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2" r:id="rId2"/>
    <p:sldId id="303" r:id="rId3"/>
    <p:sldId id="256" r:id="rId4"/>
    <p:sldId id="304" r:id="rId5"/>
    <p:sldId id="258" r:id="rId6"/>
    <p:sldId id="326" r:id="rId7"/>
    <p:sldId id="281" r:id="rId8"/>
    <p:sldId id="325" r:id="rId9"/>
    <p:sldId id="282" r:id="rId10"/>
    <p:sldId id="324" r:id="rId11"/>
    <p:sldId id="283" r:id="rId12"/>
    <p:sldId id="323" r:id="rId13"/>
    <p:sldId id="284" r:id="rId14"/>
    <p:sldId id="322" r:id="rId15"/>
    <p:sldId id="285" r:id="rId16"/>
    <p:sldId id="321" r:id="rId17"/>
    <p:sldId id="286" r:id="rId18"/>
    <p:sldId id="320" r:id="rId19"/>
    <p:sldId id="287" r:id="rId20"/>
    <p:sldId id="319" r:id="rId21"/>
    <p:sldId id="288" r:id="rId22"/>
    <p:sldId id="318" r:id="rId23"/>
    <p:sldId id="289" r:id="rId24"/>
    <p:sldId id="317" r:id="rId25"/>
    <p:sldId id="290" r:id="rId26"/>
    <p:sldId id="316" r:id="rId27"/>
    <p:sldId id="291" r:id="rId28"/>
    <p:sldId id="315" r:id="rId29"/>
    <p:sldId id="292" r:id="rId30"/>
    <p:sldId id="314" r:id="rId31"/>
    <p:sldId id="293" r:id="rId32"/>
    <p:sldId id="313" r:id="rId33"/>
    <p:sldId id="294" r:id="rId34"/>
    <p:sldId id="312" r:id="rId35"/>
    <p:sldId id="295" r:id="rId36"/>
    <p:sldId id="311" r:id="rId37"/>
    <p:sldId id="296" r:id="rId38"/>
    <p:sldId id="310" r:id="rId39"/>
    <p:sldId id="297" r:id="rId40"/>
    <p:sldId id="309" r:id="rId41"/>
    <p:sldId id="298" r:id="rId42"/>
    <p:sldId id="308" r:id="rId43"/>
    <p:sldId id="299" r:id="rId44"/>
    <p:sldId id="307" r:id="rId45"/>
    <p:sldId id="300" r:id="rId46"/>
    <p:sldId id="306" r:id="rId47"/>
    <p:sldId id="301"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E8C77-9F01-446E-A52E-56292D47AA36}" v="248" dt="2023-08-07T05:34:53.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102"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B50D6B-1E46-4C1A-AD0E-FE0CA42E69A7}"/>
    <pc:docChg chg="custSel modSld">
      <pc:chgData name="Alfred Smith" userId="3c60a3631c0db8ad" providerId="LiveId" clId="{E6B50D6B-1E46-4C1A-AD0E-FE0CA42E69A7}" dt="2023-01-23T13:37:21.828" v="76"/>
      <pc:docMkLst>
        <pc:docMk/>
      </pc:docMkLst>
      <pc:sldChg chg="addSp delSp modSp mod modTransition modAnim">
        <pc:chgData name="Alfred Smith" userId="3c60a3631c0db8ad" providerId="LiveId" clId="{E6B50D6B-1E46-4C1A-AD0E-FE0CA42E69A7}" dt="2023-01-23T13:36:48.628" v="54"/>
        <pc:sldMkLst>
          <pc:docMk/>
          <pc:sldMk cId="3348757415" sldId="256"/>
        </pc:sldMkLst>
        <pc:spChg chg="add mod">
          <ac:chgData name="Alfred Smith" userId="3c60a3631c0db8ad" providerId="LiveId" clId="{E6B50D6B-1E46-4C1A-AD0E-FE0CA42E69A7}" dt="2023-01-23T13:36:48.628" v="54"/>
          <ac:spMkLst>
            <pc:docMk/>
            <pc:sldMk cId="3348757415" sldId="256"/>
            <ac:spMk id="2" creationId="{3F755DD8-98AA-CD91-7B98-28D730A97865}"/>
          </ac:spMkLst>
        </pc:spChg>
        <pc:spChg chg="del">
          <ac:chgData name="Alfred Smith" userId="3c60a3631c0db8ad" providerId="LiveId" clId="{E6B50D6B-1E46-4C1A-AD0E-FE0CA42E69A7}" dt="2023-01-23T13:36:36.402" v="53" actId="478"/>
          <ac:spMkLst>
            <pc:docMk/>
            <pc:sldMk cId="3348757415" sldId="256"/>
            <ac:spMk id="6" creationId="{416C064E-628E-47C0-A712-DB178FE9901E}"/>
          </ac:spMkLst>
        </pc:spChg>
        <pc:picChg chg="del">
          <ac:chgData name="Alfred Smith" userId="3c60a3631c0db8ad" providerId="LiveId" clId="{E6B50D6B-1E46-4C1A-AD0E-FE0CA42E69A7}" dt="2023-01-23T13:35:42.832" v="30"/>
          <ac:picMkLst>
            <pc:docMk/>
            <pc:sldMk cId="3348757415" sldId="256"/>
            <ac:picMk id="3" creationId="{8CD9E9E1-F9EF-4089-AD0D-A97252FD4E2F}"/>
          </ac:picMkLst>
        </pc:picChg>
      </pc:sldChg>
      <pc:sldChg chg="addSp delSp modSp mod modTransition modAnim">
        <pc:chgData name="Alfred Smith" userId="3c60a3631c0db8ad" providerId="LiveId" clId="{E6B50D6B-1E46-4C1A-AD0E-FE0CA42E69A7}" dt="2023-01-23T13:36:50.244" v="55"/>
        <pc:sldMkLst>
          <pc:docMk/>
          <pc:sldMk cId="525752733" sldId="258"/>
        </pc:sldMkLst>
        <pc:spChg chg="add mod">
          <ac:chgData name="Alfred Smith" userId="3c60a3631c0db8ad" providerId="LiveId" clId="{E6B50D6B-1E46-4C1A-AD0E-FE0CA42E69A7}" dt="2023-01-23T13:36:50.244" v="55"/>
          <ac:spMkLst>
            <pc:docMk/>
            <pc:sldMk cId="525752733" sldId="258"/>
            <ac:spMk id="2" creationId="{AE9FA1B3-7E04-5E62-E087-9EFD5F307E69}"/>
          </ac:spMkLst>
        </pc:spChg>
        <pc:spChg chg="del">
          <ac:chgData name="Alfred Smith" userId="3c60a3631c0db8ad" providerId="LiveId" clId="{E6B50D6B-1E46-4C1A-AD0E-FE0CA42E69A7}" dt="2023-01-23T13:36:33.823" v="52" actId="478"/>
          <ac:spMkLst>
            <pc:docMk/>
            <pc:sldMk cId="525752733" sldId="258"/>
            <ac:spMk id="6" creationId="{416C064E-628E-47C0-A712-DB178FE9901E}"/>
          </ac:spMkLst>
        </pc:spChg>
        <pc:picChg chg="del">
          <ac:chgData name="Alfred Smith" userId="3c60a3631c0db8ad" providerId="LiveId" clId="{E6B50D6B-1E46-4C1A-AD0E-FE0CA42E69A7}" dt="2023-01-23T13:35:42.832" v="30"/>
          <ac:picMkLst>
            <pc:docMk/>
            <pc:sldMk cId="525752733" sldId="258"/>
            <ac:picMk id="5" creationId="{4060327D-ADD4-4EC8-94DA-EF5EA5158B82}"/>
          </ac:picMkLst>
        </pc:picChg>
      </pc:sldChg>
      <pc:sldChg chg="addSp delSp modSp mod modTransition modAnim">
        <pc:chgData name="Alfred Smith" userId="3c60a3631c0db8ad" providerId="LiveId" clId="{E6B50D6B-1E46-4C1A-AD0E-FE0CA42E69A7}" dt="2023-01-23T13:36:51.563" v="56"/>
        <pc:sldMkLst>
          <pc:docMk/>
          <pc:sldMk cId="2044568653" sldId="281"/>
        </pc:sldMkLst>
        <pc:spChg chg="add mod">
          <ac:chgData name="Alfred Smith" userId="3c60a3631c0db8ad" providerId="LiveId" clId="{E6B50D6B-1E46-4C1A-AD0E-FE0CA42E69A7}" dt="2023-01-23T13:36:51.563" v="56"/>
          <ac:spMkLst>
            <pc:docMk/>
            <pc:sldMk cId="2044568653" sldId="281"/>
            <ac:spMk id="2" creationId="{B9B7CBE8-2855-764F-18E1-C312BF548920}"/>
          </ac:spMkLst>
        </pc:spChg>
        <pc:spChg chg="del">
          <ac:chgData name="Alfred Smith" userId="3c60a3631c0db8ad" providerId="LiveId" clId="{E6B50D6B-1E46-4C1A-AD0E-FE0CA42E69A7}" dt="2023-01-23T13:36:31.556" v="51" actId="478"/>
          <ac:spMkLst>
            <pc:docMk/>
            <pc:sldMk cId="2044568653" sldId="281"/>
            <ac:spMk id="6" creationId="{416C064E-628E-47C0-A712-DB178FE9901E}"/>
          </ac:spMkLst>
        </pc:spChg>
        <pc:picChg chg="del">
          <ac:chgData name="Alfred Smith" userId="3c60a3631c0db8ad" providerId="LiveId" clId="{E6B50D6B-1E46-4C1A-AD0E-FE0CA42E69A7}" dt="2023-01-23T13:35:42.832" v="30"/>
          <ac:picMkLst>
            <pc:docMk/>
            <pc:sldMk cId="2044568653" sldId="281"/>
            <ac:picMk id="5" creationId="{9B27D201-C59A-4CBD-9B4A-0405A1E65E3C}"/>
          </ac:picMkLst>
        </pc:picChg>
      </pc:sldChg>
      <pc:sldChg chg="addSp delSp modSp mod modTransition modAnim">
        <pc:chgData name="Alfred Smith" userId="3c60a3631c0db8ad" providerId="LiveId" clId="{E6B50D6B-1E46-4C1A-AD0E-FE0CA42E69A7}" dt="2023-01-23T13:36:52.861" v="57"/>
        <pc:sldMkLst>
          <pc:docMk/>
          <pc:sldMk cId="3681266347" sldId="282"/>
        </pc:sldMkLst>
        <pc:spChg chg="add mod">
          <ac:chgData name="Alfred Smith" userId="3c60a3631c0db8ad" providerId="LiveId" clId="{E6B50D6B-1E46-4C1A-AD0E-FE0CA42E69A7}" dt="2023-01-23T13:36:52.861" v="57"/>
          <ac:spMkLst>
            <pc:docMk/>
            <pc:sldMk cId="3681266347" sldId="282"/>
            <ac:spMk id="2" creationId="{CD258DC9-44FD-1832-138B-C6153AC4780D}"/>
          </ac:spMkLst>
        </pc:spChg>
        <pc:spChg chg="del">
          <ac:chgData name="Alfred Smith" userId="3c60a3631c0db8ad" providerId="LiveId" clId="{E6B50D6B-1E46-4C1A-AD0E-FE0CA42E69A7}" dt="2023-01-23T13:36:29.948" v="50" actId="478"/>
          <ac:spMkLst>
            <pc:docMk/>
            <pc:sldMk cId="3681266347" sldId="282"/>
            <ac:spMk id="6" creationId="{416C064E-628E-47C0-A712-DB178FE9901E}"/>
          </ac:spMkLst>
        </pc:spChg>
        <pc:picChg chg="del">
          <ac:chgData name="Alfred Smith" userId="3c60a3631c0db8ad" providerId="LiveId" clId="{E6B50D6B-1E46-4C1A-AD0E-FE0CA42E69A7}" dt="2023-01-23T13:35:42.832" v="30"/>
          <ac:picMkLst>
            <pc:docMk/>
            <pc:sldMk cId="3681266347" sldId="282"/>
            <ac:picMk id="5" creationId="{F6B2C1E9-FF7F-47F2-A993-81971352EBC4}"/>
          </ac:picMkLst>
        </pc:picChg>
      </pc:sldChg>
      <pc:sldChg chg="addSp delSp modSp mod modTransition modAnim">
        <pc:chgData name="Alfred Smith" userId="3c60a3631c0db8ad" providerId="LiveId" clId="{E6B50D6B-1E46-4C1A-AD0E-FE0CA42E69A7}" dt="2023-01-23T13:36:54.174" v="58"/>
        <pc:sldMkLst>
          <pc:docMk/>
          <pc:sldMk cId="26953390" sldId="283"/>
        </pc:sldMkLst>
        <pc:spChg chg="add mod">
          <ac:chgData name="Alfred Smith" userId="3c60a3631c0db8ad" providerId="LiveId" clId="{E6B50D6B-1E46-4C1A-AD0E-FE0CA42E69A7}" dt="2023-01-23T13:36:54.174" v="58"/>
          <ac:spMkLst>
            <pc:docMk/>
            <pc:sldMk cId="26953390" sldId="283"/>
            <ac:spMk id="2" creationId="{E420F05B-5B79-A019-DB0C-94E96E7EEAEF}"/>
          </ac:spMkLst>
        </pc:spChg>
        <pc:spChg chg="del">
          <ac:chgData name="Alfred Smith" userId="3c60a3631c0db8ad" providerId="LiveId" clId="{E6B50D6B-1E46-4C1A-AD0E-FE0CA42E69A7}" dt="2023-01-23T13:36:27.368" v="49" actId="478"/>
          <ac:spMkLst>
            <pc:docMk/>
            <pc:sldMk cId="26953390" sldId="283"/>
            <ac:spMk id="6" creationId="{416C064E-628E-47C0-A712-DB178FE9901E}"/>
          </ac:spMkLst>
        </pc:spChg>
        <pc:picChg chg="del">
          <ac:chgData name="Alfred Smith" userId="3c60a3631c0db8ad" providerId="LiveId" clId="{E6B50D6B-1E46-4C1A-AD0E-FE0CA42E69A7}" dt="2023-01-23T13:35:42.832" v="30"/>
          <ac:picMkLst>
            <pc:docMk/>
            <pc:sldMk cId="26953390" sldId="283"/>
            <ac:picMk id="11" creationId="{F8F8F1DC-16D7-412D-B874-4FEBBE7F95A8}"/>
          </ac:picMkLst>
        </pc:picChg>
      </pc:sldChg>
      <pc:sldChg chg="addSp delSp modSp mod modTransition modAnim">
        <pc:chgData name="Alfred Smith" userId="3c60a3631c0db8ad" providerId="LiveId" clId="{E6B50D6B-1E46-4C1A-AD0E-FE0CA42E69A7}" dt="2023-01-23T13:36:55.645" v="59"/>
        <pc:sldMkLst>
          <pc:docMk/>
          <pc:sldMk cId="2872476414" sldId="284"/>
        </pc:sldMkLst>
        <pc:spChg chg="add mod">
          <ac:chgData name="Alfred Smith" userId="3c60a3631c0db8ad" providerId="LiveId" clId="{E6B50D6B-1E46-4C1A-AD0E-FE0CA42E69A7}" dt="2023-01-23T13:36:55.645" v="59"/>
          <ac:spMkLst>
            <pc:docMk/>
            <pc:sldMk cId="2872476414" sldId="284"/>
            <ac:spMk id="2" creationId="{499BC849-5D13-C63C-DE3F-5502CF2AF292}"/>
          </ac:spMkLst>
        </pc:spChg>
        <pc:spChg chg="del">
          <ac:chgData name="Alfred Smith" userId="3c60a3631c0db8ad" providerId="LiveId" clId="{E6B50D6B-1E46-4C1A-AD0E-FE0CA42E69A7}" dt="2023-01-23T13:36:25.032" v="48" actId="478"/>
          <ac:spMkLst>
            <pc:docMk/>
            <pc:sldMk cId="2872476414" sldId="284"/>
            <ac:spMk id="6" creationId="{416C064E-628E-47C0-A712-DB178FE9901E}"/>
          </ac:spMkLst>
        </pc:spChg>
        <pc:picChg chg="del">
          <ac:chgData name="Alfred Smith" userId="3c60a3631c0db8ad" providerId="LiveId" clId="{E6B50D6B-1E46-4C1A-AD0E-FE0CA42E69A7}" dt="2023-01-23T13:35:42.832" v="30"/>
          <ac:picMkLst>
            <pc:docMk/>
            <pc:sldMk cId="2872476414" sldId="284"/>
            <ac:picMk id="7" creationId="{68D54D15-5B60-41E5-A140-8F0AD5CEEB1A}"/>
          </ac:picMkLst>
        </pc:picChg>
      </pc:sldChg>
      <pc:sldChg chg="addSp delSp modSp mod modTransition modAnim">
        <pc:chgData name="Alfred Smith" userId="3c60a3631c0db8ad" providerId="LiveId" clId="{E6B50D6B-1E46-4C1A-AD0E-FE0CA42E69A7}" dt="2023-01-23T13:36:56.993" v="60"/>
        <pc:sldMkLst>
          <pc:docMk/>
          <pc:sldMk cId="2342427813" sldId="285"/>
        </pc:sldMkLst>
        <pc:spChg chg="add mod">
          <ac:chgData name="Alfred Smith" userId="3c60a3631c0db8ad" providerId="LiveId" clId="{E6B50D6B-1E46-4C1A-AD0E-FE0CA42E69A7}" dt="2023-01-23T13:36:56.993" v="60"/>
          <ac:spMkLst>
            <pc:docMk/>
            <pc:sldMk cId="2342427813" sldId="285"/>
            <ac:spMk id="2" creationId="{6DED2FED-D058-77D4-BD84-04E44DFCAB1D}"/>
          </ac:spMkLst>
        </pc:spChg>
        <pc:spChg chg="del">
          <ac:chgData name="Alfred Smith" userId="3c60a3631c0db8ad" providerId="LiveId" clId="{E6B50D6B-1E46-4C1A-AD0E-FE0CA42E69A7}" dt="2023-01-23T13:36:23.345" v="47" actId="478"/>
          <ac:spMkLst>
            <pc:docMk/>
            <pc:sldMk cId="2342427813" sldId="285"/>
            <ac:spMk id="6" creationId="{416C064E-628E-47C0-A712-DB178FE9901E}"/>
          </ac:spMkLst>
        </pc:spChg>
        <pc:picChg chg="del">
          <ac:chgData name="Alfred Smith" userId="3c60a3631c0db8ad" providerId="LiveId" clId="{E6B50D6B-1E46-4C1A-AD0E-FE0CA42E69A7}" dt="2023-01-23T13:35:42.832" v="30"/>
          <ac:picMkLst>
            <pc:docMk/>
            <pc:sldMk cId="2342427813" sldId="285"/>
            <ac:picMk id="12" creationId="{DD0C078B-0C45-44B6-BADB-25A1963C5EC0}"/>
          </ac:picMkLst>
        </pc:picChg>
      </pc:sldChg>
      <pc:sldChg chg="addSp delSp modSp mod modTransition modAnim">
        <pc:chgData name="Alfred Smith" userId="3c60a3631c0db8ad" providerId="LiveId" clId="{E6B50D6B-1E46-4C1A-AD0E-FE0CA42E69A7}" dt="2023-01-23T13:36:58.325" v="61"/>
        <pc:sldMkLst>
          <pc:docMk/>
          <pc:sldMk cId="2223752114" sldId="286"/>
        </pc:sldMkLst>
        <pc:spChg chg="add mod">
          <ac:chgData name="Alfred Smith" userId="3c60a3631c0db8ad" providerId="LiveId" clId="{E6B50D6B-1E46-4C1A-AD0E-FE0CA42E69A7}" dt="2023-01-23T13:36:58.325" v="61"/>
          <ac:spMkLst>
            <pc:docMk/>
            <pc:sldMk cId="2223752114" sldId="286"/>
            <ac:spMk id="2" creationId="{41EFA09A-7004-9E3B-6C3B-3EE89EA0600C}"/>
          </ac:spMkLst>
        </pc:spChg>
        <pc:spChg chg="del">
          <ac:chgData name="Alfred Smith" userId="3c60a3631c0db8ad" providerId="LiveId" clId="{E6B50D6B-1E46-4C1A-AD0E-FE0CA42E69A7}" dt="2023-01-23T13:36:20.190" v="46" actId="478"/>
          <ac:spMkLst>
            <pc:docMk/>
            <pc:sldMk cId="2223752114" sldId="286"/>
            <ac:spMk id="6" creationId="{416C064E-628E-47C0-A712-DB178FE9901E}"/>
          </ac:spMkLst>
        </pc:spChg>
        <pc:picChg chg="del">
          <ac:chgData name="Alfred Smith" userId="3c60a3631c0db8ad" providerId="LiveId" clId="{E6B50D6B-1E46-4C1A-AD0E-FE0CA42E69A7}" dt="2023-01-23T13:35:42.832" v="30"/>
          <ac:picMkLst>
            <pc:docMk/>
            <pc:sldMk cId="2223752114" sldId="286"/>
            <ac:picMk id="10" creationId="{B343E1BB-FDA0-40E5-A479-FC2C8F5D5101}"/>
          </ac:picMkLst>
        </pc:picChg>
      </pc:sldChg>
      <pc:sldChg chg="addSp delSp modSp mod modTransition modAnim">
        <pc:chgData name="Alfred Smith" userId="3c60a3631c0db8ad" providerId="LiveId" clId="{E6B50D6B-1E46-4C1A-AD0E-FE0CA42E69A7}" dt="2023-01-23T13:36:59.711" v="62"/>
        <pc:sldMkLst>
          <pc:docMk/>
          <pc:sldMk cId="680484570" sldId="287"/>
        </pc:sldMkLst>
        <pc:spChg chg="add mod">
          <ac:chgData name="Alfred Smith" userId="3c60a3631c0db8ad" providerId="LiveId" clId="{E6B50D6B-1E46-4C1A-AD0E-FE0CA42E69A7}" dt="2023-01-23T13:36:59.711" v="62"/>
          <ac:spMkLst>
            <pc:docMk/>
            <pc:sldMk cId="680484570" sldId="287"/>
            <ac:spMk id="2" creationId="{610A671E-2F07-2DC9-84DD-8FF348DC1CAA}"/>
          </ac:spMkLst>
        </pc:spChg>
        <pc:spChg chg="del">
          <ac:chgData name="Alfred Smith" userId="3c60a3631c0db8ad" providerId="LiveId" clId="{E6B50D6B-1E46-4C1A-AD0E-FE0CA42E69A7}" dt="2023-01-23T13:36:18.639" v="45" actId="478"/>
          <ac:spMkLst>
            <pc:docMk/>
            <pc:sldMk cId="680484570" sldId="287"/>
            <ac:spMk id="6" creationId="{416C064E-628E-47C0-A712-DB178FE9901E}"/>
          </ac:spMkLst>
        </pc:spChg>
        <pc:picChg chg="del">
          <ac:chgData name="Alfred Smith" userId="3c60a3631c0db8ad" providerId="LiveId" clId="{E6B50D6B-1E46-4C1A-AD0E-FE0CA42E69A7}" dt="2023-01-23T13:35:42.832" v="30"/>
          <ac:picMkLst>
            <pc:docMk/>
            <pc:sldMk cId="680484570" sldId="287"/>
            <ac:picMk id="8" creationId="{066CB9C4-035F-4236-95BC-33EF48E054F8}"/>
          </ac:picMkLst>
        </pc:picChg>
      </pc:sldChg>
      <pc:sldChg chg="addSp delSp modSp mod modTransition modAnim">
        <pc:chgData name="Alfred Smith" userId="3c60a3631c0db8ad" providerId="LiveId" clId="{E6B50D6B-1E46-4C1A-AD0E-FE0CA42E69A7}" dt="2023-01-23T13:37:01.190" v="63"/>
        <pc:sldMkLst>
          <pc:docMk/>
          <pc:sldMk cId="1123929638" sldId="288"/>
        </pc:sldMkLst>
        <pc:spChg chg="add mod">
          <ac:chgData name="Alfred Smith" userId="3c60a3631c0db8ad" providerId="LiveId" clId="{E6B50D6B-1E46-4C1A-AD0E-FE0CA42E69A7}" dt="2023-01-23T13:37:01.190" v="63"/>
          <ac:spMkLst>
            <pc:docMk/>
            <pc:sldMk cId="1123929638" sldId="288"/>
            <ac:spMk id="2" creationId="{F02EF712-01E7-EFBA-2BC6-A6C1C80C8826}"/>
          </ac:spMkLst>
        </pc:spChg>
        <pc:spChg chg="del">
          <ac:chgData name="Alfred Smith" userId="3c60a3631c0db8ad" providerId="LiveId" clId="{E6B50D6B-1E46-4C1A-AD0E-FE0CA42E69A7}" dt="2023-01-23T13:36:16.995" v="44" actId="478"/>
          <ac:spMkLst>
            <pc:docMk/>
            <pc:sldMk cId="1123929638" sldId="288"/>
            <ac:spMk id="6" creationId="{416C064E-628E-47C0-A712-DB178FE9901E}"/>
          </ac:spMkLst>
        </pc:spChg>
        <pc:picChg chg="del">
          <ac:chgData name="Alfred Smith" userId="3c60a3631c0db8ad" providerId="LiveId" clId="{E6B50D6B-1E46-4C1A-AD0E-FE0CA42E69A7}" dt="2023-01-23T13:35:42.832" v="30"/>
          <ac:picMkLst>
            <pc:docMk/>
            <pc:sldMk cId="1123929638" sldId="288"/>
            <ac:picMk id="10" creationId="{136E5DBC-90F5-4325-8F50-05445E4DFD8F}"/>
          </ac:picMkLst>
        </pc:picChg>
      </pc:sldChg>
      <pc:sldChg chg="addSp delSp modSp mod modTransition modAnim">
        <pc:chgData name="Alfred Smith" userId="3c60a3631c0db8ad" providerId="LiveId" clId="{E6B50D6B-1E46-4C1A-AD0E-FE0CA42E69A7}" dt="2023-01-23T13:37:02.572" v="64"/>
        <pc:sldMkLst>
          <pc:docMk/>
          <pc:sldMk cId="1206678836" sldId="289"/>
        </pc:sldMkLst>
        <pc:spChg chg="add mod">
          <ac:chgData name="Alfred Smith" userId="3c60a3631c0db8ad" providerId="LiveId" clId="{E6B50D6B-1E46-4C1A-AD0E-FE0CA42E69A7}" dt="2023-01-23T13:37:02.572" v="64"/>
          <ac:spMkLst>
            <pc:docMk/>
            <pc:sldMk cId="1206678836" sldId="289"/>
            <ac:spMk id="2" creationId="{F22C2402-B7F6-6CEC-429E-8A1FA183BE77}"/>
          </ac:spMkLst>
        </pc:spChg>
        <pc:spChg chg="del">
          <ac:chgData name="Alfred Smith" userId="3c60a3631c0db8ad" providerId="LiveId" clId="{E6B50D6B-1E46-4C1A-AD0E-FE0CA42E69A7}" dt="2023-01-23T13:36:13.873" v="43" actId="478"/>
          <ac:spMkLst>
            <pc:docMk/>
            <pc:sldMk cId="1206678836" sldId="289"/>
            <ac:spMk id="6" creationId="{416C064E-628E-47C0-A712-DB178FE9901E}"/>
          </ac:spMkLst>
        </pc:spChg>
        <pc:picChg chg="del">
          <ac:chgData name="Alfred Smith" userId="3c60a3631c0db8ad" providerId="LiveId" clId="{E6B50D6B-1E46-4C1A-AD0E-FE0CA42E69A7}" dt="2023-01-23T13:35:42.832" v="30"/>
          <ac:picMkLst>
            <pc:docMk/>
            <pc:sldMk cId="1206678836" sldId="289"/>
            <ac:picMk id="3" creationId="{084F2629-73B2-4BA4-9491-ED48E906C0FC}"/>
          </ac:picMkLst>
        </pc:picChg>
      </pc:sldChg>
      <pc:sldChg chg="addSp delSp modSp mod modTransition modAnim">
        <pc:chgData name="Alfred Smith" userId="3c60a3631c0db8ad" providerId="LiveId" clId="{E6B50D6B-1E46-4C1A-AD0E-FE0CA42E69A7}" dt="2023-01-23T13:37:03.850" v="65"/>
        <pc:sldMkLst>
          <pc:docMk/>
          <pc:sldMk cId="3289899634" sldId="290"/>
        </pc:sldMkLst>
        <pc:spChg chg="add mod">
          <ac:chgData name="Alfred Smith" userId="3c60a3631c0db8ad" providerId="LiveId" clId="{E6B50D6B-1E46-4C1A-AD0E-FE0CA42E69A7}" dt="2023-01-23T13:37:03.850" v="65"/>
          <ac:spMkLst>
            <pc:docMk/>
            <pc:sldMk cId="3289899634" sldId="290"/>
            <ac:spMk id="2" creationId="{39DFB55F-02D8-C356-3D95-4C6549E22E69}"/>
          </ac:spMkLst>
        </pc:spChg>
        <pc:spChg chg="del">
          <ac:chgData name="Alfred Smith" userId="3c60a3631c0db8ad" providerId="LiveId" clId="{E6B50D6B-1E46-4C1A-AD0E-FE0CA42E69A7}" dt="2023-01-23T13:36:12.298" v="42" actId="478"/>
          <ac:spMkLst>
            <pc:docMk/>
            <pc:sldMk cId="3289899634" sldId="290"/>
            <ac:spMk id="6" creationId="{416C064E-628E-47C0-A712-DB178FE9901E}"/>
          </ac:spMkLst>
        </pc:spChg>
        <pc:picChg chg="del">
          <ac:chgData name="Alfred Smith" userId="3c60a3631c0db8ad" providerId="LiveId" clId="{E6B50D6B-1E46-4C1A-AD0E-FE0CA42E69A7}" dt="2023-01-23T13:35:42.832" v="30"/>
          <ac:picMkLst>
            <pc:docMk/>
            <pc:sldMk cId="3289899634" sldId="290"/>
            <ac:picMk id="5" creationId="{5078D4D4-8702-4F2F-BD89-F77C55EDCA3F}"/>
          </ac:picMkLst>
        </pc:picChg>
      </pc:sldChg>
      <pc:sldChg chg="addSp delSp modSp mod modTransition modAnim">
        <pc:chgData name="Alfred Smith" userId="3c60a3631c0db8ad" providerId="LiveId" clId="{E6B50D6B-1E46-4C1A-AD0E-FE0CA42E69A7}" dt="2023-01-23T13:37:05.111" v="66"/>
        <pc:sldMkLst>
          <pc:docMk/>
          <pc:sldMk cId="66364055" sldId="291"/>
        </pc:sldMkLst>
        <pc:spChg chg="add mod">
          <ac:chgData name="Alfred Smith" userId="3c60a3631c0db8ad" providerId="LiveId" clId="{E6B50D6B-1E46-4C1A-AD0E-FE0CA42E69A7}" dt="2023-01-23T13:37:05.111" v="66"/>
          <ac:spMkLst>
            <pc:docMk/>
            <pc:sldMk cId="66364055" sldId="291"/>
            <ac:spMk id="2" creationId="{27E13DF7-7E93-A14E-D49F-052856290680}"/>
          </ac:spMkLst>
        </pc:spChg>
        <pc:spChg chg="del">
          <ac:chgData name="Alfred Smith" userId="3c60a3631c0db8ad" providerId="LiveId" clId="{E6B50D6B-1E46-4C1A-AD0E-FE0CA42E69A7}" dt="2023-01-23T13:36:10.689" v="41" actId="478"/>
          <ac:spMkLst>
            <pc:docMk/>
            <pc:sldMk cId="66364055" sldId="291"/>
            <ac:spMk id="6" creationId="{416C064E-628E-47C0-A712-DB178FE9901E}"/>
          </ac:spMkLst>
        </pc:spChg>
        <pc:picChg chg="del">
          <ac:chgData name="Alfred Smith" userId="3c60a3631c0db8ad" providerId="LiveId" clId="{E6B50D6B-1E46-4C1A-AD0E-FE0CA42E69A7}" dt="2023-01-23T13:35:42.832" v="30"/>
          <ac:picMkLst>
            <pc:docMk/>
            <pc:sldMk cId="66364055" sldId="291"/>
            <ac:picMk id="9" creationId="{001CDFF4-09A8-46A9-91D3-D5B434E33AE7}"/>
          </ac:picMkLst>
        </pc:picChg>
      </pc:sldChg>
      <pc:sldChg chg="addSp delSp modSp mod modTransition modAnim">
        <pc:chgData name="Alfred Smith" userId="3c60a3631c0db8ad" providerId="LiveId" clId="{E6B50D6B-1E46-4C1A-AD0E-FE0CA42E69A7}" dt="2023-01-23T13:37:06.516" v="67"/>
        <pc:sldMkLst>
          <pc:docMk/>
          <pc:sldMk cId="768309068" sldId="292"/>
        </pc:sldMkLst>
        <pc:spChg chg="add mod">
          <ac:chgData name="Alfred Smith" userId="3c60a3631c0db8ad" providerId="LiveId" clId="{E6B50D6B-1E46-4C1A-AD0E-FE0CA42E69A7}" dt="2023-01-23T13:37:06.516" v="67"/>
          <ac:spMkLst>
            <pc:docMk/>
            <pc:sldMk cId="768309068" sldId="292"/>
            <ac:spMk id="2" creationId="{9696D7A1-CD1F-8471-4DAD-0286B734C527}"/>
          </ac:spMkLst>
        </pc:spChg>
        <pc:spChg chg="del">
          <ac:chgData name="Alfred Smith" userId="3c60a3631c0db8ad" providerId="LiveId" clId="{E6B50D6B-1E46-4C1A-AD0E-FE0CA42E69A7}" dt="2023-01-23T13:36:09.083" v="40" actId="478"/>
          <ac:spMkLst>
            <pc:docMk/>
            <pc:sldMk cId="768309068" sldId="292"/>
            <ac:spMk id="6" creationId="{416C064E-628E-47C0-A712-DB178FE9901E}"/>
          </ac:spMkLst>
        </pc:spChg>
        <pc:picChg chg="del">
          <ac:chgData name="Alfred Smith" userId="3c60a3631c0db8ad" providerId="LiveId" clId="{E6B50D6B-1E46-4C1A-AD0E-FE0CA42E69A7}" dt="2023-01-23T13:35:42.832" v="30"/>
          <ac:picMkLst>
            <pc:docMk/>
            <pc:sldMk cId="768309068" sldId="292"/>
            <ac:picMk id="7" creationId="{59F5C8F5-F0BA-42CB-8507-C498050F8746}"/>
          </ac:picMkLst>
        </pc:picChg>
      </pc:sldChg>
      <pc:sldChg chg="addSp delSp modSp mod modTransition modAnim">
        <pc:chgData name="Alfred Smith" userId="3c60a3631c0db8ad" providerId="LiveId" clId="{E6B50D6B-1E46-4C1A-AD0E-FE0CA42E69A7}" dt="2023-01-23T13:37:07.827" v="68"/>
        <pc:sldMkLst>
          <pc:docMk/>
          <pc:sldMk cId="1272472953" sldId="293"/>
        </pc:sldMkLst>
        <pc:spChg chg="add mod">
          <ac:chgData name="Alfred Smith" userId="3c60a3631c0db8ad" providerId="LiveId" clId="{E6B50D6B-1E46-4C1A-AD0E-FE0CA42E69A7}" dt="2023-01-23T13:37:07.827" v="68"/>
          <ac:spMkLst>
            <pc:docMk/>
            <pc:sldMk cId="1272472953" sldId="293"/>
            <ac:spMk id="3" creationId="{7F428AB0-48B2-298A-2C73-8C83C2E23C96}"/>
          </ac:spMkLst>
        </pc:spChg>
        <pc:spChg chg="del">
          <ac:chgData name="Alfred Smith" userId="3c60a3631c0db8ad" providerId="LiveId" clId="{E6B50D6B-1E46-4C1A-AD0E-FE0CA42E69A7}" dt="2023-01-23T13:36:07.398" v="39" actId="478"/>
          <ac:spMkLst>
            <pc:docMk/>
            <pc:sldMk cId="1272472953" sldId="293"/>
            <ac:spMk id="6" creationId="{416C064E-628E-47C0-A712-DB178FE9901E}"/>
          </ac:spMkLst>
        </pc:spChg>
        <pc:picChg chg="del">
          <ac:chgData name="Alfred Smith" userId="3c60a3631c0db8ad" providerId="LiveId" clId="{E6B50D6B-1E46-4C1A-AD0E-FE0CA42E69A7}" dt="2023-01-23T13:35:42.832" v="30"/>
          <ac:picMkLst>
            <pc:docMk/>
            <pc:sldMk cId="1272472953" sldId="293"/>
            <ac:picMk id="2" creationId="{03A5E9FD-61B0-4DEB-B591-35900B9476F7}"/>
          </ac:picMkLst>
        </pc:picChg>
      </pc:sldChg>
      <pc:sldChg chg="addSp delSp modSp mod modTransition modAnim">
        <pc:chgData name="Alfred Smith" userId="3c60a3631c0db8ad" providerId="LiveId" clId="{E6B50D6B-1E46-4C1A-AD0E-FE0CA42E69A7}" dt="2023-01-23T13:37:09.157" v="69"/>
        <pc:sldMkLst>
          <pc:docMk/>
          <pc:sldMk cId="3592805693" sldId="294"/>
        </pc:sldMkLst>
        <pc:spChg chg="add mod">
          <ac:chgData name="Alfred Smith" userId="3c60a3631c0db8ad" providerId="LiveId" clId="{E6B50D6B-1E46-4C1A-AD0E-FE0CA42E69A7}" dt="2023-01-23T13:37:09.157" v="69"/>
          <ac:spMkLst>
            <pc:docMk/>
            <pc:sldMk cId="3592805693" sldId="294"/>
            <ac:spMk id="2" creationId="{6232AD72-A42D-95AF-51B8-748355298B25}"/>
          </ac:spMkLst>
        </pc:spChg>
        <pc:spChg chg="del">
          <ac:chgData name="Alfred Smith" userId="3c60a3631c0db8ad" providerId="LiveId" clId="{E6B50D6B-1E46-4C1A-AD0E-FE0CA42E69A7}" dt="2023-01-23T13:36:05.673" v="38" actId="478"/>
          <ac:spMkLst>
            <pc:docMk/>
            <pc:sldMk cId="3592805693" sldId="294"/>
            <ac:spMk id="6" creationId="{416C064E-628E-47C0-A712-DB178FE9901E}"/>
          </ac:spMkLst>
        </pc:spChg>
        <pc:picChg chg="del">
          <ac:chgData name="Alfred Smith" userId="3c60a3631c0db8ad" providerId="LiveId" clId="{E6B50D6B-1E46-4C1A-AD0E-FE0CA42E69A7}" dt="2023-01-23T13:35:42.832" v="30"/>
          <ac:picMkLst>
            <pc:docMk/>
            <pc:sldMk cId="3592805693" sldId="294"/>
            <ac:picMk id="7" creationId="{DC97B9FB-51E3-401E-B774-FC5635B2A40A}"/>
          </ac:picMkLst>
        </pc:picChg>
      </pc:sldChg>
      <pc:sldChg chg="addSp delSp modSp mod modTransition modAnim">
        <pc:chgData name="Alfred Smith" userId="3c60a3631c0db8ad" providerId="LiveId" clId="{E6B50D6B-1E46-4C1A-AD0E-FE0CA42E69A7}" dt="2023-01-23T13:37:10.466" v="70"/>
        <pc:sldMkLst>
          <pc:docMk/>
          <pc:sldMk cId="3256631608" sldId="295"/>
        </pc:sldMkLst>
        <pc:spChg chg="add mod">
          <ac:chgData name="Alfred Smith" userId="3c60a3631c0db8ad" providerId="LiveId" clId="{E6B50D6B-1E46-4C1A-AD0E-FE0CA42E69A7}" dt="2023-01-23T13:37:10.466" v="70"/>
          <ac:spMkLst>
            <pc:docMk/>
            <pc:sldMk cId="3256631608" sldId="295"/>
            <ac:spMk id="2" creationId="{78264448-F74C-EBE1-3B71-0B459403BC5A}"/>
          </ac:spMkLst>
        </pc:spChg>
        <pc:spChg chg="del">
          <ac:chgData name="Alfred Smith" userId="3c60a3631c0db8ad" providerId="LiveId" clId="{E6B50D6B-1E46-4C1A-AD0E-FE0CA42E69A7}" dt="2023-01-23T13:36:03.912" v="37" actId="478"/>
          <ac:spMkLst>
            <pc:docMk/>
            <pc:sldMk cId="3256631608" sldId="295"/>
            <ac:spMk id="6" creationId="{416C064E-628E-47C0-A712-DB178FE9901E}"/>
          </ac:spMkLst>
        </pc:spChg>
        <pc:picChg chg="del">
          <ac:chgData name="Alfred Smith" userId="3c60a3631c0db8ad" providerId="LiveId" clId="{E6B50D6B-1E46-4C1A-AD0E-FE0CA42E69A7}" dt="2023-01-23T13:35:42.832" v="30"/>
          <ac:picMkLst>
            <pc:docMk/>
            <pc:sldMk cId="3256631608" sldId="295"/>
            <ac:picMk id="7" creationId="{DB976973-348E-4C4D-93C3-8E05F29F592F}"/>
          </ac:picMkLst>
        </pc:picChg>
      </pc:sldChg>
      <pc:sldChg chg="addSp delSp modSp mod modTransition modAnim">
        <pc:chgData name="Alfred Smith" userId="3c60a3631c0db8ad" providerId="LiveId" clId="{E6B50D6B-1E46-4C1A-AD0E-FE0CA42E69A7}" dt="2023-01-23T13:37:11.772" v="71"/>
        <pc:sldMkLst>
          <pc:docMk/>
          <pc:sldMk cId="105009278" sldId="296"/>
        </pc:sldMkLst>
        <pc:spChg chg="add mod">
          <ac:chgData name="Alfred Smith" userId="3c60a3631c0db8ad" providerId="LiveId" clId="{E6B50D6B-1E46-4C1A-AD0E-FE0CA42E69A7}" dt="2023-01-23T13:37:11.772" v="71"/>
          <ac:spMkLst>
            <pc:docMk/>
            <pc:sldMk cId="105009278" sldId="296"/>
            <ac:spMk id="2" creationId="{CAC697B4-DA43-7D7B-0ADF-38A00120337F}"/>
          </ac:spMkLst>
        </pc:spChg>
        <pc:spChg chg="del">
          <ac:chgData name="Alfred Smith" userId="3c60a3631c0db8ad" providerId="LiveId" clId="{E6B50D6B-1E46-4C1A-AD0E-FE0CA42E69A7}" dt="2023-01-23T13:36:02.171" v="36" actId="478"/>
          <ac:spMkLst>
            <pc:docMk/>
            <pc:sldMk cId="105009278" sldId="296"/>
            <ac:spMk id="6" creationId="{416C064E-628E-47C0-A712-DB178FE9901E}"/>
          </ac:spMkLst>
        </pc:spChg>
        <pc:picChg chg="del">
          <ac:chgData name="Alfred Smith" userId="3c60a3631c0db8ad" providerId="LiveId" clId="{E6B50D6B-1E46-4C1A-AD0E-FE0CA42E69A7}" dt="2023-01-23T13:35:42.832" v="30"/>
          <ac:picMkLst>
            <pc:docMk/>
            <pc:sldMk cId="105009278" sldId="296"/>
            <ac:picMk id="12" creationId="{86D1AD6D-0065-4BA2-8CC5-AEEE18B8ABD8}"/>
          </ac:picMkLst>
        </pc:picChg>
      </pc:sldChg>
      <pc:sldChg chg="addSp delSp modSp mod modTransition modAnim">
        <pc:chgData name="Alfred Smith" userId="3c60a3631c0db8ad" providerId="LiveId" clId="{E6B50D6B-1E46-4C1A-AD0E-FE0CA42E69A7}" dt="2023-01-23T13:37:14.224" v="72"/>
        <pc:sldMkLst>
          <pc:docMk/>
          <pc:sldMk cId="3327585472" sldId="297"/>
        </pc:sldMkLst>
        <pc:spChg chg="add mod">
          <ac:chgData name="Alfred Smith" userId="3c60a3631c0db8ad" providerId="LiveId" clId="{E6B50D6B-1E46-4C1A-AD0E-FE0CA42E69A7}" dt="2023-01-23T13:37:14.224" v="72"/>
          <ac:spMkLst>
            <pc:docMk/>
            <pc:sldMk cId="3327585472" sldId="297"/>
            <ac:spMk id="2" creationId="{366305A4-3193-82A1-8781-1053C5A32D76}"/>
          </ac:spMkLst>
        </pc:spChg>
        <pc:spChg chg="del">
          <ac:chgData name="Alfred Smith" userId="3c60a3631c0db8ad" providerId="LiveId" clId="{E6B50D6B-1E46-4C1A-AD0E-FE0CA42E69A7}" dt="2023-01-23T13:35:58.003" v="35" actId="478"/>
          <ac:spMkLst>
            <pc:docMk/>
            <pc:sldMk cId="3327585472" sldId="297"/>
            <ac:spMk id="6" creationId="{416C064E-628E-47C0-A712-DB178FE9901E}"/>
          </ac:spMkLst>
        </pc:spChg>
        <pc:picChg chg="del">
          <ac:chgData name="Alfred Smith" userId="3c60a3631c0db8ad" providerId="LiveId" clId="{E6B50D6B-1E46-4C1A-AD0E-FE0CA42E69A7}" dt="2023-01-23T13:35:42.832" v="30"/>
          <ac:picMkLst>
            <pc:docMk/>
            <pc:sldMk cId="3327585472" sldId="297"/>
            <ac:picMk id="3" creationId="{F03D86F1-D78A-4F73-B830-0C6749D1B6A9}"/>
          </ac:picMkLst>
        </pc:picChg>
      </pc:sldChg>
      <pc:sldChg chg="addSp delSp modSp mod modTransition modAnim">
        <pc:chgData name="Alfred Smith" userId="3c60a3631c0db8ad" providerId="LiveId" clId="{E6B50D6B-1E46-4C1A-AD0E-FE0CA42E69A7}" dt="2023-01-23T13:37:15.871" v="73"/>
        <pc:sldMkLst>
          <pc:docMk/>
          <pc:sldMk cId="2069662874" sldId="298"/>
        </pc:sldMkLst>
        <pc:spChg chg="add mod">
          <ac:chgData name="Alfred Smith" userId="3c60a3631c0db8ad" providerId="LiveId" clId="{E6B50D6B-1E46-4C1A-AD0E-FE0CA42E69A7}" dt="2023-01-23T13:37:15.871" v="73"/>
          <ac:spMkLst>
            <pc:docMk/>
            <pc:sldMk cId="2069662874" sldId="298"/>
            <ac:spMk id="2" creationId="{EB08422B-D55B-44D2-96B8-1F85D19366CF}"/>
          </ac:spMkLst>
        </pc:spChg>
        <pc:spChg chg="del">
          <ac:chgData name="Alfred Smith" userId="3c60a3631c0db8ad" providerId="LiveId" clId="{E6B50D6B-1E46-4C1A-AD0E-FE0CA42E69A7}" dt="2023-01-23T13:35:54.925" v="34" actId="478"/>
          <ac:spMkLst>
            <pc:docMk/>
            <pc:sldMk cId="2069662874" sldId="298"/>
            <ac:spMk id="6" creationId="{416C064E-628E-47C0-A712-DB178FE9901E}"/>
          </ac:spMkLst>
        </pc:spChg>
        <pc:picChg chg="del">
          <ac:chgData name="Alfred Smith" userId="3c60a3631c0db8ad" providerId="LiveId" clId="{E6B50D6B-1E46-4C1A-AD0E-FE0CA42E69A7}" dt="2023-01-23T13:35:42.832" v="30"/>
          <ac:picMkLst>
            <pc:docMk/>
            <pc:sldMk cId="2069662874" sldId="298"/>
            <ac:picMk id="3" creationId="{3DC21272-75F5-4901-A62B-1618C262D25F}"/>
          </ac:picMkLst>
        </pc:picChg>
      </pc:sldChg>
      <pc:sldChg chg="addSp delSp modSp mod modTransition modAnim">
        <pc:chgData name="Alfred Smith" userId="3c60a3631c0db8ad" providerId="LiveId" clId="{E6B50D6B-1E46-4C1A-AD0E-FE0CA42E69A7}" dt="2023-01-23T13:37:17.326" v="74"/>
        <pc:sldMkLst>
          <pc:docMk/>
          <pc:sldMk cId="2518472943" sldId="299"/>
        </pc:sldMkLst>
        <pc:spChg chg="add mod">
          <ac:chgData name="Alfred Smith" userId="3c60a3631c0db8ad" providerId="LiveId" clId="{E6B50D6B-1E46-4C1A-AD0E-FE0CA42E69A7}" dt="2023-01-23T13:37:17.326" v="74"/>
          <ac:spMkLst>
            <pc:docMk/>
            <pc:sldMk cId="2518472943" sldId="299"/>
            <ac:spMk id="2" creationId="{C098C3FD-98E9-BB93-8D0D-6248FDDD0562}"/>
          </ac:spMkLst>
        </pc:spChg>
        <pc:spChg chg="del">
          <ac:chgData name="Alfred Smith" userId="3c60a3631c0db8ad" providerId="LiveId" clId="{E6B50D6B-1E46-4C1A-AD0E-FE0CA42E69A7}" dt="2023-01-23T13:35:52.109" v="33" actId="478"/>
          <ac:spMkLst>
            <pc:docMk/>
            <pc:sldMk cId="2518472943" sldId="299"/>
            <ac:spMk id="6" creationId="{416C064E-628E-47C0-A712-DB178FE9901E}"/>
          </ac:spMkLst>
        </pc:spChg>
        <pc:picChg chg="del">
          <ac:chgData name="Alfred Smith" userId="3c60a3631c0db8ad" providerId="LiveId" clId="{E6B50D6B-1E46-4C1A-AD0E-FE0CA42E69A7}" dt="2023-01-23T13:35:42.832" v="30"/>
          <ac:picMkLst>
            <pc:docMk/>
            <pc:sldMk cId="2518472943" sldId="299"/>
            <ac:picMk id="7" creationId="{B482EF5C-67BB-4BFA-BCC0-C4A4D5958CE5}"/>
          </ac:picMkLst>
        </pc:picChg>
      </pc:sldChg>
      <pc:sldChg chg="addSp delSp modSp mod modTransition modAnim">
        <pc:chgData name="Alfred Smith" userId="3c60a3631c0db8ad" providerId="LiveId" clId="{E6B50D6B-1E46-4C1A-AD0E-FE0CA42E69A7}" dt="2023-01-23T13:37:19.808" v="75"/>
        <pc:sldMkLst>
          <pc:docMk/>
          <pc:sldMk cId="3576808113" sldId="300"/>
        </pc:sldMkLst>
        <pc:spChg chg="add mod">
          <ac:chgData name="Alfred Smith" userId="3c60a3631c0db8ad" providerId="LiveId" clId="{E6B50D6B-1E46-4C1A-AD0E-FE0CA42E69A7}" dt="2023-01-23T13:37:19.808" v="75"/>
          <ac:spMkLst>
            <pc:docMk/>
            <pc:sldMk cId="3576808113" sldId="300"/>
            <ac:spMk id="2" creationId="{800E0C23-D0C4-E6E2-EC4D-F5EEEF37CF85}"/>
          </ac:spMkLst>
        </pc:spChg>
        <pc:spChg chg="del">
          <ac:chgData name="Alfred Smith" userId="3c60a3631c0db8ad" providerId="LiveId" clId="{E6B50D6B-1E46-4C1A-AD0E-FE0CA42E69A7}" dt="2023-01-23T13:35:49.963" v="32" actId="478"/>
          <ac:spMkLst>
            <pc:docMk/>
            <pc:sldMk cId="3576808113" sldId="300"/>
            <ac:spMk id="6" creationId="{416C064E-628E-47C0-A712-DB178FE9901E}"/>
          </ac:spMkLst>
        </pc:spChg>
        <pc:picChg chg="del">
          <ac:chgData name="Alfred Smith" userId="3c60a3631c0db8ad" providerId="LiveId" clId="{E6B50D6B-1E46-4C1A-AD0E-FE0CA42E69A7}" dt="2023-01-23T13:35:42.832" v="30"/>
          <ac:picMkLst>
            <pc:docMk/>
            <pc:sldMk cId="3576808113" sldId="300"/>
            <ac:picMk id="7" creationId="{EE6669C2-A51B-44ED-9C55-E8412E201EBA}"/>
          </ac:picMkLst>
        </pc:picChg>
      </pc:sldChg>
      <pc:sldChg chg="addSp delSp modSp mod modTransition modAnim">
        <pc:chgData name="Alfred Smith" userId="3c60a3631c0db8ad" providerId="LiveId" clId="{E6B50D6B-1E46-4C1A-AD0E-FE0CA42E69A7}" dt="2023-01-23T13:37:21.828" v="76"/>
        <pc:sldMkLst>
          <pc:docMk/>
          <pc:sldMk cId="1438695715" sldId="301"/>
        </pc:sldMkLst>
        <pc:spChg chg="add mod">
          <ac:chgData name="Alfred Smith" userId="3c60a3631c0db8ad" providerId="LiveId" clId="{E6B50D6B-1E46-4C1A-AD0E-FE0CA42E69A7}" dt="2023-01-23T13:37:21.828" v="76"/>
          <ac:spMkLst>
            <pc:docMk/>
            <pc:sldMk cId="1438695715" sldId="301"/>
            <ac:spMk id="2" creationId="{F84F4B6D-4C72-B27E-BD9B-F0CDD3A9E898}"/>
          </ac:spMkLst>
        </pc:spChg>
        <pc:spChg chg="del">
          <ac:chgData name="Alfred Smith" userId="3c60a3631c0db8ad" providerId="LiveId" clId="{E6B50D6B-1E46-4C1A-AD0E-FE0CA42E69A7}" dt="2023-01-23T13:35:47.675" v="31" actId="478"/>
          <ac:spMkLst>
            <pc:docMk/>
            <pc:sldMk cId="1438695715" sldId="301"/>
            <ac:spMk id="6" creationId="{416C064E-628E-47C0-A712-DB178FE9901E}"/>
          </ac:spMkLst>
        </pc:spChg>
        <pc:picChg chg="del">
          <ac:chgData name="Alfred Smith" userId="3c60a3631c0db8ad" providerId="LiveId" clId="{E6B50D6B-1E46-4C1A-AD0E-FE0CA42E69A7}" dt="2023-01-23T13:35:42.832" v="30"/>
          <ac:picMkLst>
            <pc:docMk/>
            <pc:sldMk cId="1438695715" sldId="301"/>
            <ac:picMk id="7" creationId="{49F754D6-72F1-4A2D-9B67-99EA42AE6501}"/>
          </ac:picMkLst>
        </pc:picChg>
      </pc:sldChg>
      <pc:sldChg chg="delSp modTransition modAnim">
        <pc:chgData name="Alfred Smith" userId="3c60a3631c0db8ad" providerId="LiveId" clId="{E6B50D6B-1E46-4C1A-AD0E-FE0CA42E69A7}" dt="2023-01-23T13:35:42.832" v="30"/>
        <pc:sldMkLst>
          <pc:docMk/>
          <pc:sldMk cId="2504781926" sldId="302"/>
        </pc:sldMkLst>
        <pc:picChg chg="del">
          <ac:chgData name="Alfred Smith" userId="3c60a3631c0db8ad" providerId="LiveId" clId="{E6B50D6B-1E46-4C1A-AD0E-FE0CA42E69A7}" dt="2023-01-23T13:35:42.832" v="30"/>
          <ac:picMkLst>
            <pc:docMk/>
            <pc:sldMk cId="2504781926" sldId="302"/>
            <ac:picMk id="4" creationId="{5AB3C082-E7C2-4FDA-A31E-7D24DCB44710}"/>
          </ac:picMkLst>
        </pc:picChg>
      </pc:sldChg>
      <pc:sldChg chg="modSp mod modTransition">
        <pc:chgData name="Alfred Smith" userId="3c60a3631c0db8ad" providerId="LiveId" clId="{E6B50D6B-1E46-4C1A-AD0E-FE0CA42E69A7}" dt="2023-01-23T13:35:42.832" v="30"/>
        <pc:sldMkLst>
          <pc:docMk/>
          <pc:sldMk cId="4037508307" sldId="303"/>
        </pc:sldMkLst>
        <pc:spChg chg="mod">
          <ac:chgData name="Alfred Smith" userId="3c60a3631c0db8ad" providerId="LiveId" clId="{E6B50D6B-1E46-4C1A-AD0E-FE0CA42E69A7}" dt="2023-01-23T13:33:48.066" v="5" actId="14100"/>
          <ac:spMkLst>
            <pc:docMk/>
            <pc:sldMk cId="4037508307" sldId="303"/>
            <ac:spMk id="4" creationId="{E81917CC-F24E-45F0-B99A-CA1FB7E52D5C}"/>
          </ac:spMkLst>
        </pc:spChg>
      </pc:sldChg>
      <pc:sldChg chg="addSp delSp modSp mod modTransition">
        <pc:chgData name="Alfred Smith" userId="3c60a3631c0db8ad" providerId="LiveId" clId="{E6B50D6B-1E46-4C1A-AD0E-FE0CA42E69A7}" dt="2023-01-23T13:35:42.832" v="30"/>
        <pc:sldMkLst>
          <pc:docMk/>
          <pc:sldMk cId="2452594905" sldId="304"/>
        </pc:sldMkLst>
        <pc:spChg chg="del">
          <ac:chgData name="Alfred Smith" userId="3c60a3631c0db8ad" providerId="LiveId" clId="{E6B50D6B-1E46-4C1A-AD0E-FE0CA42E69A7}" dt="2023-01-23T13:33:57.971" v="6" actId="478"/>
          <ac:spMkLst>
            <pc:docMk/>
            <pc:sldMk cId="2452594905" sldId="304"/>
            <ac:spMk id="3" creationId="{C1065263-B69B-4BB6-9D88-44D72BE56D94}"/>
          </ac:spMkLst>
        </pc:spChg>
        <pc:spChg chg="add mod">
          <ac:chgData name="Alfred Smith" userId="3c60a3631c0db8ad" providerId="LiveId" clId="{E6B50D6B-1E46-4C1A-AD0E-FE0CA42E69A7}" dt="2023-01-23T13:33:58.571" v="7"/>
          <ac:spMkLst>
            <pc:docMk/>
            <pc:sldMk cId="2452594905" sldId="304"/>
            <ac:spMk id="4" creationId="{6CAF36A7-7D07-24F4-B823-37194B74B3F5}"/>
          </ac:spMkLst>
        </pc:spChg>
      </pc:sldChg>
      <pc:sldChg chg="modSp mod modTransition">
        <pc:chgData name="Alfred Smith" userId="3c60a3631c0db8ad" providerId="LiveId" clId="{E6B50D6B-1E46-4C1A-AD0E-FE0CA42E69A7}" dt="2023-01-23T13:35:42.832" v="30"/>
        <pc:sldMkLst>
          <pc:docMk/>
          <pc:sldMk cId="2750355717" sldId="305"/>
        </pc:sldMkLst>
        <pc:spChg chg="mod">
          <ac:chgData name="Alfred Smith" userId="3c60a3631c0db8ad" providerId="LiveId" clId="{E6B50D6B-1E46-4C1A-AD0E-FE0CA42E69A7}" dt="2023-01-23T13:35:33.513" v="29"/>
          <ac:spMkLst>
            <pc:docMk/>
            <pc:sldMk cId="2750355717" sldId="305"/>
            <ac:spMk id="4" creationId="{DBBA7B35-A354-4354-B3C5-C7DEA981BAF7}"/>
          </ac:spMkLst>
        </pc:spChg>
      </pc:sldChg>
      <pc:sldChg chg="modSp mod modTransition">
        <pc:chgData name="Alfred Smith" userId="3c60a3631c0db8ad" providerId="LiveId" clId="{E6B50D6B-1E46-4C1A-AD0E-FE0CA42E69A7}" dt="2023-01-23T13:35:42.832" v="30"/>
        <pc:sldMkLst>
          <pc:docMk/>
          <pc:sldMk cId="2169308027" sldId="306"/>
        </pc:sldMkLst>
        <pc:spChg chg="mod">
          <ac:chgData name="Alfred Smith" userId="3c60a3631c0db8ad" providerId="LiveId" clId="{E6B50D6B-1E46-4C1A-AD0E-FE0CA42E69A7}" dt="2023-01-23T13:35:30.254" v="28"/>
          <ac:spMkLst>
            <pc:docMk/>
            <pc:sldMk cId="2169308027" sldId="306"/>
            <ac:spMk id="4" creationId="{A3600848-67E4-4446-903C-77CF8E14DCB4}"/>
          </ac:spMkLst>
        </pc:spChg>
      </pc:sldChg>
      <pc:sldChg chg="modSp mod modTransition">
        <pc:chgData name="Alfred Smith" userId="3c60a3631c0db8ad" providerId="LiveId" clId="{E6B50D6B-1E46-4C1A-AD0E-FE0CA42E69A7}" dt="2023-01-23T13:35:42.832" v="30"/>
        <pc:sldMkLst>
          <pc:docMk/>
          <pc:sldMk cId="603899422" sldId="307"/>
        </pc:sldMkLst>
        <pc:spChg chg="mod">
          <ac:chgData name="Alfred Smith" userId="3c60a3631c0db8ad" providerId="LiveId" clId="{E6B50D6B-1E46-4C1A-AD0E-FE0CA42E69A7}" dt="2023-01-23T13:35:27.343" v="27"/>
          <ac:spMkLst>
            <pc:docMk/>
            <pc:sldMk cId="603899422" sldId="307"/>
            <ac:spMk id="4" creationId="{8B44DF8D-2184-48AA-B2F2-2E1D1B6C2D11}"/>
          </ac:spMkLst>
        </pc:spChg>
      </pc:sldChg>
      <pc:sldChg chg="modSp mod modTransition">
        <pc:chgData name="Alfred Smith" userId="3c60a3631c0db8ad" providerId="LiveId" clId="{E6B50D6B-1E46-4C1A-AD0E-FE0CA42E69A7}" dt="2023-01-23T13:35:42.832" v="30"/>
        <pc:sldMkLst>
          <pc:docMk/>
          <pc:sldMk cId="2724879489" sldId="308"/>
        </pc:sldMkLst>
        <pc:spChg chg="mod">
          <ac:chgData name="Alfred Smith" userId="3c60a3631c0db8ad" providerId="LiveId" clId="{E6B50D6B-1E46-4C1A-AD0E-FE0CA42E69A7}" dt="2023-01-23T13:35:24.509" v="26"/>
          <ac:spMkLst>
            <pc:docMk/>
            <pc:sldMk cId="2724879489" sldId="308"/>
            <ac:spMk id="4" creationId="{FBB04217-5EA9-48EA-AA53-61281B415DD2}"/>
          </ac:spMkLst>
        </pc:spChg>
      </pc:sldChg>
      <pc:sldChg chg="modSp mod modTransition">
        <pc:chgData name="Alfred Smith" userId="3c60a3631c0db8ad" providerId="LiveId" clId="{E6B50D6B-1E46-4C1A-AD0E-FE0CA42E69A7}" dt="2023-01-23T13:35:42.832" v="30"/>
        <pc:sldMkLst>
          <pc:docMk/>
          <pc:sldMk cId="1879065161" sldId="309"/>
        </pc:sldMkLst>
        <pc:spChg chg="mod">
          <ac:chgData name="Alfred Smith" userId="3c60a3631c0db8ad" providerId="LiveId" clId="{E6B50D6B-1E46-4C1A-AD0E-FE0CA42E69A7}" dt="2023-01-23T13:35:21.708" v="25"/>
          <ac:spMkLst>
            <pc:docMk/>
            <pc:sldMk cId="1879065161" sldId="309"/>
            <ac:spMk id="4" creationId="{AEA45BDA-7D47-45A4-A7D6-B0CAAAA9A059}"/>
          </ac:spMkLst>
        </pc:spChg>
      </pc:sldChg>
      <pc:sldChg chg="modSp mod modTransition">
        <pc:chgData name="Alfred Smith" userId="3c60a3631c0db8ad" providerId="LiveId" clId="{E6B50D6B-1E46-4C1A-AD0E-FE0CA42E69A7}" dt="2023-01-23T13:35:42.832" v="30"/>
        <pc:sldMkLst>
          <pc:docMk/>
          <pc:sldMk cId="382712129" sldId="310"/>
        </pc:sldMkLst>
        <pc:spChg chg="mod">
          <ac:chgData name="Alfred Smith" userId="3c60a3631c0db8ad" providerId="LiveId" clId="{E6B50D6B-1E46-4C1A-AD0E-FE0CA42E69A7}" dt="2023-01-23T13:35:16.201" v="24"/>
          <ac:spMkLst>
            <pc:docMk/>
            <pc:sldMk cId="382712129" sldId="310"/>
            <ac:spMk id="6" creationId="{496AACED-678F-4AC9-9746-1BEECB9F3654}"/>
          </ac:spMkLst>
        </pc:spChg>
      </pc:sldChg>
      <pc:sldChg chg="modSp mod modTransition">
        <pc:chgData name="Alfred Smith" userId="3c60a3631c0db8ad" providerId="LiveId" clId="{E6B50D6B-1E46-4C1A-AD0E-FE0CA42E69A7}" dt="2023-01-23T13:35:42.832" v="30"/>
        <pc:sldMkLst>
          <pc:docMk/>
          <pc:sldMk cId="3344733477" sldId="311"/>
        </pc:sldMkLst>
        <pc:spChg chg="mod">
          <ac:chgData name="Alfred Smith" userId="3c60a3631c0db8ad" providerId="LiveId" clId="{E6B50D6B-1E46-4C1A-AD0E-FE0CA42E69A7}" dt="2023-01-23T13:35:12.462" v="23"/>
          <ac:spMkLst>
            <pc:docMk/>
            <pc:sldMk cId="3344733477" sldId="311"/>
            <ac:spMk id="4" creationId="{2BFA55C5-41D7-411A-9B8C-F5F0B0435A66}"/>
          </ac:spMkLst>
        </pc:spChg>
      </pc:sldChg>
      <pc:sldChg chg="modSp mod modTransition">
        <pc:chgData name="Alfred Smith" userId="3c60a3631c0db8ad" providerId="LiveId" clId="{E6B50D6B-1E46-4C1A-AD0E-FE0CA42E69A7}" dt="2023-01-23T13:35:42.832" v="30"/>
        <pc:sldMkLst>
          <pc:docMk/>
          <pc:sldMk cId="2799750491" sldId="312"/>
        </pc:sldMkLst>
        <pc:spChg chg="mod">
          <ac:chgData name="Alfred Smith" userId="3c60a3631c0db8ad" providerId="LiveId" clId="{E6B50D6B-1E46-4C1A-AD0E-FE0CA42E69A7}" dt="2023-01-23T13:35:06.140" v="22"/>
          <ac:spMkLst>
            <pc:docMk/>
            <pc:sldMk cId="2799750491" sldId="312"/>
            <ac:spMk id="4" creationId="{4F4A418F-8B29-4A7F-99F3-70AC0E407418}"/>
          </ac:spMkLst>
        </pc:spChg>
      </pc:sldChg>
      <pc:sldChg chg="modSp mod modTransition">
        <pc:chgData name="Alfred Smith" userId="3c60a3631c0db8ad" providerId="LiveId" clId="{E6B50D6B-1E46-4C1A-AD0E-FE0CA42E69A7}" dt="2023-01-23T13:35:42.832" v="30"/>
        <pc:sldMkLst>
          <pc:docMk/>
          <pc:sldMk cId="2572055995" sldId="313"/>
        </pc:sldMkLst>
        <pc:spChg chg="mod">
          <ac:chgData name="Alfred Smith" userId="3c60a3631c0db8ad" providerId="LiveId" clId="{E6B50D6B-1E46-4C1A-AD0E-FE0CA42E69A7}" dt="2023-01-23T13:35:03.352" v="21"/>
          <ac:spMkLst>
            <pc:docMk/>
            <pc:sldMk cId="2572055995" sldId="313"/>
            <ac:spMk id="4" creationId="{0FB4D5AA-D117-4178-9C02-1EBE15726172}"/>
          </ac:spMkLst>
        </pc:spChg>
      </pc:sldChg>
      <pc:sldChg chg="modSp mod modTransition">
        <pc:chgData name="Alfred Smith" userId="3c60a3631c0db8ad" providerId="LiveId" clId="{E6B50D6B-1E46-4C1A-AD0E-FE0CA42E69A7}" dt="2023-01-23T13:35:42.832" v="30"/>
        <pc:sldMkLst>
          <pc:docMk/>
          <pc:sldMk cId="3060092769" sldId="314"/>
        </pc:sldMkLst>
        <pc:spChg chg="mod">
          <ac:chgData name="Alfred Smith" userId="3c60a3631c0db8ad" providerId="LiveId" clId="{E6B50D6B-1E46-4C1A-AD0E-FE0CA42E69A7}" dt="2023-01-23T13:34:59.105" v="20"/>
          <ac:spMkLst>
            <pc:docMk/>
            <pc:sldMk cId="3060092769" sldId="314"/>
            <ac:spMk id="4" creationId="{B7F5DCE0-BC47-4953-9096-DA6A31E837D2}"/>
          </ac:spMkLst>
        </pc:spChg>
      </pc:sldChg>
      <pc:sldChg chg="modSp mod modTransition">
        <pc:chgData name="Alfred Smith" userId="3c60a3631c0db8ad" providerId="LiveId" clId="{E6B50D6B-1E46-4C1A-AD0E-FE0CA42E69A7}" dt="2023-01-23T13:35:42.832" v="30"/>
        <pc:sldMkLst>
          <pc:docMk/>
          <pc:sldMk cId="1344575329" sldId="315"/>
        </pc:sldMkLst>
        <pc:spChg chg="mod">
          <ac:chgData name="Alfred Smith" userId="3c60a3631c0db8ad" providerId="LiveId" clId="{E6B50D6B-1E46-4C1A-AD0E-FE0CA42E69A7}" dt="2023-01-23T13:34:55.854" v="19"/>
          <ac:spMkLst>
            <pc:docMk/>
            <pc:sldMk cId="1344575329" sldId="315"/>
            <ac:spMk id="4" creationId="{B3B1DAA1-E8E1-4EDF-95EA-C5472D01A66D}"/>
          </ac:spMkLst>
        </pc:spChg>
      </pc:sldChg>
      <pc:sldChg chg="modSp mod modTransition">
        <pc:chgData name="Alfred Smith" userId="3c60a3631c0db8ad" providerId="LiveId" clId="{E6B50D6B-1E46-4C1A-AD0E-FE0CA42E69A7}" dt="2023-01-23T13:35:42.832" v="30"/>
        <pc:sldMkLst>
          <pc:docMk/>
          <pc:sldMk cId="703383698" sldId="316"/>
        </pc:sldMkLst>
        <pc:spChg chg="mod">
          <ac:chgData name="Alfred Smith" userId="3c60a3631c0db8ad" providerId="LiveId" clId="{E6B50D6B-1E46-4C1A-AD0E-FE0CA42E69A7}" dt="2023-01-23T13:34:53.177" v="18"/>
          <ac:spMkLst>
            <pc:docMk/>
            <pc:sldMk cId="703383698" sldId="316"/>
            <ac:spMk id="4" creationId="{EB7A9F4F-3423-4422-8F83-835C8CECAD6C}"/>
          </ac:spMkLst>
        </pc:spChg>
      </pc:sldChg>
      <pc:sldChg chg="modSp mod modTransition">
        <pc:chgData name="Alfred Smith" userId="3c60a3631c0db8ad" providerId="LiveId" clId="{E6B50D6B-1E46-4C1A-AD0E-FE0CA42E69A7}" dt="2023-01-23T13:35:42.832" v="30"/>
        <pc:sldMkLst>
          <pc:docMk/>
          <pc:sldMk cId="239971714" sldId="317"/>
        </pc:sldMkLst>
        <pc:spChg chg="mod">
          <ac:chgData name="Alfred Smith" userId="3c60a3631c0db8ad" providerId="LiveId" clId="{E6B50D6B-1E46-4C1A-AD0E-FE0CA42E69A7}" dt="2023-01-23T13:34:50.432" v="17"/>
          <ac:spMkLst>
            <pc:docMk/>
            <pc:sldMk cId="239971714" sldId="317"/>
            <ac:spMk id="4" creationId="{C6667588-CF90-425B-8AFC-F77D146E7678}"/>
          </ac:spMkLst>
        </pc:spChg>
      </pc:sldChg>
      <pc:sldChg chg="modSp mod modTransition">
        <pc:chgData name="Alfred Smith" userId="3c60a3631c0db8ad" providerId="LiveId" clId="{E6B50D6B-1E46-4C1A-AD0E-FE0CA42E69A7}" dt="2023-01-23T13:35:42.832" v="30"/>
        <pc:sldMkLst>
          <pc:docMk/>
          <pc:sldMk cId="1280398417" sldId="318"/>
        </pc:sldMkLst>
        <pc:spChg chg="mod">
          <ac:chgData name="Alfred Smith" userId="3c60a3631c0db8ad" providerId="LiveId" clId="{E6B50D6B-1E46-4C1A-AD0E-FE0CA42E69A7}" dt="2023-01-23T13:34:47.349" v="16"/>
          <ac:spMkLst>
            <pc:docMk/>
            <pc:sldMk cId="1280398417" sldId="318"/>
            <ac:spMk id="4" creationId="{1095E27E-17A4-4B22-8FB6-0387058E6AEE}"/>
          </ac:spMkLst>
        </pc:spChg>
      </pc:sldChg>
      <pc:sldChg chg="modSp mod modTransition">
        <pc:chgData name="Alfred Smith" userId="3c60a3631c0db8ad" providerId="LiveId" clId="{E6B50D6B-1E46-4C1A-AD0E-FE0CA42E69A7}" dt="2023-01-23T13:35:42.832" v="30"/>
        <pc:sldMkLst>
          <pc:docMk/>
          <pc:sldMk cId="1769982701" sldId="319"/>
        </pc:sldMkLst>
        <pc:spChg chg="mod">
          <ac:chgData name="Alfred Smith" userId="3c60a3631c0db8ad" providerId="LiveId" clId="{E6B50D6B-1E46-4C1A-AD0E-FE0CA42E69A7}" dt="2023-01-23T13:34:44.383" v="15"/>
          <ac:spMkLst>
            <pc:docMk/>
            <pc:sldMk cId="1769982701" sldId="319"/>
            <ac:spMk id="4" creationId="{8334FB09-AD39-4160-8946-4BE89BA7E971}"/>
          </ac:spMkLst>
        </pc:spChg>
      </pc:sldChg>
      <pc:sldChg chg="modSp mod modTransition">
        <pc:chgData name="Alfred Smith" userId="3c60a3631c0db8ad" providerId="LiveId" clId="{E6B50D6B-1E46-4C1A-AD0E-FE0CA42E69A7}" dt="2023-01-23T13:35:42.832" v="30"/>
        <pc:sldMkLst>
          <pc:docMk/>
          <pc:sldMk cId="3345660067" sldId="320"/>
        </pc:sldMkLst>
        <pc:spChg chg="mod">
          <ac:chgData name="Alfred Smith" userId="3c60a3631c0db8ad" providerId="LiveId" clId="{E6B50D6B-1E46-4C1A-AD0E-FE0CA42E69A7}" dt="2023-01-23T13:34:39.507" v="14"/>
          <ac:spMkLst>
            <pc:docMk/>
            <pc:sldMk cId="3345660067" sldId="320"/>
            <ac:spMk id="4" creationId="{72F58B6E-723F-4BF5-BDAF-AC57A3EFDECB}"/>
          </ac:spMkLst>
        </pc:spChg>
      </pc:sldChg>
      <pc:sldChg chg="modSp mod modTransition">
        <pc:chgData name="Alfred Smith" userId="3c60a3631c0db8ad" providerId="LiveId" clId="{E6B50D6B-1E46-4C1A-AD0E-FE0CA42E69A7}" dt="2023-01-23T13:35:42.832" v="30"/>
        <pc:sldMkLst>
          <pc:docMk/>
          <pc:sldMk cId="2497315434" sldId="321"/>
        </pc:sldMkLst>
        <pc:spChg chg="mod">
          <ac:chgData name="Alfred Smith" userId="3c60a3631c0db8ad" providerId="LiveId" clId="{E6B50D6B-1E46-4C1A-AD0E-FE0CA42E69A7}" dt="2023-01-23T13:34:36.464" v="13"/>
          <ac:spMkLst>
            <pc:docMk/>
            <pc:sldMk cId="2497315434" sldId="321"/>
            <ac:spMk id="4" creationId="{120C9F79-F929-4264-9E2D-7C39DEE02F1B}"/>
          </ac:spMkLst>
        </pc:spChg>
      </pc:sldChg>
      <pc:sldChg chg="modSp mod modTransition">
        <pc:chgData name="Alfred Smith" userId="3c60a3631c0db8ad" providerId="LiveId" clId="{E6B50D6B-1E46-4C1A-AD0E-FE0CA42E69A7}" dt="2023-01-23T13:35:42.832" v="30"/>
        <pc:sldMkLst>
          <pc:docMk/>
          <pc:sldMk cId="3021717760" sldId="322"/>
        </pc:sldMkLst>
        <pc:spChg chg="mod">
          <ac:chgData name="Alfred Smith" userId="3c60a3631c0db8ad" providerId="LiveId" clId="{E6B50D6B-1E46-4C1A-AD0E-FE0CA42E69A7}" dt="2023-01-23T13:34:24.178" v="12"/>
          <ac:spMkLst>
            <pc:docMk/>
            <pc:sldMk cId="3021717760" sldId="322"/>
            <ac:spMk id="4" creationId="{383EC054-086D-44C2-8C76-402A006A34A9}"/>
          </ac:spMkLst>
        </pc:spChg>
      </pc:sldChg>
      <pc:sldChg chg="modSp mod modTransition">
        <pc:chgData name="Alfred Smith" userId="3c60a3631c0db8ad" providerId="LiveId" clId="{E6B50D6B-1E46-4C1A-AD0E-FE0CA42E69A7}" dt="2023-01-23T13:35:42.832" v="30"/>
        <pc:sldMkLst>
          <pc:docMk/>
          <pc:sldMk cId="2844977992" sldId="323"/>
        </pc:sldMkLst>
        <pc:spChg chg="mod">
          <ac:chgData name="Alfred Smith" userId="3c60a3631c0db8ad" providerId="LiveId" clId="{E6B50D6B-1E46-4C1A-AD0E-FE0CA42E69A7}" dt="2023-01-23T13:34:20.739" v="11"/>
          <ac:spMkLst>
            <pc:docMk/>
            <pc:sldMk cId="2844977992" sldId="323"/>
            <ac:spMk id="4" creationId="{1F5D6147-5C79-4A22-B51D-F6EA079455DC}"/>
          </ac:spMkLst>
        </pc:spChg>
      </pc:sldChg>
      <pc:sldChg chg="modSp mod modTransition">
        <pc:chgData name="Alfred Smith" userId="3c60a3631c0db8ad" providerId="LiveId" clId="{E6B50D6B-1E46-4C1A-AD0E-FE0CA42E69A7}" dt="2023-01-23T13:35:42.832" v="30"/>
        <pc:sldMkLst>
          <pc:docMk/>
          <pc:sldMk cId="3344878841" sldId="324"/>
        </pc:sldMkLst>
        <pc:spChg chg="mod">
          <ac:chgData name="Alfred Smith" userId="3c60a3631c0db8ad" providerId="LiveId" clId="{E6B50D6B-1E46-4C1A-AD0E-FE0CA42E69A7}" dt="2023-01-23T13:34:16.869" v="10"/>
          <ac:spMkLst>
            <pc:docMk/>
            <pc:sldMk cId="3344878841" sldId="324"/>
            <ac:spMk id="4" creationId="{1DE84728-FA5C-40FB-AFD5-D65F18E2FB8C}"/>
          </ac:spMkLst>
        </pc:spChg>
      </pc:sldChg>
      <pc:sldChg chg="modSp mod modTransition">
        <pc:chgData name="Alfred Smith" userId="3c60a3631c0db8ad" providerId="LiveId" clId="{E6B50D6B-1E46-4C1A-AD0E-FE0CA42E69A7}" dt="2023-01-23T13:35:42.832" v="30"/>
        <pc:sldMkLst>
          <pc:docMk/>
          <pc:sldMk cId="1569701436" sldId="325"/>
        </pc:sldMkLst>
        <pc:spChg chg="mod">
          <ac:chgData name="Alfred Smith" userId="3c60a3631c0db8ad" providerId="LiveId" clId="{E6B50D6B-1E46-4C1A-AD0E-FE0CA42E69A7}" dt="2023-01-23T13:34:12.856" v="9"/>
          <ac:spMkLst>
            <pc:docMk/>
            <pc:sldMk cId="1569701436" sldId="325"/>
            <ac:spMk id="4" creationId="{697A4AF3-8E37-412C-859A-B292A95084B3}"/>
          </ac:spMkLst>
        </pc:spChg>
      </pc:sldChg>
      <pc:sldChg chg="modSp mod modTransition">
        <pc:chgData name="Alfred Smith" userId="3c60a3631c0db8ad" providerId="LiveId" clId="{E6B50D6B-1E46-4C1A-AD0E-FE0CA42E69A7}" dt="2023-01-23T13:35:42.832" v="30"/>
        <pc:sldMkLst>
          <pc:docMk/>
          <pc:sldMk cId="1048591860" sldId="326"/>
        </pc:sldMkLst>
        <pc:spChg chg="mod">
          <ac:chgData name="Alfred Smith" userId="3c60a3631c0db8ad" providerId="LiveId" clId="{E6B50D6B-1E46-4C1A-AD0E-FE0CA42E69A7}" dt="2023-01-23T13:34:07.926" v="8"/>
          <ac:spMkLst>
            <pc:docMk/>
            <pc:sldMk cId="1048591860" sldId="326"/>
            <ac:spMk id="4" creationId="{8D16DE43-F70B-45D1-BD76-7287CABDE758}"/>
          </ac:spMkLst>
        </pc:spChg>
      </pc:sldChg>
    </pc:docChg>
  </pc:docChgLst>
  <pc:docChgLst>
    <pc:chgData name="Leonie Smith" userId="fed1330f33f5650e" providerId="LiveId" clId="{446E8C77-9F01-446E-A52E-56292D47AA36}"/>
    <pc:docChg chg="modSld">
      <pc:chgData name="Leonie Smith" userId="fed1330f33f5650e" providerId="LiveId" clId="{446E8C77-9F01-446E-A52E-56292D47AA36}" dt="2023-08-07T05:34:53.024" v="359"/>
      <pc:docMkLst>
        <pc:docMk/>
      </pc:docMkLst>
      <pc:sldChg chg="addSp delSp modSp mod modTransition modAnim">
        <pc:chgData name="Leonie Smith" userId="fed1330f33f5650e" providerId="LiveId" clId="{446E8C77-9F01-446E-A52E-56292D47AA36}" dt="2023-08-07T04:15:43.853" v="16"/>
        <pc:sldMkLst>
          <pc:docMk/>
          <pc:sldMk cId="3348757415" sldId="256"/>
        </pc:sldMkLst>
        <pc:picChg chg="add del mod">
          <ac:chgData name="Leonie Smith" userId="fed1330f33f5650e" providerId="LiveId" clId="{446E8C77-9F01-446E-A52E-56292D47AA36}" dt="2023-08-07T04:15:15.124" v="12"/>
          <ac:picMkLst>
            <pc:docMk/>
            <pc:sldMk cId="3348757415" sldId="256"/>
            <ac:picMk id="8" creationId="{78FE9789-21B8-71F4-9B8C-D2F37598E0C0}"/>
          </ac:picMkLst>
        </pc:picChg>
        <pc:picChg chg="add del mod">
          <ac:chgData name="Leonie Smith" userId="fed1330f33f5650e" providerId="LiveId" clId="{446E8C77-9F01-446E-A52E-56292D47AA36}" dt="2023-08-07T04:15:20.959" v="13"/>
          <ac:picMkLst>
            <pc:docMk/>
            <pc:sldMk cId="3348757415" sldId="256"/>
            <ac:picMk id="11" creationId="{BC46504A-9AC4-1768-6CA1-6E94D9E5A3DA}"/>
          </ac:picMkLst>
        </pc:picChg>
        <pc:picChg chg="add del mod">
          <ac:chgData name="Leonie Smith" userId="fed1330f33f5650e" providerId="LiveId" clId="{446E8C77-9F01-446E-A52E-56292D47AA36}" dt="2023-08-07T04:15:37.646" v="15"/>
          <ac:picMkLst>
            <pc:docMk/>
            <pc:sldMk cId="3348757415" sldId="256"/>
            <ac:picMk id="12" creationId="{5749A88D-9A15-5C12-386F-707B258E68F3}"/>
          </ac:picMkLst>
        </pc:picChg>
        <pc:picChg chg="add del mod ord">
          <ac:chgData name="Leonie Smith" userId="fed1330f33f5650e" providerId="LiveId" clId="{446E8C77-9F01-446E-A52E-56292D47AA36}" dt="2023-08-07T04:15:43.853" v="16"/>
          <ac:picMkLst>
            <pc:docMk/>
            <pc:sldMk cId="3348757415" sldId="256"/>
            <ac:picMk id="19" creationId="{8A014B9D-7425-41A3-3126-7BA0725EF295}"/>
          </ac:picMkLst>
        </pc:picChg>
        <pc:picChg chg="add mod">
          <ac:chgData name="Leonie Smith" userId="fed1330f33f5650e" providerId="LiveId" clId="{446E8C77-9F01-446E-A52E-56292D47AA36}" dt="2023-08-07T04:15:43.853" v="16"/>
          <ac:picMkLst>
            <pc:docMk/>
            <pc:sldMk cId="3348757415" sldId="256"/>
            <ac:picMk id="20" creationId="{026EF92B-5B8B-AC19-D533-1591D3D86952}"/>
          </ac:picMkLst>
        </pc:picChg>
      </pc:sldChg>
      <pc:sldChg chg="addSp delSp modSp mod modTransition modAnim">
        <pc:chgData name="Leonie Smith" userId="fed1330f33f5650e" providerId="LiveId" clId="{446E8C77-9F01-446E-A52E-56292D47AA36}" dt="2023-08-07T04:25:19.353" v="38"/>
        <pc:sldMkLst>
          <pc:docMk/>
          <pc:sldMk cId="525752733" sldId="258"/>
        </pc:sldMkLst>
        <pc:picChg chg="add del mod">
          <ac:chgData name="Leonie Smith" userId="fed1330f33f5650e" providerId="LiveId" clId="{446E8C77-9F01-446E-A52E-56292D47AA36}" dt="2023-08-07T04:22:28.019" v="19"/>
          <ac:picMkLst>
            <pc:docMk/>
            <pc:sldMk cId="525752733" sldId="258"/>
            <ac:picMk id="8" creationId="{09679C65-2DE5-6F73-73C8-926A10E55B35}"/>
          </ac:picMkLst>
        </pc:picChg>
        <pc:picChg chg="add del mod">
          <ac:chgData name="Leonie Smith" userId="fed1330f33f5650e" providerId="LiveId" clId="{446E8C77-9F01-446E-A52E-56292D47AA36}" dt="2023-08-07T04:22:35.814" v="20"/>
          <ac:picMkLst>
            <pc:docMk/>
            <pc:sldMk cId="525752733" sldId="258"/>
            <ac:picMk id="11" creationId="{847B8EDD-6ECD-75AE-D2B8-3E661322E00E}"/>
          </ac:picMkLst>
        </pc:picChg>
        <pc:picChg chg="add del mod">
          <ac:chgData name="Leonie Smith" userId="fed1330f33f5650e" providerId="LiveId" clId="{446E8C77-9F01-446E-A52E-56292D47AA36}" dt="2023-08-07T04:22:37.405" v="22"/>
          <ac:picMkLst>
            <pc:docMk/>
            <pc:sldMk cId="525752733" sldId="258"/>
            <ac:picMk id="12" creationId="{5170E84E-BE55-34E3-751F-D4923A89B301}"/>
          </ac:picMkLst>
        </pc:picChg>
        <pc:picChg chg="add del mod ord">
          <ac:chgData name="Leonie Smith" userId="fed1330f33f5650e" providerId="LiveId" clId="{446E8C77-9F01-446E-A52E-56292D47AA36}" dt="2023-08-07T04:22:55.164" v="23"/>
          <ac:picMkLst>
            <pc:docMk/>
            <pc:sldMk cId="525752733" sldId="258"/>
            <ac:picMk id="15" creationId="{2DB8CD98-AF48-0A97-EF25-114716E5C3E1}"/>
          </ac:picMkLst>
        </pc:picChg>
        <pc:picChg chg="add del mod">
          <ac:chgData name="Leonie Smith" userId="fed1330f33f5650e" providerId="LiveId" clId="{446E8C77-9F01-446E-A52E-56292D47AA36}" dt="2023-08-07T04:22:58.162" v="25"/>
          <ac:picMkLst>
            <pc:docMk/>
            <pc:sldMk cId="525752733" sldId="258"/>
            <ac:picMk id="16" creationId="{F52510BB-7598-6805-DCE4-35E63AE45822}"/>
          </ac:picMkLst>
        </pc:picChg>
        <pc:picChg chg="add del mod ord">
          <ac:chgData name="Leonie Smith" userId="fed1330f33f5650e" providerId="LiveId" clId="{446E8C77-9F01-446E-A52E-56292D47AA36}" dt="2023-08-07T04:23:02.138" v="26"/>
          <ac:picMkLst>
            <pc:docMk/>
            <pc:sldMk cId="525752733" sldId="258"/>
            <ac:picMk id="19" creationId="{00C9858D-F4DD-79C0-141A-E3D78DC42CDB}"/>
          </ac:picMkLst>
        </pc:picChg>
        <pc:picChg chg="add del mod">
          <ac:chgData name="Leonie Smith" userId="fed1330f33f5650e" providerId="LiveId" clId="{446E8C77-9F01-446E-A52E-56292D47AA36}" dt="2023-08-07T04:23:32.266" v="28"/>
          <ac:picMkLst>
            <pc:docMk/>
            <pc:sldMk cId="525752733" sldId="258"/>
            <ac:picMk id="20" creationId="{28E676A7-3231-9CB5-3477-DD40F4E24A32}"/>
          </ac:picMkLst>
        </pc:picChg>
        <pc:picChg chg="add del mod ord">
          <ac:chgData name="Leonie Smith" userId="fed1330f33f5650e" providerId="LiveId" clId="{446E8C77-9F01-446E-A52E-56292D47AA36}" dt="2023-08-07T04:23:40.711" v="29"/>
          <ac:picMkLst>
            <pc:docMk/>
            <pc:sldMk cId="525752733" sldId="258"/>
            <ac:picMk id="22" creationId="{7390AA3D-C6DE-B360-2530-5DB3750E9BA5}"/>
          </ac:picMkLst>
        </pc:picChg>
        <pc:picChg chg="add del mod">
          <ac:chgData name="Leonie Smith" userId="fed1330f33f5650e" providerId="LiveId" clId="{446E8C77-9F01-446E-A52E-56292D47AA36}" dt="2023-08-07T04:23:42.172" v="31"/>
          <ac:picMkLst>
            <pc:docMk/>
            <pc:sldMk cId="525752733" sldId="258"/>
            <ac:picMk id="23" creationId="{3B5FEF2E-FE04-D5E0-D0E7-3D93C3B7E1AB}"/>
          </ac:picMkLst>
        </pc:picChg>
        <pc:picChg chg="add del mod ord">
          <ac:chgData name="Leonie Smith" userId="fed1330f33f5650e" providerId="LiveId" clId="{446E8C77-9F01-446E-A52E-56292D47AA36}" dt="2023-08-07T04:24:06.930" v="32"/>
          <ac:picMkLst>
            <pc:docMk/>
            <pc:sldMk cId="525752733" sldId="258"/>
            <ac:picMk id="26" creationId="{7D2D2EF4-8C2E-D03B-545D-960525586904}"/>
          </ac:picMkLst>
        </pc:picChg>
        <pc:picChg chg="add del mod">
          <ac:chgData name="Leonie Smith" userId="fed1330f33f5650e" providerId="LiveId" clId="{446E8C77-9F01-446E-A52E-56292D47AA36}" dt="2023-08-07T04:24:33.555" v="34"/>
          <ac:picMkLst>
            <pc:docMk/>
            <pc:sldMk cId="525752733" sldId="258"/>
            <ac:picMk id="27" creationId="{E18A2983-16B5-FEF1-56E7-434B65F49282}"/>
          </ac:picMkLst>
        </pc:picChg>
        <pc:picChg chg="add del mod ord">
          <ac:chgData name="Leonie Smith" userId="fed1330f33f5650e" providerId="LiveId" clId="{446E8C77-9F01-446E-A52E-56292D47AA36}" dt="2023-08-07T04:24:51.990" v="35"/>
          <ac:picMkLst>
            <pc:docMk/>
            <pc:sldMk cId="525752733" sldId="258"/>
            <ac:picMk id="31" creationId="{652CBEBA-E8DE-777B-ECA1-01F816448D68}"/>
          </ac:picMkLst>
        </pc:picChg>
        <pc:picChg chg="add del mod">
          <ac:chgData name="Leonie Smith" userId="fed1330f33f5650e" providerId="LiveId" clId="{446E8C77-9F01-446E-A52E-56292D47AA36}" dt="2023-08-07T04:24:56.656" v="37"/>
          <ac:picMkLst>
            <pc:docMk/>
            <pc:sldMk cId="525752733" sldId="258"/>
            <ac:picMk id="32" creationId="{C2C15189-F6BA-26DD-5480-99841BFE8277}"/>
          </ac:picMkLst>
        </pc:picChg>
        <pc:picChg chg="add del mod ord">
          <ac:chgData name="Leonie Smith" userId="fed1330f33f5650e" providerId="LiveId" clId="{446E8C77-9F01-446E-A52E-56292D47AA36}" dt="2023-08-07T04:25:19.353" v="38"/>
          <ac:picMkLst>
            <pc:docMk/>
            <pc:sldMk cId="525752733" sldId="258"/>
            <ac:picMk id="34" creationId="{EF61099F-6509-5821-132F-FE15989BC526}"/>
          </ac:picMkLst>
        </pc:picChg>
        <pc:picChg chg="add mod">
          <ac:chgData name="Leonie Smith" userId="fed1330f33f5650e" providerId="LiveId" clId="{446E8C77-9F01-446E-A52E-56292D47AA36}" dt="2023-08-07T04:25:19.353" v="38"/>
          <ac:picMkLst>
            <pc:docMk/>
            <pc:sldMk cId="525752733" sldId="258"/>
            <ac:picMk id="35" creationId="{E146A6B0-E679-9E75-4E4D-D524B5AB8027}"/>
          </ac:picMkLst>
        </pc:picChg>
      </pc:sldChg>
      <pc:sldChg chg="addSp modSp">
        <pc:chgData name="Leonie Smith" userId="fed1330f33f5650e" providerId="LiveId" clId="{446E8C77-9F01-446E-A52E-56292D47AA36}" dt="2023-08-07T04:27:13.111" v="39"/>
        <pc:sldMkLst>
          <pc:docMk/>
          <pc:sldMk cId="2044568653" sldId="281"/>
        </pc:sldMkLst>
        <pc:picChg chg="add mod">
          <ac:chgData name="Leonie Smith" userId="fed1330f33f5650e" providerId="LiveId" clId="{446E8C77-9F01-446E-A52E-56292D47AA36}" dt="2023-08-07T04:27:13.111" v="39"/>
          <ac:picMkLst>
            <pc:docMk/>
            <pc:sldMk cId="2044568653" sldId="281"/>
            <ac:picMk id="9" creationId="{2BFD08FB-FE62-3471-2F6E-E07D4229F693}"/>
          </ac:picMkLst>
        </pc:picChg>
      </pc:sldChg>
      <pc:sldChg chg="addSp delSp modSp mod modTransition modAnim">
        <pc:chgData name="Leonie Smith" userId="fed1330f33f5650e" providerId="LiveId" clId="{446E8C77-9F01-446E-A52E-56292D47AA36}" dt="2023-08-07T04:31:50.973" v="55"/>
        <pc:sldMkLst>
          <pc:docMk/>
          <pc:sldMk cId="3681266347" sldId="282"/>
        </pc:sldMkLst>
        <pc:picChg chg="add del mod">
          <ac:chgData name="Leonie Smith" userId="fed1330f33f5650e" providerId="LiveId" clId="{446E8C77-9F01-446E-A52E-56292D47AA36}" dt="2023-08-07T04:29:38.790" v="42"/>
          <ac:picMkLst>
            <pc:docMk/>
            <pc:sldMk cId="3681266347" sldId="282"/>
            <ac:picMk id="8" creationId="{95E0DA9D-BBE8-95AD-A7F3-1CB951E1CA5E}"/>
          </ac:picMkLst>
        </pc:picChg>
        <pc:picChg chg="add del mod">
          <ac:chgData name="Leonie Smith" userId="fed1330f33f5650e" providerId="LiveId" clId="{446E8C77-9F01-446E-A52E-56292D47AA36}" dt="2023-08-07T04:30:02.580" v="43"/>
          <ac:picMkLst>
            <pc:docMk/>
            <pc:sldMk cId="3681266347" sldId="282"/>
            <ac:picMk id="11" creationId="{C7BB7D98-E739-6818-5C09-F2D03A3C9C7C}"/>
          </ac:picMkLst>
        </pc:picChg>
        <pc:picChg chg="add del mod">
          <ac:chgData name="Leonie Smith" userId="fed1330f33f5650e" providerId="LiveId" clId="{446E8C77-9F01-446E-A52E-56292D47AA36}" dt="2023-08-07T04:30:32.064" v="45"/>
          <ac:picMkLst>
            <pc:docMk/>
            <pc:sldMk cId="3681266347" sldId="282"/>
            <ac:picMk id="12" creationId="{26F9C69D-597E-E3CC-08F5-858D591CDB48}"/>
          </ac:picMkLst>
        </pc:picChg>
        <pc:picChg chg="add del mod ord">
          <ac:chgData name="Leonie Smith" userId="fed1330f33f5650e" providerId="LiveId" clId="{446E8C77-9F01-446E-A52E-56292D47AA36}" dt="2023-08-07T04:30:40.444" v="46"/>
          <ac:picMkLst>
            <pc:docMk/>
            <pc:sldMk cId="3681266347" sldId="282"/>
            <ac:picMk id="18" creationId="{8885B4D1-6ADA-0CB9-9609-80D8BC138695}"/>
          </ac:picMkLst>
        </pc:picChg>
        <pc:picChg chg="add del mod">
          <ac:chgData name="Leonie Smith" userId="fed1330f33f5650e" providerId="LiveId" clId="{446E8C77-9F01-446E-A52E-56292D47AA36}" dt="2023-08-07T04:30:41.793" v="48"/>
          <ac:picMkLst>
            <pc:docMk/>
            <pc:sldMk cId="3681266347" sldId="282"/>
            <ac:picMk id="19" creationId="{12CA6D99-127A-7650-093E-04D96E9CBCCF}"/>
          </ac:picMkLst>
        </pc:picChg>
        <pc:picChg chg="add del mod ord">
          <ac:chgData name="Leonie Smith" userId="fed1330f33f5650e" providerId="LiveId" clId="{446E8C77-9F01-446E-A52E-56292D47AA36}" dt="2023-08-07T04:30:55.637" v="49"/>
          <ac:picMkLst>
            <pc:docMk/>
            <pc:sldMk cId="3681266347" sldId="282"/>
            <ac:picMk id="22" creationId="{893F535B-BCA4-7B71-728A-449056EC5539}"/>
          </ac:picMkLst>
        </pc:picChg>
        <pc:picChg chg="add del mod">
          <ac:chgData name="Leonie Smith" userId="fed1330f33f5650e" providerId="LiveId" clId="{446E8C77-9F01-446E-A52E-56292D47AA36}" dt="2023-08-07T04:30:59.938" v="51"/>
          <ac:picMkLst>
            <pc:docMk/>
            <pc:sldMk cId="3681266347" sldId="282"/>
            <ac:picMk id="23" creationId="{49FD4AF8-F99C-CCB3-7F5C-10A1CD8321AC}"/>
          </ac:picMkLst>
        </pc:picChg>
        <pc:picChg chg="add del mod ord">
          <ac:chgData name="Leonie Smith" userId="fed1330f33f5650e" providerId="LiveId" clId="{446E8C77-9F01-446E-A52E-56292D47AA36}" dt="2023-08-07T04:31:21.397" v="52"/>
          <ac:picMkLst>
            <pc:docMk/>
            <pc:sldMk cId="3681266347" sldId="282"/>
            <ac:picMk id="26" creationId="{4E4931A9-27CE-DC95-D50E-E5A2DD8A33A1}"/>
          </ac:picMkLst>
        </pc:picChg>
        <pc:picChg chg="add del mod">
          <ac:chgData name="Leonie Smith" userId="fed1330f33f5650e" providerId="LiveId" clId="{446E8C77-9F01-446E-A52E-56292D47AA36}" dt="2023-08-07T04:31:26.276" v="54"/>
          <ac:picMkLst>
            <pc:docMk/>
            <pc:sldMk cId="3681266347" sldId="282"/>
            <ac:picMk id="27" creationId="{A9156E3C-0E68-C96B-2D3B-24EE32906B3B}"/>
          </ac:picMkLst>
        </pc:picChg>
        <pc:picChg chg="add del mod ord">
          <ac:chgData name="Leonie Smith" userId="fed1330f33f5650e" providerId="LiveId" clId="{446E8C77-9F01-446E-A52E-56292D47AA36}" dt="2023-08-07T04:31:50.973" v="55"/>
          <ac:picMkLst>
            <pc:docMk/>
            <pc:sldMk cId="3681266347" sldId="282"/>
            <ac:picMk id="30" creationId="{C9F9D2DF-DBA3-4798-AF3D-50851DD89631}"/>
          </ac:picMkLst>
        </pc:picChg>
        <pc:picChg chg="add mod">
          <ac:chgData name="Leonie Smith" userId="fed1330f33f5650e" providerId="LiveId" clId="{446E8C77-9F01-446E-A52E-56292D47AA36}" dt="2023-08-07T04:31:50.973" v="55"/>
          <ac:picMkLst>
            <pc:docMk/>
            <pc:sldMk cId="3681266347" sldId="282"/>
            <ac:picMk id="31" creationId="{B7F53BC9-3046-ACEC-0525-DA2B0BD655F7}"/>
          </ac:picMkLst>
        </pc:picChg>
      </pc:sldChg>
      <pc:sldChg chg="addSp delSp modSp mod modTransition modAnim">
        <pc:chgData name="Leonie Smith" userId="fed1330f33f5650e" providerId="LiveId" clId="{446E8C77-9F01-446E-A52E-56292D47AA36}" dt="2023-08-07T04:33:47.858" v="59"/>
        <pc:sldMkLst>
          <pc:docMk/>
          <pc:sldMk cId="26953390" sldId="283"/>
        </pc:sldMkLst>
        <pc:picChg chg="add del mod">
          <ac:chgData name="Leonie Smith" userId="fed1330f33f5650e" providerId="LiveId" clId="{446E8C77-9F01-446E-A52E-56292D47AA36}" dt="2023-08-07T04:33:27.744" v="58"/>
          <ac:picMkLst>
            <pc:docMk/>
            <pc:sldMk cId="26953390" sldId="283"/>
            <ac:picMk id="7" creationId="{ADF7B114-74C1-590E-FFA2-79C4AA95FA35}"/>
          </ac:picMkLst>
        </pc:picChg>
        <pc:picChg chg="add del mod">
          <ac:chgData name="Leonie Smith" userId="fed1330f33f5650e" providerId="LiveId" clId="{446E8C77-9F01-446E-A52E-56292D47AA36}" dt="2023-08-07T04:33:47.858" v="59"/>
          <ac:picMkLst>
            <pc:docMk/>
            <pc:sldMk cId="26953390" sldId="283"/>
            <ac:picMk id="11" creationId="{654EA9EF-4373-9AFF-1708-BC199F121A3E}"/>
          </ac:picMkLst>
        </pc:picChg>
        <pc:picChg chg="add mod">
          <ac:chgData name="Leonie Smith" userId="fed1330f33f5650e" providerId="LiveId" clId="{446E8C77-9F01-446E-A52E-56292D47AA36}" dt="2023-08-07T04:33:47.858" v="59"/>
          <ac:picMkLst>
            <pc:docMk/>
            <pc:sldMk cId="26953390" sldId="283"/>
            <ac:picMk id="12" creationId="{0A83FC91-88D3-22A8-B9BA-E1484D88917A}"/>
          </ac:picMkLst>
        </pc:picChg>
      </pc:sldChg>
      <pc:sldChg chg="addSp modSp">
        <pc:chgData name="Leonie Smith" userId="fed1330f33f5650e" providerId="LiveId" clId="{446E8C77-9F01-446E-A52E-56292D47AA36}" dt="2023-08-07T04:35:14.867" v="60"/>
        <pc:sldMkLst>
          <pc:docMk/>
          <pc:sldMk cId="2872476414" sldId="284"/>
        </pc:sldMkLst>
        <pc:picChg chg="add mod">
          <ac:chgData name="Leonie Smith" userId="fed1330f33f5650e" providerId="LiveId" clId="{446E8C77-9F01-446E-A52E-56292D47AA36}" dt="2023-08-07T04:35:14.867" v="60"/>
          <ac:picMkLst>
            <pc:docMk/>
            <pc:sldMk cId="2872476414" sldId="284"/>
            <ac:picMk id="6" creationId="{58D588F8-8E46-F370-DFD4-1DE6B1A65C77}"/>
          </ac:picMkLst>
        </pc:picChg>
      </pc:sldChg>
      <pc:sldChg chg="addSp delSp modSp mod modTransition modAnim">
        <pc:chgData name="Leonie Smith" userId="fed1330f33f5650e" providerId="LiveId" clId="{446E8C77-9F01-446E-A52E-56292D47AA36}" dt="2023-08-07T04:39:43.386" v="76"/>
        <pc:sldMkLst>
          <pc:docMk/>
          <pc:sldMk cId="2342427813" sldId="285"/>
        </pc:sldMkLst>
        <pc:picChg chg="add del mod">
          <ac:chgData name="Leonie Smith" userId="fed1330f33f5650e" providerId="LiveId" clId="{446E8C77-9F01-446E-A52E-56292D47AA36}" dt="2023-08-07T04:38:28.024" v="63"/>
          <ac:picMkLst>
            <pc:docMk/>
            <pc:sldMk cId="2342427813" sldId="285"/>
            <ac:picMk id="8" creationId="{FB5CB87B-7BE1-4817-1FE9-DC72D984BD07}"/>
          </ac:picMkLst>
        </pc:picChg>
        <pc:picChg chg="add del mod">
          <ac:chgData name="Leonie Smith" userId="fed1330f33f5650e" providerId="LiveId" clId="{446E8C77-9F01-446E-A52E-56292D47AA36}" dt="2023-08-07T04:38:36.638" v="64"/>
          <ac:picMkLst>
            <pc:docMk/>
            <pc:sldMk cId="2342427813" sldId="285"/>
            <ac:picMk id="13" creationId="{49FA10BF-35EB-B6DC-5F47-F77402C63615}"/>
          </ac:picMkLst>
        </pc:picChg>
        <pc:picChg chg="add del mod">
          <ac:chgData name="Leonie Smith" userId="fed1330f33f5650e" providerId="LiveId" clId="{446E8C77-9F01-446E-A52E-56292D47AA36}" dt="2023-08-07T04:38:37.966" v="66"/>
          <ac:picMkLst>
            <pc:docMk/>
            <pc:sldMk cId="2342427813" sldId="285"/>
            <ac:picMk id="14" creationId="{C648E1D2-02E5-0EFF-9854-30B7534388F6}"/>
          </ac:picMkLst>
        </pc:picChg>
        <pc:picChg chg="add del mod ord">
          <ac:chgData name="Leonie Smith" userId="fed1330f33f5650e" providerId="LiveId" clId="{446E8C77-9F01-446E-A52E-56292D47AA36}" dt="2023-08-07T04:38:46.510" v="67"/>
          <ac:picMkLst>
            <pc:docMk/>
            <pc:sldMk cId="2342427813" sldId="285"/>
            <ac:picMk id="17" creationId="{80E63055-DB01-5C7D-42FA-F103956DF13D}"/>
          </ac:picMkLst>
        </pc:picChg>
        <pc:picChg chg="add del mod">
          <ac:chgData name="Leonie Smith" userId="fed1330f33f5650e" providerId="LiveId" clId="{446E8C77-9F01-446E-A52E-56292D47AA36}" dt="2023-08-07T04:38:47.855" v="69"/>
          <ac:picMkLst>
            <pc:docMk/>
            <pc:sldMk cId="2342427813" sldId="285"/>
            <ac:picMk id="18" creationId="{7F2AA38F-433B-7207-4CC2-0D72D376803A}"/>
          </ac:picMkLst>
        </pc:picChg>
        <pc:picChg chg="add del mod ord">
          <ac:chgData name="Leonie Smith" userId="fed1330f33f5650e" providerId="LiveId" clId="{446E8C77-9F01-446E-A52E-56292D47AA36}" dt="2023-08-07T04:38:55.202" v="70"/>
          <ac:picMkLst>
            <pc:docMk/>
            <pc:sldMk cId="2342427813" sldId="285"/>
            <ac:picMk id="21" creationId="{6F95AE42-5C75-8316-2253-524AE1549990}"/>
          </ac:picMkLst>
        </pc:picChg>
        <pc:picChg chg="add del mod">
          <ac:chgData name="Leonie Smith" userId="fed1330f33f5650e" providerId="LiveId" clId="{446E8C77-9F01-446E-A52E-56292D47AA36}" dt="2023-08-07T04:39:14.453" v="72"/>
          <ac:picMkLst>
            <pc:docMk/>
            <pc:sldMk cId="2342427813" sldId="285"/>
            <ac:picMk id="22" creationId="{EE1AEFAD-D2DB-37F8-7B07-6B4DE3F2FFBA}"/>
          </ac:picMkLst>
        </pc:picChg>
        <pc:picChg chg="add del mod ord">
          <ac:chgData name="Leonie Smith" userId="fed1330f33f5650e" providerId="LiveId" clId="{446E8C77-9F01-446E-A52E-56292D47AA36}" dt="2023-08-07T04:39:21.369" v="73"/>
          <ac:picMkLst>
            <pc:docMk/>
            <pc:sldMk cId="2342427813" sldId="285"/>
            <ac:picMk id="25" creationId="{5B2BE25C-2A6E-91EC-DC68-535180898E40}"/>
          </ac:picMkLst>
        </pc:picChg>
        <pc:picChg chg="add del mod">
          <ac:chgData name="Leonie Smith" userId="fed1330f33f5650e" providerId="LiveId" clId="{446E8C77-9F01-446E-A52E-56292D47AA36}" dt="2023-08-07T04:39:22.608" v="75"/>
          <ac:picMkLst>
            <pc:docMk/>
            <pc:sldMk cId="2342427813" sldId="285"/>
            <ac:picMk id="26" creationId="{326E88D0-DF06-AB51-75BA-2B20907D832B}"/>
          </ac:picMkLst>
        </pc:picChg>
        <pc:picChg chg="add del mod ord">
          <ac:chgData name="Leonie Smith" userId="fed1330f33f5650e" providerId="LiveId" clId="{446E8C77-9F01-446E-A52E-56292D47AA36}" dt="2023-08-07T04:39:43.386" v="76"/>
          <ac:picMkLst>
            <pc:docMk/>
            <pc:sldMk cId="2342427813" sldId="285"/>
            <ac:picMk id="29" creationId="{9BE8C740-47D1-3AF6-67C2-6B69F392E396}"/>
          </ac:picMkLst>
        </pc:picChg>
        <pc:picChg chg="add mod">
          <ac:chgData name="Leonie Smith" userId="fed1330f33f5650e" providerId="LiveId" clId="{446E8C77-9F01-446E-A52E-56292D47AA36}" dt="2023-08-07T04:39:43.386" v="76"/>
          <ac:picMkLst>
            <pc:docMk/>
            <pc:sldMk cId="2342427813" sldId="285"/>
            <ac:picMk id="30" creationId="{C4475D35-D3B4-DC9E-033E-9A6834195459}"/>
          </ac:picMkLst>
        </pc:picChg>
      </pc:sldChg>
      <pc:sldChg chg="addSp delSp modSp mod modTransition modAnim">
        <pc:chgData name="Leonie Smith" userId="fed1330f33f5650e" providerId="LiveId" clId="{446E8C77-9F01-446E-A52E-56292D47AA36}" dt="2023-08-07T04:43:12.708" v="95"/>
        <pc:sldMkLst>
          <pc:docMk/>
          <pc:sldMk cId="2223752114" sldId="286"/>
        </pc:sldMkLst>
        <pc:picChg chg="add del mod">
          <ac:chgData name="Leonie Smith" userId="fed1330f33f5650e" providerId="LiveId" clId="{446E8C77-9F01-446E-A52E-56292D47AA36}" dt="2023-08-07T04:41:20.540" v="79"/>
          <ac:picMkLst>
            <pc:docMk/>
            <pc:sldMk cId="2223752114" sldId="286"/>
            <ac:picMk id="8" creationId="{245022DE-285D-ABF2-3C56-F4E1C043CF8B}"/>
          </ac:picMkLst>
        </pc:picChg>
        <pc:picChg chg="add del mod">
          <ac:chgData name="Leonie Smith" userId="fed1330f33f5650e" providerId="LiveId" clId="{446E8C77-9F01-446E-A52E-56292D47AA36}" dt="2023-08-07T04:41:38.010" v="80"/>
          <ac:picMkLst>
            <pc:docMk/>
            <pc:sldMk cId="2223752114" sldId="286"/>
            <ac:picMk id="10" creationId="{ECB72A5D-F45C-9599-843B-69CEE12E6A7B}"/>
          </ac:picMkLst>
        </pc:picChg>
        <pc:picChg chg="add del mod">
          <ac:chgData name="Leonie Smith" userId="fed1330f33f5650e" providerId="LiveId" clId="{446E8C77-9F01-446E-A52E-56292D47AA36}" dt="2023-08-07T04:41:46.823" v="82"/>
          <ac:picMkLst>
            <pc:docMk/>
            <pc:sldMk cId="2223752114" sldId="286"/>
            <ac:picMk id="11" creationId="{BD8B4138-DF96-4017-F2CF-8C60024C48BD}"/>
          </ac:picMkLst>
        </pc:picChg>
        <pc:picChg chg="add del mod ord">
          <ac:chgData name="Leonie Smith" userId="fed1330f33f5650e" providerId="LiveId" clId="{446E8C77-9F01-446E-A52E-56292D47AA36}" dt="2023-08-07T04:42:04.224" v="83"/>
          <ac:picMkLst>
            <pc:docMk/>
            <pc:sldMk cId="2223752114" sldId="286"/>
            <ac:picMk id="15" creationId="{416B6AA0-06D9-405B-D98E-F7CD64F26878}"/>
          </ac:picMkLst>
        </pc:picChg>
        <pc:picChg chg="add del mod">
          <ac:chgData name="Leonie Smith" userId="fed1330f33f5650e" providerId="LiveId" clId="{446E8C77-9F01-446E-A52E-56292D47AA36}" dt="2023-08-07T04:42:23.790" v="85"/>
          <ac:picMkLst>
            <pc:docMk/>
            <pc:sldMk cId="2223752114" sldId="286"/>
            <ac:picMk id="16" creationId="{2A234BFC-1CE2-2BA7-E06C-1F6A503378C7}"/>
          </ac:picMkLst>
        </pc:picChg>
        <pc:picChg chg="add del mod ord">
          <ac:chgData name="Leonie Smith" userId="fed1330f33f5650e" providerId="LiveId" clId="{446E8C77-9F01-446E-A52E-56292D47AA36}" dt="2023-08-07T04:42:30.486" v="86"/>
          <ac:picMkLst>
            <pc:docMk/>
            <pc:sldMk cId="2223752114" sldId="286"/>
            <ac:picMk id="21" creationId="{A9B8BA56-6C18-01A8-E987-86B465801985}"/>
          </ac:picMkLst>
        </pc:picChg>
        <pc:picChg chg="add del mod">
          <ac:chgData name="Leonie Smith" userId="fed1330f33f5650e" providerId="LiveId" clId="{446E8C77-9F01-446E-A52E-56292D47AA36}" dt="2023-08-07T04:42:31.624" v="88"/>
          <ac:picMkLst>
            <pc:docMk/>
            <pc:sldMk cId="2223752114" sldId="286"/>
            <ac:picMk id="22" creationId="{3FD9743D-F886-A876-531C-3ED1A9E07208}"/>
          </ac:picMkLst>
        </pc:picChg>
        <pc:picChg chg="add del mod ord">
          <ac:chgData name="Leonie Smith" userId="fed1330f33f5650e" providerId="LiveId" clId="{446E8C77-9F01-446E-A52E-56292D47AA36}" dt="2023-08-07T04:42:42.697" v="89"/>
          <ac:picMkLst>
            <pc:docMk/>
            <pc:sldMk cId="2223752114" sldId="286"/>
            <ac:picMk id="25" creationId="{220CD6BB-0720-DFF4-8CD8-B43BE39ADFFD}"/>
          </ac:picMkLst>
        </pc:picChg>
        <pc:picChg chg="add del mod">
          <ac:chgData name="Leonie Smith" userId="fed1330f33f5650e" providerId="LiveId" clId="{446E8C77-9F01-446E-A52E-56292D47AA36}" dt="2023-08-07T04:42:43.973" v="91"/>
          <ac:picMkLst>
            <pc:docMk/>
            <pc:sldMk cId="2223752114" sldId="286"/>
            <ac:picMk id="26" creationId="{D3942B77-7A40-D7A0-1FE4-0EE0A1B7A8BA}"/>
          </ac:picMkLst>
        </pc:picChg>
        <pc:picChg chg="add del mod ord">
          <ac:chgData name="Leonie Smith" userId="fed1330f33f5650e" providerId="LiveId" clId="{446E8C77-9F01-446E-A52E-56292D47AA36}" dt="2023-08-07T04:42:51.194" v="92"/>
          <ac:picMkLst>
            <pc:docMk/>
            <pc:sldMk cId="2223752114" sldId="286"/>
            <ac:picMk id="29" creationId="{974FA28B-FD4B-9D2B-D65C-033713BECB75}"/>
          </ac:picMkLst>
        </pc:picChg>
        <pc:picChg chg="add del mod">
          <ac:chgData name="Leonie Smith" userId="fed1330f33f5650e" providerId="LiveId" clId="{446E8C77-9F01-446E-A52E-56292D47AA36}" dt="2023-08-07T04:42:53.243" v="94"/>
          <ac:picMkLst>
            <pc:docMk/>
            <pc:sldMk cId="2223752114" sldId="286"/>
            <ac:picMk id="30" creationId="{F6A5233E-6B58-BF83-5503-F3C9A5456BFB}"/>
          </ac:picMkLst>
        </pc:picChg>
        <pc:picChg chg="add del mod ord">
          <ac:chgData name="Leonie Smith" userId="fed1330f33f5650e" providerId="LiveId" clId="{446E8C77-9F01-446E-A52E-56292D47AA36}" dt="2023-08-07T04:43:12.708" v="95"/>
          <ac:picMkLst>
            <pc:docMk/>
            <pc:sldMk cId="2223752114" sldId="286"/>
            <ac:picMk id="33" creationId="{B01F14A2-593F-F0E1-C319-5EB91F3937EE}"/>
          </ac:picMkLst>
        </pc:picChg>
        <pc:picChg chg="add mod">
          <ac:chgData name="Leonie Smith" userId="fed1330f33f5650e" providerId="LiveId" clId="{446E8C77-9F01-446E-A52E-56292D47AA36}" dt="2023-08-07T04:43:12.708" v="95"/>
          <ac:picMkLst>
            <pc:docMk/>
            <pc:sldMk cId="2223752114" sldId="286"/>
            <ac:picMk id="34" creationId="{25E81F38-7E33-523B-1010-4A59057AACE4}"/>
          </ac:picMkLst>
        </pc:picChg>
      </pc:sldChg>
      <pc:sldChg chg="addSp delSp modSp mod modTransition modAnim">
        <pc:chgData name="Leonie Smith" userId="fed1330f33f5650e" providerId="LiveId" clId="{446E8C77-9F01-446E-A52E-56292D47AA36}" dt="2023-08-07T04:46:01.987" v="111"/>
        <pc:sldMkLst>
          <pc:docMk/>
          <pc:sldMk cId="680484570" sldId="287"/>
        </pc:sldMkLst>
        <pc:picChg chg="add del mod">
          <ac:chgData name="Leonie Smith" userId="fed1330f33f5650e" providerId="LiveId" clId="{446E8C77-9F01-446E-A52E-56292D47AA36}" dt="2023-08-07T04:44:55.183" v="98"/>
          <ac:picMkLst>
            <pc:docMk/>
            <pc:sldMk cId="680484570" sldId="287"/>
            <ac:picMk id="7" creationId="{2A0E5AE7-81D1-FD94-9BC2-C5A31363351E}"/>
          </ac:picMkLst>
        </pc:picChg>
        <pc:picChg chg="add del mod">
          <ac:chgData name="Leonie Smith" userId="fed1330f33f5650e" providerId="LiveId" clId="{446E8C77-9F01-446E-A52E-56292D47AA36}" dt="2023-08-07T04:45:06.872" v="99"/>
          <ac:picMkLst>
            <pc:docMk/>
            <pc:sldMk cId="680484570" sldId="287"/>
            <ac:picMk id="10" creationId="{8A2C0FC8-E8D1-05C2-A09C-443B119E962A}"/>
          </ac:picMkLst>
        </pc:picChg>
        <pc:picChg chg="add del mod">
          <ac:chgData name="Leonie Smith" userId="fed1330f33f5650e" providerId="LiveId" clId="{446E8C77-9F01-446E-A52E-56292D47AA36}" dt="2023-08-07T04:45:14.382" v="101"/>
          <ac:picMkLst>
            <pc:docMk/>
            <pc:sldMk cId="680484570" sldId="287"/>
            <ac:picMk id="11" creationId="{27B3F0D1-2B72-E159-E84C-35DF4243E43B}"/>
          </ac:picMkLst>
        </pc:picChg>
        <pc:picChg chg="add del mod ord">
          <ac:chgData name="Leonie Smith" userId="fed1330f33f5650e" providerId="LiveId" clId="{446E8C77-9F01-446E-A52E-56292D47AA36}" dt="2023-08-07T04:45:28.736" v="102"/>
          <ac:picMkLst>
            <pc:docMk/>
            <pc:sldMk cId="680484570" sldId="287"/>
            <ac:picMk id="14" creationId="{045249A1-BAD1-8F90-5249-1C4E6B7E7C15}"/>
          </ac:picMkLst>
        </pc:picChg>
        <pc:picChg chg="add del mod">
          <ac:chgData name="Leonie Smith" userId="fed1330f33f5650e" providerId="LiveId" clId="{446E8C77-9F01-446E-A52E-56292D47AA36}" dt="2023-08-07T04:45:30.542" v="104"/>
          <ac:picMkLst>
            <pc:docMk/>
            <pc:sldMk cId="680484570" sldId="287"/>
            <ac:picMk id="15" creationId="{C0A7B774-88B1-8BA0-D20A-A6CD6F342F57}"/>
          </ac:picMkLst>
        </pc:picChg>
        <pc:picChg chg="add del mod ord">
          <ac:chgData name="Leonie Smith" userId="fed1330f33f5650e" providerId="LiveId" clId="{446E8C77-9F01-446E-A52E-56292D47AA36}" dt="2023-08-07T04:45:35.264" v="105"/>
          <ac:picMkLst>
            <pc:docMk/>
            <pc:sldMk cId="680484570" sldId="287"/>
            <ac:picMk id="18" creationId="{4957E9A5-C7CD-6D93-2A01-E78F872F0D42}"/>
          </ac:picMkLst>
        </pc:picChg>
        <pc:picChg chg="add del mod">
          <ac:chgData name="Leonie Smith" userId="fed1330f33f5650e" providerId="LiveId" clId="{446E8C77-9F01-446E-A52E-56292D47AA36}" dt="2023-08-07T04:45:37.582" v="107"/>
          <ac:picMkLst>
            <pc:docMk/>
            <pc:sldMk cId="680484570" sldId="287"/>
            <ac:picMk id="19" creationId="{2B827E59-3207-A8FF-2454-F9934855C879}"/>
          </ac:picMkLst>
        </pc:picChg>
        <pc:picChg chg="add del mod ord">
          <ac:chgData name="Leonie Smith" userId="fed1330f33f5650e" providerId="LiveId" clId="{446E8C77-9F01-446E-A52E-56292D47AA36}" dt="2023-08-07T04:45:41.939" v="108"/>
          <ac:picMkLst>
            <pc:docMk/>
            <pc:sldMk cId="680484570" sldId="287"/>
            <ac:picMk id="22" creationId="{5D10D070-AAA4-1C8F-BB09-7B0EAF5464AA}"/>
          </ac:picMkLst>
        </pc:picChg>
        <pc:picChg chg="add del mod">
          <ac:chgData name="Leonie Smith" userId="fed1330f33f5650e" providerId="LiveId" clId="{446E8C77-9F01-446E-A52E-56292D47AA36}" dt="2023-08-07T04:45:43.516" v="110"/>
          <ac:picMkLst>
            <pc:docMk/>
            <pc:sldMk cId="680484570" sldId="287"/>
            <ac:picMk id="23" creationId="{CA594845-89FE-40AC-DFF5-FC90F6083D5B}"/>
          </ac:picMkLst>
        </pc:picChg>
        <pc:picChg chg="add del mod ord">
          <ac:chgData name="Leonie Smith" userId="fed1330f33f5650e" providerId="LiveId" clId="{446E8C77-9F01-446E-A52E-56292D47AA36}" dt="2023-08-07T04:46:01.987" v="111"/>
          <ac:picMkLst>
            <pc:docMk/>
            <pc:sldMk cId="680484570" sldId="287"/>
            <ac:picMk id="26" creationId="{2284BF47-075E-7169-C1C7-6193642B8C68}"/>
          </ac:picMkLst>
        </pc:picChg>
        <pc:picChg chg="add mod">
          <ac:chgData name="Leonie Smith" userId="fed1330f33f5650e" providerId="LiveId" clId="{446E8C77-9F01-446E-A52E-56292D47AA36}" dt="2023-08-07T04:46:01.987" v="111"/>
          <ac:picMkLst>
            <pc:docMk/>
            <pc:sldMk cId="680484570" sldId="287"/>
            <ac:picMk id="27" creationId="{1FEF7395-ACD9-FFF3-0A44-28EADB3E8BAF}"/>
          </ac:picMkLst>
        </pc:picChg>
      </pc:sldChg>
      <pc:sldChg chg="addSp delSp modSp mod modTransition modAnim">
        <pc:chgData name="Leonie Smith" userId="fed1330f33f5650e" providerId="LiveId" clId="{446E8C77-9F01-446E-A52E-56292D47AA36}" dt="2023-08-07T04:49:48.581" v="130"/>
        <pc:sldMkLst>
          <pc:docMk/>
          <pc:sldMk cId="1123929638" sldId="288"/>
        </pc:sldMkLst>
        <pc:picChg chg="add del mod">
          <ac:chgData name="Leonie Smith" userId="fed1330f33f5650e" providerId="LiveId" clId="{446E8C77-9F01-446E-A52E-56292D47AA36}" dt="2023-08-07T04:47:32.689" v="114"/>
          <ac:picMkLst>
            <pc:docMk/>
            <pc:sldMk cId="1123929638" sldId="288"/>
            <ac:picMk id="6" creationId="{2A990FEC-CFBB-1560-A1F2-E276DE8BDAB4}"/>
          </ac:picMkLst>
        </pc:picChg>
        <pc:picChg chg="add del mod">
          <ac:chgData name="Leonie Smith" userId="fed1330f33f5650e" providerId="LiveId" clId="{446E8C77-9F01-446E-A52E-56292D47AA36}" dt="2023-08-07T04:47:40.393" v="115"/>
          <ac:picMkLst>
            <pc:docMk/>
            <pc:sldMk cId="1123929638" sldId="288"/>
            <ac:picMk id="10" creationId="{D5529C77-378B-7089-7851-8474ECFA0670}"/>
          </ac:picMkLst>
        </pc:picChg>
        <pc:picChg chg="add del mod">
          <ac:chgData name="Leonie Smith" userId="fed1330f33f5650e" providerId="LiveId" clId="{446E8C77-9F01-446E-A52E-56292D47AA36}" dt="2023-08-07T04:47:41.722" v="117"/>
          <ac:picMkLst>
            <pc:docMk/>
            <pc:sldMk cId="1123929638" sldId="288"/>
            <ac:picMk id="11" creationId="{89D5B327-CDD6-BE7E-59F7-99BF33A3FEEA}"/>
          </ac:picMkLst>
        </pc:picChg>
        <pc:picChg chg="add del mod ord">
          <ac:chgData name="Leonie Smith" userId="fed1330f33f5650e" providerId="LiveId" clId="{446E8C77-9F01-446E-A52E-56292D47AA36}" dt="2023-08-07T04:47:47.397" v="118"/>
          <ac:picMkLst>
            <pc:docMk/>
            <pc:sldMk cId="1123929638" sldId="288"/>
            <ac:picMk id="14" creationId="{1E056B34-548D-4A8F-D5BD-21F734CCF25D}"/>
          </ac:picMkLst>
        </pc:picChg>
        <pc:picChg chg="add del mod">
          <ac:chgData name="Leonie Smith" userId="fed1330f33f5650e" providerId="LiveId" clId="{446E8C77-9F01-446E-A52E-56292D47AA36}" dt="2023-08-07T04:47:49.047" v="120"/>
          <ac:picMkLst>
            <pc:docMk/>
            <pc:sldMk cId="1123929638" sldId="288"/>
            <ac:picMk id="15" creationId="{F9E9AE54-E8DD-A926-19DA-89016B437FB4}"/>
          </ac:picMkLst>
        </pc:picChg>
        <pc:picChg chg="add del mod ord">
          <ac:chgData name="Leonie Smith" userId="fed1330f33f5650e" providerId="LiveId" clId="{446E8C77-9F01-446E-A52E-56292D47AA36}" dt="2023-08-07T04:48:10.145" v="121"/>
          <ac:picMkLst>
            <pc:docMk/>
            <pc:sldMk cId="1123929638" sldId="288"/>
            <ac:picMk id="18" creationId="{4BBF02DE-D767-5E71-53A3-8EF6E0D01A39}"/>
          </ac:picMkLst>
        </pc:picChg>
        <pc:picChg chg="add del mod">
          <ac:chgData name="Leonie Smith" userId="fed1330f33f5650e" providerId="LiveId" clId="{446E8C77-9F01-446E-A52E-56292D47AA36}" dt="2023-08-07T04:48:37.592" v="123"/>
          <ac:picMkLst>
            <pc:docMk/>
            <pc:sldMk cId="1123929638" sldId="288"/>
            <ac:picMk id="19" creationId="{A6BC314C-276C-1E25-C627-D3585A155029}"/>
          </ac:picMkLst>
        </pc:picChg>
        <pc:picChg chg="add del mod ord">
          <ac:chgData name="Leonie Smith" userId="fed1330f33f5650e" providerId="LiveId" clId="{446E8C77-9F01-446E-A52E-56292D47AA36}" dt="2023-08-07T04:48:58.700" v="124"/>
          <ac:picMkLst>
            <pc:docMk/>
            <pc:sldMk cId="1123929638" sldId="288"/>
            <ac:picMk id="23" creationId="{91EE8908-4DA5-553E-34AD-2C2EBE83EAAB}"/>
          </ac:picMkLst>
        </pc:picChg>
        <pc:picChg chg="add del mod">
          <ac:chgData name="Leonie Smith" userId="fed1330f33f5650e" providerId="LiveId" clId="{446E8C77-9F01-446E-A52E-56292D47AA36}" dt="2023-08-07T04:49:14.584" v="126"/>
          <ac:picMkLst>
            <pc:docMk/>
            <pc:sldMk cId="1123929638" sldId="288"/>
            <ac:picMk id="24" creationId="{29A823EE-E154-1158-35A5-52F811EF9376}"/>
          </ac:picMkLst>
        </pc:picChg>
        <pc:picChg chg="add del mod ord">
          <ac:chgData name="Leonie Smith" userId="fed1330f33f5650e" providerId="LiveId" clId="{446E8C77-9F01-446E-A52E-56292D47AA36}" dt="2023-08-07T04:49:24.187" v="127"/>
          <ac:picMkLst>
            <pc:docMk/>
            <pc:sldMk cId="1123929638" sldId="288"/>
            <ac:picMk id="28" creationId="{D444DDBB-C52E-B9AC-E3FE-CC562259174B}"/>
          </ac:picMkLst>
        </pc:picChg>
        <pc:picChg chg="add del mod">
          <ac:chgData name="Leonie Smith" userId="fed1330f33f5650e" providerId="LiveId" clId="{446E8C77-9F01-446E-A52E-56292D47AA36}" dt="2023-08-07T04:49:27.621" v="129"/>
          <ac:picMkLst>
            <pc:docMk/>
            <pc:sldMk cId="1123929638" sldId="288"/>
            <ac:picMk id="29" creationId="{E6D2A797-E0EE-564E-6671-6BFCC49CDF0A}"/>
          </ac:picMkLst>
        </pc:picChg>
        <pc:picChg chg="add del mod ord">
          <ac:chgData name="Leonie Smith" userId="fed1330f33f5650e" providerId="LiveId" clId="{446E8C77-9F01-446E-A52E-56292D47AA36}" dt="2023-08-07T04:49:48.581" v="130"/>
          <ac:picMkLst>
            <pc:docMk/>
            <pc:sldMk cId="1123929638" sldId="288"/>
            <ac:picMk id="32" creationId="{294209FB-CB4C-EC50-270F-F890D515ADEF}"/>
          </ac:picMkLst>
        </pc:picChg>
        <pc:picChg chg="add mod">
          <ac:chgData name="Leonie Smith" userId="fed1330f33f5650e" providerId="LiveId" clId="{446E8C77-9F01-446E-A52E-56292D47AA36}" dt="2023-08-07T04:49:48.581" v="130"/>
          <ac:picMkLst>
            <pc:docMk/>
            <pc:sldMk cId="1123929638" sldId="288"/>
            <ac:picMk id="33" creationId="{86D2E6F4-DCB6-D0B0-8978-65E821601297}"/>
          </ac:picMkLst>
        </pc:picChg>
      </pc:sldChg>
      <pc:sldChg chg="addSp delSp modSp mod modTransition modAnim">
        <pc:chgData name="Leonie Smith" userId="fed1330f33f5650e" providerId="LiveId" clId="{446E8C77-9F01-446E-A52E-56292D47AA36}" dt="2023-08-07T04:50:32.523" v="134"/>
        <pc:sldMkLst>
          <pc:docMk/>
          <pc:sldMk cId="1206678836" sldId="289"/>
        </pc:sldMkLst>
        <pc:picChg chg="add del mod">
          <ac:chgData name="Leonie Smith" userId="fed1330f33f5650e" providerId="LiveId" clId="{446E8C77-9F01-446E-A52E-56292D47AA36}" dt="2023-08-07T04:50:22.043" v="133"/>
          <ac:picMkLst>
            <pc:docMk/>
            <pc:sldMk cId="1206678836" sldId="289"/>
            <ac:picMk id="6" creationId="{BCE960DD-BC1D-C178-3578-EE0ACE138210}"/>
          </ac:picMkLst>
        </pc:picChg>
        <pc:picChg chg="add del mod">
          <ac:chgData name="Leonie Smith" userId="fed1330f33f5650e" providerId="LiveId" clId="{446E8C77-9F01-446E-A52E-56292D47AA36}" dt="2023-08-07T04:50:32.523" v="134"/>
          <ac:picMkLst>
            <pc:docMk/>
            <pc:sldMk cId="1206678836" sldId="289"/>
            <ac:picMk id="9" creationId="{5C7D3380-E974-721D-65B8-6F68904D6067}"/>
          </ac:picMkLst>
        </pc:picChg>
        <pc:picChg chg="add mod">
          <ac:chgData name="Leonie Smith" userId="fed1330f33f5650e" providerId="LiveId" clId="{446E8C77-9F01-446E-A52E-56292D47AA36}" dt="2023-08-07T04:50:32.523" v="134"/>
          <ac:picMkLst>
            <pc:docMk/>
            <pc:sldMk cId="1206678836" sldId="289"/>
            <ac:picMk id="10" creationId="{1A965099-C08A-F448-6EA9-7571C1D1EF33}"/>
          </ac:picMkLst>
        </pc:picChg>
      </pc:sldChg>
      <pc:sldChg chg="addSp delSp modSp mod modTransition modAnim">
        <pc:chgData name="Leonie Smith" userId="fed1330f33f5650e" providerId="LiveId" clId="{446E8C77-9F01-446E-A52E-56292D47AA36}" dt="2023-08-07T04:51:42.447" v="138"/>
        <pc:sldMkLst>
          <pc:docMk/>
          <pc:sldMk cId="3289899634" sldId="290"/>
        </pc:sldMkLst>
        <pc:picChg chg="add del mod">
          <ac:chgData name="Leonie Smith" userId="fed1330f33f5650e" providerId="LiveId" clId="{446E8C77-9F01-446E-A52E-56292D47AA36}" dt="2023-08-07T04:51:29.170" v="137"/>
          <ac:picMkLst>
            <pc:docMk/>
            <pc:sldMk cId="3289899634" sldId="290"/>
            <ac:picMk id="6" creationId="{EC413D0D-FBBC-8402-E0F5-67FB6E8499EE}"/>
          </ac:picMkLst>
        </pc:picChg>
        <pc:picChg chg="add del mod">
          <ac:chgData name="Leonie Smith" userId="fed1330f33f5650e" providerId="LiveId" clId="{446E8C77-9F01-446E-A52E-56292D47AA36}" dt="2023-08-07T04:51:42.447" v="138"/>
          <ac:picMkLst>
            <pc:docMk/>
            <pc:sldMk cId="3289899634" sldId="290"/>
            <ac:picMk id="9" creationId="{447BB4EF-B466-AAB6-D35C-114C7766447B}"/>
          </ac:picMkLst>
        </pc:picChg>
        <pc:picChg chg="add mod">
          <ac:chgData name="Leonie Smith" userId="fed1330f33f5650e" providerId="LiveId" clId="{446E8C77-9F01-446E-A52E-56292D47AA36}" dt="2023-08-07T04:51:42.447" v="138"/>
          <ac:picMkLst>
            <pc:docMk/>
            <pc:sldMk cId="3289899634" sldId="290"/>
            <ac:picMk id="10" creationId="{79EA517D-41F3-4FDC-B1F4-BFAD4359E0B1}"/>
          </ac:picMkLst>
        </pc:picChg>
      </pc:sldChg>
      <pc:sldChg chg="addSp delSp modSp mod modTransition modAnim">
        <pc:chgData name="Leonie Smith" userId="fed1330f33f5650e" providerId="LiveId" clId="{446E8C77-9F01-446E-A52E-56292D47AA36}" dt="2023-08-07T04:56:02.424" v="157"/>
        <pc:sldMkLst>
          <pc:docMk/>
          <pc:sldMk cId="66364055" sldId="291"/>
        </pc:sldMkLst>
        <pc:picChg chg="add del mod">
          <ac:chgData name="Leonie Smith" userId="fed1330f33f5650e" providerId="LiveId" clId="{446E8C77-9F01-446E-A52E-56292D47AA36}" dt="2023-08-07T04:53:06.062" v="141"/>
          <ac:picMkLst>
            <pc:docMk/>
            <pc:sldMk cId="66364055" sldId="291"/>
            <ac:picMk id="6" creationId="{BA535A38-4785-3747-E7A2-17B6F50098AA}"/>
          </ac:picMkLst>
        </pc:picChg>
        <pc:picChg chg="add del mod">
          <ac:chgData name="Leonie Smith" userId="fed1330f33f5650e" providerId="LiveId" clId="{446E8C77-9F01-446E-A52E-56292D47AA36}" dt="2023-08-07T04:53:23.212" v="142"/>
          <ac:picMkLst>
            <pc:docMk/>
            <pc:sldMk cId="66364055" sldId="291"/>
            <ac:picMk id="9" creationId="{0F865DDA-E08A-334B-38ED-857B8328C929}"/>
          </ac:picMkLst>
        </pc:picChg>
        <pc:picChg chg="add del mod">
          <ac:chgData name="Leonie Smith" userId="fed1330f33f5650e" providerId="LiveId" clId="{446E8C77-9F01-446E-A52E-56292D47AA36}" dt="2023-08-07T04:53:44.691" v="144"/>
          <ac:picMkLst>
            <pc:docMk/>
            <pc:sldMk cId="66364055" sldId="291"/>
            <ac:picMk id="10" creationId="{AA399C17-D47F-4B20-8DF4-5B48A1BCAD0A}"/>
          </ac:picMkLst>
        </pc:picChg>
        <pc:picChg chg="add del mod ord">
          <ac:chgData name="Leonie Smith" userId="fed1330f33f5650e" providerId="LiveId" clId="{446E8C77-9F01-446E-A52E-56292D47AA36}" dt="2023-08-07T04:53:59.096" v="145"/>
          <ac:picMkLst>
            <pc:docMk/>
            <pc:sldMk cId="66364055" sldId="291"/>
            <ac:picMk id="15" creationId="{0C177B65-CC4A-7DD9-DD5D-4A3DCF4D9ED6}"/>
          </ac:picMkLst>
        </pc:picChg>
        <pc:picChg chg="add del mod">
          <ac:chgData name="Leonie Smith" userId="fed1330f33f5650e" providerId="LiveId" clId="{446E8C77-9F01-446E-A52E-56292D47AA36}" dt="2023-08-07T04:54:00.643" v="147"/>
          <ac:picMkLst>
            <pc:docMk/>
            <pc:sldMk cId="66364055" sldId="291"/>
            <ac:picMk id="16" creationId="{6DC18288-3BC5-28E3-4A62-22ABBF8F6233}"/>
          </ac:picMkLst>
        </pc:picChg>
        <pc:picChg chg="add del mod ord">
          <ac:chgData name="Leonie Smith" userId="fed1330f33f5650e" providerId="LiveId" clId="{446E8C77-9F01-446E-A52E-56292D47AA36}" dt="2023-08-07T04:54:19.880" v="148"/>
          <ac:picMkLst>
            <pc:docMk/>
            <pc:sldMk cId="66364055" sldId="291"/>
            <ac:picMk id="19" creationId="{ADE01D5A-BF2B-05CA-0138-B4BD4D14720E}"/>
          </ac:picMkLst>
        </pc:picChg>
        <pc:picChg chg="add del mod">
          <ac:chgData name="Leonie Smith" userId="fed1330f33f5650e" providerId="LiveId" clId="{446E8C77-9F01-446E-A52E-56292D47AA36}" dt="2023-08-07T04:54:42.113" v="150"/>
          <ac:picMkLst>
            <pc:docMk/>
            <pc:sldMk cId="66364055" sldId="291"/>
            <ac:picMk id="20" creationId="{A4E509EB-C7E9-1C65-C6E8-5EC06BDCB4FF}"/>
          </ac:picMkLst>
        </pc:picChg>
        <pc:picChg chg="add del mod ord">
          <ac:chgData name="Leonie Smith" userId="fed1330f33f5650e" providerId="LiveId" clId="{446E8C77-9F01-446E-A52E-56292D47AA36}" dt="2023-08-07T04:55:01.400" v="151"/>
          <ac:picMkLst>
            <pc:docMk/>
            <pc:sldMk cId="66364055" sldId="291"/>
            <ac:picMk id="25" creationId="{EC0EBFFD-2A15-2FEB-8E53-3C4FC58E6596}"/>
          </ac:picMkLst>
        </pc:picChg>
        <pc:picChg chg="add del mod">
          <ac:chgData name="Leonie Smith" userId="fed1330f33f5650e" providerId="LiveId" clId="{446E8C77-9F01-446E-A52E-56292D47AA36}" dt="2023-08-07T04:55:28.037" v="153"/>
          <ac:picMkLst>
            <pc:docMk/>
            <pc:sldMk cId="66364055" sldId="291"/>
            <ac:picMk id="26" creationId="{2C2441AC-ACF0-2ACA-E731-34D17B175E96}"/>
          </ac:picMkLst>
        </pc:picChg>
        <pc:picChg chg="add del mod ord">
          <ac:chgData name="Leonie Smith" userId="fed1330f33f5650e" providerId="LiveId" clId="{446E8C77-9F01-446E-A52E-56292D47AA36}" dt="2023-08-07T04:55:40.387" v="154"/>
          <ac:picMkLst>
            <pc:docMk/>
            <pc:sldMk cId="66364055" sldId="291"/>
            <ac:picMk id="31" creationId="{89FF54CB-8AE0-18F0-1076-DD92D5F4A5EE}"/>
          </ac:picMkLst>
        </pc:picChg>
        <pc:picChg chg="add del mod">
          <ac:chgData name="Leonie Smith" userId="fed1330f33f5650e" providerId="LiveId" clId="{446E8C77-9F01-446E-A52E-56292D47AA36}" dt="2023-08-07T04:55:41.549" v="156"/>
          <ac:picMkLst>
            <pc:docMk/>
            <pc:sldMk cId="66364055" sldId="291"/>
            <ac:picMk id="32" creationId="{601DC266-9284-3A9B-5B61-96A592CF45FA}"/>
          </ac:picMkLst>
        </pc:picChg>
        <pc:picChg chg="add del mod ord">
          <ac:chgData name="Leonie Smith" userId="fed1330f33f5650e" providerId="LiveId" clId="{446E8C77-9F01-446E-A52E-56292D47AA36}" dt="2023-08-07T04:56:02.424" v="157"/>
          <ac:picMkLst>
            <pc:docMk/>
            <pc:sldMk cId="66364055" sldId="291"/>
            <ac:picMk id="35" creationId="{305D3337-3647-F7F7-1D65-374D379A9C7C}"/>
          </ac:picMkLst>
        </pc:picChg>
        <pc:picChg chg="add mod">
          <ac:chgData name="Leonie Smith" userId="fed1330f33f5650e" providerId="LiveId" clId="{446E8C77-9F01-446E-A52E-56292D47AA36}" dt="2023-08-07T04:56:02.424" v="157"/>
          <ac:picMkLst>
            <pc:docMk/>
            <pc:sldMk cId="66364055" sldId="291"/>
            <ac:picMk id="36" creationId="{4A75FCED-F930-21D5-698C-53E612C21028}"/>
          </ac:picMkLst>
        </pc:picChg>
      </pc:sldChg>
      <pc:sldChg chg="addSp delSp modSp mod modTransition modAnim">
        <pc:chgData name="Leonie Smith" userId="fed1330f33f5650e" providerId="LiveId" clId="{446E8C77-9F01-446E-A52E-56292D47AA36}" dt="2023-08-07T04:59:24.518" v="170"/>
        <pc:sldMkLst>
          <pc:docMk/>
          <pc:sldMk cId="768309068" sldId="292"/>
        </pc:sldMkLst>
        <pc:picChg chg="add del mod">
          <ac:chgData name="Leonie Smith" userId="fed1330f33f5650e" providerId="LiveId" clId="{446E8C77-9F01-446E-A52E-56292D47AA36}" dt="2023-08-07T04:57:45.431" v="160"/>
          <ac:picMkLst>
            <pc:docMk/>
            <pc:sldMk cId="768309068" sldId="292"/>
            <ac:picMk id="8" creationId="{19A679CF-D588-C02D-8DB3-7830E3A1EF2F}"/>
          </ac:picMkLst>
        </pc:picChg>
        <pc:picChg chg="add del mod">
          <ac:chgData name="Leonie Smith" userId="fed1330f33f5650e" providerId="LiveId" clId="{446E8C77-9F01-446E-A52E-56292D47AA36}" dt="2023-08-07T04:58:05.170" v="161"/>
          <ac:picMkLst>
            <pc:docMk/>
            <pc:sldMk cId="768309068" sldId="292"/>
            <ac:picMk id="11" creationId="{01541924-286F-A250-811F-3CBC46BF88FC}"/>
          </ac:picMkLst>
        </pc:picChg>
        <pc:picChg chg="add del mod">
          <ac:chgData name="Leonie Smith" userId="fed1330f33f5650e" providerId="LiveId" clId="{446E8C77-9F01-446E-A52E-56292D47AA36}" dt="2023-08-07T04:58:12.591" v="163"/>
          <ac:picMkLst>
            <pc:docMk/>
            <pc:sldMk cId="768309068" sldId="292"/>
            <ac:picMk id="12" creationId="{88F63A87-BE32-513E-9A02-E66719071BD1}"/>
          </ac:picMkLst>
        </pc:picChg>
        <pc:picChg chg="add del mod ord">
          <ac:chgData name="Leonie Smith" userId="fed1330f33f5650e" providerId="LiveId" clId="{446E8C77-9F01-446E-A52E-56292D47AA36}" dt="2023-08-07T04:58:30.051" v="164"/>
          <ac:picMkLst>
            <pc:docMk/>
            <pc:sldMk cId="768309068" sldId="292"/>
            <ac:picMk id="16" creationId="{E8DC4470-1A08-90EE-DED7-5CBE1CD97DF8}"/>
          </ac:picMkLst>
        </pc:picChg>
        <pc:picChg chg="add del mod">
          <ac:chgData name="Leonie Smith" userId="fed1330f33f5650e" providerId="LiveId" clId="{446E8C77-9F01-446E-A52E-56292D47AA36}" dt="2023-08-07T04:58:31.370" v="166"/>
          <ac:picMkLst>
            <pc:docMk/>
            <pc:sldMk cId="768309068" sldId="292"/>
            <ac:picMk id="17" creationId="{59D05DD2-A870-87AB-7BA2-9D604FF7F67C}"/>
          </ac:picMkLst>
        </pc:picChg>
        <pc:picChg chg="add del mod ord">
          <ac:chgData name="Leonie Smith" userId="fed1330f33f5650e" providerId="LiveId" clId="{446E8C77-9F01-446E-A52E-56292D47AA36}" dt="2023-08-07T04:58:49.467" v="167"/>
          <ac:picMkLst>
            <pc:docMk/>
            <pc:sldMk cId="768309068" sldId="292"/>
            <ac:picMk id="19" creationId="{F53C5FC5-51B4-1D0D-ED03-328E718B4876}"/>
          </ac:picMkLst>
        </pc:picChg>
        <pc:picChg chg="add del mod">
          <ac:chgData name="Leonie Smith" userId="fed1330f33f5650e" providerId="LiveId" clId="{446E8C77-9F01-446E-A52E-56292D47AA36}" dt="2023-08-07T04:59:06.929" v="169"/>
          <ac:picMkLst>
            <pc:docMk/>
            <pc:sldMk cId="768309068" sldId="292"/>
            <ac:picMk id="20" creationId="{59518622-4FA1-3856-6016-E24F63FE4518}"/>
          </ac:picMkLst>
        </pc:picChg>
        <pc:picChg chg="add del mod ord">
          <ac:chgData name="Leonie Smith" userId="fed1330f33f5650e" providerId="LiveId" clId="{446E8C77-9F01-446E-A52E-56292D47AA36}" dt="2023-08-07T04:59:24.518" v="170"/>
          <ac:picMkLst>
            <pc:docMk/>
            <pc:sldMk cId="768309068" sldId="292"/>
            <ac:picMk id="24" creationId="{247584D7-2BE9-0A00-807A-F06C993CF9F9}"/>
          </ac:picMkLst>
        </pc:picChg>
        <pc:picChg chg="add mod">
          <ac:chgData name="Leonie Smith" userId="fed1330f33f5650e" providerId="LiveId" clId="{446E8C77-9F01-446E-A52E-56292D47AA36}" dt="2023-08-07T04:59:24.518" v="170"/>
          <ac:picMkLst>
            <pc:docMk/>
            <pc:sldMk cId="768309068" sldId="292"/>
            <ac:picMk id="25" creationId="{C842351E-906F-DFDF-399A-3CC260A865E9}"/>
          </ac:picMkLst>
        </pc:picChg>
      </pc:sldChg>
      <pc:sldChg chg="addSp delSp modSp mod modTransition modAnim">
        <pc:chgData name="Leonie Smith" userId="fed1330f33f5650e" providerId="LiveId" clId="{446E8C77-9F01-446E-A52E-56292D47AA36}" dt="2023-08-07T05:01:38.248" v="183"/>
        <pc:sldMkLst>
          <pc:docMk/>
          <pc:sldMk cId="1272472953" sldId="293"/>
        </pc:sldMkLst>
        <pc:picChg chg="add del mod">
          <ac:chgData name="Leonie Smith" userId="fed1330f33f5650e" providerId="LiveId" clId="{446E8C77-9F01-446E-A52E-56292D47AA36}" dt="2023-08-07T05:00:40.469" v="173"/>
          <ac:picMkLst>
            <pc:docMk/>
            <pc:sldMk cId="1272472953" sldId="293"/>
            <ac:picMk id="6" creationId="{946EE809-9E89-40C5-785B-F1B2120A8DD6}"/>
          </ac:picMkLst>
        </pc:picChg>
        <pc:picChg chg="add del mod">
          <ac:chgData name="Leonie Smith" userId="fed1330f33f5650e" providerId="LiveId" clId="{446E8C77-9F01-446E-A52E-56292D47AA36}" dt="2023-08-07T05:00:50.966" v="174"/>
          <ac:picMkLst>
            <pc:docMk/>
            <pc:sldMk cId="1272472953" sldId="293"/>
            <ac:picMk id="11" creationId="{DBE45053-DD4E-5E70-48AF-C7D3EF6B7EBB}"/>
          </ac:picMkLst>
        </pc:picChg>
        <pc:picChg chg="add del mod">
          <ac:chgData name="Leonie Smith" userId="fed1330f33f5650e" providerId="LiveId" clId="{446E8C77-9F01-446E-A52E-56292D47AA36}" dt="2023-08-07T05:00:52.372" v="176"/>
          <ac:picMkLst>
            <pc:docMk/>
            <pc:sldMk cId="1272472953" sldId="293"/>
            <ac:picMk id="12" creationId="{49E25EC4-DD56-277F-2FDF-470C0BCAF459}"/>
          </ac:picMkLst>
        </pc:picChg>
        <pc:picChg chg="add del mod ord">
          <ac:chgData name="Leonie Smith" userId="fed1330f33f5650e" providerId="LiveId" clId="{446E8C77-9F01-446E-A52E-56292D47AA36}" dt="2023-08-07T05:01:05.255" v="177"/>
          <ac:picMkLst>
            <pc:docMk/>
            <pc:sldMk cId="1272472953" sldId="293"/>
            <ac:picMk id="15" creationId="{F2E94390-A077-DEEE-AE6E-33E9721196CE}"/>
          </ac:picMkLst>
        </pc:picChg>
        <pc:picChg chg="add del mod">
          <ac:chgData name="Leonie Smith" userId="fed1330f33f5650e" providerId="LiveId" clId="{446E8C77-9F01-446E-A52E-56292D47AA36}" dt="2023-08-07T05:01:06.697" v="179"/>
          <ac:picMkLst>
            <pc:docMk/>
            <pc:sldMk cId="1272472953" sldId="293"/>
            <ac:picMk id="16" creationId="{1933BFE9-9C7C-2CFC-CDA9-2A92D017457F}"/>
          </ac:picMkLst>
        </pc:picChg>
        <pc:picChg chg="add del mod ord">
          <ac:chgData name="Leonie Smith" userId="fed1330f33f5650e" providerId="LiveId" clId="{446E8C77-9F01-446E-A52E-56292D47AA36}" dt="2023-08-07T05:01:20.954" v="180"/>
          <ac:picMkLst>
            <pc:docMk/>
            <pc:sldMk cId="1272472953" sldId="293"/>
            <ac:picMk id="19" creationId="{1814B858-FB6C-2DD9-A1F9-ABF07E6C9A87}"/>
          </ac:picMkLst>
        </pc:picChg>
        <pc:picChg chg="add del mod">
          <ac:chgData name="Leonie Smith" userId="fed1330f33f5650e" providerId="LiveId" clId="{446E8C77-9F01-446E-A52E-56292D47AA36}" dt="2023-08-07T05:01:22.422" v="182"/>
          <ac:picMkLst>
            <pc:docMk/>
            <pc:sldMk cId="1272472953" sldId="293"/>
            <ac:picMk id="20" creationId="{61EA6C7E-8212-0CDF-0952-6A04F6EB0ABA}"/>
          </ac:picMkLst>
        </pc:picChg>
        <pc:picChg chg="add del mod ord">
          <ac:chgData name="Leonie Smith" userId="fed1330f33f5650e" providerId="LiveId" clId="{446E8C77-9F01-446E-A52E-56292D47AA36}" dt="2023-08-07T05:01:38.248" v="183"/>
          <ac:picMkLst>
            <pc:docMk/>
            <pc:sldMk cId="1272472953" sldId="293"/>
            <ac:picMk id="23" creationId="{A3B70155-A3F9-545B-8230-59BDD8793405}"/>
          </ac:picMkLst>
        </pc:picChg>
        <pc:picChg chg="add mod">
          <ac:chgData name="Leonie Smith" userId="fed1330f33f5650e" providerId="LiveId" clId="{446E8C77-9F01-446E-A52E-56292D47AA36}" dt="2023-08-07T05:01:38.248" v="183"/>
          <ac:picMkLst>
            <pc:docMk/>
            <pc:sldMk cId="1272472953" sldId="293"/>
            <ac:picMk id="24" creationId="{3608581B-176A-DC97-BABA-1A0192643422}"/>
          </ac:picMkLst>
        </pc:picChg>
      </pc:sldChg>
      <pc:sldChg chg="addSp delSp modSp mod modTransition modAnim">
        <pc:chgData name="Leonie Smith" userId="fed1330f33f5650e" providerId="LiveId" clId="{446E8C77-9F01-446E-A52E-56292D47AA36}" dt="2023-08-07T05:06:34.524" v="214"/>
        <pc:sldMkLst>
          <pc:docMk/>
          <pc:sldMk cId="3592805693" sldId="294"/>
        </pc:sldMkLst>
        <pc:picChg chg="add del mod">
          <ac:chgData name="Leonie Smith" userId="fed1330f33f5650e" providerId="LiveId" clId="{446E8C77-9F01-446E-A52E-56292D47AA36}" dt="2023-08-07T05:03:36.296" v="186"/>
          <ac:picMkLst>
            <pc:docMk/>
            <pc:sldMk cId="3592805693" sldId="294"/>
            <ac:picMk id="6" creationId="{8BFF6FD5-3E45-83BF-5C27-A6CD11317A8E}"/>
          </ac:picMkLst>
        </pc:picChg>
        <pc:picChg chg="add del mod">
          <ac:chgData name="Leonie Smith" userId="fed1330f33f5650e" providerId="LiveId" clId="{446E8C77-9F01-446E-A52E-56292D47AA36}" dt="2023-08-07T05:03:48.602" v="187"/>
          <ac:picMkLst>
            <pc:docMk/>
            <pc:sldMk cId="3592805693" sldId="294"/>
            <ac:picMk id="9" creationId="{08AD8D36-B98A-F848-7B1E-E266B3192271}"/>
          </ac:picMkLst>
        </pc:picChg>
        <pc:picChg chg="add del mod">
          <ac:chgData name="Leonie Smith" userId="fed1330f33f5650e" providerId="LiveId" clId="{446E8C77-9F01-446E-A52E-56292D47AA36}" dt="2023-08-07T05:03:49.861" v="189"/>
          <ac:picMkLst>
            <pc:docMk/>
            <pc:sldMk cId="3592805693" sldId="294"/>
            <ac:picMk id="10" creationId="{077AB4A1-729E-0461-01DA-9D3F045B711A}"/>
          </ac:picMkLst>
        </pc:picChg>
        <pc:picChg chg="add del mod ord">
          <ac:chgData name="Leonie Smith" userId="fed1330f33f5650e" providerId="LiveId" clId="{446E8C77-9F01-446E-A52E-56292D47AA36}" dt="2023-08-07T05:04:04.723" v="190"/>
          <ac:picMkLst>
            <pc:docMk/>
            <pc:sldMk cId="3592805693" sldId="294"/>
            <ac:picMk id="13" creationId="{81A6FA88-2DB7-AFC6-A6A8-0BADB794C9E3}"/>
          </ac:picMkLst>
        </pc:picChg>
        <pc:picChg chg="add del mod">
          <ac:chgData name="Leonie Smith" userId="fed1330f33f5650e" providerId="LiveId" clId="{446E8C77-9F01-446E-A52E-56292D47AA36}" dt="2023-08-07T05:04:10.615" v="192"/>
          <ac:picMkLst>
            <pc:docMk/>
            <pc:sldMk cId="3592805693" sldId="294"/>
            <ac:picMk id="14" creationId="{8C955815-D7D1-2C74-5B2F-0A0297404B3C}"/>
          </ac:picMkLst>
        </pc:picChg>
        <pc:picChg chg="add del mod ord">
          <ac:chgData name="Leonie Smith" userId="fed1330f33f5650e" providerId="LiveId" clId="{446E8C77-9F01-446E-A52E-56292D47AA36}" dt="2023-08-07T05:04:23.986" v="193"/>
          <ac:picMkLst>
            <pc:docMk/>
            <pc:sldMk cId="3592805693" sldId="294"/>
            <ac:picMk id="17" creationId="{C6D3BB9D-4978-D347-AFD2-AD7060686EE4}"/>
          </ac:picMkLst>
        </pc:picChg>
        <pc:picChg chg="add del mod">
          <ac:chgData name="Leonie Smith" userId="fed1330f33f5650e" providerId="LiveId" clId="{446E8C77-9F01-446E-A52E-56292D47AA36}" dt="2023-08-07T05:04:25.289" v="195"/>
          <ac:picMkLst>
            <pc:docMk/>
            <pc:sldMk cId="3592805693" sldId="294"/>
            <ac:picMk id="18" creationId="{E1D129C0-3003-4BB1-D2F6-188F3C21F45C}"/>
          </ac:picMkLst>
        </pc:picChg>
        <pc:picChg chg="add del mod ord">
          <ac:chgData name="Leonie Smith" userId="fed1330f33f5650e" providerId="LiveId" clId="{446E8C77-9F01-446E-A52E-56292D47AA36}" dt="2023-08-07T05:04:39.545" v="196"/>
          <ac:picMkLst>
            <pc:docMk/>
            <pc:sldMk cId="3592805693" sldId="294"/>
            <ac:picMk id="20" creationId="{28B56DA9-2BB4-3B2D-2E3D-82021D644FC0}"/>
          </ac:picMkLst>
        </pc:picChg>
        <pc:picChg chg="add del mod">
          <ac:chgData name="Leonie Smith" userId="fed1330f33f5650e" providerId="LiveId" clId="{446E8C77-9F01-446E-A52E-56292D47AA36}" dt="2023-08-07T05:04:40.809" v="198"/>
          <ac:picMkLst>
            <pc:docMk/>
            <pc:sldMk cId="3592805693" sldId="294"/>
            <ac:picMk id="21" creationId="{51359DCF-05A2-7B74-09F6-CBD8CF985F7E}"/>
          </ac:picMkLst>
        </pc:picChg>
        <pc:picChg chg="add del mod ord">
          <ac:chgData name="Leonie Smith" userId="fed1330f33f5650e" providerId="LiveId" clId="{446E8C77-9F01-446E-A52E-56292D47AA36}" dt="2023-08-07T05:04:48.319" v="199"/>
          <ac:picMkLst>
            <pc:docMk/>
            <pc:sldMk cId="3592805693" sldId="294"/>
            <ac:picMk id="24" creationId="{42250AE5-1196-00C7-6F4F-1CD110B215A9}"/>
          </ac:picMkLst>
        </pc:picChg>
        <pc:picChg chg="add del mod">
          <ac:chgData name="Leonie Smith" userId="fed1330f33f5650e" providerId="LiveId" clId="{446E8C77-9F01-446E-A52E-56292D47AA36}" dt="2023-08-07T05:04:51.938" v="201"/>
          <ac:picMkLst>
            <pc:docMk/>
            <pc:sldMk cId="3592805693" sldId="294"/>
            <ac:picMk id="25" creationId="{ECA9B42E-A38D-E56B-D527-E33317A6546C}"/>
          </ac:picMkLst>
        </pc:picChg>
        <pc:picChg chg="add del mod ord">
          <ac:chgData name="Leonie Smith" userId="fed1330f33f5650e" providerId="LiveId" clId="{446E8C77-9F01-446E-A52E-56292D47AA36}" dt="2023-08-07T05:05:05.889" v="202"/>
          <ac:picMkLst>
            <pc:docMk/>
            <pc:sldMk cId="3592805693" sldId="294"/>
            <ac:picMk id="27" creationId="{44D5652E-8681-8BC3-1942-874415BB4265}"/>
          </ac:picMkLst>
        </pc:picChg>
        <pc:picChg chg="add del mod">
          <ac:chgData name="Leonie Smith" userId="fed1330f33f5650e" providerId="LiveId" clId="{446E8C77-9F01-446E-A52E-56292D47AA36}" dt="2023-08-07T05:05:21" v="204"/>
          <ac:picMkLst>
            <pc:docMk/>
            <pc:sldMk cId="3592805693" sldId="294"/>
            <ac:picMk id="28" creationId="{E0DB718F-9CBD-E6E2-1449-5B502668B050}"/>
          </ac:picMkLst>
        </pc:picChg>
        <pc:picChg chg="add del mod ord">
          <ac:chgData name="Leonie Smith" userId="fed1330f33f5650e" providerId="LiveId" clId="{446E8C77-9F01-446E-A52E-56292D47AA36}" dt="2023-08-07T05:05:36.861" v="205"/>
          <ac:picMkLst>
            <pc:docMk/>
            <pc:sldMk cId="3592805693" sldId="294"/>
            <ac:picMk id="32" creationId="{53FD7A1B-3C8B-2878-99A8-30168D69158C}"/>
          </ac:picMkLst>
        </pc:picChg>
        <pc:picChg chg="add del mod">
          <ac:chgData name="Leonie Smith" userId="fed1330f33f5650e" providerId="LiveId" clId="{446E8C77-9F01-446E-A52E-56292D47AA36}" dt="2023-08-07T05:05:49.228" v="207"/>
          <ac:picMkLst>
            <pc:docMk/>
            <pc:sldMk cId="3592805693" sldId="294"/>
            <ac:picMk id="33" creationId="{06BEB710-5974-A34E-832A-16CDF9E92135}"/>
          </ac:picMkLst>
        </pc:picChg>
        <pc:picChg chg="add del mod ord">
          <ac:chgData name="Leonie Smith" userId="fed1330f33f5650e" providerId="LiveId" clId="{446E8C77-9F01-446E-A52E-56292D47AA36}" dt="2023-08-07T05:06:02.597" v="208"/>
          <ac:picMkLst>
            <pc:docMk/>
            <pc:sldMk cId="3592805693" sldId="294"/>
            <ac:picMk id="37" creationId="{1165303E-D807-A73E-DC80-76DBAAED8ACD}"/>
          </ac:picMkLst>
        </pc:picChg>
        <pc:picChg chg="add del mod">
          <ac:chgData name="Leonie Smith" userId="fed1330f33f5650e" providerId="LiveId" clId="{446E8C77-9F01-446E-A52E-56292D47AA36}" dt="2023-08-07T05:06:04.023" v="210"/>
          <ac:picMkLst>
            <pc:docMk/>
            <pc:sldMk cId="3592805693" sldId="294"/>
            <ac:picMk id="38" creationId="{7E524861-D3AB-14E4-1026-ACD727466851}"/>
          </ac:picMkLst>
        </pc:picChg>
        <pc:picChg chg="add del mod ord">
          <ac:chgData name="Leonie Smith" userId="fed1330f33f5650e" providerId="LiveId" clId="{446E8C77-9F01-446E-A52E-56292D47AA36}" dt="2023-08-07T05:06:17.320" v="211"/>
          <ac:picMkLst>
            <pc:docMk/>
            <pc:sldMk cId="3592805693" sldId="294"/>
            <ac:picMk id="41" creationId="{E363063B-C270-82AA-86BE-64011AB7775A}"/>
          </ac:picMkLst>
        </pc:picChg>
        <pc:picChg chg="add del mod">
          <ac:chgData name="Leonie Smith" userId="fed1330f33f5650e" providerId="LiveId" clId="{446E8C77-9F01-446E-A52E-56292D47AA36}" dt="2023-08-07T05:06:20.193" v="213"/>
          <ac:picMkLst>
            <pc:docMk/>
            <pc:sldMk cId="3592805693" sldId="294"/>
            <ac:picMk id="42" creationId="{2A67004B-7588-1231-7D4A-FF30FBFA79D6}"/>
          </ac:picMkLst>
        </pc:picChg>
        <pc:picChg chg="add del mod ord">
          <ac:chgData name="Leonie Smith" userId="fed1330f33f5650e" providerId="LiveId" clId="{446E8C77-9F01-446E-A52E-56292D47AA36}" dt="2023-08-07T05:06:34.524" v="214"/>
          <ac:picMkLst>
            <pc:docMk/>
            <pc:sldMk cId="3592805693" sldId="294"/>
            <ac:picMk id="45" creationId="{E6F33F18-04B6-7A23-D754-1DD9A23BDEDE}"/>
          </ac:picMkLst>
        </pc:picChg>
        <pc:picChg chg="add mod">
          <ac:chgData name="Leonie Smith" userId="fed1330f33f5650e" providerId="LiveId" clId="{446E8C77-9F01-446E-A52E-56292D47AA36}" dt="2023-08-07T05:06:34.524" v="214"/>
          <ac:picMkLst>
            <pc:docMk/>
            <pc:sldMk cId="3592805693" sldId="294"/>
            <ac:picMk id="46" creationId="{F3D19620-C782-6359-78C9-5E53C1AF9120}"/>
          </ac:picMkLst>
        </pc:picChg>
      </pc:sldChg>
      <pc:sldChg chg="addSp delSp modSp mod modTransition modAnim">
        <pc:chgData name="Leonie Smith" userId="fed1330f33f5650e" providerId="LiveId" clId="{446E8C77-9F01-446E-A52E-56292D47AA36}" dt="2023-08-07T05:08:04.348" v="218"/>
        <pc:sldMkLst>
          <pc:docMk/>
          <pc:sldMk cId="3256631608" sldId="295"/>
        </pc:sldMkLst>
        <pc:picChg chg="add del mod">
          <ac:chgData name="Leonie Smith" userId="fed1330f33f5650e" providerId="LiveId" clId="{446E8C77-9F01-446E-A52E-56292D47AA36}" dt="2023-08-07T05:07:49.949" v="217"/>
          <ac:picMkLst>
            <pc:docMk/>
            <pc:sldMk cId="3256631608" sldId="295"/>
            <ac:picMk id="6" creationId="{AA22D32A-4B3C-8667-E6B4-1932AD67B735}"/>
          </ac:picMkLst>
        </pc:picChg>
        <pc:picChg chg="add del mod">
          <ac:chgData name="Leonie Smith" userId="fed1330f33f5650e" providerId="LiveId" clId="{446E8C77-9F01-446E-A52E-56292D47AA36}" dt="2023-08-07T05:08:04.348" v="218"/>
          <ac:picMkLst>
            <pc:docMk/>
            <pc:sldMk cId="3256631608" sldId="295"/>
            <ac:picMk id="10" creationId="{2CC1B771-454D-186B-5E85-6D81EBA3762B}"/>
          </ac:picMkLst>
        </pc:picChg>
        <pc:picChg chg="add mod">
          <ac:chgData name="Leonie Smith" userId="fed1330f33f5650e" providerId="LiveId" clId="{446E8C77-9F01-446E-A52E-56292D47AA36}" dt="2023-08-07T05:08:04.348" v="218"/>
          <ac:picMkLst>
            <pc:docMk/>
            <pc:sldMk cId="3256631608" sldId="295"/>
            <ac:picMk id="11" creationId="{FC6FF311-2E4D-B88A-A0A6-9C44A5416FA9}"/>
          </ac:picMkLst>
        </pc:picChg>
      </pc:sldChg>
      <pc:sldChg chg="addSp delSp modSp mod modTransition modAnim">
        <pc:chgData name="Leonie Smith" userId="fed1330f33f5650e" providerId="LiveId" clId="{446E8C77-9F01-446E-A52E-56292D47AA36}" dt="2023-08-07T05:12:51.998" v="240"/>
        <pc:sldMkLst>
          <pc:docMk/>
          <pc:sldMk cId="105009278" sldId="296"/>
        </pc:sldMkLst>
        <pc:picChg chg="add del mod">
          <ac:chgData name="Leonie Smith" userId="fed1330f33f5650e" providerId="LiveId" clId="{446E8C77-9F01-446E-A52E-56292D47AA36}" dt="2023-08-07T05:09:09.016" v="221"/>
          <ac:picMkLst>
            <pc:docMk/>
            <pc:sldMk cId="105009278" sldId="296"/>
            <ac:picMk id="6" creationId="{C45DAA6B-8E07-26F4-63B5-BEFE7EB69434}"/>
          </ac:picMkLst>
        </pc:picChg>
        <pc:picChg chg="add del mod">
          <ac:chgData name="Leonie Smith" userId="fed1330f33f5650e" providerId="LiveId" clId="{446E8C77-9F01-446E-A52E-56292D47AA36}" dt="2023-08-07T05:09:19.365" v="222"/>
          <ac:picMkLst>
            <pc:docMk/>
            <pc:sldMk cId="105009278" sldId="296"/>
            <ac:picMk id="9" creationId="{375B82FB-0692-C4A5-9E87-5D007B6357D7}"/>
          </ac:picMkLst>
        </pc:picChg>
        <pc:picChg chg="add del mod">
          <ac:chgData name="Leonie Smith" userId="fed1330f33f5650e" providerId="LiveId" clId="{446E8C77-9F01-446E-A52E-56292D47AA36}" dt="2023-08-07T05:09:21.048" v="224"/>
          <ac:picMkLst>
            <pc:docMk/>
            <pc:sldMk cId="105009278" sldId="296"/>
            <ac:picMk id="10" creationId="{CC68BCF5-552B-8EE1-7116-62E8EFF2F792}"/>
          </ac:picMkLst>
        </pc:picChg>
        <pc:picChg chg="add del mod ord">
          <ac:chgData name="Leonie Smith" userId="fed1330f33f5650e" providerId="LiveId" clId="{446E8C77-9F01-446E-A52E-56292D47AA36}" dt="2023-08-07T05:09:42.104" v="225"/>
          <ac:picMkLst>
            <pc:docMk/>
            <pc:sldMk cId="105009278" sldId="296"/>
            <ac:picMk id="13" creationId="{7431AF1C-1115-BE4A-7D63-15BD1FD75889}"/>
          </ac:picMkLst>
        </pc:picChg>
        <pc:picChg chg="add del mod">
          <ac:chgData name="Leonie Smith" userId="fed1330f33f5650e" providerId="LiveId" clId="{446E8C77-9F01-446E-A52E-56292D47AA36}" dt="2023-08-07T05:09:43.934" v="227"/>
          <ac:picMkLst>
            <pc:docMk/>
            <pc:sldMk cId="105009278" sldId="296"/>
            <ac:picMk id="14" creationId="{E873784B-E1BF-A54E-64BF-25BE48F42178}"/>
          </ac:picMkLst>
        </pc:picChg>
        <pc:picChg chg="add del mod ord">
          <ac:chgData name="Leonie Smith" userId="fed1330f33f5650e" providerId="LiveId" clId="{446E8C77-9F01-446E-A52E-56292D47AA36}" dt="2023-08-07T05:10:07.285" v="228"/>
          <ac:picMkLst>
            <pc:docMk/>
            <pc:sldMk cId="105009278" sldId="296"/>
            <ac:picMk id="16" creationId="{45C9FB9C-3A68-C5C1-BDBD-6E8EBD8EC672}"/>
          </ac:picMkLst>
        </pc:picChg>
        <pc:picChg chg="add del mod">
          <ac:chgData name="Leonie Smith" userId="fed1330f33f5650e" providerId="LiveId" clId="{446E8C77-9F01-446E-A52E-56292D47AA36}" dt="2023-08-07T05:10:30.151" v="230"/>
          <ac:picMkLst>
            <pc:docMk/>
            <pc:sldMk cId="105009278" sldId="296"/>
            <ac:picMk id="17" creationId="{6B531A83-F5E4-C7AD-5BF7-E19EC6E2A01A}"/>
          </ac:picMkLst>
        </pc:picChg>
        <pc:picChg chg="add del mod ord">
          <ac:chgData name="Leonie Smith" userId="fed1330f33f5650e" providerId="LiveId" clId="{446E8C77-9F01-446E-A52E-56292D47AA36}" dt="2023-08-07T05:10:52.702" v="231"/>
          <ac:picMkLst>
            <pc:docMk/>
            <pc:sldMk cId="105009278" sldId="296"/>
            <ac:picMk id="21" creationId="{8D8EBEE8-EBF7-4A48-26BA-EA9A36C14452}"/>
          </ac:picMkLst>
        </pc:picChg>
        <pc:picChg chg="add del mod">
          <ac:chgData name="Leonie Smith" userId="fed1330f33f5650e" providerId="LiveId" clId="{446E8C77-9F01-446E-A52E-56292D47AA36}" dt="2023-08-07T05:11:14.441" v="233"/>
          <ac:picMkLst>
            <pc:docMk/>
            <pc:sldMk cId="105009278" sldId="296"/>
            <ac:picMk id="22" creationId="{C2161EAB-C44A-BCCB-A1A6-76F66799672C}"/>
          </ac:picMkLst>
        </pc:picChg>
        <pc:picChg chg="add del mod ord">
          <ac:chgData name="Leonie Smith" userId="fed1330f33f5650e" providerId="LiveId" clId="{446E8C77-9F01-446E-A52E-56292D47AA36}" dt="2023-08-07T05:11:37.085" v="234"/>
          <ac:picMkLst>
            <pc:docMk/>
            <pc:sldMk cId="105009278" sldId="296"/>
            <ac:picMk id="26" creationId="{EF89A086-38E1-ED47-C4FF-5DE13B1403F3}"/>
          </ac:picMkLst>
        </pc:picChg>
        <pc:picChg chg="add del mod">
          <ac:chgData name="Leonie Smith" userId="fed1330f33f5650e" providerId="LiveId" clId="{446E8C77-9F01-446E-A52E-56292D47AA36}" dt="2023-08-07T05:11:58.340" v="236"/>
          <ac:picMkLst>
            <pc:docMk/>
            <pc:sldMk cId="105009278" sldId="296"/>
            <ac:picMk id="27" creationId="{58DD6C16-E14C-2CBC-498F-926C0C70533B}"/>
          </ac:picMkLst>
        </pc:picChg>
        <pc:picChg chg="add del mod ord">
          <ac:chgData name="Leonie Smith" userId="fed1330f33f5650e" providerId="LiveId" clId="{446E8C77-9F01-446E-A52E-56292D47AA36}" dt="2023-08-07T05:12:20.446" v="237"/>
          <ac:picMkLst>
            <pc:docMk/>
            <pc:sldMk cId="105009278" sldId="296"/>
            <ac:picMk id="31" creationId="{D5D450BE-59A4-AAAA-6B88-7E8D74408703}"/>
          </ac:picMkLst>
        </pc:picChg>
        <pc:picChg chg="add del mod">
          <ac:chgData name="Leonie Smith" userId="fed1330f33f5650e" providerId="LiveId" clId="{446E8C77-9F01-446E-A52E-56292D47AA36}" dt="2023-08-07T05:12:30.457" v="239"/>
          <ac:picMkLst>
            <pc:docMk/>
            <pc:sldMk cId="105009278" sldId="296"/>
            <ac:picMk id="32" creationId="{9D5001D2-6E5E-507E-E307-B6A81BAB422B}"/>
          </ac:picMkLst>
        </pc:picChg>
        <pc:picChg chg="add del mod ord">
          <ac:chgData name="Leonie Smith" userId="fed1330f33f5650e" providerId="LiveId" clId="{446E8C77-9F01-446E-A52E-56292D47AA36}" dt="2023-08-07T05:12:51.998" v="240"/>
          <ac:picMkLst>
            <pc:docMk/>
            <pc:sldMk cId="105009278" sldId="296"/>
            <ac:picMk id="36" creationId="{C1B2C070-BA6F-9D1E-7F4A-92BDD655D978}"/>
          </ac:picMkLst>
        </pc:picChg>
        <pc:picChg chg="add mod">
          <ac:chgData name="Leonie Smith" userId="fed1330f33f5650e" providerId="LiveId" clId="{446E8C77-9F01-446E-A52E-56292D47AA36}" dt="2023-08-07T05:12:51.998" v="240"/>
          <ac:picMkLst>
            <pc:docMk/>
            <pc:sldMk cId="105009278" sldId="296"/>
            <ac:picMk id="37" creationId="{DA8DD5E8-AD68-6D78-10C8-4795634897CD}"/>
          </ac:picMkLst>
        </pc:picChg>
      </pc:sldChg>
      <pc:sldChg chg="addSp delSp modSp mod modTransition modAnim">
        <pc:chgData name="Leonie Smith" userId="fed1330f33f5650e" providerId="LiveId" clId="{446E8C77-9F01-446E-A52E-56292D47AA36}" dt="2023-08-07T05:15:20.014" v="253"/>
        <pc:sldMkLst>
          <pc:docMk/>
          <pc:sldMk cId="3327585472" sldId="297"/>
        </pc:sldMkLst>
        <pc:picChg chg="add del mod">
          <ac:chgData name="Leonie Smith" userId="fed1330f33f5650e" providerId="LiveId" clId="{446E8C77-9F01-446E-A52E-56292D47AA36}" dt="2023-08-07T05:13:47.310" v="243"/>
          <ac:picMkLst>
            <pc:docMk/>
            <pc:sldMk cId="3327585472" sldId="297"/>
            <ac:picMk id="6" creationId="{1BCDFBCB-9F74-2315-3358-4A8003DD9A33}"/>
          </ac:picMkLst>
        </pc:picChg>
        <pc:picChg chg="add del mod">
          <ac:chgData name="Leonie Smith" userId="fed1330f33f5650e" providerId="LiveId" clId="{446E8C77-9F01-446E-A52E-56292D47AA36}" dt="2023-08-07T05:14:03.058" v="244"/>
          <ac:picMkLst>
            <pc:docMk/>
            <pc:sldMk cId="3327585472" sldId="297"/>
            <ac:picMk id="9" creationId="{2428EDCC-A493-031D-8094-6B4EBDC6EEF0}"/>
          </ac:picMkLst>
        </pc:picChg>
        <pc:picChg chg="add del mod">
          <ac:chgData name="Leonie Smith" userId="fed1330f33f5650e" providerId="LiveId" clId="{446E8C77-9F01-446E-A52E-56292D47AA36}" dt="2023-08-07T05:14:20.569" v="246"/>
          <ac:picMkLst>
            <pc:docMk/>
            <pc:sldMk cId="3327585472" sldId="297"/>
            <ac:picMk id="10" creationId="{78D2F7B3-DAB2-FB39-8094-68F34BF99FEC}"/>
          </ac:picMkLst>
        </pc:picChg>
        <pc:picChg chg="add del mod ord">
          <ac:chgData name="Leonie Smith" userId="fed1330f33f5650e" providerId="LiveId" clId="{446E8C77-9F01-446E-A52E-56292D47AA36}" dt="2023-08-07T05:14:34.015" v="247"/>
          <ac:picMkLst>
            <pc:docMk/>
            <pc:sldMk cId="3327585472" sldId="297"/>
            <ac:picMk id="15" creationId="{25990F75-9CE6-EC77-CE30-C9E40D3BF5D4}"/>
          </ac:picMkLst>
        </pc:picChg>
        <pc:picChg chg="add del mod">
          <ac:chgData name="Leonie Smith" userId="fed1330f33f5650e" providerId="LiveId" clId="{446E8C77-9F01-446E-A52E-56292D47AA36}" dt="2023-08-07T05:14:35.921" v="249"/>
          <ac:picMkLst>
            <pc:docMk/>
            <pc:sldMk cId="3327585472" sldId="297"/>
            <ac:picMk id="16" creationId="{9DAC53A2-74EF-CE74-47D8-3D2F44EF3CFA}"/>
          </ac:picMkLst>
        </pc:picChg>
        <pc:picChg chg="add del mod ord">
          <ac:chgData name="Leonie Smith" userId="fed1330f33f5650e" providerId="LiveId" clId="{446E8C77-9F01-446E-A52E-56292D47AA36}" dt="2023-08-07T05:14:51.822" v="250"/>
          <ac:picMkLst>
            <pc:docMk/>
            <pc:sldMk cId="3327585472" sldId="297"/>
            <ac:picMk id="19" creationId="{DB16DF94-7A38-D625-25FD-6433B213B3F0}"/>
          </ac:picMkLst>
        </pc:picChg>
        <pc:picChg chg="add del mod">
          <ac:chgData name="Leonie Smith" userId="fed1330f33f5650e" providerId="LiveId" clId="{446E8C77-9F01-446E-A52E-56292D47AA36}" dt="2023-08-07T05:15:03.252" v="252"/>
          <ac:picMkLst>
            <pc:docMk/>
            <pc:sldMk cId="3327585472" sldId="297"/>
            <ac:picMk id="20" creationId="{B2085DD1-310F-BE17-6B7E-8BCFF6C3ED1E}"/>
          </ac:picMkLst>
        </pc:picChg>
        <pc:picChg chg="add del mod ord">
          <ac:chgData name="Leonie Smith" userId="fed1330f33f5650e" providerId="LiveId" clId="{446E8C77-9F01-446E-A52E-56292D47AA36}" dt="2023-08-07T05:15:20.014" v="253"/>
          <ac:picMkLst>
            <pc:docMk/>
            <pc:sldMk cId="3327585472" sldId="297"/>
            <ac:picMk id="24" creationId="{9B2106B0-DECD-96BC-1A39-A066EAB3071B}"/>
          </ac:picMkLst>
        </pc:picChg>
        <pc:picChg chg="add mod">
          <ac:chgData name="Leonie Smith" userId="fed1330f33f5650e" providerId="LiveId" clId="{446E8C77-9F01-446E-A52E-56292D47AA36}" dt="2023-08-07T05:15:20.014" v="253"/>
          <ac:picMkLst>
            <pc:docMk/>
            <pc:sldMk cId="3327585472" sldId="297"/>
            <ac:picMk id="25" creationId="{2C824209-7AA0-8626-2376-D219B871D319}"/>
          </ac:picMkLst>
        </pc:picChg>
      </pc:sldChg>
      <pc:sldChg chg="addSp delSp modSp mod modTransition modAnim">
        <pc:chgData name="Leonie Smith" userId="fed1330f33f5650e" providerId="LiveId" clId="{446E8C77-9F01-446E-A52E-56292D47AA36}" dt="2023-08-07T05:20:31.787" v="275"/>
        <pc:sldMkLst>
          <pc:docMk/>
          <pc:sldMk cId="2069662874" sldId="298"/>
        </pc:sldMkLst>
        <pc:picChg chg="add del mod">
          <ac:chgData name="Leonie Smith" userId="fed1330f33f5650e" providerId="LiveId" clId="{446E8C77-9F01-446E-A52E-56292D47AA36}" dt="2023-08-07T05:16:46.060" v="256"/>
          <ac:picMkLst>
            <pc:docMk/>
            <pc:sldMk cId="2069662874" sldId="298"/>
            <ac:picMk id="6" creationId="{9FB61148-2B7C-895D-D2C1-C3B4FB4E9EF3}"/>
          </ac:picMkLst>
        </pc:picChg>
        <pc:picChg chg="add del mod">
          <ac:chgData name="Leonie Smith" userId="fed1330f33f5650e" providerId="LiveId" clId="{446E8C77-9F01-446E-A52E-56292D47AA36}" dt="2023-08-07T05:17:09.443" v="257"/>
          <ac:picMkLst>
            <pc:docMk/>
            <pc:sldMk cId="2069662874" sldId="298"/>
            <ac:picMk id="9" creationId="{0FC68CAF-F35E-2ABD-E974-C41FA7B3B7ED}"/>
          </ac:picMkLst>
        </pc:picChg>
        <pc:picChg chg="add del mod">
          <ac:chgData name="Leonie Smith" userId="fed1330f33f5650e" providerId="LiveId" clId="{446E8C77-9F01-446E-A52E-56292D47AA36}" dt="2023-08-07T05:17:38.022" v="259"/>
          <ac:picMkLst>
            <pc:docMk/>
            <pc:sldMk cId="2069662874" sldId="298"/>
            <ac:picMk id="10" creationId="{80DDFCD8-D8B2-3C50-32AB-07F84D404DF0}"/>
          </ac:picMkLst>
        </pc:picChg>
        <pc:picChg chg="add del mod ord">
          <ac:chgData name="Leonie Smith" userId="fed1330f33f5650e" providerId="LiveId" clId="{446E8C77-9F01-446E-A52E-56292D47AA36}" dt="2023-08-07T05:18:00.882" v="260"/>
          <ac:picMkLst>
            <pc:docMk/>
            <pc:sldMk cId="2069662874" sldId="298"/>
            <ac:picMk id="13" creationId="{5BB5ABBF-99A8-C3EC-2A97-0825667969F4}"/>
          </ac:picMkLst>
        </pc:picChg>
        <pc:picChg chg="add del mod">
          <ac:chgData name="Leonie Smith" userId="fed1330f33f5650e" providerId="LiveId" clId="{446E8C77-9F01-446E-A52E-56292D47AA36}" dt="2023-08-07T05:18:40.660" v="262"/>
          <ac:picMkLst>
            <pc:docMk/>
            <pc:sldMk cId="2069662874" sldId="298"/>
            <ac:picMk id="14" creationId="{36611024-4DC6-57F9-5630-9C08C4F052FC}"/>
          </ac:picMkLst>
        </pc:picChg>
        <pc:picChg chg="add del mod ord">
          <ac:chgData name="Leonie Smith" userId="fed1330f33f5650e" providerId="LiveId" clId="{446E8C77-9F01-446E-A52E-56292D47AA36}" dt="2023-08-07T05:18:47.663" v="263"/>
          <ac:picMkLst>
            <pc:docMk/>
            <pc:sldMk cId="2069662874" sldId="298"/>
            <ac:picMk id="20" creationId="{EC9683BE-4261-9A8A-D80E-865BBBC9B2E0}"/>
          </ac:picMkLst>
        </pc:picChg>
        <pc:picChg chg="add del mod">
          <ac:chgData name="Leonie Smith" userId="fed1330f33f5650e" providerId="LiveId" clId="{446E8C77-9F01-446E-A52E-56292D47AA36}" dt="2023-08-07T05:18:49.268" v="265"/>
          <ac:picMkLst>
            <pc:docMk/>
            <pc:sldMk cId="2069662874" sldId="298"/>
            <ac:picMk id="21" creationId="{9E9CD1EA-05EC-E6F2-75F9-7FFDAE8BE007}"/>
          </ac:picMkLst>
        </pc:picChg>
        <pc:picChg chg="add del mod ord">
          <ac:chgData name="Leonie Smith" userId="fed1330f33f5650e" providerId="LiveId" clId="{446E8C77-9F01-446E-A52E-56292D47AA36}" dt="2023-08-07T05:18:57.772" v="266"/>
          <ac:picMkLst>
            <pc:docMk/>
            <pc:sldMk cId="2069662874" sldId="298"/>
            <ac:picMk id="24" creationId="{E9043194-8908-DD66-12D7-E2B9AF75C21A}"/>
          </ac:picMkLst>
        </pc:picChg>
        <pc:picChg chg="add del mod">
          <ac:chgData name="Leonie Smith" userId="fed1330f33f5650e" providerId="LiveId" clId="{446E8C77-9F01-446E-A52E-56292D47AA36}" dt="2023-08-07T05:18:59.150" v="268"/>
          <ac:picMkLst>
            <pc:docMk/>
            <pc:sldMk cId="2069662874" sldId="298"/>
            <ac:picMk id="25" creationId="{12021927-D4F9-04E5-6ECD-C7DD779C2653}"/>
          </ac:picMkLst>
        </pc:picChg>
        <pc:picChg chg="add del mod ord">
          <ac:chgData name="Leonie Smith" userId="fed1330f33f5650e" providerId="LiveId" clId="{446E8C77-9F01-446E-A52E-56292D47AA36}" dt="2023-08-07T05:19:14.836" v="269"/>
          <ac:picMkLst>
            <pc:docMk/>
            <pc:sldMk cId="2069662874" sldId="298"/>
            <ac:picMk id="28" creationId="{7D9AB5A3-7711-EA53-D606-243F9C34C3DE}"/>
          </ac:picMkLst>
        </pc:picChg>
        <pc:picChg chg="add del mod">
          <ac:chgData name="Leonie Smith" userId="fed1330f33f5650e" providerId="LiveId" clId="{446E8C77-9F01-446E-A52E-56292D47AA36}" dt="2023-08-07T05:19:17.813" v="271"/>
          <ac:picMkLst>
            <pc:docMk/>
            <pc:sldMk cId="2069662874" sldId="298"/>
            <ac:picMk id="29" creationId="{17B518D1-0BAF-FE64-4155-F2727DEFB2B4}"/>
          </ac:picMkLst>
        </pc:picChg>
        <pc:picChg chg="add del mod ord">
          <ac:chgData name="Leonie Smith" userId="fed1330f33f5650e" providerId="LiveId" clId="{446E8C77-9F01-446E-A52E-56292D47AA36}" dt="2023-08-07T05:19:41.775" v="272"/>
          <ac:picMkLst>
            <pc:docMk/>
            <pc:sldMk cId="2069662874" sldId="298"/>
            <ac:picMk id="32" creationId="{4F8E002F-2EE6-5E16-0663-C94A92736406}"/>
          </ac:picMkLst>
        </pc:picChg>
        <pc:picChg chg="add del mod">
          <ac:chgData name="Leonie Smith" userId="fed1330f33f5650e" providerId="LiveId" clId="{446E8C77-9F01-446E-A52E-56292D47AA36}" dt="2023-08-07T05:20:09.338" v="274"/>
          <ac:picMkLst>
            <pc:docMk/>
            <pc:sldMk cId="2069662874" sldId="298"/>
            <ac:picMk id="33" creationId="{024C59F8-AA54-3DEE-69EC-5A430279B67D}"/>
          </ac:picMkLst>
        </pc:picChg>
        <pc:picChg chg="add del mod ord">
          <ac:chgData name="Leonie Smith" userId="fed1330f33f5650e" providerId="LiveId" clId="{446E8C77-9F01-446E-A52E-56292D47AA36}" dt="2023-08-07T05:20:31.787" v="275"/>
          <ac:picMkLst>
            <pc:docMk/>
            <pc:sldMk cId="2069662874" sldId="298"/>
            <ac:picMk id="39" creationId="{2C9B0D0D-7107-3CDC-6B28-2F633B8D40B7}"/>
          </ac:picMkLst>
        </pc:picChg>
        <pc:picChg chg="add mod">
          <ac:chgData name="Leonie Smith" userId="fed1330f33f5650e" providerId="LiveId" clId="{446E8C77-9F01-446E-A52E-56292D47AA36}" dt="2023-08-07T05:20:31.787" v="275"/>
          <ac:picMkLst>
            <pc:docMk/>
            <pc:sldMk cId="2069662874" sldId="298"/>
            <ac:picMk id="40" creationId="{9FED224A-3877-EE5A-E9F2-0DC25C37D3D1}"/>
          </ac:picMkLst>
        </pc:picChg>
      </pc:sldChg>
      <pc:sldChg chg="addSp delSp modSp mod modTransition modAnim">
        <pc:chgData name="Leonie Smith" userId="fed1330f33f5650e" providerId="LiveId" clId="{446E8C77-9F01-446E-A52E-56292D47AA36}" dt="2023-08-07T05:24:21.831" v="294"/>
        <pc:sldMkLst>
          <pc:docMk/>
          <pc:sldMk cId="2518472943" sldId="299"/>
        </pc:sldMkLst>
        <pc:picChg chg="add del mod">
          <ac:chgData name="Leonie Smith" userId="fed1330f33f5650e" providerId="LiveId" clId="{446E8C77-9F01-446E-A52E-56292D47AA36}" dt="2023-08-07T05:21:53.248" v="278"/>
          <ac:picMkLst>
            <pc:docMk/>
            <pc:sldMk cId="2518472943" sldId="299"/>
            <ac:picMk id="6" creationId="{EC442673-1630-4681-E6A9-9ADC70B0085A}"/>
          </ac:picMkLst>
        </pc:picChg>
        <pc:picChg chg="add del mod">
          <ac:chgData name="Leonie Smith" userId="fed1330f33f5650e" providerId="LiveId" clId="{446E8C77-9F01-446E-A52E-56292D47AA36}" dt="2023-08-07T05:22:00.293" v="279"/>
          <ac:picMkLst>
            <pc:docMk/>
            <pc:sldMk cId="2518472943" sldId="299"/>
            <ac:picMk id="9" creationId="{C4BBFBF0-CFAE-5806-2ADA-90135863F0F1}"/>
          </ac:picMkLst>
        </pc:picChg>
        <pc:picChg chg="add del mod">
          <ac:chgData name="Leonie Smith" userId="fed1330f33f5650e" providerId="LiveId" clId="{446E8C77-9F01-446E-A52E-56292D47AA36}" dt="2023-08-07T05:22:53.020" v="281"/>
          <ac:picMkLst>
            <pc:docMk/>
            <pc:sldMk cId="2518472943" sldId="299"/>
            <ac:picMk id="10" creationId="{2BB9E032-2779-0E43-6BC8-E520130480EA}"/>
          </ac:picMkLst>
        </pc:picChg>
        <pc:picChg chg="add del mod ord">
          <ac:chgData name="Leonie Smith" userId="fed1330f33f5650e" providerId="LiveId" clId="{446E8C77-9F01-446E-A52E-56292D47AA36}" dt="2023-08-07T05:23:10.753" v="282"/>
          <ac:picMkLst>
            <pc:docMk/>
            <pc:sldMk cId="2518472943" sldId="299"/>
            <ac:picMk id="13" creationId="{EAC321AD-47FE-A491-D639-B7259E072C29}"/>
          </ac:picMkLst>
        </pc:picChg>
        <pc:picChg chg="add del mod">
          <ac:chgData name="Leonie Smith" userId="fed1330f33f5650e" providerId="LiveId" clId="{446E8C77-9F01-446E-A52E-56292D47AA36}" dt="2023-08-07T05:23:37.573" v="284"/>
          <ac:picMkLst>
            <pc:docMk/>
            <pc:sldMk cId="2518472943" sldId="299"/>
            <ac:picMk id="14" creationId="{D7E71D34-C394-FF73-DEE5-035E2432E1DE}"/>
          </ac:picMkLst>
        </pc:picChg>
        <pc:picChg chg="add del mod ord">
          <ac:chgData name="Leonie Smith" userId="fed1330f33f5650e" providerId="LiveId" clId="{446E8C77-9F01-446E-A52E-56292D47AA36}" dt="2023-08-07T05:23:43.702" v="285"/>
          <ac:picMkLst>
            <pc:docMk/>
            <pc:sldMk cId="2518472943" sldId="299"/>
            <ac:picMk id="18" creationId="{7C2B8244-8406-104F-B301-07A1D68D86FD}"/>
          </ac:picMkLst>
        </pc:picChg>
        <pc:picChg chg="add del mod">
          <ac:chgData name="Leonie Smith" userId="fed1330f33f5650e" providerId="LiveId" clId="{446E8C77-9F01-446E-A52E-56292D47AA36}" dt="2023-08-07T05:23:45.144" v="287"/>
          <ac:picMkLst>
            <pc:docMk/>
            <pc:sldMk cId="2518472943" sldId="299"/>
            <ac:picMk id="19" creationId="{FAC3C7FB-3161-8DE0-79A8-D4A2D4DE346A}"/>
          </ac:picMkLst>
        </pc:picChg>
        <pc:picChg chg="add del mod ord">
          <ac:chgData name="Leonie Smith" userId="fed1330f33f5650e" providerId="LiveId" clId="{446E8C77-9F01-446E-A52E-56292D47AA36}" dt="2023-08-07T05:23:54.380" v="288"/>
          <ac:picMkLst>
            <pc:docMk/>
            <pc:sldMk cId="2518472943" sldId="299"/>
            <ac:picMk id="22" creationId="{E87FE3D5-E84B-E12C-9A62-3BF5656BFE3E}"/>
          </ac:picMkLst>
        </pc:picChg>
        <pc:picChg chg="add del mod">
          <ac:chgData name="Leonie Smith" userId="fed1330f33f5650e" providerId="LiveId" clId="{446E8C77-9F01-446E-A52E-56292D47AA36}" dt="2023-08-07T05:23:55.831" v="290"/>
          <ac:picMkLst>
            <pc:docMk/>
            <pc:sldMk cId="2518472943" sldId="299"/>
            <ac:picMk id="23" creationId="{6DBDAD26-4365-A01D-134B-D93EDCBCF791}"/>
          </ac:picMkLst>
        </pc:picChg>
        <pc:picChg chg="add del mod ord">
          <ac:chgData name="Leonie Smith" userId="fed1330f33f5650e" providerId="LiveId" clId="{446E8C77-9F01-446E-A52E-56292D47AA36}" dt="2023-08-07T05:24:01.843" v="291"/>
          <ac:picMkLst>
            <pc:docMk/>
            <pc:sldMk cId="2518472943" sldId="299"/>
            <ac:picMk id="26" creationId="{AB31A288-13CC-BA4E-E30D-559ED5880871}"/>
          </ac:picMkLst>
        </pc:picChg>
        <pc:picChg chg="add del mod">
          <ac:chgData name="Leonie Smith" userId="fed1330f33f5650e" providerId="LiveId" clId="{446E8C77-9F01-446E-A52E-56292D47AA36}" dt="2023-08-07T05:24:03.544" v="293"/>
          <ac:picMkLst>
            <pc:docMk/>
            <pc:sldMk cId="2518472943" sldId="299"/>
            <ac:picMk id="27" creationId="{B82B0F17-2574-4AE1-47B1-F8F2F738076A}"/>
          </ac:picMkLst>
        </pc:picChg>
        <pc:picChg chg="add del mod ord">
          <ac:chgData name="Leonie Smith" userId="fed1330f33f5650e" providerId="LiveId" clId="{446E8C77-9F01-446E-A52E-56292D47AA36}" dt="2023-08-07T05:24:21.831" v="294"/>
          <ac:picMkLst>
            <pc:docMk/>
            <pc:sldMk cId="2518472943" sldId="299"/>
            <ac:picMk id="30" creationId="{609F2604-FDE5-BC60-DA6F-15615FD82C8F}"/>
          </ac:picMkLst>
        </pc:picChg>
        <pc:picChg chg="add mod">
          <ac:chgData name="Leonie Smith" userId="fed1330f33f5650e" providerId="LiveId" clId="{446E8C77-9F01-446E-A52E-56292D47AA36}" dt="2023-08-07T05:24:21.831" v="294"/>
          <ac:picMkLst>
            <pc:docMk/>
            <pc:sldMk cId="2518472943" sldId="299"/>
            <ac:picMk id="31" creationId="{D91006C8-9F58-758F-7F9E-CA1660BC6135}"/>
          </ac:picMkLst>
        </pc:picChg>
      </pc:sldChg>
      <pc:sldChg chg="addSp delSp modSp mod modTransition modAnim">
        <pc:chgData name="Leonie Smith" userId="fed1330f33f5650e" providerId="LiveId" clId="{446E8C77-9F01-446E-A52E-56292D47AA36}" dt="2023-08-07T05:28:02.146" v="313"/>
        <pc:sldMkLst>
          <pc:docMk/>
          <pc:sldMk cId="3576808113" sldId="300"/>
        </pc:sldMkLst>
        <pc:picChg chg="add del mod">
          <ac:chgData name="Leonie Smith" userId="fed1330f33f5650e" providerId="LiveId" clId="{446E8C77-9F01-446E-A52E-56292D47AA36}" dt="2023-08-07T05:25:35.884" v="297"/>
          <ac:picMkLst>
            <pc:docMk/>
            <pc:sldMk cId="3576808113" sldId="300"/>
            <ac:picMk id="7" creationId="{ABEC39E6-755B-C567-15E8-E612A625C601}"/>
          </ac:picMkLst>
        </pc:picChg>
        <pc:picChg chg="add del mod">
          <ac:chgData name="Leonie Smith" userId="fed1330f33f5650e" providerId="LiveId" clId="{446E8C77-9F01-446E-A52E-56292D47AA36}" dt="2023-08-07T05:25:44.300" v="298"/>
          <ac:picMkLst>
            <pc:docMk/>
            <pc:sldMk cId="3576808113" sldId="300"/>
            <ac:picMk id="11" creationId="{87D158E5-7116-9735-6C45-688A7E6055D0}"/>
          </ac:picMkLst>
        </pc:picChg>
        <pc:picChg chg="add del mod">
          <ac:chgData name="Leonie Smith" userId="fed1330f33f5650e" providerId="LiveId" clId="{446E8C77-9F01-446E-A52E-56292D47AA36}" dt="2023-08-07T05:25:45.661" v="300"/>
          <ac:picMkLst>
            <pc:docMk/>
            <pc:sldMk cId="3576808113" sldId="300"/>
            <ac:picMk id="12" creationId="{DCC808AF-8884-2D70-407D-ACEEAFAB8B48}"/>
          </ac:picMkLst>
        </pc:picChg>
        <pc:picChg chg="add del mod ord">
          <ac:chgData name="Leonie Smith" userId="fed1330f33f5650e" providerId="LiveId" clId="{446E8C77-9F01-446E-A52E-56292D47AA36}" dt="2023-08-07T05:26:00.995" v="301"/>
          <ac:picMkLst>
            <pc:docMk/>
            <pc:sldMk cId="3576808113" sldId="300"/>
            <ac:picMk id="15" creationId="{96913E0E-481E-4E59-3688-A39D763D824C}"/>
          </ac:picMkLst>
        </pc:picChg>
        <pc:picChg chg="add del mod">
          <ac:chgData name="Leonie Smith" userId="fed1330f33f5650e" providerId="LiveId" clId="{446E8C77-9F01-446E-A52E-56292D47AA36}" dt="2023-08-07T05:26:18.528" v="303"/>
          <ac:picMkLst>
            <pc:docMk/>
            <pc:sldMk cId="3576808113" sldId="300"/>
            <ac:picMk id="16" creationId="{400D84D7-D0C8-24EB-B879-0142D108939B}"/>
          </ac:picMkLst>
        </pc:picChg>
        <pc:picChg chg="add del mod ord">
          <ac:chgData name="Leonie Smith" userId="fed1330f33f5650e" providerId="LiveId" clId="{446E8C77-9F01-446E-A52E-56292D47AA36}" dt="2023-08-07T05:26:25.377" v="304"/>
          <ac:picMkLst>
            <pc:docMk/>
            <pc:sldMk cId="3576808113" sldId="300"/>
            <ac:picMk id="20" creationId="{534BE7FE-1010-0528-FCEE-CF27418F5483}"/>
          </ac:picMkLst>
        </pc:picChg>
        <pc:picChg chg="add del mod">
          <ac:chgData name="Leonie Smith" userId="fed1330f33f5650e" providerId="LiveId" clId="{446E8C77-9F01-446E-A52E-56292D47AA36}" dt="2023-08-07T05:26:30.650" v="306"/>
          <ac:picMkLst>
            <pc:docMk/>
            <pc:sldMk cId="3576808113" sldId="300"/>
            <ac:picMk id="21" creationId="{8D543F26-82A6-0288-204E-7CC755EA21D4}"/>
          </ac:picMkLst>
        </pc:picChg>
        <pc:picChg chg="add del mod ord">
          <ac:chgData name="Leonie Smith" userId="fed1330f33f5650e" providerId="LiveId" clId="{446E8C77-9F01-446E-A52E-56292D47AA36}" dt="2023-08-07T05:26:44.917" v="307"/>
          <ac:picMkLst>
            <pc:docMk/>
            <pc:sldMk cId="3576808113" sldId="300"/>
            <ac:picMk id="25" creationId="{E8AA6DEF-3EA9-D38B-C0E1-585948C6E768}"/>
          </ac:picMkLst>
        </pc:picChg>
        <pc:picChg chg="add del mod">
          <ac:chgData name="Leonie Smith" userId="fed1330f33f5650e" providerId="LiveId" clId="{446E8C77-9F01-446E-A52E-56292D47AA36}" dt="2023-08-07T05:27:20.945" v="309"/>
          <ac:picMkLst>
            <pc:docMk/>
            <pc:sldMk cId="3576808113" sldId="300"/>
            <ac:picMk id="26" creationId="{A710FA30-51A8-FCDA-9BD2-CE833B07D7FA}"/>
          </ac:picMkLst>
        </pc:picChg>
        <pc:picChg chg="add del mod ord">
          <ac:chgData name="Leonie Smith" userId="fed1330f33f5650e" providerId="LiveId" clId="{446E8C77-9F01-446E-A52E-56292D47AA36}" dt="2023-08-07T05:27:31.941" v="310"/>
          <ac:picMkLst>
            <pc:docMk/>
            <pc:sldMk cId="3576808113" sldId="300"/>
            <ac:picMk id="30" creationId="{D6850C61-A725-5CF3-94FD-5851B4CA85EC}"/>
          </ac:picMkLst>
        </pc:picChg>
        <pc:picChg chg="add del mod">
          <ac:chgData name="Leonie Smith" userId="fed1330f33f5650e" providerId="LiveId" clId="{446E8C77-9F01-446E-A52E-56292D47AA36}" dt="2023-08-07T05:27:51.222" v="312"/>
          <ac:picMkLst>
            <pc:docMk/>
            <pc:sldMk cId="3576808113" sldId="300"/>
            <ac:picMk id="31" creationId="{988928C2-2CEC-5AB2-6C30-61F0274CA161}"/>
          </ac:picMkLst>
        </pc:picChg>
        <pc:picChg chg="add del mod ord">
          <ac:chgData name="Leonie Smith" userId="fed1330f33f5650e" providerId="LiveId" clId="{446E8C77-9F01-446E-A52E-56292D47AA36}" dt="2023-08-07T05:28:02.146" v="313"/>
          <ac:picMkLst>
            <pc:docMk/>
            <pc:sldMk cId="3576808113" sldId="300"/>
            <ac:picMk id="36" creationId="{8B5C9CC5-2E65-93B0-3335-10B8ECAC3DDE}"/>
          </ac:picMkLst>
        </pc:picChg>
        <pc:picChg chg="add mod">
          <ac:chgData name="Leonie Smith" userId="fed1330f33f5650e" providerId="LiveId" clId="{446E8C77-9F01-446E-A52E-56292D47AA36}" dt="2023-08-07T05:28:02.146" v="313"/>
          <ac:picMkLst>
            <pc:docMk/>
            <pc:sldMk cId="3576808113" sldId="300"/>
            <ac:picMk id="37" creationId="{B0A3ED09-EA5B-5B8B-54CC-C5E9BED31ED2}"/>
          </ac:picMkLst>
        </pc:picChg>
      </pc:sldChg>
      <pc:sldChg chg="addSp delSp modSp mod modTransition modAnim">
        <pc:chgData name="Leonie Smith" userId="fed1330f33f5650e" providerId="LiveId" clId="{446E8C77-9F01-446E-A52E-56292D47AA36}" dt="2023-08-07T05:34:53.024" v="359"/>
        <pc:sldMkLst>
          <pc:docMk/>
          <pc:sldMk cId="1438695715" sldId="301"/>
        </pc:sldMkLst>
        <pc:picChg chg="add del mod">
          <ac:chgData name="Leonie Smith" userId="fed1330f33f5650e" providerId="LiveId" clId="{446E8C77-9F01-446E-A52E-56292D47AA36}" dt="2023-08-07T05:29:56.391" v="316"/>
          <ac:picMkLst>
            <pc:docMk/>
            <pc:sldMk cId="1438695715" sldId="301"/>
            <ac:picMk id="7" creationId="{3D82CAF9-DDB2-A7B4-99A0-CAB8EB2825CD}"/>
          </ac:picMkLst>
        </pc:picChg>
        <pc:picChg chg="add del mod">
          <ac:chgData name="Leonie Smith" userId="fed1330f33f5650e" providerId="LiveId" clId="{446E8C77-9F01-446E-A52E-56292D47AA36}" dt="2023-08-07T05:30:10.337" v="317"/>
          <ac:picMkLst>
            <pc:docMk/>
            <pc:sldMk cId="1438695715" sldId="301"/>
            <ac:picMk id="10" creationId="{42808B2C-3526-1AB1-62E1-AAF289E735AE}"/>
          </ac:picMkLst>
        </pc:picChg>
        <pc:picChg chg="add del mod">
          <ac:chgData name="Leonie Smith" userId="fed1330f33f5650e" providerId="LiveId" clId="{446E8C77-9F01-446E-A52E-56292D47AA36}" dt="2023-08-07T05:30:11.704" v="319"/>
          <ac:picMkLst>
            <pc:docMk/>
            <pc:sldMk cId="1438695715" sldId="301"/>
            <ac:picMk id="11" creationId="{1CF576EB-6723-99D3-EEAD-777D1F622069}"/>
          </ac:picMkLst>
        </pc:picChg>
        <pc:picChg chg="add del mod ord">
          <ac:chgData name="Leonie Smith" userId="fed1330f33f5650e" providerId="LiveId" clId="{446E8C77-9F01-446E-A52E-56292D47AA36}" dt="2023-08-07T05:30:31.899" v="320"/>
          <ac:picMkLst>
            <pc:docMk/>
            <pc:sldMk cId="1438695715" sldId="301"/>
            <ac:picMk id="13" creationId="{1DBEE762-467F-FF09-80C1-9C6252B60A3D}"/>
          </ac:picMkLst>
        </pc:picChg>
        <pc:picChg chg="add del mod">
          <ac:chgData name="Leonie Smith" userId="fed1330f33f5650e" providerId="LiveId" clId="{446E8C77-9F01-446E-A52E-56292D47AA36}" dt="2023-08-07T05:30:40.997" v="322"/>
          <ac:picMkLst>
            <pc:docMk/>
            <pc:sldMk cId="1438695715" sldId="301"/>
            <ac:picMk id="14" creationId="{D4838A6B-FA73-BAAB-FD45-FAC055776177}"/>
          </ac:picMkLst>
        </pc:picChg>
        <pc:picChg chg="add del mod ord">
          <ac:chgData name="Leonie Smith" userId="fed1330f33f5650e" providerId="LiveId" clId="{446E8C77-9F01-446E-A52E-56292D47AA36}" dt="2023-08-07T05:30:53.107" v="323"/>
          <ac:picMkLst>
            <pc:docMk/>
            <pc:sldMk cId="1438695715" sldId="301"/>
            <ac:picMk id="17" creationId="{5A0E181F-87A9-4B9E-1F18-F81164CDC57C}"/>
          </ac:picMkLst>
        </pc:picChg>
        <pc:picChg chg="add del mod">
          <ac:chgData name="Leonie Smith" userId="fed1330f33f5650e" providerId="LiveId" clId="{446E8C77-9F01-446E-A52E-56292D47AA36}" dt="2023-08-07T05:30:55.568" v="325"/>
          <ac:picMkLst>
            <pc:docMk/>
            <pc:sldMk cId="1438695715" sldId="301"/>
            <ac:picMk id="18" creationId="{58BC73D1-6212-761D-0533-5FFBE7F1D9DF}"/>
          </ac:picMkLst>
        </pc:picChg>
        <pc:picChg chg="add del mod ord">
          <ac:chgData name="Leonie Smith" userId="fed1330f33f5650e" providerId="LiveId" clId="{446E8C77-9F01-446E-A52E-56292D47AA36}" dt="2023-08-07T05:31:02.579" v="326"/>
          <ac:picMkLst>
            <pc:docMk/>
            <pc:sldMk cId="1438695715" sldId="301"/>
            <ac:picMk id="21" creationId="{2E52C9E6-4A01-CE57-9778-C48C415D0513}"/>
          </ac:picMkLst>
        </pc:picChg>
        <pc:picChg chg="add del mod">
          <ac:chgData name="Leonie Smith" userId="fed1330f33f5650e" providerId="LiveId" clId="{446E8C77-9F01-446E-A52E-56292D47AA36}" dt="2023-08-07T05:31:03.952" v="328"/>
          <ac:picMkLst>
            <pc:docMk/>
            <pc:sldMk cId="1438695715" sldId="301"/>
            <ac:picMk id="22" creationId="{49FA4CAB-566E-6C38-5839-ADCE85026BE4}"/>
          </ac:picMkLst>
        </pc:picChg>
        <pc:picChg chg="add del mod ord">
          <ac:chgData name="Leonie Smith" userId="fed1330f33f5650e" providerId="LiveId" clId="{446E8C77-9F01-446E-A52E-56292D47AA36}" dt="2023-08-07T05:31:23.337" v="329"/>
          <ac:picMkLst>
            <pc:docMk/>
            <pc:sldMk cId="1438695715" sldId="301"/>
            <ac:picMk id="25" creationId="{E45E9942-1E71-AD2C-1C12-1DC786B9478F}"/>
          </ac:picMkLst>
        </pc:picChg>
        <pc:picChg chg="add del mod">
          <ac:chgData name="Leonie Smith" userId="fed1330f33f5650e" providerId="LiveId" clId="{446E8C77-9F01-446E-A52E-56292D47AA36}" dt="2023-08-07T05:31:36.347" v="331"/>
          <ac:picMkLst>
            <pc:docMk/>
            <pc:sldMk cId="1438695715" sldId="301"/>
            <ac:picMk id="26" creationId="{B8B3768D-02EE-169B-9234-C10427BBC477}"/>
          </ac:picMkLst>
        </pc:picChg>
        <pc:picChg chg="add del mod ord">
          <ac:chgData name="Leonie Smith" userId="fed1330f33f5650e" providerId="LiveId" clId="{446E8C77-9F01-446E-A52E-56292D47AA36}" dt="2023-08-07T05:31:57.896" v="332"/>
          <ac:picMkLst>
            <pc:docMk/>
            <pc:sldMk cId="1438695715" sldId="301"/>
            <ac:picMk id="30" creationId="{567A2FEE-58CE-AE70-C9A3-FC414D1F77C2}"/>
          </ac:picMkLst>
        </pc:picChg>
        <pc:picChg chg="add del mod">
          <ac:chgData name="Leonie Smith" userId="fed1330f33f5650e" providerId="LiveId" clId="{446E8C77-9F01-446E-A52E-56292D47AA36}" dt="2023-08-07T05:32:24.965" v="334"/>
          <ac:picMkLst>
            <pc:docMk/>
            <pc:sldMk cId="1438695715" sldId="301"/>
            <ac:picMk id="31" creationId="{0406D938-1A85-D6B1-5A0B-90C447E22C29}"/>
          </ac:picMkLst>
        </pc:picChg>
        <pc:picChg chg="add del mod ord">
          <ac:chgData name="Leonie Smith" userId="fed1330f33f5650e" providerId="LiveId" clId="{446E8C77-9F01-446E-A52E-56292D47AA36}" dt="2023-08-07T05:32:34.350" v="335"/>
          <ac:picMkLst>
            <pc:docMk/>
            <pc:sldMk cId="1438695715" sldId="301"/>
            <ac:picMk id="37" creationId="{E7AECFD0-4048-2A68-ECC8-0BE01D3C9DEE}"/>
          </ac:picMkLst>
        </pc:picChg>
        <pc:picChg chg="add del mod">
          <ac:chgData name="Leonie Smith" userId="fed1330f33f5650e" providerId="LiveId" clId="{446E8C77-9F01-446E-A52E-56292D47AA36}" dt="2023-08-07T05:32:35.872" v="337"/>
          <ac:picMkLst>
            <pc:docMk/>
            <pc:sldMk cId="1438695715" sldId="301"/>
            <ac:picMk id="38" creationId="{1F94A8D6-81CB-DD35-FB51-917EBC3D0A82}"/>
          </ac:picMkLst>
        </pc:picChg>
        <pc:picChg chg="add del mod ord">
          <ac:chgData name="Leonie Smith" userId="fed1330f33f5650e" providerId="LiveId" clId="{446E8C77-9F01-446E-A52E-56292D47AA36}" dt="2023-08-07T05:32:45.468" v="338"/>
          <ac:picMkLst>
            <pc:docMk/>
            <pc:sldMk cId="1438695715" sldId="301"/>
            <ac:picMk id="41" creationId="{CF4A02D9-D194-E749-90AB-E340D17008BB}"/>
          </ac:picMkLst>
        </pc:picChg>
        <pc:picChg chg="add del mod">
          <ac:chgData name="Leonie Smith" userId="fed1330f33f5650e" providerId="LiveId" clId="{446E8C77-9F01-446E-A52E-56292D47AA36}" dt="2023-08-07T05:32:46.667" v="340"/>
          <ac:picMkLst>
            <pc:docMk/>
            <pc:sldMk cId="1438695715" sldId="301"/>
            <ac:picMk id="42" creationId="{F057FE99-C805-89F4-1425-CB3CC2088847}"/>
          </ac:picMkLst>
        </pc:picChg>
        <pc:picChg chg="add del mod ord">
          <ac:chgData name="Leonie Smith" userId="fed1330f33f5650e" providerId="LiveId" clId="{446E8C77-9F01-446E-A52E-56292D47AA36}" dt="2023-08-07T05:32:57.919" v="341"/>
          <ac:picMkLst>
            <pc:docMk/>
            <pc:sldMk cId="1438695715" sldId="301"/>
            <ac:picMk id="45" creationId="{42F2CEDE-A34C-AEF9-C87A-B2C3337A3391}"/>
          </ac:picMkLst>
        </pc:picChg>
        <pc:picChg chg="add del mod">
          <ac:chgData name="Leonie Smith" userId="fed1330f33f5650e" providerId="LiveId" clId="{446E8C77-9F01-446E-A52E-56292D47AA36}" dt="2023-08-07T05:33:00.992" v="343"/>
          <ac:picMkLst>
            <pc:docMk/>
            <pc:sldMk cId="1438695715" sldId="301"/>
            <ac:picMk id="46" creationId="{A031D1C5-61C1-6F89-4C59-7F3E2B852059}"/>
          </ac:picMkLst>
        </pc:picChg>
        <pc:picChg chg="add del mod ord">
          <ac:chgData name="Leonie Smith" userId="fed1330f33f5650e" providerId="LiveId" clId="{446E8C77-9F01-446E-A52E-56292D47AA36}" dt="2023-08-07T05:33:19.955" v="344"/>
          <ac:picMkLst>
            <pc:docMk/>
            <pc:sldMk cId="1438695715" sldId="301"/>
            <ac:picMk id="49" creationId="{0D893F49-5413-919E-6C8B-442273C680D3}"/>
          </ac:picMkLst>
        </pc:picChg>
        <pc:picChg chg="add del mod">
          <ac:chgData name="Leonie Smith" userId="fed1330f33f5650e" providerId="LiveId" clId="{446E8C77-9F01-446E-A52E-56292D47AA36}" dt="2023-08-07T05:33:34.503" v="346"/>
          <ac:picMkLst>
            <pc:docMk/>
            <pc:sldMk cId="1438695715" sldId="301"/>
            <ac:picMk id="50" creationId="{072C6DC5-106D-D83D-D322-60DE7DBECE7E}"/>
          </ac:picMkLst>
        </pc:picChg>
        <pc:picChg chg="add del mod ord">
          <ac:chgData name="Leonie Smith" userId="fed1330f33f5650e" providerId="LiveId" clId="{446E8C77-9F01-446E-A52E-56292D47AA36}" dt="2023-08-07T05:33:43.435" v="347"/>
          <ac:picMkLst>
            <pc:docMk/>
            <pc:sldMk cId="1438695715" sldId="301"/>
            <ac:picMk id="53" creationId="{09023383-F81D-7C1C-74FE-2C59A6F9EC86}"/>
          </ac:picMkLst>
        </pc:picChg>
        <pc:picChg chg="add del mod">
          <ac:chgData name="Leonie Smith" userId="fed1330f33f5650e" providerId="LiveId" clId="{446E8C77-9F01-446E-A52E-56292D47AA36}" dt="2023-08-07T05:33:44.902" v="349"/>
          <ac:picMkLst>
            <pc:docMk/>
            <pc:sldMk cId="1438695715" sldId="301"/>
            <ac:picMk id="54" creationId="{B6D8A754-19A2-A450-B8BB-CDDAC9C08110}"/>
          </ac:picMkLst>
        </pc:picChg>
        <pc:picChg chg="add del mod ord">
          <ac:chgData name="Leonie Smith" userId="fed1330f33f5650e" providerId="LiveId" clId="{446E8C77-9F01-446E-A52E-56292D47AA36}" dt="2023-08-07T05:33:58.407" v="350"/>
          <ac:picMkLst>
            <pc:docMk/>
            <pc:sldMk cId="1438695715" sldId="301"/>
            <ac:picMk id="57" creationId="{5272E9BB-A12C-4EDA-E434-BE115F38E5B0}"/>
          </ac:picMkLst>
        </pc:picChg>
        <pc:picChg chg="add del mod">
          <ac:chgData name="Leonie Smith" userId="fed1330f33f5650e" providerId="LiveId" clId="{446E8C77-9F01-446E-A52E-56292D47AA36}" dt="2023-08-07T05:33:59.796" v="352"/>
          <ac:picMkLst>
            <pc:docMk/>
            <pc:sldMk cId="1438695715" sldId="301"/>
            <ac:picMk id="58" creationId="{4BEC4C52-6E69-5A36-AF1A-2535411544A4}"/>
          </ac:picMkLst>
        </pc:picChg>
        <pc:picChg chg="add del mod ord">
          <ac:chgData name="Leonie Smith" userId="fed1330f33f5650e" providerId="LiveId" clId="{446E8C77-9F01-446E-A52E-56292D47AA36}" dt="2023-08-07T05:34:14.626" v="353"/>
          <ac:picMkLst>
            <pc:docMk/>
            <pc:sldMk cId="1438695715" sldId="301"/>
            <ac:picMk id="61" creationId="{0AFFCE59-73D0-E488-4AAA-84118ED49DA8}"/>
          </ac:picMkLst>
        </pc:picChg>
        <pc:picChg chg="add del mod">
          <ac:chgData name="Leonie Smith" userId="fed1330f33f5650e" providerId="LiveId" clId="{446E8C77-9F01-446E-A52E-56292D47AA36}" dt="2023-08-07T05:34:20.426" v="355"/>
          <ac:picMkLst>
            <pc:docMk/>
            <pc:sldMk cId="1438695715" sldId="301"/>
            <ac:picMk id="62" creationId="{91D9AAA3-0EEE-B674-C407-B7D2556EB3C8}"/>
          </ac:picMkLst>
        </pc:picChg>
        <pc:picChg chg="add del mod ord">
          <ac:chgData name="Leonie Smith" userId="fed1330f33f5650e" providerId="LiveId" clId="{446E8C77-9F01-446E-A52E-56292D47AA36}" dt="2023-08-07T05:34:26.120" v="356"/>
          <ac:picMkLst>
            <pc:docMk/>
            <pc:sldMk cId="1438695715" sldId="301"/>
            <ac:picMk id="65" creationId="{37D5C1C1-1B5B-A6C5-8749-F5687A23D356}"/>
          </ac:picMkLst>
        </pc:picChg>
        <pc:picChg chg="add del mod">
          <ac:chgData name="Leonie Smith" userId="fed1330f33f5650e" providerId="LiveId" clId="{446E8C77-9F01-446E-A52E-56292D47AA36}" dt="2023-08-07T05:34:27.921" v="358"/>
          <ac:picMkLst>
            <pc:docMk/>
            <pc:sldMk cId="1438695715" sldId="301"/>
            <ac:picMk id="66" creationId="{D99A3262-E0E6-BE8A-287C-55DA3DE157AC}"/>
          </ac:picMkLst>
        </pc:picChg>
        <pc:picChg chg="add del mod ord">
          <ac:chgData name="Leonie Smith" userId="fed1330f33f5650e" providerId="LiveId" clId="{446E8C77-9F01-446E-A52E-56292D47AA36}" dt="2023-08-07T05:34:53.024" v="359"/>
          <ac:picMkLst>
            <pc:docMk/>
            <pc:sldMk cId="1438695715" sldId="301"/>
            <ac:picMk id="69" creationId="{91EF7E3E-FA5F-8E03-ACE0-6AA9465F0723}"/>
          </ac:picMkLst>
        </pc:picChg>
        <pc:picChg chg="add mod">
          <ac:chgData name="Leonie Smith" userId="fed1330f33f5650e" providerId="LiveId" clId="{446E8C77-9F01-446E-A52E-56292D47AA36}" dt="2023-08-07T05:34:53.024" v="359"/>
          <ac:picMkLst>
            <pc:docMk/>
            <pc:sldMk cId="1438695715" sldId="301"/>
            <ac:picMk id="70" creationId="{39A1CF9C-6443-170D-5032-A8ED88EA0D77}"/>
          </ac:picMkLst>
        </pc:picChg>
      </pc:sldChg>
      <pc:sldChg chg="addSp delSp modSp mod modTransition modAnim">
        <pc:chgData name="Leonie Smith" userId="fed1330f33f5650e" providerId="LiveId" clId="{446E8C77-9F01-446E-A52E-56292D47AA36}" dt="2023-08-07T04:14:21.173" v="9"/>
        <pc:sldMkLst>
          <pc:docMk/>
          <pc:sldMk cId="2504781926" sldId="302"/>
        </pc:sldMkLst>
        <pc:picChg chg="add del mod">
          <ac:chgData name="Leonie Smith" userId="fed1330f33f5650e" providerId="LiveId" clId="{446E8C77-9F01-446E-A52E-56292D47AA36}" dt="2023-08-07T04:13:33.956" v="2"/>
          <ac:picMkLst>
            <pc:docMk/>
            <pc:sldMk cId="2504781926" sldId="302"/>
            <ac:picMk id="7" creationId="{7531F6E8-EFD4-24D2-10FD-1EF7F8A87682}"/>
          </ac:picMkLst>
        </pc:picChg>
        <pc:picChg chg="add del mod">
          <ac:chgData name="Leonie Smith" userId="fed1330f33f5650e" providerId="LiveId" clId="{446E8C77-9F01-446E-A52E-56292D47AA36}" dt="2023-08-07T04:13:40.636" v="3"/>
          <ac:picMkLst>
            <pc:docMk/>
            <pc:sldMk cId="2504781926" sldId="302"/>
            <ac:picMk id="11" creationId="{E4B94BDD-F2AC-E497-DF5F-C4666B086895}"/>
          </ac:picMkLst>
        </pc:picChg>
        <pc:picChg chg="add del mod">
          <ac:chgData name="Leonie Smith" userId="fed1330f33f5650e" providerId="LiveId" clId="{446E8C77-9F01-446E-A52E-56292D47AA36}" dt="2023-08-07T04:13:52.159" v="5"/>
          <ac:picMkLst>
            <pc:docMk/>
            <pc:sldMk cId="2504781926" sldId="302"/>
            <ac:picMk id="12" creationId="{F92957FE-FF71-3A73-BD3C-9D94FC607FAA}"/>
          </ac:picMkLst>
        </pc:picChg>
        <pc:picChg chg="add del mod ord">
          <ac:chgData name="Leonie Smith" userId="fed1330f33f5650e" providerId="LiveId" clId="{446E8C77-9F01-446E-A52E-56292D47AA36}" dt="2023-08-07T04:13:58.986" v="6"/>
          <ac:picMkLst>
            <pc:docMk/>
            <pc:sldMk cId="2504781926" sldId="302"/>
            <ac:picMk id="16" creationId="{84B9168A-E1B9-741C-5D07-5886711E6A71}"/>
          </ac:picMkLst>
        </pc:picChg>
        <pc:picChg chg="add del mod">
          <ac:chgData name="Leonie Smith" userId="fed1330f33f5650e" providerId="LiveId" clId="{446E8C77-9F01-446E-A52E-56292D47AA36}" dt="2023-08-07T04:14:14.405" v="8"/>
          <ac:picMkLst>
            <pc:docMk/>
            <pc:sldMk cId="2504781926" sldId="302"/>
            <ac:picMk id="17" creationId="{502556D7-13DD-1A5A-CDD0-851C53365608}"/>
          </ac:picMkLst>
        </pc:picChg>
        <pc:picChg chg="add del mod ord">
          <ac:chgData name="Leonie Smith" userId="fed1330f33f5650e" providerId="LiveId" clId="{446E8C77-9F01-446E-A52E-56292D47AA36}" dt="2023-08-07T04:14:21.173" v="9"/>
          <ac:picMkLst>
            <pc:docMk/>
            <pc:sldMk cId="2504781926" sldId="302"/>
            <ac:picMk id="22" creationId="{D728840F-09A1-6D19-C98E-7DCDCE257D84}"/>
          </ac:picMkLst>
        </pc:picChg>
        <pc:picChg chg="add mod">
          <ac:chgData name="Leonie Smith" userId="fed1330f33f5650e" providerId="LiveId" clId="{446E8C77-9F01-446E-A52E-56292D47AA36}" dt="2023-08-07T04:14:21.173" v="9"/>
          <ac:picMkLst>
            <pc:docMk/>
            <pc:sldMk cId="2504781926" sldId="302"/>
            <ac:picMk id="23" creationId="{0AE30F3D-D086-DE50-19ED-5734DE972E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D193E-DBBD-4844-9A91-05611958BD0D}" type="datetimeFigureOut">
              <a:rPr lang="en-ZA" smtClean="0"/>
              <a:t>2024/07/23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19C7C-011D-4A6D-82B0-FB2BA16A85B8}" type="slidenum">
              <a:rPr lang="en-ZA" smtClean="0"/>
              <a:t>‹#›</a:t>
            </a:fld>
            <a:endParaRPr lang="en-ZA"/>
          </a:p>
        </p:txBody>
      </p:sp>
    </p:spTree>
    <p:extLst>
      <p:ext uri="{BB962C8B-B14F-4D97-AF65-F5344CB8AC3E}">
        <p14:creationId xmlns:p14="http://schemas.microsoft.com/office/powerpoint/2010/main" val="333845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u="none" strike="noStrike" baseline="0" dirty="0">
                <a:latin typeface="TimesNewRomanPS-BoldMT"/>
              </a:rPr>
              <a:t>First </a:t>
            </a:r>
            <a:r>
              <a:rPr lang="fr-FR" sz="1800" b="1" i="0" u="none" strike="noStrike" baseline="0" dirty="0" err="1">
                <a:latin typeface="TimesNewRomanPS-BoldMT"/>
              </a:rPr>
              <a:t>recording</a:t>
            </a:r>
            <a:endParaRPr lang="fr-FR" sz="1800" b="1" i="0" u="none" strike="noStrike" baseline="0" dirty="0">
              <a:latin typeface="TimesNewRomanPS-BoldMT"/>
            </a:endParaRPr>
          </a:p>
          <a:p>
            <a:pPr algn="l"/>
            <a:r>
              <a:rPr lang="fr-FR" sz="1800" b="1" i="0" u="none" strike="noStrike" baseline="0" dirty="0">
                <a:latin typeface="TimesNewRomanPS-BoldMT"/>
              </a:rPr>
              <a:t>10 The Exodus – Part 1 – Ex 12-34</a:t>
            </a:r>
          </a:p>
          <a:p>
            <a:pPr algn="l"/>
            <a:r>
              <a:rPr lang="en-ZA" sz="1800" b="0" i="0" u="none" strike="noStrike" baseline="0" dirty="0">
                <a:latin typeface="TimesNewRomanPSMT"/>
              </a:rPr>
              <a:t>1) Crossing the Red Sea – Ex 12:37 – 15:21 (Top)</a:t>
            </a:r>
          </a:p>
          <a:p>
            <a:pPr algn="l"/>
            <a:r>
              <a:rPr lang="en-ZA" sz="1800" b="0" i="0" u="none" strike="noStrike" baseline="0" dirty="0">
                <a:latin typeface="TimesNewRomanPSMT"/>
              </a:rPr>
              <a:t>2) Bitter water made sweet – Ex 15:22-27 (Right 2nd)</a:t>
            </a:r>
          </a:p>
          <a:p>
            <a:pPr algn="l"/>
            <a:r>
              <a:rPr lang="en-ZA" sz="1800" b="0" i="0" u="none" strike="noStrike" baseline="0" dirty="0">
                <a:latin typeface="TimesNewRomanPSMT"/>
              </a:rPr>
              <a:t>3) Quail – Ex 16:1-13a (Right 3rd)</a:t>
            </a:r>
          </a:p>
          <a:p>
            <a:pPr algn="l"/>
            <a:r>
              <a:rPr lang="en-ZA" sz="1800" b="0" i="0" u="none" strike="noStrike" baseline="0" dirty="0">
                <a:latin typeface="TimesNewRomanPSMT"/>
              </a:rPr>
              <a:t>4) Manna – Ex 16:13b-36 (Right </a:t>
            </a:r>
            <a:r>
              <a:rPr lang="en-ZA" sz="1800" b="0" i="0" u="none" strike="noStrike" baseline="0" dirty="0" err="1">
                <a:latin typeface="TimesNewRomanPSMT"/>
              </a:rPr>
              <a:t>Botom</a:t>
            </a:r>
            <a:r>
              <a:rPr lang="en-ZA" sz="1800" b="0" i="0" u="none" strike="noStrike" baseline="0" dirty="0">
                <a:latin typeface="TimesNewRomanPSMT"/>
              </a:rPr>
              <a:t>)</a:t>
            </a:r>
          </a:p>
          <a:p>
            <a:pPr algn="l"/>
            <a:r>
              <a:rPr lang="en-ZA" sz="1800" b="0" i="0" u="none" strike="noStrike" baseline="0" dirty="0">
                <a:latin typeface="TimesNewRomanPSMT"/>
              </a:rPr>
              <a:t>5) Water from a stone – Ex 17:1-7 (Left Bottom)</a:t>
            </a:r>
          </a:p>
          <a:p>
            <a:pPr algn="l"/>
            <a:r>
              <a:rPr lang="en-ZA" sz="1800" b="0" i="0" u="none" strike="noStrike" baseline="0" dirty="0">
                <a:latin typeface="TimesNewRomanPSMT"/>
              </a:rPr>
              <a:t>6) Fighting Amalek – Ex 17:8-16 (Left </a:t>
            </a:r>
            <a:r>
              <a:rPr lang="en-ZA" sz="1800" b="0" i="0" u="none" strike="noStrike" baseline="0" dirty="0" err="1">
                <a:latin typeface="TimesNewRomanPSMT"/>
              </a:rPr>
              <a:t>Center</a:t>
            </a:r>
            <a:r>
              <a:rPr lang="en-ZA" sz="1800" b="0" i="0" u="none" strike="noStrike" baseline="0" dirty="0">
                <a:latin typeface="TimesNewRomanPSMT"/>
              </a:rPr>
              <a:t>)</a:t>
            </a:r>
          </a:p>
          <a:p>
            <a:pPr algn="l"/>
            <a:r>
              <a:rPr lang="en-ZA" sz="1800" b="0" i="0" u="none" strike="noStrike" baseline="0" dirty="0">
                <a:latin typeface="TimesNewRomanPSMT"/>
              </a:rPr>
              <a:t>7) Mount Sinai – Ex 19 – 20 &amp; 32-34 (</a:t>
            </a:r>
            <a:r>
              <a:rPr lang="en-ZA" sz="1800" b="0" i="0" u="none" strike="noStrike" baseline="0" dirty="0" err="1">
                <a:latin typeface="TimesNewRomanPSMT"/>
              </a:rPr>
              <a:t>Center</a:t>
            </a:r>
            <a:r>
              <a:rPr lang="en-ZA" sz="1800" b="0" i="0" u="none" strike="noStrike" baseline="0" dirty="0">
                <a:latin typeface="TimesNewRomanPSMT"/>
              </a:rPr>
              <a:t>)</a:t>
            </a:r>
            <a:endParaRPr lang="en-ZA" dirty="0"/>
          </a:p>
        </p:txBody>
      </p:sp>
      <p:sp>
        <p:nvSpPr>
          <p:cNvPr id="4" name="Slide Number Placeholder 3"/>
          <p:cNvSpPr>
            <a:spLocks noGrp="1"/>
          </p:cNvSpPr>
          <p:nvPr>
            <p:ph type="sldNum" sz="quarter" idx="5"/>
          </p:nvPr>
        </p:nvSpPr>
        <p:spPr/>
        <p:txBody>
          <a:bodyPr/>
          <a:lstStyle/>
          <a:p>
            <a:fld id="{D2119C7C-011D-4A6D-82B0-FB2BA16A85B8}" type="slidenum">
              <a:rPr lang="en-ZA" smtClean="0"/>
              <a:t>3</a:t>
            </a:fld>
            <a:endParaRPr lang="en-ZA"/>
          </a:p>
        </p:txBody>
      </p:sp>
    </p:spTree>
    <p:extLst>
      <p:ext uri="{BB962C8B-B14F-4D97-AF65-F5344CB8AC3E}">
        <p14:creationId xmlns:p14="http://schemas.microsoft.com/office/powerpoint/2010/main" val="3180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8ADE-6237-40DE-85E3-0BD2A8C791CC}"/>
              </a:ext>
            </a:extLst>
          </p:cNvPr>
          <p:cNvSpPr>
            <a:spLocks noGrp="1"/>
          </p:cNvSpPr>
          <p:nvPr>
            <p:ph type="title"/>
          </p:nvPr>
        </p:nvSpPr>
        <p:spPr/>
        <p:txBody>
          <a:bodyPr/>
          <a:lstStyle/>
          <a:p>
            <a:r>
              <a:rPr lang="en-IN" dirty="0"/>
              <a:t>10-1</a:t>
            </a:r>
          </a:p>
        </p:txBody>
      </p:sp>
      <p:sp>
        <p:nvSpPr>
          <p:cNvPr id="3" name="Content Placeholder 2">
            <a:extLst>
              <a:ext uri="{FF2B5EF4-FFF2-40B4-BE49-F238E27FC236}">
                <a16:creationId xmlns:a16="http://schemas.microsoft.com/office/drawing/2014/main" id="{13EB3442-8AA9-4618-B3A8-23FC72E3B8F0}"/>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0AE30F3D-D086-DE50-19ED-5734DE972EC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4781926"/>
      </p:ext>
    </p:extLst>
  </p:cSld>
  <p:clrMapOvr>
    <a:masterClrMapping/>
  </p:clrMapOvr>
  <mc:AlternateContent xmlns:mc="http://schemas.openxmlformats.org/markup-compatibility/2006" xmlns:p14="http://schemas.microsoft.com/office/powerpoint/2010/main">
    <mc:Choice Requires="p14">
      <p:transition spd="slow" p14:dur="2000" advTm="3428"/>
    </mc:Choice>
    <mc:Fallback xmlns="">
      <p:transition spd="slow" advTm="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434E6-BEDB-47E8-A14F-095F0BB37D1B}"/>
              </a:ext>
            </a:extLst>
          </p:cNvPr>
          <p:cNvPicPr>
            <a:picLocks noChangeAspect="1"/>
          </p:cNvPicPr>
          <p:nvPr/>
        </p:nvPicPr>
        <p:blipFill>
          <a:blip r:embed="rId2"/>
          <a:stretch>
            <a:fillRect/>
          </a:stretch>
        </p:blipFill>
        <p:spPr>
          <a:xfrm>
            <a:off x="0" y="-71887"/>
            <a:ext cx="12192000" cy="6929887"/>
          </a:xfrm>
          <a:prstGeom prst="rect">
            <a:avLst/>
          </a:prstGeom>
        </p:spPr>
      </p:pic>
      <p:sp>
        <p:nvSpPr>
          <p:cNvPr id="2" name="TextBox 1">
            <a:extLst>
              <a:ext uri="{FF2B5EF4-FFF2-40B4-BE49-F238E27FC236}">
                <a16:creationId xmlns:a16="http://schemas.microsoft.com/office/drawing/2014/main" id="{0F669700-F6EE-003D-AAF1-C8F3EC6C395D}"/>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13:21</a:t>
            </a:r>
            <a:endParaRPr lang="bo-CN" sz="2000" b="1" cap="all" dirty="0">
              <a:solidFill>
                <a:schemeClr val="bg1"/>
              </a:solidFill>
              <a:latin typeface="ArialMT"/>
            </a:endParaRPr>
          </a:p>
        </p:txBody>
      </p:sp>
    </p:spTree>
    <p:extLst>
      <p:ext uri="{BB962C8B-B14F-4D97-AF65-F5344CB8AC3E}">
        <p14:creationId xmlns:p14="http://schemas.microsoft.com/office/powerpoint/2010/main" val="334487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AEC5A3-5E06-3D79-BF2C-E84B290FE1F1}"/>
              </a:ext>
            </a:extLst>
          </p:cNvPr>
          <p:cNvSpPr txBox="1"/>
          <p:nvPr/>
        </p:nvSpPr>
        <p:spPr>
          <a:xfrm>
            <a:off x="5985164" y="166256"/>
            <a:ext cx="6096000" cy="6558101"/>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hi-IN" sz="4000" b="0" i="0" dirty="0">
                <a:solidFill>
                  <a:srgbClr val="777A7B"/>
                </a:solidFill>
                <a:effectLst/>
                <a:latin typeface="Arial" panose="020B0604020202020204" pitchFamily="34" charset="0"/>
              </a:rPr>
              <a:t>5</a:t>
            </a:r>
            <a:r>
              <a:rPr lang="hi-IN" sz="4000" b="0" i="0" dirty="0">
                <a:solidFill>
                  <a:srgbClr val="121212"/>
                </a:solidFill>
                <a:effectLst/>
                <a:latin typeface="Arial" panose="020B0604020202020204" pitchFamily="34" charset="0"/>
              </a:rPr>
              <a:t> जब मिस्र के राजा को यह समाचार मिला कि वे लोग भाग गए</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तब फ़िरौन और उसके कर्मचारियों का मन उनके विरुद्ध पलट गया, और वे कहने लगे, “हमने यह क्या किया, कि इस्राएलियों को अपनी सेवकाई से छुटकारा देकर जाने दिया?”</a:t>
            </a:r>
            <a:endParaRPr lang="en-IN" sz="4000" dirty="0"/>
          </a:p>
        </p:txBody>
      </p:sp>
      <p:pic>
        <p:nvPicPr>
          <p:cNvPr id="12" name="Audio 11">
            <a:hlinkClick r:id="" action="ppaction://media"/>
            <a:extLst>
              <a:ext uri="{FF2B5EF4-FFF2-40B4-BE49-F238E27FC236}">
                <a16:creationId xmlns:a16="http://schemas.microsoft.com/office/drawing/2014/main" id="{0A83FC91-88D3-22A8-B9BA-E1484D8891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CFFE041-84AE-B067-FC2C-EC7E5497D6B5}"/>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14:5 </a:t>
            </a:r>
            <a:r>
              <a:rPr lang="en-US" sz="4000" b="0" i="0" dirty="0">
                <a:solidFill>
                  <a:srgbClr val="121212"/>
                </a:solidFill>
                <a:effectLst/>
                <a:latin typeface="Inter" panose="020B0502030000000004" pitchFamily="34" charset="0"/>
              </a:rPr>
              <a:t>When the king of Egypt was told that the people had fled, Pharaoh and his officials changed their minds about them and said, “What have we done? We have released Israel from serving us.”</a:t>
            </a:r>
            <a:endParaRPr lang="en-ZA" sz="4000"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6880"/>
    </mc:Choice>
    <mc:Fallback xmlns="">
      <p:transition spd="slow" advTm="1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DA64C-4379-4AAD-8101-C0ECB49B1CAB}"/>
              </a:ext>
            </a:extLst>
          </p:cNvPr>
          <p:cNvPicPr>
            <a:picLocks noChangeAspect="1"/>
          </p:cNvPicPr>
          <p:nvPr/>
        </p:nvPicPr>
        <p:blipFill>
          <a:blip r:embed="rId2"/>
          <a:stretch>
            <a:fillRect/>
          </a:stretch>
        </p:blipFill>
        <p:spPr>
          <a:xfrm>
            <a:off x="0" y="0"/>
            <a:ext cx="13716000" cy="6858000"/>
          </a:xfrm>
          <a:prstGeom prst="rect">
            <a:avLst/>
          </a:prstGeom>
        </p:spPr>
      </p:pic>
      <p:sp>
        <p:nvSpPr>
          <p:cNvPr id="2" name="TextBox 1">
            <a:extLst>
              <a:ext uri="{FF2B5EF4-FFF2-40B4-BE49-F238E27FC236}">
                <a16:creationId xmlns:a16="http://schemas.microsoft.com/office/drawing/2014/main" id="{C1E29AE9-06EE-0357-6355-800B76B9A0A8}"/>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14:5</a:t>
            </a:r>
            <a:endParaRPr lang="bo-CN" sz="2000" b="1" cap="all" dirty="0">
              <a:solidFill>
                <a:schemeClr val="bg1"/>
              </a:solidFill>
              <a:latin typeface="ArialMT"/>
            </a:endParaRPr>
          </a:p>
        </p:txBody>
      </p:sp>
    </p:spTree>
    <p:extLst>
      <p:ext uri="{BB962C8B-B14F-4D97-AF65-F5344CB8AC3E}">
        <p14:creationId xmlns:p14="http://schemas.microsoft.com/office/powerpoint/2010/main" val="28449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12754-7760-D66B-BD43-D0B9CC51052B}"/>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और यहोवा ने मिस्र के राजा फ़िरौन के मन को कठोर कर दिया। इसलिए उसने इस्राएलियों का पीछा किया; परन्तु इस्राएली तो बेखटके निकले चले जाते थे।</a:t>
            </a:r>
            <a:endParaRPr lang="en-IN" sz="4000" dirty="0"/>
          </a:p>
        </p:txBody>
      </p:sp>
      <p:pic>
        <p:nvPicPr>
          <p:cNvPr id="6" name="Audio 5">
            <a:hlinkClick r:id="" action="ppaction://media"/>
            <a:extLst>
              <a:ext uri="{FF2B5EF4-FFF2-40B4-BE49-F238E27FC236}">
                <a16:creationId xmlns:a16="http://schemas.microsoft.com/office/drawing/2014/main" id="{58D588F8-8E46-F370-DFD4-1DE6B1A65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AF5277-D8EC-012C-237D-E6E3E3B9B02A}"/>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And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hardened the heart of Pharaoh king of Egypt so that he pursued the Israelites, who were marching out defiantly.</a:t>
            </a:r>
            <a:endParaRPr lang="en-ZA" sz="4400"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C775B-43BF-4F0E-80E3-F57245613220}"/>
              </a:ext>
            </a:extLst>
          </p:cNvPr>
          <p:cNvPicPr>
            <a:picLocks noChangeAspect="1"/>
          </p:cNvPicPr>
          <p:nvPr/>
        </p:nvPicPr>
        <p:blipFill>
          <a:blip r:embed="rId2"/>
          <a:stretch>
            <a:fillRect/>
          </a:stretch>
        </p:blipFill>
        <p:spPr>
          <a:xfrm>
            <a:off x="0" y="-288661"/>
            <a:ext cx="13050982" cy="7146661"/>
          </a:xfrm>
          <a:prstGeom prst="rect">
            <a:avLst/>
          </a:prstGeom>
        </p:spPr>
      </p:pic>
      <p:sp>
        <p:nvSpPr>
          <p:cNvPr id="2" name="TextBox 1">
            <a:extLst>
              <a:ext uri="{FF2B5EF4-FFF2-40B4-BE49-F238E27FC236}">
                <a16:creationId xmlns:a16="http://schemas.microsoft.com/office/drawing/2014/main" id="{AB99172A-AA1E-52CE-454A-D28E47E2FC1A}"/>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14:8</a:t>
            </a:r>
            <a:endParaRPr lang="bo-CN" sz="2000" b="1" cap="all" dirty="0">
              <a:solidFill>
                <a:schemeClr val="bg1"/>
              </a:solidFill>
              <a:latin typeface="ArialMT"/>
            </a:endParaRPr>
          </a:p>
        </p:txBody>
      </p:sp>
    </p:spTree>
    <p:extLst>
      <p:ext uri="{BB962C8B-B14F-4D97-AF65-F5344CB8AC3E}">
        <p14:creationId xmlns:p14="http://schemas.microsoft.com/office/powerpoint/2010/main" val="302171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42B8E2-5325-972A-1778-CF92013EC130}"/>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पर फ़िरौन के सब घोड़ों, और रथों, और सवारों समेत मिस्री सेना ने उनका पीछा करके उनके पास, जो पीहहीरोत के पास, बाल-सपोन के सामने, समुद्र के किनारे पर डेरे डालें पड़े थे, जा पहुँची।</a:t>
            </a:r>
            <a:endParaRPr lang="en-IN" sz="4000" dirty="0"/>
          </a:p>
        </p:txBody>
      </p:sp>
      <p:pic>
        <p:nvPicPr>
          <p:cNvPr id="30" name="Audio 29">
            <a:hlinkClick r:id="" action="ppaction://media"/>
            <a:extLst>
              <a:ext uri="{FF2B5EF4-FFF2-40B4-BE49-F238E27FC236}">
                <a16:creationId xmlns:a16="http://schemas.microsoft.com/office/drawing/2014/main" id="{C4475D35-D3B4-DC9E-033E-9A6834195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359FB4-1D0B-B4EE-496E-BDC449CF2EE8}"/>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The Egyptians—all Pharaoh’s horses and chariots, horsemen and troops—pursued the Israelites and overtook them as they camped by the sea near Pi-hahiroth, opposite Baal-zephon.</a:t>
            </a:r>
            <a:endParaRPr lang="en-ZA" sz="4400"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7492"/>
    </mc:Choice>
    <mc:Fallback xmlns="">
      <p:transition spd="slow" advTm="1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6EBF8-872C-401F-9F1F-97FA874624F6}"/>
              </a:ext>
            </a:extLst>
          </p:cNvPr>
          <p:cNvPicPr>
            <a:picLocks noChangeAspect="1"/>
          </p:cNvPicPr>
          <p:nvPr/>
        </p:nvPicPr>
        <p:blipFill>
          <a:blip r:embed="rId2"/>
          <a:stretch>
            <a:fillRect/>
          </a:stretch>
        </p:blipFill>
        <p:spPr>
          <a:xfrm>
            <a:off x="0" y="1"/>
            <a:ext cx="12543103" cy="6858000"/>
          </a:xfrm>
          <a:prstGeom prst="rect">
            <a:avLst/>
          </a:prstGeom>
        </p:spPr>
      </p:pic>
      <p:sp>
        <p:nvSpPr>
          <p:cNvPr id="2" name="TextBox 1">
            <a:extLst>
              <a:ext uri="{FF2B5EF4-FFF2-40B4-BE49-F238E27FC236}">
                <a16:creationId xmlns:a16="http://schemas.microsoft.com/office/drawing/2014/main" id="{C389914B-E8AD-89D4-23A9-8B60914A4E5A}"/>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14:9</a:t>
            </a:r>
            <a:endParaRPr lang="bo-CN" sz="2000" b="1" cap="all" dirty="0">
              <a:solidFill>
                <a:schemeClr val="bg1"/>
              </a:solidFill>
              <a:latin typeface="ArialMT"/>
            </a:endParaRPr>
          </a:p>
        </p:txBody>
      </p:sp>
    </p:spTree>
    <p:extLst>
      <p:ext uri="{BB962C8B-B14F-4D97-AF65-F5344CB8AC3E}">
        <p14:creationId xmlns:p14="http://schemas.microsoft.com/office/powerpoint/2010/main" val="249731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1DC05-F507-55DB-CD93-E62F58AFB528}"/>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जब फ़िरौन निकट आया, तब इस्राएलियों ने आँखें उठाकर क्या देखा, कि मिस्री हमारा पीछा किए चले आ रहे हैं; और इस्राएली अत्यन्त डर गए, और चिल्लाकर यहोवा की दुहाई दी।</a:t>
            </a:r>
            <a:endParaRPr lang="en-IN" sz="4000" dirty="0"/>
          </a:p>
        </p:txBody>
      </p:sp>
      <p:pic>
        <p:nvPicPr>
          <p:cNvPr id="34" name="Audio 33">
            <a:hlinkClick r:id="" action="ppaction://media"/>
            <a:extLst>
              <a:ext uri="{FF2B5EF4-FFF2-40B4-BE49-F238E27FC236}">
                <a16:creationId xmlns:a16="http://schemas.microsoft.com/office/drawing/2014/main" id="{25E81F38-7E33-523B-1010-4A59057AAC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2C4E66F-8803-2C7B-841F-0ED54A592E7A}"/>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As Pharaoh approached, the Israelites looked up and saw the Egyptians marching after them, and they were terrified and cried out to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a:t>
            </a:r>
            <a:endParaRPr lang="en-ZA" sz="4400"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6236"/>
    </mc:Choice>
    <mc:Fallback xmlns="">
      <p:transition spd="slow" advTm="1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CA29D-C474-49FF-887E-185460028B55}"/>
              </a:ext>
            </a:extLst>
          </p:cNvPr>
          <p:cNvPicPr>
            <a:picLocks noChangeAspect="1"/>
          </p:cNvPicPr>
          <p:nvPr/>
        </p:nvPicPr>
        <p:blipFill>
          <a:blip r:embed="rId2"/>
          <a:stretch>
            <a:fillRect/>
          </a:stretch>
        </p:blipFill>
        <p:spPr>
          <a:xfrm>
            <a:off x="0" y="-36109"/>
            <a:ext cx="12336087" cy="6894110"/>
          </a:xfrm>
          <a:prstGeom prst="rect">
            <a:avLst/>
          </a:prstGeom>
        </p:spPr>
      </p:pic>
      <p:sp>
        <p:nvSpPr>
          <p:cNvPr id="2" name="TextBox 1">
            <a:extLst>
              <a:ext uri="{FF2B5EF4-FFF2-40B4-BE49-F238E27FC236}">
                <a16:creationId xmlns:a16="http://schemas.microsoft.com/office/drawing/2014/main" id="{9E84F022-0C4F-C8C7-1652-76F03B9EB9D8}"/>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14:10</a:t>
            </a:r>
            <a:endParaRPr lang="bo-CN" sz="2000" b="1" cap="all" dirty="0">
              <a:solidFill>
                <a:schemeClr val="bg1"/>
              </a:solidFill>
              <a:latin typeface="ArialMT"/>
            </a:endParaRPr>
          </a:p>
        </p:txBody>
      </p:sp>
    </p:spTree>
    <p:extLst>
      <p:ext uri="{BB962C8B-B14F-4D97-AF65-F5344CB8AC3E}">
        <p14:creationId xmlns:p14="http://schemas.microsoft.com/office/powerpoint/2010/main" val="33456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21247E-A0D6-C4BA-CC40-82F228850106}"/>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वे मूसा से कहने लगे, “क्या मिस्र में कब्रें न थीं जो तू हमको वहाँ से मरने के लिये जंगल में ले आया है? तूने हम से यह क्या किया कि हमको मिस्र से निकाल लाया?</a:t>
            </a:r>
            <a:endParaRPr lang="en-IN" sz="4000" dirty="0"/>
          </a:p>
        </p:txBody>
      </p:sp>
      <p:pic>
        <p:nvPicPr>
          <p:cNvPr id="27" name="Audio 26">
            <a:hlinkClick r:id="" action="ppaction://media"/>
            <a:extLst>
              <a:ext uri="{FF2B5EF4-FFF2-40B4-BE49-F238E27FC236}">
                <a16:creationId xmlns:a16="http://schemas.microsoft.com/office/drawing/2014/main" id="{1FEF7395-ACD9-FFF3-0A44-28EADB3E8B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24F37F-AF69-1E36-A301-207C0DEE148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They said to Moses, “Was it because there were no graves in Egypt that you brought us into the wilderness to die? What have you done to us by bringing us out of Egypt?</a:t>
            </a:r>
            <a:endParaRPr lang="en-ZA" sz="3600"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5208"/>
    </mc:Choice>
    <mc:Fallback xmlns="">
      <p:transition spd="slow" advTm="1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D0EE-5DCF-40ED-949E-F5D401989159}"/>
              </a:ext>
            </a:extLst>
          </p:cNvPr>
          <p:cNvPicPr>
            <a:picLocks noChangeAspect="1"/>
          </p:cNvPicPr>
          <p:nvPr/>
        </p:nvPicPr>
        <p:blipFill>
          <a:blip r:embed="rId2"/>
          <a:stretch>
            <a:fillRect/>
          </a:stretch>
        </p:blipFill>
        <p:spPr>
          <a:xfrm>
            <a:off x="0" y="-65186"/>
            <a:ext cx="12192000" cy="6923186"/>
          </a:xfrm>
          <a:prstGeom prst="rect">
            <a:avLst/>
          </a:prstGeom>
        </p:spPr>
      </p:pic>
      <p:sp>
        <p:nvSpPr>
          <p:cNvPr id="2" name="Rectangle 1">
            <a:extLst>
              <a:ext uri="{FF2B5EF4-FFF2-40B4-BE49-F238E27FC236}">
                <a16:creationId xmlns:a16="http://schemas.microsoft.com/office/drawing/2014/main" id="{CCC3ABED-5BE7-44E4-8742-CCF9DDDF3FAE}"/>
              </a:ext>
            </a:extLst>
          </p:cNvPr>
          <p:cNvSpPr/>
          <p:nvPr/>
        </p:nvSpPr>
        <p:spPr>
          <a:xfrm flipV="1">
            <a:off x="0" y="-65188"/>
            <a:ext cx="12188316" cy="2476617"/>
          </a:xfrm>
          <a:prstGeom prst="rect">
            <a:avLst/>
          </a:prstGeom>
          <a:gradFill flip="none" rotWithShape="1">
            <a:gsLst>
              <a:gs pos="0">
                <a:schemeClr val="tx1">
                  <a:alpha val="0"/>
                </a:schemeClr>
              </a:gs>
              <a:gs pos="100000">
                <a:schemeClr val="tx1">
                  <a:alpha val="5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22B325-2FDA-C503-0C90-11ADADF93969}"/>
              </a:ext>
            </a:extLst>
          </p:cNvPr>
          <p:cNvSpPr txBox="1"/>
          <p:nvPr/>
        </p:nvSpPr>
        <p:spPr>
          <a:xfrm>
            <a:off x="4962608" y="246580"/>
            <a:ext cx="7775478" cy="2476619"/>
          </a:xfrm>
          <a:prstGeom prst="rect">
            <a:avLst/>
          </a:prstGeom>
          <a:noFill/>
        </p:spPr>
        <p:txBody>
          <a:bodyPr wrap="square" rtlCol="0">
            <a:noAutofit/>
          </a:bodyPr>
          <a:lstStyle/>
          <a:p>
            <a:r>
              <a:rPr lang="hi-IN" sz="5400" b="0" i="0" u="none" strike="noStrike" baseline="0" dirty="0">
                <a:solidFill>
                  <a:schemeClr val="bg1"/>
                </a:solidFill>
                <a:latin typeface="TimesNewRomanPSMT"/>
              </a:rPr>
              <a:t>लाल सागर पार करना - निर्गमन 12:37 - 14:31</a:t>
            </a:r>
            <a:endParaRPr lang="en-ZA" sz="5400" dirty="0">
              <a:solidFill>
                <a:schemeClr val="bg1"/>
              </a:solidFill>
            </a:endParaRPr>
          </a:p>
        </p:txBody>
      </p:sp>
      <p:sp>
        <p:nvSpPr>
          <p:cNvPr id="7" name="TextBox 6">
            <a:extLst>
              <a:ext uri="{FF2B5EF4-FFF2-40B4-BE49-F238E27FC236}">
                <a16:creationId xmlns:a16="http://schemas.microsoft.com/office/drawing/2014/main" id="{605F1501-0614-DFBD-8DE9-1E457F44F32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0375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E300-9F4F-4CB4-ADA6-145199CC996C}"/>
              </a:ext>
            </a:extLst>
          </p:cNvPr>
          <p:cNvPicPr>
            <a:picLocks noChangeAspect="1"/>
          </p:cNvPicPr>
          <p:nvPr/>
        </p:nvPicPr>
        <p:blipFill>
          <a:blip r:embed="rId2"/>
          <a:stretch>
            <a:fillRect/>
          </a:stretch>
        </p:blipFill>
        <p:spPr>
          <a:xfrm>
            <a:off x="0" y="0"/>
            <a:ext cx="12192000" cy="7294610"/>
          </a:xfrm>
          <a:prstGeom prst="rect">
            <a:avLst/>
          </a:prstGeom>
        </p:spPr>
      </p:pic>
      <p:sp>
        <p:nvSpPr>
          <p:cNvPr id="2" name="TextBox 1">
            <a:extLst>
              <a:ext uri="{FF2B5EF4-FFF2-40B4-BE49-F238E27FC236}">
                <a16:creationId xmlns:a16="http://schemas.microsoft.com/office/drawing/2014/main" id="{3A894F44-BD2E-CA6D-7BA6-82CF8FAD87F3}"/>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14:11</a:t>
            </a:r>
            <a:endParaRPr lang="bo-CN" sz="2000" b="1" cap="all" dirty="0">
              <a:solidFill>
                <a:schemeClr val="bg1"/>
              </a:solidFill>
              <a:latin typeface="ArialMT"/>
            </a:endParaRPr>
          </a:p>
        </p:txBody>
      </p:sp>
    </p:spTree>
    <p:extLst>
      <p:ext uri="{BB962C8B-B14F-4D97-AF65-F5344CB8AC3E}">
        <p14:creationId xmlns:p14="http://schemas.microsoft.com/office/powerpoint/2010/main" val="176998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6FCA0B-308A-A96C-D666-270D61C2DE56}"/>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13</a:t>
            </a:r>
            <a:r>
              <a:rPr lang="hi-IN" sz="4000" b="0" i="0">
                <a:solidFill>
                  <a:srgbClr val="121212"/>
                </a:solidFill>
                <a:effectLst/>
                <a:latin typeface="Arial" panose="020B0604020202020204" pitchFamily="34" charset="0"/>
              </a:rPr>
              <a:t>मूसा ने लोगों से कहा, “डरो मत, खड़े-खड़े वह उद्धार का काम देखो, जो यहोवा आज तुम्हारे लिये करेगा; क्योंकि जिन मिस्रियों को तुम आज देखते हो, उनको फिर कभी न देखोगे।</a:t>
            </a:r>
            <a:endParaRPr lang="en-IN" sz="4000" dirty="0"/>
          </a:p>
        </p:txBody>
      </p:sp>
      <p:pic>
        <p:nvPicPr>
          <p:cNvPr id="33" name="Audio 32">
            <a:hlinkClick r:id="" action="ppaction://media"/>
            <a:extLst>
              <a:ext uri="{FF2B5EF4-FFF2-40B4-BE49-F238E27FC236}">
                <a16:creationId xmlns:a16="http://schemas.microsoft.com/office/drawing/2014/main" id="{86D2E6F4-DCB6-D0B0-8978-65E8216012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B837A1-6B6F-645F-7296-78C48E80D53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But Moses told the people, “Do not be afraid. Stand firm and you will see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salvation, which He will accomplish for you today; for the Egyptians you see today, you will never see again.</a:t>
            </a:r>
            <a:endParaRPr lang="en-ZA" sz="3600" dirty="0"/>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7701"/>
    </mc:Choice>
    <mc:Fallback xmlns="">
      <p:transition spd="slow" advTm="17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CE20D-5948-49E0-853F-554F4DDF79C5}"/>
              </a:ext>
            </a:extLst>
          </p:cNvPr>
          <p:cNvPicPr>
            <a:picLocks noChangeAspect="1"/>
          </p:cNvPicPr>
          <p:nvPr/>
        </p:nvPicPr>
        <p:blipFill>
          <a:blip r:embed="rId2"/>
          <a:stretch>
            <a:fillRect/>
          </a:stretch>
        </p:blipFill>
        <p:spPr>
          <a:xfrm>
            <a:off x="0" y="-478779"/>
            <a:ext cx="12192000" cy="7336779"/>
          </a:xfrm>
          <a:prstGeom prst="rect">
            <a:avLst/>
          </a:prstGeom>
        </p:spPr>
      </p:pic>
      <p:sp>
        <p:nvSpPr>
          <p:cNvPr id="2" name="TextBox 1">
            <a:extLst>
              <a:ext uri="{FF2B5EF4-FFF2-40B4-BE49-F238E27FC236}">
                <a16:creationId xmlns:a16="http://schemas.microsoft.com/office/drawing/2014/main" id="{7C2251ED-4157-B939-B85C-A1AD5959A027}"/>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14:13</a:t>
            </a:r>
            <a:endParaRPr lang="bo-CN" sz="2000" b="1" cap="all" dirty="0">
              <a:solidFill>
                <a:schemeClr val="bg1"/>
              </a:solidFill>
              <a:latin typeface="ArialMT"/>
            </a:endParaRPr>
          </a:p>
        </p:txBody>
      </p:sp>
    </p:spTree>
    <p:extLst>
      <p:ext uri="{BB962C8B-B14F-4D97-AF65-F5344CB8AC3E}">
        <p14:creationId xmlns:p14="http://schemas.microsoft.com/office/powerpoint/2010/main" val="128039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E6668E-F7BD-D3EF-B72E-EE7803F7AE52}"/>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14</a:t>
            </a:r>
            <a:r>
              <a:rPr lang="hi-IN" sz="4000" b="0" i="0">
                <a:solidFill>
                  <a:srgbClr val="121212"/>
                </a:solidFill>
                <a:effectLst/>
                <a:latin typeface="Arial" panose="020B0604020202020204" pitchFamily="34" charset="0"/>
              </a:rPr>
              <a:t>यहोवा आप ही तुम्हारे लिये लड़ेगा, इसलिए तुम चुपचाप रहो।</a:t>
            </a:r>
            <a:endParaRPr lang="en-IN" sz="4000" dirty="0"/>
          </a:p>
        </p:txBody>
      </p:sp>
      <p:pic>
        <p:nvPicPr>
          <p:cNvPr id="10" name="Audio 9">
            <a:hlinkClick r:id="" action="ppaction://media"/>
            <a:extLst>
              <a:ext uri="{FF2B5EF4-FFF2-40B4-BE49-F238E27FC236}">
                <a16:creationId xmlns:a16="http://schemas.microsoft.com/office/drawing/2014/main" id="{1A965099-C08A-F448-6EA9-7571C1D1EF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122024C-1669-7DB4-5435-74C06E735F28}"/>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will fight for you; you need only to be still.”</a:t>
            </a:r>
            <a:endParaRPr lang="en-ZA" sz="4400"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7263"/>
    </mc:Choice>
    <mc:Fallback xmlns="">
      <p:transition spd="slow" advTm="7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90FC4-26D3-40A5-BB7C-337E185FFFAD}"/>
              </a:ext>
            </a:extLst>
          </p:cNvPr>
          <p:cNvPicPr>
            <a:picLocks noChangeAspect="1"/>
          </p:cNvPicPr>
          <p:nvPr/>
        </p:nvPicPr>
        <p:blipFill>
          <a:blip r:embed="rId2"/>
          <a:stretch>
            <a:fillRect/>
          </a:stretch>
        </p:blipFill>
        <p:spPr>
          <a:xfrm>
            <a:off x="0" y="-25330"/>
            <a:ext cx="12358255" cy="6883330"/>
          </a:xfrm>
          <a:prstGeom prst="rect">
            <a:avLst/>
          </a:prstGeom>
        </p:spPr>
      </p:pic>
      <p:sp>
        <p:nvSpPr>
          <p:cNvPr id="2" name="TextBox 1">
            <a:extLst>
              <a:ext uri="{FF2B5EF4-FFF2-40B4-BE49-F238E27FC236}">
                <a16:creationId xmlns:a16="http://schemas.microsoft.com/office/drawing/2014/main" id="{9881DF8C-7BA8-7C5A-70C9-46EF307BCFA2}"/>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14:14</a:t>
            </a:r>
            <a:endParaRPr lang="bo-CN" sz="2000" b="1" cap="all" dirty="0">
              <a:solidFill>
                <a:schemeClr val="bg1"/>
              </a:solidFill>
              <a:latin typeface="ArialMT"/>
            </a:endParaRPr>
          </a:p>
        </p:txBody>
      </p:sp>
    </p:spTree>
    <p:extLst>
      <p:ext uri="{BB962C8B-B14F-4D97-AF65-F5344CB8AC3E}">
        <p14:creationId xmlns:p14="http://schemas.microsoft.com/office/powerpoint/2010/main" val="23997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1B8DEE-41AE-8A00-B74E-AFB6A8DC5384}"/>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15</a:t>
            </a:r>
            <a:r>
              <a:rPr lang="hi-IN" sz="4000" b="0" i="0">
                <a:solidFill>
                  <a:srgbClr val="121212"/>
                </a:solidFill>
                <a:effectLst/>
                <a:latin typeface="Arial" panose="020B0604020202020204" pitchFamily="34" charset="0"/>
              </a:rPr>
              <a:t>तब यहोवा ने मूसा से कहा, “तू क्यों मेरी दुहाई दे रहा है? इस्राएलियों को आज्ञा दे कि यहाँ से कूच करें।</a:t>
            </a:r>
            <a:endParaRPr lang="en-IN" sz="4000" dirty="0"/>
          </a:p>
        </p:txBody>
      </p:sp>
      <p:pic>
        <p:nvPicPr>
          <p:cNvPr id="10" name="Audio 9">
            <a:hlinkClick r:id="" action="ppaction://media"/>
            <a:extLst>
              <a:ext uri="{FF2B5EF4-FFF2-40B4-BE49-F238E27FC236}">
                <a16:creationId xmlns:a16="http://schemas.microsoft.com/office/drawing/2014/main" id="{79EA517D-41F3-4FDC-B1F4-BFAD4359E0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7B5D7D8-4153-231D-6F30-AC1FB9335F5C}"/>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15</a:t>
            </a:r>
            <a:r>
              <a:rPr lang="en-US" sz="4400" b="0" i="0">
                <a:solidFill>
                  <a:srgbClr val="121212"/>
                </a:solidFill>
                <a:effectLst/>
                <a:latin typeface="Inter" panose="020B0502030000000004" pitchFamily="34" charset="0"/>
              </a:rPr>
              <a:t>Then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to Moses, “Why are you crying out to Me? Tell the Israelites to go forward. </a:t>
            </a:r>
            <a:endParaRPr lang="en-ZA" sz="44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9992"/>
    </mc:Choice>
    <mc:Fallback xmlns="">
      <p:transition spd="slow" advTm="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17605-24F5-4D30-B3B7-364A47782987}"/>
              </a:ext>
            </a:extLst>
          </p:cNvPr>
          <p:cNvPicPr>
            <a:picLocks noChangeAspect="1"/>
          </p:cNvPicPr>
          <p:nvPr/>
        </p:nvPicPr>
        <p:blipFill>
          <a:blip r:embed="rId2"/>
          <a:stretch>
            <a:fillRect/>
          </a:stretch>
        </p:blipFill>
        <p:spPr>
          <a:xfrm>
            <a:off x="0" y="-34075"/>
            <a:ext cx="12568844" cy="6892076"/>
          </a:xfrm>
          <a:prstGeom prst="rect">
            <a:avLst/>
          </a:prstGeom>
        </p:spPr>
      </p:pic>
      <p:sp>
        <p:nvSpPr>
          <p:cNvPr id="2" name="TextBox 1">
            <a:extLst>
              <a:ext uri="{FF2B5EF4-FFF2-40B4-BE49-F238E27FC236}">
                <a16:creationId xmlns:a16="http://schemas.microsoft.com/office/drawing/2014/main" id="{B6623081-FA73-3C9A-E4B8-152DFA92E094}"/>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14:15</a:t>
            </a:r>
            <a:endParaRPr lang="bo-CN" sz="2000" b="1" cap="all" dirty="0">
              <a:solidFill>
                <a:schemeClr val="bg1"/>
              </a:solidFill>
              <a:latin typeface="ArialMT"/>
            </a:endParaRPr>
          </a:p>
        </p:txBody>
      </p:sp>
    </p:spTree>
    <p:extLst>
      <p:ext uri="{BB962C8B-B14F-4D97-AF65-F5344CB8AC3E}">
        <p14:creationId xmlns:p14="http://schemas.microsoft.com/office/powerpoint/2010/main" val="70338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3AD355-BA31-FBF1-6BC4-EAB4AC03F3E7}"/>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16</a:t>
            </a:r>
            <a:r>
              <a:rPr lang="hi-IN" sz="4000" b="0" i="0">
                <a:solidFill>
                  <a:srgbClr val="121212"/>
                </a:solidFill>
                <a:effectLst/>
                <a:latin typeface="Arial" panose="020B0604020202020204" pitchFamily="34" charset="0"/>
              </a:rPr>
              <a:t>और तू अपनी लाठी उठाकर अपना हाथ समुद्र के ऊपर बढ़ा, और वह दो भाग हो जाएगा; तब इस्राएली समुद्र के बीच होकर स्थल ही स्थल पर चले जाएँगे।</a:t>
            </a:r>
            <a:endParaRPr lang="en-IN" sz="4000" dirty="0"/>
          </a:p>
        </p:txBody>
      </p:sp>
      <p:pic>
        <p:nvPicPr>
          <p:cNvPr id="36" name="Audio 35">
            <a:hlinkClick r:id="" action="ppaction://media"/>
            <a:extLst>
              <a:ext uri="{FF2B5EF4-FFF2-40B4-BE49-F238E27FC236}">
                <a16:creationId xmlns:a16="http://schemas.microsoft.com/office/drawing/2014/main" id="{4A75FCED-F930-21D5-698C-53E612C210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7CB958-AEA4-3C7E-FC6E-7CE914D9AE65}"/>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16</a:t>
            </a:r>
            <a:r>
              <a:rPr lang="en-US" sz="4400" b="0" i="0" dirty="0">
                <a:solidFill>
                  <a:srgbClr val="121212"/>
                </a:solidFill>
                <a:effectLst/>
                <a:latin typeface="Inter" panose="020B0502030000000004" pitchFamily="34" charset="0"/>
              </a:rPr>
              <a:t>And as for you, lift up your staff and stretch out your hand over the sea and divide it, so that the Israelites can go through the sea on dry ground. </a:t>
            </a:r>
            <a:endParaRPr lang="en-ZA" sz="44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7600"/>
    </mc:Choice>
    <mc:Fallback xmlns="">
      <p:transition spd="slow" advTm="1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30F7-FDF0-4435-9357-3AF1DBD4540D}"/>
              </a:ext>
            </a:extLst>
          </p:cNvPr>
          <p:cNvPicPr>
            <a:picLocks noChangeAspect="1"/>
          </p:cNvPicPr>
          <p:nvPr/>
        </p:nvPicPr>
        <p:blipFill>
          <a:blip r:embed="rId2"/>
          <a:stretch>
            <a:fillRect/>
          </a:stretch>
        </p:blipFill>
        <p:spPr>
          <a:xfrm>
            <a:off x="-1247839" y="0"/>
            <a:ext cx="13439839" cy="6858000"/>
          </a:xfrm>
          <a:prstGeom prst="rect">
            <a:avLst/>
          </a:prstGeom>
        </p:spPr>
      </p:pic>
      <p:sp>
        <p:nvSpPr>
          <p:cNvPr id="2" name="TextBox 1">
            <a:extLst>
              <a:ext uri="{FF2B5EF4-FFF2-40B4-BE49-F238E27FC236}">
                <a16:creationId xmlns:a16="http://schemas.microsoft.com/office/drawing/2014/main" id="{280232A2-868E-939F-3B79-CFF70B373801}"/>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14:16</a:t>
            </a:r>
            <a:endParaRPr lang="bo-CN" sz="2000" b="1" cap="all" dirty="0">
              <a:solidFill>
                <a:schemeClr val="bg1"/>
              </a:solidFill>
              <a:latin typeface="ArialMT"/>
            </a:endParaRPr>
          </a:p>
        </p:txBody>
      </p:sp>
    </p:spTree>
    <p:extLst>
      <p:ext uri="{BB962C8B-B14F-4D97-AF65-F5344CB8AC3E}">
        <p14:creationId xmlns:p14="http://schemas.microsoft.com/office/powerpoint/2010/main" val="1344575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D8FBC-CC57-A6C3-0358-40D21F16B21D}"/>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21</a:t>
            </a:r>
            <a:r>
              <a:rPr lang="hi-IN" sz="4000" b="0" i="0">
                <a:solidFill>
                  <a:srgbClr val="121212"/>
                </a:solidFill>
                <a:effectLst/>
                <a:latin typeface="Arial" panose="020B0604020202020204" pitchFamily="34" charset="0"/>
              </a:rPr>
              <a:t>तब मूसा ने अपना हाथ समुद्र के ऊपर बढ़ाया; और यहोवा ने रात भर प्रचण्ड पुरवाई चलाई, और समुद्र को दो भाग करके जल ऐसा हटा दिया, जिससे कि उसके बीच सूखी भूमि हो गई।</a:t>
            </a:r>
            <a:endParaRPr lang="en-IN" sz="4000" dirty="0"/>
          </a:p>
        </p:txBody>
      </p:sp>
      <p:pic>
        <p:nvPicPr>
          <p:cNvPr id="25" name="Audio 24">
            <a:hlinkClick r:id="" action="ppaction://media"/>
            <a:extLst>
              <a:ext uri="{FF2B5EF4-FFF2-40B4-BE49-F238E27FC236}">
                <a16:creationId xmlns:a16="http://schemas.microsoft.com/office/drawing/2014/main" id="{C842351E-906F-DFDF-399A-3CC260A865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B67984C-B9C5-1C3A-A52D-C42BC45E8B42}"/>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Then Moses stretched out his hand over the sea, and all that night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drove back the sea with a strong east wind that turned it into dry land. So the waters were divided,</a:t>
            </a:r>
            <a:endParaRPr lang="en-ZA" sz="4400"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4345"/>
    </mc:Choice>
    <mc:Fallback xmlns="">
      <p:transition spd="slow" advTm="1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7999"/>
          </a:xfrm>
          <a:prstGeom prst="rect">
            <a:avLst/>
          </a:prstGeom>
          <a:noFill/>
        </p:spPr>
        <p:txBody>
          <a:bodyPr wrap="square" rtlCol="0">
            <a:noAutofit/>
          </a:bodyPr>
          <a:lstStyle/>
          <a:p>
            <a:pPr algn="l"/>
            <a:r>
              <a:rPr lang="en-ZA" sz="4400" b="0" i="0" u="none" strike="noStrike" baseline="0" dirty="0">
                <a:latin typeface="TimesNewRomanPSMT"/>
              </a:rPr>
              <a:t>Crossing the Red Sea – Exodus 12:37 – 14:31</a:t>
            </a:r>
          </a:p>
        </p:txBody>
      </p:sp>
      <p:sp>
        <p:nvSpPr>
          <p:cNvPr id="2" name="TextBox 1">
            <a:extLst>
              <a:ext uri="{FF2B5EF4-FFF2-40B4-BE49-F238E27FC236}">
                <a16:creationId xmlns:a16="http://schemas.microsoft.com/office/drawing/2014/main" id="{3F755DD8-98AA-CD91-7B98-28D730A97865}"/>
              </a:ext>
            </a:extLst>
          </p:cNvPr>
          <p:cNvSpPr txBox="1"/>
          <p:nvPr/>
        </p:nvSpPr>
        <p:spPr>
          <a:xfrm>
            <a:off x="5985164" y="166256"/>
            <a:ext cx="6096000" cy="6558101"/>
          </a:xfrm>
          <a:prstGeom prst="rect">
            <a:avLst/>
          </a:prstGeom>
          <a:noFill/>
        </p:spPr>
        <p:txBody>
          <a:bodyPr wrap="square" rtlCol="0">
            <a:noAutofit/>
          </a:bodyPr>
          <a:lstStyle/>
          <a:p>
            <a:r>
              <a:rPr lang="hi-IN" sz="4000" b="0" i="0" u="none" strike="noStrike" baseline="0" dirty="0">
                <a:latin typeface="TimesNewRomanPSMT"/>
              </a:rPr>
              <a:t>लाल सागर पार करना - निर्गमन 12:37 - 14:31</a:t>
            </a:r>
            <a:endParaRPr lang="en-IN" sz="4000" dirty="0"/>
          </a:p>
        </p:txBody>
      </p:sp>
      <p:pic>
        <p:nvPicPr>
          <p:cNvPr id="20" name="Audio 19">
            <a:hlinkClick r:id="" action="ppaction://media"/>
            <a:extLst>
              <a:ext uri="{FF2B5EF4-FFF2-40B4-BE49-F238E27FC236}">
                <a16:creationId xmlns:a16="http://schemas.microsoft.com/office/drawing/2014/main" id="{026EF92B-5B8B-AC19-D533-1591D3D869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968"/>
    </mc:Choice>
    <mc:Fallback xmlns="">
      <p:transition spd="slow" advTm="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063E-E7CF-4E6B-ACC2-B67073851B8C}"/>
              </a:ext>
            </a:extLst>
          </p:cNvPr>
          <p:cNvPicPr>
            <a:picLocks noChangeAspect="1"/>
          </p:cNvPicPr>
          <p:nvPr/>
        </p:nvPicPr>
        <p:blipFill>
          <a:blip r:embed="rId2"/>
          <a:stretch>
            <a:fillRect/>
          </a:stretch>
        </p:blipFill>
        <p:spPr>
          <a:xfrm>
            <a:off x="-448888" y="1"/>
            <a:ext cx="12857609" cy="6858000"/>
          </a:xfrm>
          <a:prstGeom prst="rect">
            <a:avLst/>
          </a:prstGeom>
        </p:spPr>
      </p:pic>
      <p:sp>
        <p:nvSpPr>
          <p:cNvPr id="2" name="TextBox 1">
            <a:extLst>
              <a:ext uri="{FF2B5EF4-FFF2-40B4-BE49-F238E27FC236}">
                <a16:creationId xmlns:a16="http://schemas.microsoft.com/office/drawing/2014/main" id="{687DD1D6-51B1-B5CA-9B1D-DF46F54100E1}"/>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14:21</a:t>
            </a:r>
            <a:endParaRPr lang="bo-CN" sz="2000" b="1" cap="all" dirty="0">
              <a:solidFill>
                <a:schemeClr val="bg1"/>
              </a:solidFill>
              <a:latin typeface="ArialMT"/>
            </a:endParaRPr>
          </a:p>
        </p:txBody>
      </p:sp>
    </p:spTree>
    <p:extLst>
      <p:ext uri="{BB962C8B-B14F-4D97-AF65-F5344CB8AC3E}">
        <p14:creationId xmlns:p14="http://schemas.microsoft.com/office/powerpoint/2010/main" val="306009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8AC14-F4CD-5EDB-C01C-B1980ED2D733}"/>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22</a:t>
            </a:r>
            <a:r>
              <a:rPr lang="hi-IN" sz="4000" b="0" i="0">
                <a:solidFill>
                  <a:srgbClr val="121212"/>
                </a:solidFill>
                <a:effectLst/>
                <a:latin typeface="Arial" panose="020B0604020202020204" pitchFamily="34" charset="0"/>
              </a:rPr>
              <a:t>तब इस्राएली समुद्र के बीच स्थल ही स्थल पर होकर चले, और जल उनकी दाहिनी और बाईं ओर दीवार का काम देता था।</a:t>
            </a:r>
            <a:endParaRPr lang="en-IN" sz="4000" dirty="0"/>
          </a:p>
        </p:txBody>
      </p:sp>
      <p:pic>
        <p:nvPicPr>
          <p:cNvPr id="24" name="Audio 23">
            <a:hlinkClick r:id="" action="ppaction://media"/>
            <a:extLst>
              <a:ext uri="{FF2B5EF4-FFF2-40B4-BE49-F238E27FC236}">
                <a16:creationId xmlns:a16="http://schemas.microsoft.com/office/drawing/2014/main" id="{3608581B-176A-DC97-BABA-1A01926434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AF742B2-84BA-DE80-99FF-E761B3601D53}"/>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22</a:t>
            </a:r>
            <a:r>
              <a:rPr lang="en-US" sz="4400" b="0" i="0">
                <a:solidFill>
                  <a:srgbClr val="121212"/>
                </a:solidFill>
                <a:effectLst/>
                <a:latin typeface="Inter" panose="020B0502030000000004" pitchFamily="34" charset="0"/>
              </a:rPr>
              <a:t>and the Israelites went through the sea on dry ground, with walls of water on their right and on their left.</a:t>
            </a:r>
            <a:endParaRPr lang="en-ZA" sz="4400"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2567"/>
    </mc:Choice>
    <mc:Fallback xmlns="">
      <p:transition spd="slow" advTm="1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0A067-7C2B-4AB9-9C76-CD47EA4FBC1B}"/>
              </a:ext>
            </a:extLst>
          </p:cNvPr>
          <p:cNvPicPr>
            <a:picLocks noChangeAspect="1"/>
          </p:cNvPicPr>
          <p:nvPr/>
        </p:nvPicPr>
        <p:blipFill>
          <a:blip r:embed="rId2"/>
          <a:stretch>
            <a:fillRect/>
          </a:stretch>
        </p:blipFill>
        <p:spPr>
          <a:xfrm>
            <a:off x="0" y="0"/>
            <a:ext cx="12392896" cy="6858000"/>
          </a:xfrm>
          <a:prstGeom prst="rect">
            <a:avLst/>
          </a:prstGeom>
        </p:spPr>
      </p:pic>
      <p:sp>
        <p:nvSpPr>
          <p:cNvPr id="2" name="TextBox 1">
            <a:extLst>
              <a:ext uri="{FF2B5EF4-FFF2-40B4-BE49-F238E27FC236}">
                <a16:creationId xmlns:a16="http://schemas.microsoft.com/office/drawing/2014/main" id="{3C556BB2-7B51-24E9-01FF-01677AB257F7}"/>
              </a:ext>
            </a:extLst>
          </p:cNvPr>
          <p:cNvSpPr txBox="1"/>
          <p:nvPr/>
        </p:nvSpPr>
        <p:spPr>
          <a:xfrm>
            <a:off x="10089223"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14:22</a:t>
            </a:r>
            <a:endParaRPr lang="bo-CN" sz="2000" b="1" cap="all" dirty="0">
              <a:solidFill>
                <a:schemeClr val="bg1"/>
              </a:solidFill>
              <a:latin typeface="ArialMT"/>
            </a:endParaRPr>
          </a:p>
        </p:txBody>
      </p:sp>
    </p:spTree>
    <p:extLst>
      <p:ext uri="{BB962C8B-B14F-4D97-AF65-F5344CB8AC3E}">
        <p14:creationId xmlns:p14="http://schemas.microsoft.com/office/powerpoint/2010/main" val="257205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CA63A-66A6-D482-49D3-B6135D543FC1}"/>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23</a:t>
            </a:r>
            <a:r>
              <a:rPr lang="hi-IN" sz="4000" b="0" i="0">
                <a:solidFill>
                  <a:srgbClr val="121212"/>
                </a:solidFill>
                <a:effectLst/>
                <a:latin typeface="Arial" panose="020B0604020202020204" pitchFamily="34" charset="0"/>
              </a:rPr>
              <a:t>तब मिस्री, अर्थात् फ़िरौन के सब घोड़े, रथ, और सवार उनका पीछा किए हुए समुद्र के बीच में चले गए।</a:t>
            </a:r>
            <a:endParaRPr lang="en-IN" sz="4000" dirty="0"/>
          </a:p>
        </p:txBody>
      </p:sp>
      <p:pic>
        <p:nvPicPr>
          <p:cNvPr id="46" name="Audio 45">
            <a:hlinkClick r:id="" action="ppaction://media"/>
            <a:extLst>
              <a:ext uri="{FF2B5EF4-FFF2-40B4-BE49-F238E27FC236}">
                <a16:creationId xmlns:a16="http://schemas.microsoft.com/office/drawing/2014/main" id="{F3D19620-C782-6359-78C9-5E53C1AF91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F0BEDDB-4880-4A12-664F-7775A579E3CF}"/>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23</a:t>
            </a:r>
            <a:r>
              <a:rPr lang="en-US" sz="4400" b="0" i="0">
                <a:solidFill>
                  <a:srgbClr val="121212"/>
                </a:solidFill>
                <a:effectLst/>
                <a:latin typeface="Inter" panose="020B0502030000000004" pitchFamily="34" charset="0"/>
              </a:rPr>
              <a:t>And the Egyptians chased after them—all Pharaoh’s horses, chariots, and horsemen—and followed them into the sea.</a:t>
            </a:r>
            <a:endParaRPr lang="en-ZA" sz="44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1066"/>
    </mc:Choice>
    <mc:Fallback xmlns="">
      <p:transition spd="slow" advTm="11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BF705-3406-4CD1-915C-6EF213177ECE}"/>
              </a:ext>
            </a:extLst>
          </p:cNvPr>
          <p:cNvPicPr>
            <a:picLocks noChangeAspect="1"/>
          </p:cNvPicPr>
          <p:nvPr/>
        </p:nvPicPr>
        <p:blipFill>
          <a:blip r:embed="rId2"/>
          <a:stretch>
            <a:fillRect/>
          </a:stretch>
        </p:blipFill>
        <p:spPr>
          <a:xfrm>
            <a:off x="-519774" y="0"/>
            <a:ext cx="12711774" cy="6858000"/>
          </a:xfrm>
          <a:prstGeom prst="rect">
            <a:avLst/>
          </a:prstGeom>
        </p:spPr>
      </p:pic>
      <p:sp>
        <p:nvSpPr>
          <p:cNvPr id="2" name="TextBox 1">
            <a:extLst>
              <a:ext uri="{FF2B5EF4-FFF2-40B4-BE49-F238E27FC236}">
                <a16:creationId xmlns:a16="http://schemas.microsoft.com/office/drawing/2014/main" id="{B6751F73-9BA9-2E65-2AC9-F86CF8CA3C45}"/>
              </a:ext>
            </a:extLst>
          </p:cNvPr>
          <p:cNvSpPr txBox="1"/>
          <p:nvPr/>
        </p:nvSpPr>
        <p:spPr>
          <a:xfrm>
            <a:off x="9945384"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14:23s</a:t>
            </a:r>
            <a:endParaRPr lang="bo-CN" sz="2000" b="1" cap="all" dirty="0">
              <a:solidFill>
                <a:schemeClr val="bg1"/>
              </a:solidFill>
              <a:latin typeface="ArialMT"/>
            </a:endParaRPr>
          </a:p>
        </p:txBody>
      </p:sp>
    </p:spTree>
    <p:extLst>
      <p:ext uri="{BB962C8B-B14F-4D97-AF65-F5344CB8AC3E}">
        <p14:creationId xmlns:p14="http://schemas.microsoft.com/office/powerpoint/2010/main" val="279975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88C56C-03E1-C9BD-FFFE-54068F0439CA}"/>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24</a:t>
            </a:r>
            <a:r>
              <a:rPr lang="hi-IN" sz="4000" b="0" i="0">
                <a:solidFill>
                  <a:srgbClr val="121212"/>
                </a:solidFill>
                <a:effectLst/>
                <a:latin typeface="Arial" panose="020B0604020202020204" pitchFamily="34" charset="0"/>
              </a:rPr>
              <a:t>और रात के अन्तिम पहर में यहोवा ने बादल और आग के खम्भे में से मिस्रियों की सेना पर दृष्टि करके उन्हें घबरा दिया।</a:t>
            </a:r>
            <a:endParaRPr lang="en-IN" sz="4000" dirty="0"/>
          </a:p>
        </p:txBody>
      </p:sp>
      <p:pic>
        <p:nvPicPr>
          <p:cNvPr id="11" name="Audio 10">
            <a:hlinkClick r:id="" action="ppaction://media"/>
            <a:extLst>
              <a:ext uri="{FF2B5EF4-FFF2-40B4-BE49-F238E27FC236}">
                <a16:creationId xmlns:a16="http://schemas.microsoft.com/office/drawing/2014/main" id="{FC6FF311-2E4D-B88A-A0A6-9C44A5416F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AA54CB2-C767-B7AD-8535-CC39D49A17B3}"/>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24</a:t>
            </a:r>
            <a:r>
              <a:rPr lang="en-US" sz="4400" b="0" i="0">
                <a:solidFill>
                  <a:srgbClr val="121212"/>
                </a:solidFill>
                <a:effectLst/>
                <a:latin typeface="Inter" panose="020B0502030000000004" pitchFamily="34" charset="0"/>
              </a:rPr>
              <a:t>At morning watch, however,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looked down on the army of the Egyptians from the pillar of fire and cloud, and He threw their camp into confusion.</a:t>
            </a:r>
            <a:endParaRPr lang="en-ZA" sz="44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1150"/>
    </mc:Choice>
    <mc:Fallback xmlns="">
      <p:transition spd="slow" advTm="1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AF14-0A9D-483C-9C14-EB38A0D2CE7D}"/>
              </a:ext>
            </a:extLst>
          </p:cNvPr>
          <p:cNvPicPr>
            <a:picLocks noChangeAspect="1"/>
          </p:cNvPicPr>
          <p:nvPr/>
        </p:nvPicPr>
        <p:blipFill>
          <a:blip r:embed="rId2"/>
          <a:stretch>
            <a:fillRect/>
          </a:stretch>
        </p:blipFill>
        <p:spPr>
          <a:xfrm>
            <a:off x="0" y="1"/>
            <a:ext cx="12249172" cy="6858000"/>
          </a:xfrm>
          <a:prstGeom prst="rect">
            <a:avLst/>
          </a:prstGeom>
        </p:spPr>
      </p:pic>
      <p:sp>
        <p:nvSpPr>
          <p:cNvPr id="2" name="TextBox 1">
            <a:extLst>
              <a:ext uri="{FF2B5EF4-FFF2-40B4-BE49-F238E27FC236}">
                <a16:creationId xmlns:a16="http://schemas.microsoft.com/office/drawing/2014/main" id="{4CBDE559-E67D-9005-8D19-85B58A8685EE}"/>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14:24</a:t>
            </a:r>
            <a:endParaRPr lang="bo-CN" sz="2000" b="1" cap="all" dirty="0">
              <a:solidFill>
                <a:schemeClr val="bg1"/>
              </a:solidFill>
              <a:latin typeface="ArialMT"/>
            </a:endParaRPr>
          </a:p>
        </p:txBody>
      </p:sp>
    </p:spTree>
    <p:extLst>
      <p:ext uri="{BB962C8B-B14F-4D97-AF65-F5344CB8AC3E}">
        <p14:creationId xmlns:p14="http://schemas.microsoft.com/office/powerpoint/2010/main" val="3344733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C8DA3-157D-3EB0-BF44-E0F2CA4D32A1}"/>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25</a:t>
            </a:r>
            <a:r>
              <a:rPr lang="hi-IN" sz="4000" b="0" i="0">
                <a:solidFill>
                  <a:srgbClr val="121212"/>
                </a:solidFill>
                <a:effectLst/>
                <a:latin typeface="Arial" panose="020B0604020202020204" pitchFamily="34" charset="0"/>
              </a:rPr>
              <a:t>और उसने उनके रथों के पहियों को निकाल डाला, जिससे उनका चलना कठिन हो गया; तब मिस्री आपस में कहने लगे, “आओ, हम इस्राएलियों के सामने से भागें; क्योंकि यहोवा उनकी ओर से मिस्रियों के विरुद्ध युद्ध कर रहा है।”</a:t>
            </a:r>
            <a:endParaRPr lang="en-IN" sz="4000" dirty="0"/>
          </a:p>
        </p:txBody>
      </p:sp>
      <p:pic>
        <p:nvPicPr>
          <p:cNvPr id="37" name="Audio 36">
            <a:hlinkClick r:id="" action="ppaction://media"/>
            <a:extLst>
              <a:ext uri="{FF2B5EF4-FFF2-40B4-BE49-F238E27FC236}">
                <a16:creationId xmlns:a16="http://schemas.microsoft.com/office/drawing/2014/main" id="{DA8DD5E8-AD68-6D78-10C8-4795634897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390A2B2-FA6F-7211-A7B5-45B9A9EEAA1A}"/>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25</a:t>
            </a:r>
            <a:r>
              <a:rPr lang="en-US" sz="4400" b="0" i="0">
                <a:solidFill>
                  <a:srgbClr val="121212"/>
                </a:solidFill>
                <a:effectLst/>
                <a:latin typeface="Inter" panose="020B0502030000000004" pitchFamily="34" charset="0"/>
              </a:rPr>
              <a:t>He caused their chariot wheels to wobble, so that they had difficulty driving. “Let us flee from the Israelites,” said the Egyptians, “for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is fighting for them against Egypt!”</a:t>
            </a:r>
            <a:endParaRPr lang="en-ZA" sz="4400"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8317"/>
    </mc:Choice>
    <mc:Fallback xmlns="">
      <p:transition spd="slow" advTm="1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E7EC3-56E1-44C6-BB57-2B3916F63380}"/>
              </a:ext>
            </a:extLst>
          </p:cNvPr>
          <p:cNvPicPr>
            <a:picLocks noChangeAspect="1"/>
          </p:cNvPicPr>
          <p:nvPr/>
        </p:nvPicPr>
        <p:blipFill>
          <a:blip r:embed="rId2"/>
          <a:stretch>
            <a:fillRect/>
          </a:stretch>
        </p:blipFill>
        <p:spPr>
          <a:xfrm>
            <a:off x="0" y="-171390"/>
            <a:ext cx="12192000" cy="7029390"/>
          </a:xfrm>
          <a:prstGeom prst="rect">
            <a:avLst/>
          </a:prstGeom>
        </p:spPr>
      </p:pic>
      <p:sp>
        <p:nvSpPr>
          <p:cNvPr id="2" name="TextBox 1">
            <a:extLst>
              <a:ext uri="{FF2B5EF4-FFF2-40B4-BE49-F238E27FC236}">
                <a16:creationId xmlns:a16="http://schemas.microsoft.com/office/drawing/2014/main" id="{CC144814-D973-6851-E541-0A48E11EDAD2}"/>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14:25</a:t>
            </a:r>
            <a:endParaRPr lang="bo-CN" sz="2000" b="1" cap="all" dirty="0">
              <a:solidFill>
                <a:schemeClr val="bg1"/>
              </a:solidFill>
              <a:latin typeface="ArialMT"/>
            </a:endParaRPr>
          </a:p>
        </p:txBody>
      </p:sp>
    </p:spTree>
    <p:extLst>
      <p:ext uri="{BB962C8B-B14F-4D97-AF65-F5344CB8AC3E}">
        <p14:creationId xmlns:p14="http://schemas.microsoft.com/office/powerpoint/2010/main" val="38271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48D1E-CA82-6232-7DEC-52C15D168597}"/>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26</a:t>
            </a:r>
            <a:r>
              <a:rPr lang="hi-IN" sz="4000" b="0" i="0">
                <a:solidFill>
                  <a:srgbClr val="121212"/>
                </a:solidFill>
                <a:effectLst/>
                <a:latin typeface="Arial" panose="020B0604020202020204" pitchFamily="34" charset="0"/>
              </a:rPr>
              <a:t>फिर यहोवा ने मूसा से कहा, “अपना हाथ समुद्र के ऊपर बढ़ा, कि जल मिस्रियों, और उनके रथों, और सवारों पर फिर बहने लगे।</a:t>
            </a:r>
            <a:endParaRPr lang="en-IN" sz="4000" dirty="0"/>
          </a:p>
        </p:txBody>
      </p:sp>
      <p:pic>
        <p:nvPicPr>
          <p:cNvPr id="25" name="Audio 24">
            <a:hlinkClick r:id="" action="ppaction://media"/>
            <a:extLst>
              <a:ext uri="{FF2B5EF4-FFF2-40B4-BE49-F238E27FC236}">
                <a16:creationId xmlns:a16="http://schemas.microsoft.com/office/drawing/2014/main" id="{2C824209-7AA0-8626-2376-D219B871D3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5C0AB0-BADA-9D8A-6BC4-C0609F78197A}"/>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26</a:t>
            </a:r>
            <a:r>
              <a:rPr lang="en-US" sz="4400" b="0" i="0">
                <a:solidFill>
                  <a:srgbClr val="121212"/>
                </a:solidFill>
                <a:effectLst/>
                <a:latin typeface="Inter" panose="020B0502030000000004" pitchFamily="34" charset="0"/>
              </a:rPr>
              <a:t>Then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to Moses, “Stretch out your hand over the sea, so that the waters may flow back over the Egyptians and their chariots and horsemen.”</a:t>
            </a:r>
            <a:endParaRPr lang="en-ZA" sz="4400"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3509"/>
    </mc:Choice>
    <mc:Fallback xmlns="">
      <p:transition spd="slow" advTm="1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FFCE1-8BB2-45D7-B061-414369B7108D}"/>
              </a:ext>
            </a:extLst>
          </p:cNvPr>
          <p:cNvPicPr>
            <a:picLocks noChangeAspect="1"/>
          </p:cNvPicPr>
          <p:nvPr/>
        </p:nvPicPr>
        <p:blipFill>
          <a:blip r:embed="rId2"/>
          <a:stretch>
            <a:fillRect/>
          </a:stretch>
        </p:blipFill>
        <p:spPr>
          <a:xfrm>
            <a:off x="0" y="-65186"/>
            <a:ext cx="12192000" cy="6923186"/>
          </a:xfrm>
          <a:prstGeom prst="rect">
            <a:avLst/>
          </a:prstGeom>
        </p:spPr>
      </p:pic>
      <p:sp>
        <p:nvSpPr>
          <p:cNvPr id="3" name="Rectangle 2">
            <a:extLst>
              <a:ext uri="{FF2B5EF4-FFF2-40B4-BE49-F238E27FC236}">
                <a16:creationId xmlns:a16="http://schemas.microsoft.com/office/drawing/2014/main" id="{141D7DD4-AADF-FD78-8922-65072D42BC53}"/>
              </a:ext>
            </a:extLst>
          </p:cNvPr>
          <p:cNvSpPr/>
          <p:nvPr/>
        </p:nvSpPr>
        <p:spPr>
          <a:xfrm flipV="1">
            <a:off x="0" y="-65188"/>
            <a:ext cx="12188316" cy="2476617"/>
          </a:xfrm>
          <a:prstGeom prst="rect">
            <a:avLst/>
          </a:prstGeom>
          <a:gradFill flip="none" rotWithShape="1">
            <a:gsLst>
              <a:gs pos="0">
                <a:schemeClr val="tx1">
                  <a:alpha val="0"/>
                </a:schemeClr>
              </a:gs>
              <a:gs pos="100000">
                <a:schemeClr val="tx1">
                  <a:alpha val="5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7AB65A-756B-A2D9-05FC-446B6FF1F02F}"/>
              </a:ext>
            </a:extLst>
          </p:cNvPr>
          <p:cNvSpPr txBox="1"/>
          <p:nvPr/>
        </p:nvSpPr>
        <p:spPr>
          <a:xfrm>
            <a:off x="4962608" y="246580"/>
            <a:ext cx="7775478" cy="2476619"/>
          </a:xfrm>
          <a:prstGeom prst="rect">
            <a:avLst/>
          </a:prstGeom>
          <a:noFill/>
        </p:spPr>
        <p:txBody>
          <a:bodyPr wrap="square" rtlCol="0">
            <a:noAutofit/>
          </a:bodyPr>
          <a:lstStyle/>
          <a:p>
            <a:r>
              <a:rPr lang="hi-IN" sz="5400" b="0" i="0" u="none" strike="noStrike" baseline="0" dirty="0">
                <a:solidFill>
                  <a:schemeClr val="bg1"/>
                </a:solidFill>
                <a:latin typeface="TimesNewRomanPSMT"/>
              </a:rPr>
              <a:t>लाल सागर पार करना - निर्गमन 12:37 - 14:31</a:t>
            </a:r>
            <a:endParaRPr lang="en-ZA" sz="5400" dirty="0">
              <a:solidFill>
                <a:schemeClr val="bg1"/>
              </a:solidFill>
            </a:endParaRPr>
          </a:p>
        </p:txBody>
      </p:sp>
    </p:spTree>
    <p:extLst>
      <p:ext uri="{BB962C8B-B14F-4D97-AF65-F5344CB8AC3E}">
        <p14:creationId xmlns:p14="http://schemas.microsoft.com/office/powerpoint/2010/main" val="2452594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0F9C-405D-4EA0-938C-6CA59FF7A271}"/>
              </a:ext>
            </a:extLst>
          </p:cNvPr>
          <p:cNvPicPr>
            <a:picLocks noChangeAspect="1"/>
          </p:cNvPicPr>
          <p:nvPr/>
        </p:nvPicPr>
        <p:blipFill>
          <a:blip r:embed="rId2"/>
          <a:stretch>
            <a:fillRect/>
          </a:stretch>
        </p:blipFill>
        <p:spPr>
          <a:xfrm>
            <a:off x="0" y="-36039"/>
            <a:ext cx="12735098" cy="6894039"/>
          </a:xfrm>
          <a:prstGeom prst="rect">
            <a:avLst/>
          </a:prstGeom>
        </p:spPr>
      </p:pic>
      <p:sp>
        <p:nvSpPr>
          <p:cNvPr id="2" name="TextBox 1">
            <a:extLst>
              <a:ext uri="{FF2B5EF4-FFF2-40B4-BE49-F238E27FC236}">
                <a16:creationId xmlns:a16="http://schemas.microsoft.com/office/drawing/2014/main" id="{CF049A85-C478-8A5D-1E97-8172062FBAAC}"/>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14:26</a:t>
            </a:r>
            <a:endParaRPr lang="bo-CN" sz="2000" b="1" cap="all" dirty="0">
              <a:solidFill>
                <a:schemeClr val="bg1"/>
              </a:solidFill>
              <a:latin typeface="ArialMT"/>
            </a:endParaRPr>
          </a:p>
        </p:txBody>
      </p:sp>
    </p:spTree>
    <p:extLst>
      <p:ext uri="{BB962C8B-B14F-4D97-AF65-F5344CB8AC3E}">
        <p14:creationId xmlns:p14="http://schemas.microsoft.com/office/powerpoint/2010/main" val="187906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48A042-E6DE-3182-6817-088386481AC7}"/>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27</a:t>
            </a:r>
            <a:r>
              <a:rPr lang="hi-IN" sz="4000" b="0" i="0">
                <a:solidFill>
                  <a:srgbClr val="121212"/>
                </a:solidFill>
                <a:effectLst/>
                <a:latin typeface="Arial" panose="020B0604020202020204" pitchFamily="34" charset="0"/>
              </a:rPr>
              <a:t>तब मूसा ने अपना हाथ समुद्र के ऊपर बढ़ाया, और भोर होते-होते क्या हुआ कि समुद्र फिर ज्यों का त्यों अपने बल पर आ गया; और मिस्री उलटे भागने लगे, परन्तु यहोवा ने </a:t>
            </a:r>
            <a:r>
              <a:rPr lang="hi-IN" sz="4000" b="0" i="1">
                <a:solidFill>
                  <a:srgbClr val="121212"/>
                </a:solidFill>
                <a:effectLst/>
                <a:latin typeface="Arial" panose="020B0604020202020204" pitchFamily="34" charset="0"/>
              </a:rPr>
              <a:t>उनको समुद्र के बीच ही में झटक दिया</a:t>
            </a:r>
            <a:r>
              <a:rPr lang="hi-IN" sz="4000" b="0" i="0">
                <a:solidFill>
                  <a:srgbClr val="121212"/>
                </a:solidFill>
                <a:effectLst/>
                <a:latin typeface="Arial" panose="020B0604020202020204" pitchFamily="34" charset="0"/>
              </a:rPr>
              <a:t>।</a:t>
            </a:r>
            <a:endParaRPr lang="en-IN" sz="4000" dirty="0"/>
          </a:p>
        </p:txBody>
      </p:sp>
      <p:pic>
        <p:nvPicPr>
          <p:cNvPr id="40" name="Audio 39">
            <a:hlinkClick r:id="" action="ppaction://media"/>
            <a:extLst>
              <a:ext uri="{FF2B5EF4-FFF2-40B4-BE49-F238E27FC236}">
                <a16:creationId xmlns:a16="http://schemas.microsoft.com/office/drawing/2014/main" id="{9FED224A-3877-EE5A-E9F2-0DC25C37D3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11F8B4-8723-9372-A697-57FD7F823562}"/>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So Moses stretched out his hand over the sea, and at daybreak the sea returned to its normal state. As the Egyptians were retreating,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swept them into the sea. </a:t>
            </a:r>
            <a:endParaRPr lang="en-ZA" sz="40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9135"/>
    </mc:Choice>
    <mc:Fallback xmlns="">
      <p:transition spd="slow" advTm="1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CE257-8B8D-4FCA-9E7E-1B3C0F55FFDB}"/>
              </a:ext>
            </a:extLst>
          </p:cNvPr>
          <p:cNvPicPr>
            <a:picLocks noChangeAspect="1"/>
          </p:cNvPicPr>
          <p:nvPr/>
        </p:nvPicPr>
        <p:blipFill>
          <a:blip r:embed="rId2"/>
          <a:stretch>
            <a:fillRect/>
          </a:stretch>
        </p:blipFill>
        <p:spPr>
          <a:xfrm>
            <a:off x="0" y="1"/>
            <a:ext cx="13398160" cy="6858000"/>
          </a:xfrm>
          <a:prstGeom prst="rect">
            <a:avLst/>
          </a:prstGeom>
        </p:spPr>
      </p:pic>
      <p:sp>
        <p:nvSpPr>
          <p:cNvPr id="2" name="TextBox 1">
            <a:extLst>
              <a:ext uri="{FF2B5EF4-FFF2-40B4-BE49-F238E27FC236}">
                <a16:creationId xmlns:a16="http://schemas.microsoft.com/office/drawing/2014/main" id="{1AC0D43A-81CE-F3D9-59B1-35D86E2AB98D}"/>
              </a:ext>
            </a:extLst>
          </p:cNvPr>
          <p:cNvSpPr txBox="1"/>
          <p:nvPr/>
        </p:nvSpPr>
        <p:spPr>
          <a:xfrm>
            <a:off x="10161142"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14:27</a:t>
            </a:r>
            <a:endParaRPr lang="bo-CN" sz="2000" b="1" cap="all" dirty="0">
              <a:solidFill>
                <a:schemeClr val="bg1"/>
              </a:solidFill>
              <a:latin typeface="ArialMT"/>
            </a:endParaRPr>
          </a:p>
        </p:txBody>
      </p:sp>
    </p:spTree>
    <p:extLst>
      <p:ext uri="{BB962C8B-B14F-4D97-AF65-F5344CB8AC3E}">
        <p14:creationId xmlns:p14="http://schemas.microsoft.com/office/powerpoint/2010/main" val="272487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83B8F2-9E7D-87D2-DDF9-183C72014B5B}"/>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28</a:t>
            </a:r>
            <a:r>
              <a:rPr lang="hi-IN" sz="4000" b="0" i="0">
                <a:solidFill>
                  <a:srgbClr val="121212"/>
                </a:solidFill>
                <a:effectLst/>
                <a:latin typeface="Arial" panose="020B0604020202020204" pitchFamily="34" charset="0"/>
              </a:rPr>
              <a:t>और जल के पलटने से, जितने रथ और सवार इस्राएलियों के पीछे समुद्र में आए थे, वे सब वरन् फ़िरौन की सारी सेना उसमें डूब गई, और उसमें से एक भी न बचा।</a:t>
            </a:r>
            <a:endParaRPr lang="en-IN" sz="4000" dirty="0"/>
          </a:p>
        </p:txBody>
      </p:sp>
      <p:pic>
        <p:nvPicPr>
          <p:cNvPr id="31" name="Audio 30">
            <a:hlinkClick r:id="" action="ppaction://media"/>
            <a:extLst>
              <a:ext uri="{FF2B5EF4-FFF2-40B4-BE49-F238E27FC236}">
                <a16:creationId xmlns:a16="http://schemas.microsoft.com/office/drawing/2014/main" id="{D91006C8-9F58-758F-7F9E-CA1660BC61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DE89C21-02E4-A552-F0C2-272FD67E5C61}"/>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The waters flowed back and covered the chariots and horsemen—the entire army of Pharaoh that had chased the Israelites into the sea. Not one of them survived.</a:t>
            </a:r>
            <a:endParaRPr lang="en-ZA" sz="4000" dirty="0"/>
          </a:p>
        </p:txBody>
      </p:sp>
    </p:spTree>
    <p:extLst>
      <p:ext uri="{BB962C8B-B14F-4D97-AF65-F5344CB8AC3E}">
        <p14:creationId xmlns:p14="http://schemas.microsoft.com/office/powerpoint/2010/main" val="2518472943"/>
      </p:ext>
    </p:extLst>
  </p:cSld>
  <p:clrMapOvr>
    <a:masterClrMapping/>
  </p:clrMapOvr>
  <mc:AlternateContent xmlns:mc="http://schemas.openxmlformats.org/markup-compatibility/2006" xmlns:p14="http://schemas.microsoft.com/office/powerpoint/2010/main">
    <mc:Choice Requires="p14">
      <p:transition spd="slow" p14:dur="2000" advTm="15018"/>
    </mc:Choice>
    <mc:Fallback xmlns="">
      <p:transition spd="slow" advTm="1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DEAA6-2187-49BF-A6A9-C826B0BD82B6}"/>
              </a:ext>
            </a:extLst>
          </p:cNvPr>
          <p:cNvPicPr>
            <a:picLocks noChangeAspect="1"/>
          </p:cNvPicPr>
          <p:nvPr/>
        </p:nvPicPr>
        <p:blipFill>
          <a:blip r:embed="rId2"/>
          <a:stretch>
            <a:fillRect/>
          </a:stretch>
        </p:blipFill>
        <p:spPr>
          <a:xfrm>
            <a:off x="-5473776" y="1"/>
            <a:ext cx="17665776" cy="6858000"/>
          </a:xfrm>
          <a:prstGeom prst="rect">
            <a:avLst/>
          </a:prstGeom>
        </p:spPr>
      </p:pic>
      <p:sp>
        <p:nvSpPr>
          <p:cNvPr id="2" name="TextBox 1">
            <a:extLst>
              <a:ext uri="{FF2B5EF4-FFF2-40B4-BE49-F238E27FC236}">
                <a16:creationId xmlns:a16="http://schemas.microsoft.com/office/drawing/2014/main" id="{CAECCC38-36C8-E833-C1CD-0066D195BC30}"/>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14:28</a:t>
            </a:r>
            <a:endParaRPr lang="bo-CN" sz="2000" b="1" cap="all" dirty="0">
              <a:solidFill>
                <a:schemeClr val="bg1"/>
              </a:solidFill>
              <a:latin typeface="ArialMT"/>
            </a:endParaRPr>
          </a:p>
        </p:txBody>
      </p:sp>
    </p:spTree>
    <p:extLst>
      <p:ext uri="{BB962C8B-B14F-4D97-AF65-F5344CB8AC3E}">
        <p14:creationId xmlns:p14="http://schemas.microsoft.com/office/powerpoint/2010/main" val="60389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D7F52F-26C2-A390-06C4-4E2937AADF9B}"/>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29</a:t>
            </a:r>
            <a:r>
              <a:rPr lang="hi-IN" sz="4000" b="0" i="0">
                <a:solidFill>
                  <a:srgbClr val="121212"/>
                </a:solidFill>
                <a:effectLst/>
                <a:latin typeface="Arial" panose="020B0604020202020204" pitchFamily="34" charset="0"/>
              </a:rPr>
              <a:t>परन्तु इस्राएली समुद्र के बीच स्थल ही स्थल पर होकर चले गए, और जल उनकी दाहिनी और बाईं दोनों ओर दीवार का काम देता था।</a:t>
            </a:r>
            <a:endParaRPr lang="en-IN" sz="4000" dirty="0"/>
          </a:p>
        </p:txBody>
      </p:sp>
      <p:pic>
        <p:nvPicPr>
          <p:cNvPr id="37" name="Audio 36">
            <a:hlinkClick r:id="" action="ppaction://media"/>
            <a:extLst>
              <a:ext uri="{FF2B5EF4-FFF2-40B4-BE49-F238E27FC236}">
                <a16:creationId xmlns:a16="http://schemas.microsoft.com/office/drawing/2014/main" id="{B0A3ED09-EA5B-5B8B-54CC-C5E9BED31E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DF520F6-6AEB-89F2-9822-DA29B8E7286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But the Israelites had walked through the sea on dry ground, with walls of water on their right and on their left.</a:t>
            </a:r>
            <a:endParaRPr lang="en-ZA" sz="3600" dirty="0"/>
          </a:p>
        </p:txBody>
      </p:sp>
    </p:spTree>
    <p:extLst>
      <p:ext uri="{BB962C8B-B14F-4D97-AF65-F5344CB8AC3E}">
        <p14:creationId xmlns:p14="http://schemas.microsoft.com/office/powerpoint/2010/main" val="3576808113"/>
      </p:ext>
    </p:extLst>
  </p:cSld>
  <p:clrMapOvr>
    <a:masterClrMapping/>
  </p:clrMapOvr>
  <mc:AlternateContent xmlns:mc="http://schemas.openxmlformats.org/markup-compatibility/2006" xmlns:p14="http://schemas.microsoft.com/office/powerpoint/2010/main">
    <mc:Choice Requires="p14">
      <p:transition spd="slow" p14:dur="2000" advTm="7641"/>
    </mc:Choice>
    <mc:Fallback xmlns="">
      <p:transition spd="slow" advTm="7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91869-BB47-485B-BD14-0CE75C56B2D5}"/>
              </a:ext>
            </a:extLst>
          </p:cNvPr>
          <p:cNvPicPr>
            <a:picLocks noChangeAspect="1"/>
          </p:cNvPicPr>
          <p:nvPr/>
        </p:nvPicPr>
        <p:blipFill>
          <a:blip r:embed="rId2"/>
          <a:stretch>
            <a:fillRect/>
          </a:stretch>
        </p:blipFill>
        <p:spPr>
          <a:xfrm>
            <a:off x="-845254" y="0"/>
            <a:ext cx="13549997" cy="6858000"/>
          </a:xfrm>
          <a:prstGeom prst="rect">
            <a:avLst/>
          </a:prstGeom>
        </p:spPr>
      </p:pic>
      <p:sp>
        <p:nvSpPr>
          <p:cNvPr id="2" name="TextBox 1">
            <a:extLst>
              <a:ext uri="{FF2B5EF4-FFF2-40B4-BE49-F238E27FC236}">
                <a16:creationId xmlns:a16="http://schemas.microsoft.com/office/drawing/2014/main" id="{A3C7B9DA-857F-643B-12FD-8F0C88B5BDB0}"/>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14:29</a:t>
            </a:r>
            <a:endParaRPr lang="bo-CN" sz="2000" b="1" cap="all" dirty="0">
              <a:solidFill>
                <a:schemeClr val="bg1"/>
              </a:solidFill>
              <a:latin typeface="ArialMT"/>
            </a:endParaRPr>
          </a:p>
        </p:txBody>
      </p:sp>
    </p:spTree>
    <p:extLst>
      <p:ext uri="{BB962C8B-B14F-4D97-AF65-F5344CB8AC3E}">
        <p14:creationId xmlns:p14="http://schemas.microsoft.com/office/powerpoint/2010/main" val="2169308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BEE920-EB14-2A71-8055-C9D39DB324DB}"/>
              </a:ext>
            </a:extLst>
          </p:cNvPr>
          <p:cNvSpPr txBox="1"/>
          <p:nvPr/>
        </p:nvSpPr>
        <p:spPr>
          <a:xfrm>
            <a:off x="5985164" y="166256"/>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31</a:t>
            </a:r>
            <a:r>
              <a:rPr lang="hi-IN" sz="4000" b="0" i="0">
                <a:solidFill>
                  <a:srgbClr val="121212"/>
                </a:solidFill>
                <a:effectLst/>
                <a:latin typeface="Arial" panose="020B0604020202020204" pitchFamily="34" charset="0"/>
              </a:rPr>
              <a:t>और यहोवा ने मिस्रियों पर जो अपना पराक्रम दिखलाता था, उसको देखकर इस्राएलियों ने यहोवा का भय माना और यहोवा की और उसके दास मूसा की भी प्रतीति की।</a:t>
            </a:r>
            <a:endParaRPr lang="en-IN" sz="4000" dirty="0"/>
          </a:p>
        </p:txBody>
      </p:sp>
      <p:pic>
        <p:nvPicPr>
          <p:cNvPr id="70" name="Audio 69">
            <a:hlinkClick r:id="" action="ppaction://media"/>
            <a:extLst>
              <a:ext uri="{FF2B5EF4-FFF2-40B4-BE49-F238E27FC236}">
                <a16:creationId xmlns:a16="http://schemas.microsoft.com/office/drawing/2014/main" id="{39A1CF9C-6443-170D-5032-A8ED88EA0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369A83-1224-6019-6D44-D5B0C861E9E0}"/>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When Israel saw the great power that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had exercised over the Egyptians, the people feared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and believed in Him and in His servant Moses.</a:t>
            </a:r>
            <a:endParaRPr lang="en-ZA" sz="3600" dirty="0"/>
          </a:p>
        </p:txBody>
      </p:sp>
    </p:spTree>
    <p:extLst>
      <p:ext uri="{BB962C8B-B14F-4D97-AF65-F5344CB8AC3E}">
        <p14:creationId xmlns:p14="http://schemas.microsoft.com/office/powerpoint/2010/main" val="1438695715"/>
      </p:ext>
    </p:extLst>
  </p:cSld>
  <p:clrMapOvr>
    <a:masterClrMapping/>
  </p:clrMapOvr>
  <mc:AlternateContent xmlns:mc="http://schemas.openxmlformats.org/markup-compatibility/2006" xmlns:p14="http://schemas.microsoft.com/office/powerpoint/2010/main">
    <mc:Choice Requires="p14">
      <p:transition spd="slow" p14:dur="2000" advTm="21832"/>
    </mc:Choice>
    <mc:Fallback xmlns="">
      <p:transition spd="slow" advTm="21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56D28-72FF-4AC6-9466-02F5C6467615}"/>
              </a:ext>
            </a:extLst>
          </p:cNvPr>
          <p:cNvPicPr>
            <a:picLocks noChangeAspect="1"/>
          </p:cNvPicPr>
          <p:nvPr/>
        </p:nvPicPr>
        <p:blipFill>
          <a:blip r:embed="rId2"/>
          <a:stretch>
            <a:fillRect/>
          </a:stretch>
        </p:blipFill>
        <p:spPr>
          <a:xfrm>
            <a:off x="-679651" y="1"/>
            <a:ext cx="12871651" cy="6858000"/>
          </a:xfrm>
          <a:prstGeom prst="rect">
            <a:avLst/>
          </a:prstGeom>
        </p:spPr>
      </p:pic>
      <p:sp>
        <p:nvSpPr>
          <p:cNvPr id="2" name="TextBox 1">
            <a:extLst>
              <a:ext uri="{FF2B5EF4-FFF2-40B4-BE49-F238E27FC236}">
                <a16:creationId xmlns:a16="http://schemas.microsoft.com/office/drawing/2014/main" id="{4BF69A06-D1CB-385B-CB8E-5F0B863A2176}"/>
              </a:ext>
            </a:extLst>
          </p:cNvPr>
          <p:cNvSpPr txBox="1"/>
          <p:nvPr/>
        </p:nvSpPr>
        <p:spPr>
          <a:xfrm>
            <a:off x="9904288"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14:31</a:t>
            </a:r>
            <a:endParaRPr lang="bo-CN" sz="2000" b="1" cap="all" dirty="0">
              <a:solidFill>
                <a:schemeClr val="bg1"/>
              </a:solidFill>
              <a:latin typeface="ArialMT"/>
            </a:endParaRPr>
          </a:p>
        </p:txBody>
      </p:sp>
    </p:spTree>
    <p:extLst>
      <p:ext uri="{BB962C8B-B14F-4D97-AF65-F5344CB8AC3E}">
        <p14:creationId xmlns:p14="http://schemas.microsoft.com/office/powerpoint/2010/main" val="275035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The Israelites journeyed from Rameses to Succoth  with about 600,000 men on foot, besides women and children. </a:t>
            </a:r>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And a mixed multitude also went up with them, along with great droves of livestock, both flocks and herds.</a:t>
            </a:r>
            <a:endParaRPr lang="en-ZA" sz="2000" dirty="0"/>
          </a:p>
        </p:txBody>
      </p:sp>
      <p:sp>
        <p:nvSpPr>
          <p:cNvPr id="2" name="TextBox 1">
            <a:extLst>
              <a:ext uri="{FF2B5EF4-FFF2-40B4-BE49-F238E27FC236}">
                <a16:creationId xmlns:a16="http://schemas.microsoft.com/office/drawing/2014/main" id="{AE9FA1B3-7E04-5E62-E087-9EFD5F307E69}"/>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37 तब इस्राएली रामसेस से कूच करके सुक्कोत को चले, और बाल-बच्चों को छोड़ वे कोई छः लाख पैदल चलनेवाले पुरुष थे।</a:t>
            </a:r>
            <a:r>
              <a:rPr lang="en-US" sz="4000" b="0" i="0" dirty="0">
                <a:solidFill>
                  <a:srgbClr val="121212"/>
                </a:solidFill>
                <a:effectLst/>
                <a:latin typeface="Arial" panose="020B0604020202020204" pitchFamily="34" charset="0"/>
              </a:rPr>
              <a:t> </a:t>
            </a:r>
            <a:r>
              <a:rPr lang="hi-IN" sz="4000" b="0" i="0" dirty="0">
                <a:solidFill>
                  <a:srgbClr val="121212"/>
                </a:solidFill>
                <a:effectLst/>
                <a:latin typeface="Arial" panose="020B0604020202020204" pitchFamily="34" charset="0"/>
              </a:rPr>
              <a:t>38 उनके साथ मिली-जुली हुई एक भीड़ गई, और भेड़-बकरी, गाय-बैल, बहुत से पशु भी साथ गए।</a:t>
            </a:r>
            <a:endParaRPr lang="en-IN" sz="4000" dirty="0"/>
          </a:p>
        </p:txBody>
      </p:sp>
      <p:pic>
        <p:nvPicPr>
          <p:cNvPr id="35" name="Audio 34">
            <a:hlinkClick r:id="" action="ppaction://media"/>
            <a:extLst>
              <a:ext uri="{FF2B5EF4-FFF2-40B4-BE49-F238E27FC236}">
                <a16:creationId xmlns:a16="http://schemas.microsoft.com/office/drawing/2014/main" id="{E146A6B0-E679-9E75-4E4D-D524B5AB80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9432"/>
    </mc:Choice>
    <mc:Fallback xmlns="">
      <p:transition spd="slow" advTm="19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268E3-B19E-45B5-8B13-EC5C2613F511}"/>
              </a:ext>
            </a:extLst>
          </p:cNvPr>
          <p:cNvPicPr>
            <a:picLocks noChangeAspect="1"/>
          </p:cNvPicPr>
          <p:nvPr/>
        </p:nvPicPr>
        <p:blipFill>
          <a:blip r:embed="rId2"/>
          <a:stretch>
            <a:fillRect/>
          </a:stretch>
        </p:blipFill>
        <p:spPr>
          <a:xfrm>
            <a:off x="0" y="1"/>
            <a:ext cx="12181801" cy="6858000"/>
          </a:xfrm>
          <a:prstGeom prst="rect">
            <a:avLst/>
          </a:prstGeom>
        </p:spPr>
      </p:pic>
      <p:sp>
        <p:nvSpPr>
          <p:cNvPr id="4" name="TextBox 3">
            <a:extLst>
              <a:ext uri="{FF2B5EF4-FFF2-40B4-BE49-F238E27FC236}">
                <a16:creationId xmlns:a16="http://schemas.microsoft.com/office/drawing/2014/main" id="{8D16DE43-F70B-45D1-BD76-7287CABDE758}"/>
              </a:ext>
            </a:extLst>
          </p:cNvPr>
          <p:cNvSpPr txBox="1"/>
          <p:nvPr/>
        </p:nvSpPr>
        <p:spPr>
          <a:xfrm>
            <a:off x="318499" y="29795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12:37</a:t>
            </a:r>
            <a:endParaRPr lang="bo-CN" sz="2000" b="1" cap="all" dirty="0">
              <a:solidFill>
                <a:schemeClr val="bg1"/>
              </a:solidFill>
              <a:latin typeface="ArialMT"/>
            </a:endParaRPr>
          </a:p>
        </p:txBody>
      </p:sp>
    </p:spTree>
    <p:extLst>
      <p:ext uri="{BB962C8B-B14F-4D97-AF65-F5344CB8AC3E}">
        <p14:creationId xmlns:p14="http://schemas.microsoft.com/office/powerpoint/2010/main" val="104859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B7CBE8-2855-764F-18E1-C312BF548920}"/>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40 मिस्र में बसे हुए इस्राएलियों को चार सौ तीस वर्ष बीत गए थे।</a:t>
            </a:r>
            <a:endParaRPr lang="en-IN" sz="4000" dirty="0"/>
          </a:p>
        </p:txBody>
      </p:sp>
      <p:pic>
        <p:nvPicPr>
          <p:cNvPr id="9" name="Audio 8">
            <a:hlinkClick r:id="" action="ppaction://media"/>
            <a:extLst>
              <a:ext uri="{FF2B5EF4-FFF2-40B4-BE49-F238E27FC236}">
                <a16:creationId xmlns:a16="http://schemas.microsoft.com/office/drawing/2014/main" id="{2BFD08FB-FE62-3471-2F6E-E07D4229F6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9411463-985B-AEE9-47DB-737ED84E440F}"/>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40</a:t>
            </a:r>
            <a:r>
              <a:rPr lang="en-US" sz="4400" b="0" i="0">
                <a:solidFill>
                  <a:srgbClr val="121212"/>
                </a:solidFill>
                <a:effectLst/>
                <a:latin typeface="Inter" panose="020B0502030000000004" pitchFamily="34" charset="0"/>
              </a:rPr>
              <a:t>Now the duration of the Israelites’ stay in Egypt  was 430 years.</a:t>
            </a:r>
            <a:endParaRPr lang="en-ZA" sz="4400"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5526"/>
    </mc:Choice>
    <mc:Fallback xmlns="">
      <p:transition spd="slow" advTm="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96ADA-F95A-4175-BC23-E2A900B7BD54}"/>
              </a:ext>
            </a:extLst>
          </p:cNvPr>
          <p:cNvPicPr>
            <a:picLocks noChangeAspect="1"/>
          </p:cNvPicPr>
          <p:nvPr/>
        </p:nvPicPr>
        <p:blipFill>
          <a:blip r:embed="rId2"/>
          <a:stretch>
            <a:fillRect/>
          </a:stretch>
        </p:blipFill>
        <p:spPr>
          <a:xfrm>
            <a:off x="0" y="-520444"/>
            <a:ext cx="12192000" cy="7378444"/>
          </a:xfrm>
          <a:prstGeom prst="rect">
            <a:avLst/>
          </a:prstGeom>
        </p:spPr>
      </p:pic>
      <p:sp>
        <p:nvSpPr>
          <p:cNvPr id="2" name="TextBox 1">
            <a:extLst>
              <a:ext uri="{FF2B5EF4-FFF2-40B4-BE49-F238E27FC236}">
                <a16:creationId xmlns:a16="http://schemas.microsoft.com/office/drawing/2014/main" id="{4CC53A42-2EE9-A3AA-8A68-95A159E396D4}"/>
              </a:ext>
            </a:extLst>
          </p:cNvPr>
          <p:cNvSpPr txBox="1"/>
          <p:nvPr/>
        </p:nvSpPr>
        <p:spPr>
          <a:xfrm>
            <a:off x="318499" y="596928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12:40</a:t>
            </a:r>
            <a:endParaRPr lang="bo-CN" sz="2000" b="1" cap="all" dirty="0">
              <a:solidFill>
                <a:schemeClr val="bg1"/>
              </a:solidFill>
              <a:latin typeface="ArialMT"/>
            </a:endParaRPr>
          </a:p>
        </p:txBody>
      </p:sp>
    </p:spTree>
    <p:extLst>
      <p:ext uri="{BB962C8B-B14F-4D97-AF65-F5344CB8AC3E}">
        <p14:creationId xmlns:p14="http://schemas.microsoft.com/office/powerpoint/2010/main" val="156970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74529-DF28-19EF-1DED-14FC7CD4B170}"/>
              </a:ext>
            </a:extLst>
          </p:cNvPr>
          <p:cNvSpPr txBox="1"/>
          <p:nvPr/>
        </p:nvSpPr>
        <p:spPr>
          <a:xfrm>
            <a:off x="5985164" y="166256"/>
            <a:ext cx="6096000" cy="6558101"/>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a:t>
            </a:r>
            <a:r>
              <a:rPr lang="hi-IN" sz="4000" b="0" i="0" dirty="0">
                <a:solidFill>
                  <a:srgbClr val="777A7B"/>
                </a:solidFill>
                <a:effectLst/>
                <a:latin typeface="Arial" panose="020B0604020202020204" pitchFamily="34" charset="0"/>
              </a:rPr>
              <a:t>21</a:t>
            </a:r>
            <a:r>
              <a:rPr lang="hi-IN" sz="4000" b="0" i="0" dirty="0">
                <a:solidFill>
                  <a:srgbClr val="121212"/>
                </a:solidFill>
                <a:effectLst/>
                <a:latin typeface="Arial" panose="020B0604020202020204" pitchFamily="34" charset="0"/>
              </a:rPr>
              <a:t> और यहोवा उन्हें दिन को मार्ग दिखाने के लिये बादल के खम्भे में, और रात को उजियाला देने के लिये आग के खम्भे</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में होकर उनके आगे-आगे चला करता था, जिससे वे रात और दिन दोनों में चल सके।</a:t>
            </a:r>
            <a:endParaRPr lang="en-IN" sz="4000" dirty="0"/>
          </a:p>
        </p:txBody>
      </p:sp>
      <p:pic>
        <p:nvPicPr>
          <p:cNvPr id="31" name="Audio 30">
            <a:hlinkClick r:id="" action="ppaction://media"/>
            <a:extLst>
              <a:ext uri="{FF2B5EF4-FFF2-40B4-BE49-F238E27FC236}">
                <a16:creationId xmlns:a16="http://schemas.microsoft.com/office/drawing/2014/main" id="{B7F53BC9-3046-ACEC-0525-DA2B0BD655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FD37188-3C5F-5A4B-73A6-5D5052C9131F}"/>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13:21</a:t>
            </a:r>
            <a:r>
              <a:rPr lang="en-US" sz="4400" b="0" i="0" dirty="0">
                <a:solidFill>
                  <a:srgbClr val="121212"/>
                </a:solidFill>
                <a:effectLst/>
                <a:latin typeface="Inter" panose="020B0502030000000004" pitchFamily="34" charset="0"/>
              </a:rPr>
              <a:t>And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went before them in a pillar of cloud to guide their way by day, and in a pillar of fire to give them light by night, so that they could travel by day or night.</a:t>
            </a:r>
            <a:endParaRPr lang="en-ZA" sz="4400"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21437"/>
    </mc:Choice>
    <mc:Fallback xmlns="">
      <p:transition spd="slow" advTm="21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1768</Words>
  <Application>Microsoft Office PowerPoint</Application>
  <PresentationFormat>Widescreen</PresentationFormat>
  <Paragraphs>90</Paragraphs>
  <Slides>48</Slides>
  <Notes>1</Notes>
  <HiddenSlides>0</HiddenSlides>
  <MMClips>24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115</cp:revision>
  <dcterms:created xsi:type="dcterms:W3CDTF">2021-07-20T09:23:46Z</dcterms:created>
  <dcterms:modified xsi:type="dcterms:W3CDTF">2024-07-23T17:27:58Z</dcterms:modified>
</cp:coreProperties>
</file>