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1" r:id="rId2"/>
    <p:sldId id="302" r:id="rId3"/>
    <p:sldId id="256" r:id="rId4"/>
    <p:sldId id="324" r:id="rId5"/>
    <p:sldId id="258" r:id="rId6"/>
    <p:sldId id="323" r:id="rId7"/>
    <p:sldId id="281" r:id="rId8"/>
    <p:sldId id="322" r:id="rId9"/>
    <p:sldId id="282" r:id="rId10"/>
    <p:sldId id="321" r:id="rId11"/>
    <p:sldId id="283" r:id="rId12"/>
    <p:sldId id="319" r:id="rId13"/>
    <p:sldId id="284" r:id="rId14"/>
    <p:sldId id="320" r:id="rId15"/>
    <p:sldId id="285" r:id="rId16"/>
    <p:sldId id="318" r:id="rId17"/>
    <p:sldId id="286" r:id="rId18"/>
    <p:sldId id="317" r:id="rId19"/>
    <p:sldId id="287" r:id="rId20"/>
    <p:sldId id="316" r:id="rId21"/>
    <p:sldId id="288" r:id="rId22"/>
    <p:sldId id="315" r:id="rId23"/>
    <p:sldId id="289" r:id="rId24"/>
    <p:sldId id="314" r:id="rId25"/>
    <p:sldId id="290" r:id="rId26"/>
    <p:sldId id="313" r:id="rId27"/>
    <p:sldId id="291" r:id="rId28"/>
    <p:sldId id="312" r:id="rId29"/>
    <p:sldId id="292" r:id="rId30"/>
    <p:sldId id="311" r:id="rId31"/>
    <p:sldId id="293" r:id="rId32"/>
    <p:sldId id="310" r:id="rId33"/>
    <p:sldId id="294" r:id="rId34"/>
    <p:sldId id="309" r:id="rId35"/>
    <p:sldId id="295" r:id="rId36"/>
    <p:sldId id="308" r:id="rId37"/>
    <p:sldId id="296" r:id="rId38"/>
    <p:sldId id="307" r:id="rId39"/>
    <p:sldId id="297" r:id="rId40"/>
    <p:sldId id="306" r:id="rId41"/>
    <p:sldId id="298" r:id="rId42"/>
    <p:sldId id="305" r:id="rId43"/>
    <p:sldId id="299" r:id="rId44"/>
    <p:sldId id="304" r:id="rId45"/>
    <p:sldId id="300" r:id="rId46"/>
    <p:sldId id="3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10741D-AFAD-42FC-B412-6F03C79256A2}" v="231" dt="2023-08-08T04:40:33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55" d="100"/>
          <a:sy n="55" d="100"/>
        </p:scale>
        <p:origin x="10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6181599-A82A-4A22-AC2C-A18E322B86B9}"/>
    <pc:docChg chg="custSel modSld">
      <pc:chgData name="Alfred Smith" userId="3c60a3631c0db8ad" providerId="LiveId" clId="{26181599-A82A-4A22-AC2C-A18E322B86B9}" dt="2023-01-25T10:59:16.455" v="80"/>
      <pc:docMkLst>
        <pc:docMk/>
      </pc:docMkLst>
      <pc:sldChg chg="addSp delSp modSp mod modTransition modAnim">
        <pc:chgData name="Alfred Smith" userId="3c60a3631c0db8ad" providerId="LiveId" clId="{26181599-A82A-4A22-AC2C-A18E322B86B9}" dt="2023-01-25T10:58:42.661" v="59" actId="1036"/>
        <pc:sldMkLst>
          <pc:docMk/>
          <pc:sldMk cId="3348757415" sldId="256"/>
        </pc:sldMkLst>
        <pc:spChg chg="add mod">
          <ac:chgData name="Alfred Smith" userId="3c60a3631c0db8ad" providerId="LiveId" clId="{26181599-A82A-4A22-AC2C-A18E322B86B9}" dt="2023-01-25T10:58:42.661" v="59" actId="1036"/>
          <ac:spMkLst>
            <pc:docMk/>
            <pc:sldMk cId="3348757415" sldId="256"/>
            <ac:spMk id="3" creationId="{F33F8508-BDD4-9B40-37CB-0DB116D2FAF6}"/>
          </ac:spMkLst>
        </pc:spChg>
        <pc:spChg chg="mod">
          <ac:chgData name="Alfred Smith" userId="3c60a3631c0db8ad" providerId="LiveId" clId="{26181599-A82A-4A22-AC2C-A18E322B86B9}" dt="2023-01-25T10:53:00.472" v="3"/>
          <ac:spMkLst>
            <pc:docMk/>
            <pc:sldMk cId="3348757415" sldId="256"/>
            <ac:spMk id="4" creationId="{9A13E2D8-2F59-44C1-B1D2-79C300C26DD4}"/>
          </ac:spMkLst>
        </pc:spChg>
        <pc:spChg chg="del">
          <ac:chgData name="Alfred Smith" userId="3c60a3631c0db8ad" providerId="LiveId" clId="{26181599-A82A-4A22-AC2C-A18E322B86B9}" dt="2023-01-25T10:58:26.252" v="57" actId="478"/>
          <ac:spMkLst>
            <pc:docMk/>
            <pc:sldMk cId="3348757415" sldId="256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348757415" sldId="256"/>
            <ac:picMk id="2" creationId="{F5823420-8847-4613-82A5-5ED4CE7CE6B1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45.559" v="60"/>
        <pc:sldMkLst>
          <pc:docMk/>
          <pc:sldMk cId="525752733" sldId="258"/>
        </pc:sldMkLst>
        <pc:spChg chg="add mod">
          <ac:chgData name="Alfred Smith" userId="3c60a3631c0db8ad" providerId="LiveId" clId="{26181599-A82A-4A22-AC2C-A18E322B86B9}" dt="2023-01-25T10:58:45.559" v="60"/>
          <ac:spMkLst>
            <pc:docMk/>
            <pc:sldMk cId="525752733" sldId="258"/>
            <ac:spMk id="3" creationId="{1D53C584-2971-4722-0299-820ACE56D9FA}"/>
          </ac:spMkLst>
        </pc:spChg>
        <pc:spChg chg="del">
          <ac:chgData name="Alfred Smith" userId="3c60a3631c0db8ad" providerId="LiveId" clId="{26181599-A82A-4A22-AC2C-A18E322B86B9}" dt="2023-01-25T10:58:22.138" v="56" actId="478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525752733" sldId="258"/>
            <ac:picMk id="2" creationId="{CF0B3809-58D0-4558-A72F-A2314976DD5A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47.304" v="61"/>
        <pc:sldMkLst>
          <pc:docMk/>
          <pc:sldMk cId="2044568653" sldId="281"/>
        </pc:sldMkLst>
        <pc:spChg chg="add mod">
          <ac:chgData name="Alfred Smith" userId="3c60a3631c0db8ad" providerId="LiveId" clId="{26181599-A82A-4A22-AC2C-A18E322B86B9}" dt="2023-01-25T10:58:47.304" v="61"/>
          <ac:spMkLst>
            <pc:docMk/>
            <pc:sldMk cId="2044568653" sldId="281"/>
            <ac:spMk id="2" creationId="{E5AABB13-311F-3550-0F01-FC24A4351E12}"/>
          </ac:spMkLst>
        </pc:spChg>
        <pc:spChg chg="del">
          <ac:chgData name="Alfred Smith" userId="3c60a3631c0db8ad" providerId="LiveId" clId="{26181599-A82A-4A22-AC2C-A18E322B86B9}" dt="2023-01-25T10:58:19.461" v="55" actId="478"/>
          <ac:spMkLst>
            <pc:docMk/>
            <pc:sldMk cId="2044568653" sldId="281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044568653" sldId="281"/>
            <ac:picMk id="13" creationId="{7CB9E53E-C45A-460A-8C8B-D2350709AD66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49.441" v="62"/>
        <pc:sldMkLst>
          <pc:docMk/>
          <pc:sldMk cId="3681266347" sldId="282"/>
        </pc:sldMkLst>
        <pc:spChg chg="add mod">
          <ac:chgData name="Alfred Smith" userId="3c60a3631c0db8ad" providerId="LiveId" clId="{26181599-A82A-4A22-AC2C-A18E322B86B9}" dt="2023-01-25T10:58:49.441" v="62"/>
          <ac:spMkLst>
            <pc:docMk/>
            <pc:sldMk cId="3681266347" sldId="282"/>
            <ac:spMk id="2" creationId="{DBB64274-03B4-9DF0-1BE8-AAB590238130}"/>
          </ac:spMkLst>
        </pc:spChg>
        <pc:spChg chg="del">
          <ac:chgData name="Alfred Smith" userId="3c60a3631c0db8ad" providerId="LiveId" clId="{26181599-A82A-4A22-AC2C-A18E322B86B9}" dt="2023-01-25T10:58:15.883" v="54" actId="478"/>
          <ac:spMkLst>
            <pc:docMk/>
            <pc:sldMk cId="3681266347" sldId="282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681266347" sldId="282"/>
            <ac:picMk id="3" creationId="{82715082-9990-481F-9AB3-7344C336988D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1.757" v="63"/>
        <pc:sldMkLst>
          <pc:docMk/>
          <pc:sldMk cId="26953390" sldId="283"/>
        </pc:sldMkLst>
        <pc:spChg chg="add mod">
          <ac:chgData name="Alfred Smith" userId="3c60a3631c0db8ad" providerId="LiveId" clId="{26181599-A82A-4A22-AC2C-A18E322B86B9}" dt="2023-01-25T10:58:51.757" v="63"/>
          <ac:spMkLst>
            <pc:docMk/>
            <pc:sldMk cId="26953390" sldId="283"/>
            <ac:spMk id="2" creationId="{4B727435-20FD-45D3-C260-55566F61F88C}"/>
          </ac:spMkLst>
        </pc:spChg>
        <pc:spChg chg="del">
          <ac:chgData name="Alfred Smith" userId="3c60a3631c0db8ad" providerId="LiveId" clId="{26181599-A82A-4A22-AC2C-A18E322B86B9}" dt="2023-01-25T10:58:13.291" v="53" actId="478"/>
          <ac:spMkLst>
            <pc:docMk/>
            <pc:sldMk cId="26953390" sldId="283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6953390" sldId="283"/>
            <ac:picMk id="3" creationId="{743DC7AB-3625-4080-B843-F08CC6A83844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3.391" v="64"/>
        <pc:sldMkLst>
          <pc:docMk/>
          <pc:sldMk cId="2872476414" sldId="284"/>
        </pc:sldMkLst>
        <pc:spChg chg="add mod">
          <ac:chgData name="Alfred Smith" userId="3c60a3631c0db8ad" providerId="LiveId" clId="{26181599-A82A-4A22-AC2C-A18E322B86B9}" dt="2023-01-25T10:58:53.391" v="64"/>
          <ac:spMkLst>
            <pc:docMk/>
            <pc:sldMk cId="2872476414" sldId="284"/>
            <ac:spMk id="2" creationId="{08A0F053-53E9-12FE-C598-CC1912396683}"/>
          </ac:spMkLst>
        </pc:spChg>
        <pc:spChg chg="del">
          <ac:chgData name="Alfred Smith" userId="3c60a3631c0db8ad" providerId="LiveId" clId="{26181599-A82A-4A22-AC2C-A18E322B86B9}" dt="2023-01-25T10:58:09.890" v="52" actId="478"/>
          <ac:spMkLst>
            <pc:docMk/>
            <pc:sldMk cId="2872476414" sldId="284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872476414" sldId="284"/>
            <ac:picMk id="5" creationId="{B93DCEF0-A913-485D-BFF0-2319E1C8A4D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4.914" v="65"/>
        <pc:sldMkLst>
          <pc:docMk/>
          <pc:sldMk cId="2342427813" sldId="285"/>
        </pc:sldMkLst>
        <pc:spChg chg="add mod">
          <ac:chgData name="Alfred Smith" userId="3c60a3631c0db8ad" providerId="LiveId" clId="{26181599-A82A-4A22-AC2C-A18E322B86B9}" dt="2023-01-25T10:58:54.914" v="65"/>
          <ac:spMkLst>
            <pc:docMk/>
            <pc:sldMk cId="2342427813" sldId="285"/>
            <ac:spMk id="2" creationId="{6998E0EE-0147-7683-FE95-66B051EACB75}"/>
          </ac:spMkLst>
        </pc:spChg>
        <pc:spChg chg="del">
          <ac:chgData name="Alfred Smith" userId="3c60a3631c0db8ad" providerId="LiveId" clId="{26181599-A82A-4A22-AC2C-A18E322B86B9}" dt="2023-01-25T10:58:08.259" v="51" actId="478"/>
          <ac:spMkLst>
            <pc:docMk/>
            <pc:sldMk cId="2342427813" sldId="285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342427813" sldId="285"/>
            <ac:picMk id="5" creationId="{5FEFE68C-A247-401D-9D9F-033984B1D93D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6.397" v="66"/>
        <pc:sldMkLst>
          <pc:docMk/>
          <pc:sldMk cId="2223752114" sldId="286"/>
        </pc:sldMkLst>
        <pc:spChg chg="add mod">
          <ac:chgData name="Alfred Smith" userId="3c60a3631c0db8ad" providerId="LiveId" clId="{26181599-A82A-4A22-AC2C-A18E322B86B9}" dt="2023-01-25T10:58:56.397" v="66"/>
          <ac:spMkLst>
            <pc:docMk/>
            <pc:sldMk cId="2223752114" sldId="286"/>
            <ac:spMk id="3" creationId="{6035496B-CC78-B326-EE90-F99938FE58CD}"/>
          </ac:spMkLst>
        </pc:spChg>
        <pc:spChg chg="del">
          <ac:chgData name="Alfred Smith" userId="3c60a3631c0db8ad" providerId="LiveId" clId="{26181599-A82A-4A22-AC2C-A18E322B86B9}" dt="2023-01-25T10:58:06.571" v="50" actId="478"/>
          <ac:spMkLst>
            <pc:docMk/>
            <pc:sldMk cId="2223752114" sldId="286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223752114" sldId="286"/>
            <ac:picMk id="2" creationId="{BDF35E08-4C67-4A21-913F-FB342936C7D3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7.854" v="67"/>
        <pc:sldMkLst>
          <pc:docMk/>
          <pc:sldMk cId="680484570" sldId="287"/>
        </pc:sldMkLst>
        <pc:spChg chg="add mod">
          <ac:chgData name="Alfred Smith" userId="3c60a3631c0db8ad" providerId="LiveId" clId="{26181599-A82A-4A22-AC2C-A18E322B86B9}" dt="2023-01-25T10:58:57.854" v="67"/>
          <ac:spMkLst>
            <pc:docMk/>
            <pc:sldMk cId="680484570" sldId="287"/>
            <ac:spMk id="2" creationId="{2202E484-4262-CA9E-4D5D-55582C66213A}"/>
          </ac:spMkLst>
        </pc:spChg>
        <pc:spChg chg="del">
          <ac:chgData name="Alfred Smith" userId="3c60a3631c0db8ad" providerId="LiveId" clId="{26181599-A82A-4A22-AC2C-A18E322B86B9}" dt="2023-01-25T10:58:04.596" v="49" actId="478"/>
          <ac:spMkLst>
            <pc:docMk/>
            <pc:sldMk cId="680484570" sldId="287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680484570" sldId="287"/>
            <ac:picMk id="8" creationId="{5F424217-EABA-4653-B301-FC86966C151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8:59.217" v="68"/>
        <pc:sldMkLst>
          <pc:docMk/>
          <pc:sldMk cId="1123929638" sldId="288"/>
        </pc:sldMkLst>
        <pc:spChg chg="add mod">
          <ac:chgData name="Alfred Smith" userId="3c60a3631c0db8ad" providerId="LiveId" clId="{26181599-A82A-4A22-AC2C-A18E322B86B9}" dt="2023-01-25T10:58:59.217" v="68"/>
          <ac:spMkLst>
            <pc:docMk/>
            <pc:sldMk cId="1123929638" sldId="288"/>
            <ac:spMk id="2" creationId="{93E792E7-5532-4D57-2EA0-44BA443F3946}"/>
          </ac:spMkLst>
        </pc:spChg>
        <pc:spChg chg="del">
          <ac:chgData name="Alfred Smith" userId="3c60a3631c0db8ad" providerId="LiveId" clId="{26181599-A82A-4A22-AC2C-A18E322B86B9}" dt="2023-01-25T10:58:02.847" v="48" actId="478"/>
          <ac:spMkLst>
            <pc:docMk/>
            <pc:sldMk cId="1123929638" sldId="288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123929638" sldId="288"/>
            <ac:picMk id="3" creationId="{1B4A03E8-E892-4822-AA4F-412197EE1C6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0.698" v="69"/>
        <pc:sldMkLst>
          <pc:docMk/>
          <pc:sldMk cId="1206678836" sldId="289"/>
        </pc:sldMkLst>
        <pc:spChg chg="add mod">
          <ac:chgData name="Alfred Smith" userId="3c60a3631c0db8ad" providerId="LiveId" clId="{26181599-A82A-4A22-AC2C-A18E322B86B9}" dt="2023-01-25T10:59:00.698" v="69"/>
          <ac:spMkLst>
            <pc:docMk/>
            <pc:sldMk cId="1206678836" sldId="289"/>
            <ac:spMk id="3" creationId="{A6452A66-C324-C0A0-ED08-0788171E3B6C}"/>
          </ac:spMkLst>
        </pc:spChg>
        <pc:spChg chg="del">
          <ac:chgData name="Alfred Smith" userId="3c60a3631c0db8ad" providerId="LiveId" clId="{26181599-A82A-4A22-AC2C-A18E322B86B9}" dt="2023-01-25T10:58:00.602" v="47" actId="478"/>
          <ac:spMkLst>
            <pc:docMk/>
            <pc:sldMk cId="1206678836" sldId="289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206678836" sldId="289"/>
            <ac:picMk id="2" creationId="{46C18EBA-9E43-4D3E-A09A-C5E13928C2E6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2.076" v="70"/>
        <pc:sldMkLst>
          <pc:docMk/>
          <pc:sldMk cId="3289899634" sldId="290"/>
        </pc:sldMkLst>
        <pc:spChg chg="add mod">
          <ac:chgData name="Alfred Smith" userId="3c60a3631c0db8ad" providerId="LiveId" clId="{26181599-A82A-4A22-AC2C-A18E322B86B9}" dt="2023-01-25T10:59:02.076" v="70"/>
          <ac:spMkLst>
            <pc:docMk/>
            <pc:sldMk cId="3289899634" sldId="290"/>
            <ac:spMk id="2" creationId="{5C5292EF-09B6-7DC7-AFA0-59DF81E99FF3}"/>
          </ac:spMkLst>
        </pc:spChg>
        <pc:spChg chg="del">
          <ac:chgData name="Alfred Smith" userId="3c60a3631c0db8ad" providerId="LiveId" clId="{26181599-A82A-4A22-AC2C-A18E322B86B9}" dt="2023-01-25T10:57:57.931" v="46" actId="478"/>
          <ac:spMkLst>
            <pc:docMk/>
            <pc:sldMk cId="3289899634" sldId="290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289899634" sldId="290"/>
            <ac:picMk id="11" creationId="{777CC1A4-FE31-4D2B-B265-4C572CA3D79C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3.417" v="71"/>
        <pc:sldMkLst>
          <pc:docMk/>
          <pc:sldMk cId="66364055" sldId="291"/>
        </pc:sldMkLst>
        <pc:spChg chg="add mod">
          <ac:chgData name="Alfred Smith" userId="3c60a3631c0db8ad" providerId="LiveId" clId="{26181599-A82A-4A22-AC2C-A18E322B86B9}" dt="2023-01-25T10:59:03.417" v="71"/>
          <ac:spMkLst>
            <pc:docMk/>
            <pc:sldMk cId="66364055" sldId="291"/>
            <ac:spMk id="2" creationId="{4C3B9072-7562-0F32-F0FD-A5E0497CA49C}"/>
          </ac:spMkLst>
        </pc:spChg>
        <pc:spChg chg="del">
          <ac:chgData name="Alfred Smith" userId="3c60a3631c0db8ad" providerId="LiveId" clId="{26181599-A82A-4A22-AC2C-A18E322B86B9}" dt="2023-01-25T10:57:56.455" v="45" actId="478"/>
          <ac:spMkLst>
            <pc:docMk/>
            <pc:sldMk cId="66364055" sldId="291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66364055" sldId="291"/>
            <ac:picMk id="7" creationId="{F6542652-0C35-4727-9DFE-A34E114C13EB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4.761" v="72"/>
        <pc:sldMkLst>
          <pc:docMk/>
          <pc:sldMk cId="768309068" sldId="292"/>
        </pc:sldMkLst>
        <pc:spChg chg="add mod">
          <ac:chgData name="Alfred Smith" userId="3c60a3631c0db8ad" providerId="LiveId" clId="{26181599-A82A-4A22-AC2C-A18E322B86B9}" dt="2023-01-25T10:59:04.761" v="72"/>
          <ac:spMkLst>
            <pc:docMk/>
            <pc:sldMk cId="768309068" sldId="292"/>
            <ac:spMk id="3" creationId="{60A58173-29E6-074A-42AD-9F630E5337F8}"/>
          </ac:spMkLst>
        </pc:spChg>
        <pc:spChg chg="del">
          <ac:chgData name="Alfred Smith" userId="3c60a3631c0db8ad" providerId="LiveId" clId="{26181599-A82A-4A22-AC2C-A18E322B86B9}" dt="2023-01-25T10:57:54.813" v="44" actId="478"/>
          <ac:spMkLst>
            <pc:docMk/>
            <pc:sldMk cId="768309068" sldId="292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768309068" sldId="292"/>
            <ac:picMk id="2" creationId="{898DDD78-29DB-4CF2-91D8-5F6369458272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6.076" v="73"/>
        <pc:sldMkLst>
          <pc:docMk/>
          <pc:sldMk cId="1272472953" sldId="293"/>
        </pc:sldMkLst>
        <pc:spChg chg="add mod">
          <ac:chgData name="Alfred Smith" userId="3c60a3631c0db8ad" providerId="LiveId" clId="{26181599-A82A-4A22-AC2C-A18E322B86B9}" dt="2023-01-25T10:59:06.076" v="73"/>
          <ac:spMkLst>
            <pc:docMk/>
            <pc:sldMk cId="1272472953" sldId="293"/>
            <ac:spMk id="3" creationId="{84906D44-D921-E271-DEEB-4167A25BDD95}"/>
          </ac:spMkLst>
        </pc:spChg>
        <pc:spChg chg="del">
          <ac:chgData name="Alfred Smith" userId="3c60a3631c0db8ad" providerId="LiveId" clId="{26181599-A82A-4A22-AC2C-A18E322B86B9}" dt="2023-01-25T10:57:53.298" v="43" actId="478"/>
          <ac:spMkLst>
            <pc:docMk/>
            <pc:sldMk cId="1272472953" sldId="293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272472953" sldId="293"/>
            <ac:picMk id="2" creationId="{6EF96219-60C0-451D-84D8-4B47F36453EB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7.625" v="74"/>
        <pc:sldMkLst>
          <pc:docMk/>
          <pc:sldMk cId="3592805693" sldId="294"/>
        </pc:sldMkLst>
        <pc:spChg chg="add mod">
          <ac:chgData name="Alfred Smith" userId="3c60a3631c0db8ad" providerId="LiveId" clId="{26181599-A82A-4A22-AC2C-A18E322B86B9}" dt="2023-01-25T10:59:07.625" v="74"/>
          <ac:spMkLst>
            <pc:docMk/>
            <pc:sldMk cId="3592805693" sldId="294"/>
            <ac:spMk id="2" creationId="{3CD6843E-71DD-85EF-3CD0-CFD062AD8B44}"/>
          </ac:spMkLst>
        </pc:spChg>
        <pc:spChg chg="del">
          <ac:chgData name="Alfred Smith" userId="3c60a3631c0db8ad" providerId="LiveId" clId="{26181599-A82A-4A22-AC2C-A18E322B86B9}" dt="2023-01-25T10:57:51.680" v="42" actId="478"/>
          <ac:spMkLst>
            <pc:docMk/>
            <pc:sldMk cId="3592805693" sldId="294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592805693" sldId="294"/>
            <ac:picMk id="7" creationId="{6F22EBB2-FAAF-4300-80A3-28F9980C5A82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09.061" v="75"/>
        <pc:sldMkLst>
          <pc:docMk/>
          <pc:sldMk cId="3256631608" sldId="295"/>
        </pc:sldMkLst>
        <pc:spChg chg="add mod">
          <ac:chgData name="Alfred Smith" userId="3c60a3631c0db8ad" providerId="LiveId" clId="{26181599-A82A-4A22-AC2C-A18E322B86B9}" dt="2023-01-25T10:59:09.061" v="75"/>
          <ac:spMkLst>
            <pc:docMk/>
            <pc:sldMk cId="3256631608" sldId="295"/>
            <ac:spMk id="2" creationId="{3C8A7F6A-7F72-61BE-18F2-5F2FAEDBAE49}"/>
          </ac:spMkLst>
        </pc:spChg>
        <pc:spChg chg="del">
          <ac:chgData name="Alfred Smith" userId="3c60a3631c0db8ad" providerId="LiveId" clId="{26181599-A82A-4A22-AC2C-A18E322B86B9}" dt="2023-01-25T10:57:48.856" v="41" actId="478"/>
          <ac:spMkLst>
            <pc:docMk/>
            <pc:sldMk cId="3256631608" sldId="295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256631608" sldId="295"/>
            <ac:picMk id="7" creationId="{661EC9BA-5815-4CF2-B774-8AF5F595D67B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0.399" v="76"/>
        <pc:sldMkLst>
          <pc:docMk/>
          <pc:sldMk cId="105009278" sldId="296"/>
        </pc:sldMkLst>
        <pc:spChg chg="add mod">
          <ac:chgData name="Alfred Smith" userId="3c60a3631c0db8ad" providerId="LiveId" clId="{26181599-A82A-4A22-AC2C-A18E322B86B9}" dt="2023-01-25T10:59:10.399" v="76"/>
          <ac:spMkLst>
            <pc:docMk/>
            <pc:sldMk cId="105009278" sldId="296"/>
            <ac:spMk id="2" creationId="{6EB2414D-FDD0-34AB-9DE0-D2B01805CF71}"/>
          </ac:spMkLst>
        </pc:spChg>
        <pc:spChg chg="del">
          <ac:chgData name="Alfred Smith" userId="3c60a3631c0db8ad" providerId="LiveId" clId="{26181599-A82A-4A22-AC2C-A18E322B86B9}" dt="2023-01-25T10:57:46.678" v="40" actId="478"/>
          <ac:spMkLst>
            <pc:docMk/>
            <pc:sldMk cId="105009278" sldId="296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105009278" sldId="296"/>
            <ac:picMk id="7" creationId="{97702D70-DE69-4522-8622-09CF780F44FD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1.890" v="77"/>
        <pc:sldMkLst>
          <pc:docMk/>
          <pc:sldMk cId="3327585472" sldId="297"/>
        </pc:sldMkLst>
        <pc:spChg chg="add mod">
          <ac:chgData name="Alfred Smith" userId="3c60a3631c0db8ad" providerId="LiveId" clId="{26181599-A82A-4A22-AC2C-A18E322B86B9}" dt="2023-01-25T10:59:11.890" v="77"/>
          <ac:spMkLst>
            <pc:docMk/>
            <pc:sldMk cId="3327585472" sldId="297"/>
            <ac:spMk id="3" creationId="{7637EC80-DD89-FD0B-A8F4-6EC54F264728}"/>
          </ac:spMkLst>
        </pc:spChg>
        <pc:spChg chg="del">
          <ac:chgData name="Alfred Smith" userId="3c60a3631c0db8ad" providerId="LiveId" clId="{26181599-A82A-4A22-AC2C-A18E322B86B9}" dt="2023-01-25T10:57:44.478" v="39" actId="478"/>
          <ac:spMkLst>
            <pc:docMk/>
            <pc:sldMk cId="3327585472" sldId="297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327585472" sldId="297"/>
            <ac:picMk id="2" creationId="{C83A342C-CD4E-4DE9-9230-D9EFCA8BECA9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3.433" v="78"/>
        <pc:sldMkLst>
          <pc:docMk/>
          <pc:sldMk cId="2069662874" sldId="298"/>
        </pc:sldMkLst>
        <pc:spChg chg="add mod">
          <ac:chgData name="Alfred Smith" userId="3c60a3631c0db8ad" providerId="LiveId" clId="{26181599-A82A-4A22-AC2C-A18E322B86B9}" dt="2023-01-25T10:59:13.433" v="78"/>
          <ac:spMkLst>
            <pc:docMk/>
            <pc:sldMk cId="2069662874" sldId="298"/>
            <ac:spMk id="2" creationId="{E7F4979E-0146-4024-4BAB-FD3A4325E6CC}"/>
          </ac:spMkLst>
        </pc:spChg>
        <pc:spChg chg="del">
          <ac:chgData name="Alfred Smith" userId="3c60a3631c0db8ad" providerId="LiveId" clId="{26181599-A82A-4A22-AC2C-A18E322B86B9}" dt="2023-01-25T10:57:43.067" v="38" actId="478"/>
          <ac:spMkLst>
            <pc:docMk/>
            <pc:sldMk cId="2069662874" sldId="298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2069662874" sldId="298"/>
            <ac:picMk id="13" creationId="{98D7966A-CE92-4887-A3C6-A37A73A9F8D3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4.770" v="79"/>
        <pc:sldMkLst>
          <pc:docMk/>
          <pc:sldMk cId="596877522" sldId="299"/>
        </pc:sldMkLst>
        <pc:spChg chg="add mod">
          <ac:chgData name="Alfred Smith" userId="3c60a3631c0db8ad" providerId="LiveId" clId="{26181599-A82A-4A22-AC2C-A18E322B86B9}" dt="2023-01-25T10:59:14.770" v="79"/>
          <ac:spMkLst>
            <pc:docMk/>
            <pc:sldMk cId="596877522" sldId="299"/>
            <ac:spMk id="2" creationId="{BAFCDB9E-795A-E751-33D9-EF13A9A8AF88}"/>
          </ac:spMkLst>
        </pc:spChg>
        <pc:spChg chg="del">
          <ac:chgData name="Alfred Smith" userId="3c60a3631c0db8ad" providerId="LiveId" clId="{26181599-A82A-4A22-AC2C-A18E322B86B9}" dt="2023-01-25T10:57:41.333" v="37" actId="478"/>
          <ac:spMkLst>
            <pc:docMk/>
            <pc:sldMk cId="596877522" sldId="299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596877522" sldId="299"/>
            <ac:picMk id="5" creationId="{EA79DAF5-D3B0-4B13-96AB-BC5AC6C20A07}"/>
          </ac:picMkLst>
        </pc:picChg>
      </pc:sldChg>
      <pc:sldChg chg="addSp delSp modSp mod modTransition modAnim">
        <pc:chgData name="Alfred Smith" userId="3c60a3631c0db8ad" providerId="LiveId" clId="{26181599-A82A-4A22-AC2C-A18E322B86B9}" dt="2023-01-25T10:59:16.455" v="80"/>
        <pc:sldMkLst>
          <pc:docMk/>
          <pc:sldMk cId="639516011" sldId="300"/>
        </pc:sldMkLst>
        <pc:spChg chg="add mod">
          <ac:chgData name="Alfred Smith" userId="3c60a3631c0db8ad" providerId="LiveId" clId="{26181599-A82A-4A22-AC2C-A18E322B86B9}" dt="2023-01-25T10:59:16.455" v="80"/>
          <ac:spMkLst>
            <pc:docMk/>
            <pc:sldMk cId="639516011" sldId="300"/>
            <ac:spMk id="2" creationId="{3F378891-333F-341B-680F-FCF32286D29D}"/>
          </ac:spMkLst>
        </pc:spChg>
        <pc:spChg chg="del">
          <ac:chgData name="Alfred Smith" userId="3c60a3631c0db8ad" providerId="LiveId" clId="{26181599-A82A-4A22-AC2C-A18E322B86B9}" dt="2023-01-25T10:57:39.696" v="36" actId="478"/>
          <ac:spMkLst>
            <pc:docMk/>
            <pc:sldMk cId="639516011" sldId="300"/>
            <ac:spMk id="6" creationId="{416C064E-628E-47C0-A712-DB178FE9901E}"/>
          </ac:spMkLst>
        </pc:spChg>
        <pc:picChg chg="del">
          <ac:chgData name="Alfred Smith" userId="3c60a3631c0db8ad" providerId="LiveId" clId="{26181599-A82A-4A22-AC2C-A18E322B86B9}" dt="2023-01-25T10:57:35.840" v="35"/>
          <ac:picMkLst>
            <pc:docMk/>
            <pc:sldMk cId="639516011" sldId="300"/>
            <ac:picMk id="7" creationId="{42887DBD-83AE-45C0-8CF5-352057D8AAAA}"/>
          </ac:picMkLst>
        </pc:picChg>
      </pc:sldChg>
      <pc:sldChg chg="delSp modTransition modAnim">
        <pc:chgData name="Alfred Smith" userId="3c60a3631c0db8ad" providerId="LiveId" clId="{26181599-A82A-4A22-AC2C-A18E322B86B9}" dt="2023-01-25T10:57:35.840" v="35"/>
        <pc:sldMkLst>
          <pc:docMk/>
          <pc:sldMk cId="3551162775" sldId="301"/>
        </pc:sldMkLst>
        <pc:picChg chg="del">
          <ac:chgData name="Alfred Smith" userId="3c60a3631c0db8ad" providerId="LiveId" clId="{26181599-A82A-4A22-AC2C-A18E322B86B9}" dt="2023-01-25T10:57:35.840" v="35"/>
          <ac:picMkLst>
            <pc:docMk/>
            <pc:sldMk cId="3551162775" sldId="301"/>
            <ac:picMk id="5" creationId="{89D1FF99-A4F1-4B33-A747-EAD0BC9BB461}"/>
          </ac:picMkLst>
        </pc:pic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276260424" sldId="302"/>
        </pc:sldMkLst>
        <pc:spChg chg="mod">
          <ac:chgData name="Alfred Smith" userId="3c60a3631c0db8ad" providerId="LiveId" clId="{26181599-A82A-4A22-AC2C-A18E322B86B9}" dt="2023-01-25T10:54:35.538" v="11" actId="14100"/>
          <ac:spMkLst>
            <pc:docMk/>
            <pc:sldMk cId="1276260424" sldId="302"/>
            <ac:spMk id="4" creationId="{D601A15D-C9C0-43C4-B85D-CEE8A85A2135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626736334" sldId="303"/>
        </pc:sldMkLst>
        <pc:spChg chg="mod">
          <ac:chgData name="Alfred Smith" userId="3c60a3631c0db8ad" providerId="LiveId" clId="{26181599-A82A-4A22-AC2C-A18E322B86B9}" dt="2023-01-25T10:56:15.829" v="34"/>
          <ac:spMkLst>
            <pc:docMk/>
            <pc:sldMk cId="3626736334" sldId="303"/>
            <ac:spMk id="4" creationId="{D93E674A-FF70-4D88-8B9D-6210620C887B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029250109" sldId="304"/>
        </pc:sldMkLst>
        <pc:spChg chg="mod">
          <ac:chgData name="Alfred Smith" userId="3c60a3631c0db8ad" providerId="LiveId" clId="{26181599-A82A-4A22-AC2C-A18E322B86B9}" dt="2023-01-25T10:56:13.131" v="33"/>
          <ac:spMkLst>
            <pc:docMk/>
            <pc:sldMk cId="2029250109" sldId="304"/>
            <ac:spMk id="4" creationId="{23DA5F6E-2525-4C43-A797-85A0CC4888D9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026852706" sldId="305"/>
        </pc:sldMkLst>
        <pc:spChg chg="mod">
          <ac:chgData name="Alfred Smith" userId="3c60a3631c0db8ad" providerId="LiveId" clId="{26181599-A82A-4A22-AC2C-A18E322B86B9}" dt="2023-01-25T10:56:09.913" v="32"/>
          <ac:spMkLst>
            <pc:docMk/>
            <pc:sldMk cId="1026852706" sldId="305"/>
            <ac:spMk id="4" creationId="{5F9CA869-417B-48E8-BF37-1DD093411880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807750705" sldId="306"/>
        </pc:sldMkLst>
        <pc:spChg chg="mod">
          <ac:chgData name="Alfred Smith" userId="3c60a3631c0db8ad" providerId="LiveId" clId="{26181599-A82A-4A22-AC2C-A18E322B86B9}" dt="2023-01-25T10:56:06.814" v="31"/>
          <ac:spMkLst>
            <pc:docMk/>
            <pc:sldMk cId="807750705" sldId="306"/>
            <ac:spMk id="4" creationId="{DA764606-BD45-494E-BEFE-01BF8E263CFC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629631309" sldId="307"/>
        </pc:sldMkLst>
        <pc:spChg chg="mod">
          <ac:chgData name="Alfred Smith" userId="3c60a3631c0db8ad" providerId="LiveId" clId="{26181599-A82A-4A22-AC2C-A18E322B86B9}" dt="2023-01-25T10:56:04.020" v="30"/>
          <ac:spMkLst>
            <pc:docMk/>
            <pc:sldMk cId="1629631309" sldId="307"/>
            <ac:spMk id="4" creationId="{2B6049A6-C31D-4D67-A67D-570AF0483AB3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4277657420" sldId="308"/>
        </pc:sldMkLst>
        <pc:spChg chg="mod">
          <ac:chgData name="Alfred Smith" userId="3c60a3631c0db8ad" providerId="LiveId" clId="{26181599-A82A-4A22-AC2C-A18E322B86B9}" dt="2023-01-25T10:56:01.212" v="29"/>
          <ac:spMkLst>
            <pc:docMk/>
            <pc:sldMk cId="4277657420" sldId="308"/>
            <ac:spMk id="4" creationId="{8FA42E3D-B434-40F7-9738-09A6310088C7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68312915" sldId="309"/>
        </pc:sldMkLst>
        <pc:spChg chg="mod">
          <ac:chgData name="Alfred Smith" userId="3c60a3631c0db8ad" providerId="LiveId" clId="{26181599-A82A-4A22-AC2C-A18E322B86B9}" dt="2023-01-25T10:55:58.085" v="28"/>
          <ac:spMkLst>
            <pc:docMk/>
            <pc:sldMk cId="368312915" sldId="309"/>
            <ac:spMk id="4" creationId="{DCFFA1A0-A572-43F3-8157-AD5698F510FF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582057820" sldId="310"/>
        </pc:sldMkLst>
        <pc:spChg chg="mod">
          <ac:chgData name="Alfred Smith" userId="3c60a3631c0db8ad" providerId="LiveId" clId="{26181599-A82A-4A22-AC2C-A18E322B86B9}" dt="2023-01-25T10:55:55.042" v="27"/>
          <ac:spMkLst>
            <pc:docMk/>
            <pc:sldMk cId="582057820" sldId="310"/>
            <ac:spMk id="4" creationId="{B2D0011D-702F-4388-8375-269BDEFA5636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252534781" sldId="311"/>
        </pc:sldMkLst>
        <pc:spChg chg="mod">
          <ac:chgData name="Alfred Smith" userId="3c60a3631c0db8ad" providerId="LiveId" clId="{26181599-A82A-4A22-AC2C-A18E322B86B9}" dt="2023-01-25T10:55:52.146" v="26"/>
          <ac:spMkLst>
            <pc:docMk/>
            <pc:sldMk cId="3252534781" sldId="311"/>
            <ac:spMk id="4" creationId="{F36F0488-0C21-4C3E-AD9D-4BE4AB34F71C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80488023" sldId="312"/>
        </pc:sldMkLst>
        <pc:spChg chg="mod">
          <ac:chgData name="Alfred Smith" userId="3c60a3631c0db8ad" providerId="LiveId" clId="{26181599-A82A-4A22-AC2C-A18E322B86B9}" dt="2023-01-25T10:55:49.307" v="25"/>
          <ac:spMkLst>
            <pc:docMk/>
            <pc:sldMk cId="180488023" sldId="312"/>
            <ac:spMk id="4" creationId="{857A5026-23DF-4E79-9866-BD0A0D30C46E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959421880" sldId="313"/>
        </pc:sldMkLst>
        <pc:spChg chg="mod">
          <ac:chgData name="Alfred Smith" userId="3c60a3631c0db8ad" providerId="LiveId" clId="{26181599-A82A-4A22-AC2C-A18E322B86B9}" dt="2023-01-25T10:55:45.902" v="24"/>
          <ac:spMkLst>
            <pc:docMk/>
            <pc:sldMk cId="959421880" sldId="313"/>
            <ac:spMk id="4" creationId="{18229A8D-BD5B-4D4E-B292-57F136A4DFD5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479732628" sldId="314"/>
        </pc:sldMkLst>
        <pc:spChg chg="mod">
          <ac:chgData name="Alfred Smith" userId="3c60a3631c0db8ad" providerId="LiveId" clId="{26181599-A82A-4A22-AC2C-A18E322B86B9}" dt="2023-01-25T10:55:42.579" v="23"/>
          <ac:spMkLst>
            <pc:docMk/>
            <pc:sldMk cId="3479732628" sldId="314"/>
            <ac:spMk id="4" creationId="{B8DD0E0F-5979-45A2-B8C2-63034B323389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12070927" sldId="315"/>
        </pc:sldMkLst>
        <pc:spChg chg="mod">
          <ac:chgData name="Alfred Smith" userId="3c60a3631c0db8ad" providerId="LiveId" clId="{26181599-A82A-4A22-AC2C-A18E322B86B9}" dt="2023-01-25T10:55:38.811" v="22"/>
          <ac:spMkLst>
            <pc:docMk/>
            <pc:sldMk cId="212070927" sldId="315"/>
            <ac:spMk id="4" creationId="{21FC65FB-B306-4C22-970C-3AF07C5CCAE1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298347792" sldId="316"/>
        </pc:sldMkLst>
        <pc:spChg chg="mod">
          <ac:chgData name="Alfred Smith" userId="3c60a3631c0db8ad" providerId="LiveId" clId="{26181599-A82A-4A22-AC2C-A18E322B86B9}" dt="2023-01-25T10:55:34.882" v="21"/>
          <ac:spMkLst>
            <pc:docMk/>
            <pc:sldMk cId="2298347792" sldId="316"/>
            <ac:spMk id="4" creationId="{65FDECC8-D13E-480C-B4F3-44D37CDCCADC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593131870" sldId="317"/>
        </pc:sldMkLst>
        <pc:spChg chg="mod">
          <ac:chgData name="Alfred Smith" userId="3c60a3631c0db8ad" providerId="LiveId" clId="{26181599-A82A-4A22-AC2C-A18E322B86B9}" dt="2023-01-25T10:55:30.901" v="20"/>
          <ac:spMkLst>
            <pc:docMk/>
            <pc:sldMk cId="2593131870" sldId="317"/>
            <ac:spMk id="4" creationId="{9B59C078-F9DA-40F4-B1BF-F7AD4C29C019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983228408" sldId="318"/>
        </pc:sldMkLst>
        <pc:spChg chg="mod">
          <ac:chgData name="Alfred Smith" userId="3c60a3631c0db8ad" providerId="LiveId" clId="{26181599-A82A-4A22-AC2C-A18E322B86B9}" dt="2023-01-25T10:55:26.327" v="19"/>
          <ac:spMkLst>
            <pc:docMk/>
            <pc:sldMk cId="983228408" sldId="318"/>
            <ac:spMk id="4" creationId="{2A6F76F9-C0E6-4E13-9429-48033AA6E3C6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300609900" sldId="319"/>
        </pc:sldMkLst>
        <pc:spChg chg="mod">
          <ac:chgData name="Alfred Smith" userId="3c60a3631c0db8ad" providerId="LiveId" clId="{26181599-A82A-4A22-AC2C-A18E322B86B9}" dt="2023-01-25T10:55:18.885" v="17"/>
          <ac:spMkLst>
            <pc:docMk/>
            <pc:sldMk cId="1300609900" sldId="319"/>
            <ac:spMk id="4" creationId="{8D271A8F-C2D5-48BE-8445-FDAE56C5118E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533466896" sldId="320"/>
        </pc:sldMkLst>
        <pc:spChg chg="mod">
          <ac:chgData name="Alfred Smith" userId="3c60a3631c0db8ad" providerId="LiveId" clId="{26181599-A82A-4A22-AC2C-A18E322B86B9}" dt="2023-01-25T10:55:22.798" v="18"/>
          <ac:spMkLst>
            <pc:docMk/>
            <pc:sldMk cId="2533466896" sldId="320"/>
            <ac:spMk id="4" creationId="{C1770D9A-3964-4339-99E0-267E71D0324B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3005332194" sldId="321"/>
        </pc:sldMkLst>
        <pc:spChg chg="mod">
          <ac:chgData name="Alfred Smith" userId="3c60a3631c0db8ad" providerId="LiveId" clId="{26181599-A82A-4A22-AC2C-A18E322B86B9}" dt="2023-01-25T10:55:14.988" v="16"/>
          <ac:spMkLst>
            <pc:docMk/>
            <pc:sldMk cId="3005332194" sldId="321"/>
            <ac:spMk id="4" creationId="{F1C9A85A-C0DA-425F-8384-7A93DECD4778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2410146052" sldId="322"/>
        </pc:sldMkLst>
        <pc:spChg chg="mod">
          <ac:chgData name="Alfred Smith" userId="3c60a3631c0db8ad" providerId="LiveId" clId="{26181599-A82A-4A22-AC2C-A18E322B86B9}" dt="2023-01-25T10:55:11.645" v="15"/>
          <ac:spMkLst>
            <pc:docMk/>
            <pc:sldMk cId="2410146052" sldId="322"/>
            <ac:spMk id="4" creationId="{1059C1CC-A5D6-4A13-9997-2E30E4FC60CF}"/>
          </ac:spMkLst>
        </pc:spChg>
      </pc:sldChg>
      <pc:sldChg chg="modSp mod modTransition">
        <pc:chgData name="Alfred Smith" userId="3c60a3631c0db8ad" providerId="LiveId" clId="{26181599-A82A-4A22-AC2C-A18E322B86B9}" dt="2023-01-25T10:57:35.840" v="35"/>
        <pc:sldMkLst>
          <pc:docMk/>
          <pc:sldMk cId="1071010734" sldId="323"/>
        </pc:sldMkLst>
        <pc:spChg chg="mod">
          <ac:chgData name="Alfred Smith" userId="3c60a3631c0db8ad" providerId="LiveId" clId="{26181599-A82A-4A22-AC2C-A18E322B86B9}" dt="2023-01-25T10:55:08.055" v="14"/>
          <ac:spMkLst>
            <pc:docMk/>
            <pc:sldMk cId="1071010734" sldId="323"/>
            <ac:spMk id="4" creationId="{53E922F5-195A-453B-BEE2-820381CEF36B}"/>
          </ac:spMkLst>
        </pc:spChg>
      </pc:sldChg>
      <pc:sldChg chg="addSp delSp modSp mod modTransition">
        <pc:chgData name="Alfred Smith" userId="3c60a3631c0db8ad" providerId="LiveId" clId="{26181599-A82A-4A22-AC2C-A18E322B86B9}" dt="2023-01-25T10:57:35.840" v="35"/>
        <pc:sldMkLst>
          <pc:docMk/>
          <pc:sldMk cId="3964361311" sldId="324"/>
        </pc:sldMkLst>
        <pc:spChg chg="del">
          <ac:chgData name="Alfred Smith" userId="3c60a3631c0db8ad" providerId="LiveId" clId="{26181599-A82A-4A22-AC2C-A18E322B86B9}" dt="2023-01-25T10:54:58.729" v="12" actId="478"/>
          <ac:spMkLst>
            <pc:docMk/>
            <pc:sldMk cId="3964361311" sldId="324"/>
            <ac:spMk id="3" creationId="{65B2BF02-4591-4D79-BDEF-86602D475B13}"/>
          </ac:spMkLst>
        </pc:spChg>
        <pc:spChg chg="add mod">
          <ac:chgData name="Alfred Smith" userId="3c60a3631c0db8ad" providerId="LiveId" clId="{26181599-A82A-4A22-AC2C-A18E322B86B9}" dt="2023-01-25T10:54:59.475" v="13"/>
          <ac:spMkLst>
            <pc:docMk/>
            <pc:sldMk cId="3964361311" sldId="324"/>
            <ac:spMk id="4" creationId="{E4565097-DB1D-1F51-5F76-2DC555FB7898}"/>
          </ac:spMkLst>
        </pc:spChg>
      </pc:sldChg>
    </pc:docChg>
  </pc:docChgLst>
  <pc:docChgLst>
    <pc:chgData name="Leonie Smith" userId="fed1330f33f5650e" providerId="LiveId" clId="{A610741D-AFAD-42FC-B412-6F03C79256A2}"/>
    <pc:docChg chg="modSld">
      <pc:chgData name="Leonie Smith" userId="fed1330f33f5650e" providerId="LiveId" clId="{A610741D-AFAD-42FC-B412-6F03C79256A2}" dt="2023-08-08T04:40:33.675" v="334"/>
      <pc:docMkLst>
        <pc:docMk/>
      </pc:docMkLst>
      <pc:sldChg chg="addSp delSp modSp mod modTransition modAnim">
        <pc:chgData name="Leonie Smith" userId="fed1330f33f5650e" providerId="LiveId" clId="{A610741D-AFAD-42FC-B412-6F03C79256A2}" dt="2023-08-07T05:48:26.664" v="19"/>
        <pc:sldMkLst>
          <pc:docMk/>
          <pc:sldMk cId="3348757415" sldId="256"/>
        </pc:sldMkLst>
        <pc:picChg chg="add del mod">
          <ac:chgData name="Leonie Smith" userId="fed1330f33f5650e" providerId="LiveId" clId="{A610741D-AFAD-42FC-B412-6F03C79256A2}" dt="2023-08-07T05:47:53.600" v="15"/>
          <ac:picMkLst>
            <pc:docMk/>
            <pc:sldMk cId="3348757415" sldId="256"/>
            <ac:picMk id="6" creationId="{408AF4FE-D53E-29AC-2582-B530D52CA81E}"/>
          </ac:picMkLst>
        </pc:picChg>
        <pc:picChg chg="add del mod">
          <ac:chgData name="Leonie Smith" userId="fed1330f33f5650e" providerId="LiveId" clId="{A610741D-AFAD-42FC-B412-6F03C79256A2}" dt="2023-08-07T05:48:00.918" v="16"/>
          <ac:picMkLst>
            <pc:docMk/>
            <pc:sldMk cId="3348757415" sldId="256"/>
            <ac:picMk id="10" creationId="{A5B09FCA-6BC9-9DBF-1056-9257DBB32813}"/>
          </ac:picMkLst>
        </pc:picChg>
        <pc:picChg chg="add del mod">
          <ac:chgData name="Leonie Smith" userId="fed1330f33f5650e" providerId="LiveId" clId="{A610741D-AFAD-42FC-B412-6F03C79256A2}" dt="2023-08-07T05:48:19.452" v="18"/>
          <ac:picMkLst>
            <pc:docMk/>
            <pc:sldMk cId="3348757415" sldId="256"/>
            <ac:picMk id="11" creationId="{BDA3F996-1093-2B96-CFC1-54CC2B6E6A6A}"/>
          </ac:picMkLst>
        </pc:picChg>
        <pc:picChg chg="add del mod ord">
          <ac:chgData name="Leonie Smith" userId="fed1330f33f5650e" providerId="LiveId" clId="{A610741D-AFAD-42FC-B412-6F03C79256A2}" dt="2023-08-07T05:48:26.664" v="19"/>
          <ac:picMkLst>
            <pc:docMk/>
            <pc:sldMk cId="3348757415" sldId="256"/>
            <ac:picMk id="16" creationId="{6904330D-2FC0-9026-7FE9-A3B377B5EB31}"/>
          </ac:picMkLst>
        </pc:picChg>
        <pc:picChg chg="add mod">
          <ac:chgData name="Leonie Smith" userId="fed1330f33f5650e" providerId="LiveId" clId="{A610741D-AFAD-42FC-B412-6F03C79256A2}" dt="2023-08-07T05:48:26.664" v="19"/>
          <ac:picMkLst>
            <pc:docMk/>
            <pc:sldMk cId="3348757415" sldId="256"/>
            <ac:picMk id="17" creationId="{1CB9AB63-8249-A145-1D3A-641AB66DCBDF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5:49:52.908" v="26"/>
        <pc:sldMkLst>
          <pc:docMk/>
          <pc:sldMk cId="525752733" sldId="258"/>
        </pc:sldMkLst>
        <pc:picChg chg="add del mod">
          <ac:chgData name="Leonie Smith" userId="fed1330f33f5650e" providerId="LiveId" clId="{A610741D-AFAD-42FC-B412-6F03C79256A2}" dt="2023-08-07T05:49:12.434" v="22"/>
          <ac:picMkLst>
            <pc:docMk/>
            <pc:sldMk cId="525752733" sldId="258"/>
            <ac:picMk id="6" creationId="{E3EA83FD-B39C-BCEC-5F15-34B831CC758F}"/>
          </ac:picMkLst>
        </pc:picChg>
        <pc:picChg chg="add del mod">
          <ac:chgData name="Leonie Smith" userId="fed1330f33f5650e" providerId="LiveId" clId="{A610741D-AFAD-42FC-B412-6F03C79256A2}" dt="2023-08-07T05:49:31.338" v="23"/>
          <ac:picMkLst>
            <pc:docMk/>
            <pc:sldMk cId="525752733" sldId="258"/>
            <ac:picMk id="9" creationId="{828F5471-A28C-D1F8-D1AC-25F0D738B2AD}"/>
          </ac:picMkLst>
        </pc:picChg>
        <pc:picChg chg="add del mod">
          <ac:chgData name="Leonie Smith" userId="fed1330f33f5650e" providerId="LiveId" clId="{A610741D-AFAD-42FC-B412-6F03C79256A2}" dt="2023-08-07T05:49:33.033" v="25"/>
          <ac:picMkLst>
            <pc:docMk/>
            <pc:sldMk cId="525752733" sldId="258"/>
            <ac:picMk id="10" creationId="{B24DA3A7-56EF-D626-7DC3-9308E5825E56}"/>
          </ac:picMkLst>
        </pc:picChg>
        <pc:picChg chg="add del mod ord">
          <ac:chgData name="Leonie Smith" userId="fed1330f33f5650e" providerId="LiveId" clId="{A610741D-AFAD-42FC-B412-6F03C79256A2}" dt="2023-08-07T05:49:52.908" v="26"/>
          <ac:picMkLst>
            <pc:docMk/>
            <pc:sldMk cId="525752733" sldId="258"/>
            <ac:picMk id="13" creationId="{B5C5D370-44FE-DD8E-B5CC-3DDD8C40A384}"/>
          </ac:picMkLst>
        </pc:picChg>
        <pc:picChg chg="add mod">
          <ac:chgData name="Leonie Smith" userId="fed1330f33f5650e" providerId="LiveId" clId="{A610741D-AFAD-42FC-B412-6F03C79256A2}" dt="2023-08-07T05:49:52.908" v="26"/>
          <ac:picMkLst>
            <pc:docMk/>
            <pc:sldMk cId="525752733" sldId="258"/>
            <ac:picMk id="14" creationId="{ACC9462E-8E27-EBE6-CCFE-4BBF14573EED}"/>
          </ac:picMkLst>
        </pc:picChg>
      </pc:sldChg>
      <pc:sldChg chg="addSp modSp">
        <pc:chgData name="Leonie Smith" userId="fed1330f33f5650e" providerId="LiveId" clId="{A610741D-AFAD-42FC-B412-6F03C79256A2}" dt="2023-08-07T05:51:17.114" v="27"/>
        <pc:sldMkLst>
          <pc:docMk/>
          <pc:sldMk cId="2044568653" sldId="281"/>
        </pc:sldMkLst>
        <pc:picChg chg="add mod">
          <ac:chgData name="Leonie Smith" userId="fed1330f33f5650e" providerId="LiveId" clId="{A610741D-AFAD-42FC-B412-6F03C79256A2}" dt="2023-08-07T05:51:17.114" v="27"/>
          <ac:picMkLst>
            <pc:docMk/>
            <pc:sldMk cId="2044568653" sldId="281"/>
            <ac:picMk id="6" creationId="{2DDA0368-9DB4-D385-11D6-5FF15931EB9D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5:52:44.358" v="37"/>
        <pc:sldMkLst>
          <pc:docMk/>
          <pc:sldMk cId="3681266347" sldId="282"/>
        </pc:sldMkLst>
        <pc:picChg chg="add del mod">
          <ac:chgData name="Leonie Smith" userId="fed1330f33f5650e" providerId="LiveId" clId="{A610741D-AFAD-42FC-B412-6F03C79256A2}" dt="2023-08-07T05:52:04.536" v="30"/>
          <ac:picMkLst>
            <pc:docMk/>
            <pc:sldMk cId="3681266347" sldId="282"/>
            <ac:picMk id="6" creationId="{D85727F9-E943-09F0-6178-0624224C6B03}"/>
          </ac:picMkLst>
        </pc:picChg>
        <pc:picChg chg="add del mod">
          <ac:chgData name="Leonie Smith" userId="fed1330f33f5650e" providerId="LiveId" clId="{A610741D-AFAD-42FC-B412-6F03C79256A2}" dt="2023-08-07T05:52:12.117" v="31"/>
          <ac:picMkLst>
            <pc:docMk/>
            <pc:sldMk cId="3681266347" sldId="282"/>
            <ac:picMk id="12" creationId="{9444A381-78DB-DC37-EA95-DC5902C9B5C3}"/>
          </ac:picMkLst>
        </pc:picChg>
        <pc:picChg chg="add del mod">
          <ac:chgData name="Leonie Smith" userId="fed1330f33f5650e" providerId="LiveId" clId="{A610741D-AFAD-42FC-B412-6F03C79256A2}" dt="2023-08-07T05:52:19.917" v="33"/>
          <ac:picMkLst>
            <pc:docMk/>
            <pc:sldMk cId="3681266347" sldId="282"/>
            <ac:picMk id="13" creationId="{FC8E5FDE-D296-8332-0DC5-56F828A3B0C2}"/>
          </ac:picMkLst>
        </pc:picChg>
        <pc:picChg chg="add del mod ord">
          <ac:chgData name="Leonie Smith" userId="fed1330f33f5650e" providerId="LiveId" clId="{A610741D-AFAD-42FC-B412-6F03C79256A2}" dt="2023-08-07T05:52:28.287" v="34"/>
          <ac:picMkLst>
            <pc:docMk/>
            <pc:sldMk cId="3681266347" sldId="282"/>
            <ac:picMk id="17" creationId="{8E8C317E-D419-A71F-F9AF-3F44621C285F}"/>
          </ac:picMkLst>
        </pc:picChg>
        <pc:picChg chg="add del mod">
          <ac:chgData name="Leonie Smith" userId="fed1330f33f5650e" providerId="LiveId" clId="{A610741D-AFAD-42FC-B412-6F03C79256A2}" dt="2023-08-07T05:52:36.406" v="36"/>
          <ac:picMkLst>
            <pc:docMk/>
            <pc:sldMk cId="3681266347" sldId="282"/>
            <ac:picMk id="18" creationId="{02BF9DDA-51D3-1ED7-8C38-7D4029946EA0}"/>
          </ac:picMkLst>
        </pc:picChg>
        <pc:picChg chg="add del mod ord">
          <ac:chgData name="Leonie Smith" userId="fed1330f33f5650e" providerId="LiveId" clId="{A610741D-AFAD-42FC-B412-6F03C79256A2}" dt="2023-08-07T05:52:44.358" v="37"/>
          <ac:picMkLst>
            <pc:docMk/>
            <pc:sldMk cId="3681266347" sldId="282"/>
            <ac:picMk id="22" creationId="{7337F9D4-AEA6-EF7A-33EA-FC280ADC0A1C}"/>
          </ac:picMkLst>
        </pc:picChg>
        <pc:picChg chg="add mod">
          <ac:chgData name="Leonie Smith" userId="fed1330f33f5650e" providerId="LiveId" clId="{A610741D-AFAD-42FC-B412-6F03C79256A2}" dt="2023-08-07T05:52:44.358" v="37"/>
          <ac:picMkLst>
            <pc:docMk/>
            <pc:sldMk cId="3681266347" sldId="282"/>
            <ac:picMk id="23" creationId="{E467D8DC-2A4D-AB6B-A32D-48196B598B8B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5:54:39.816" v="47"/>
        <pc:sldMkLst>
          <pc:docMk/>
          <pc:sldMk cId="26953390" sldId="283"/>
        </pc:sldMkLst>
        <pc:picChg chg="add del mod">
          <ac:chgData name="Leonie Smith" userId="fed1330f33f5650e" providerId="LiveId" clId="{A610741D-AFAD-42FC-B412-6F03C79256A2}" dt="2023-08-07T05:53:27.494" v="40"/>
          <ac:picMkLst>
            <pc:docMk/>
            <pc:sldMk cId="26953390" sldId="283"/>
            <ac:picMk id="6" creationId="{443D6B11-2C7D-E645-B801-F8D556B4006B}"/>
          </ac:picMkLst>
        </pc:picChg>
        <pc:picChg chg="add del mod">
          <ac:chgData name="Leonie Smith" userId="fed1330f33f5650e" providerId="LiveId" clId="{A610741D-AFAD-42FC-B412-6F03C79256A2}" dt="2023-08-07T05:53:40.663" v="41"/>
          <ac:picMkLst>
            <pc:docMk/>
            <pc:sldMk cId="26953390" sldId="283"/>
            <ac:picMk id="9" creationId="{17111AD4-F411-957E-93BD-0AA70C9AA2CD}"/>
          </ac:picMkLst>
        </pc:picChg>
        <pc:picChg chg="add del mod">
          <ac:chgData name="Leonie Smith" userId="fed1330f33f5650e" providerId="LiveId" clId="{A610741D-AFAD-42FC-B412-6F03C79256A2}" dt="2023-08-07T05:53:48.593" v="43"/>
          <ac:picMkLst>
            <pc:docMk/>
            <pc:sldMk cId="26953390" sldId="283"/>
            <ac:picMk id="10" creationId="{F703297D-0072-B472-6FBF-85CE0E961121}"/>
          </ac:picMkLst>
        </pc:picChg>
        <pc:picChg chg="add del mod ord">
          <ac:chgData name="Leonie Smith" userId="fed1330f33f5650e" providerId="LiveId" clId="{A610741D-AFAD-42FC-B412-6F03C79256A2}" dt="2023-08-07T05:54:02.430" v="44"/>
          <ac:picMkLst>
            <pc:docMk/>
            <pc:sldMk cId="26953390" sldId="283"/>
            <ac:picMk id="14" creationId="{860D82BA-DE82-6E2B-5DFC-E212EA14DF67}"/>
          </ac:picMkLst>
        </pc:picChg>
        <pc:picChg chg="add del mod">
          <ac:chgData name="Leonie Smith" userId="fed1330f33f5650e" providerId="LiveId" clId="{A610741D-AFAD-42FC-B412-6F03C79256A2}" dt="2023-08-07T05:54:27.564" v="46"/>
          <ac:picMkLst>
            <pc:docMk/>
            <pc:sldMk cId="26953390" sldId="283"/>
            <ac:picMk id="15" creationId="{387763D0-3FB3-95A1-2517-7B9971388A00}"/>
          </ac:picMkLst>
        </pc:picChg>
        <pc:picChg chg="add del mod ord">
          <ac:chgData name="Leonie Smith" userId="fed1330f33f5650e" providerId="LiveId" clId="{A610741D-AFAD-42FC-B412-6F03C79256A2}" dt="2023-08-07T05:54:39.816" v="47"/>
          <ac:picMkLst>
            <pc:docMk/>
            <pc:sldMk cId="26953390" sldId="283"/>
            <ac:picMk id="22" creationId="{F808E657-170D-D22E-B9B0-B1EC590653F1}"/>
          </ac:picMkLst>
        </pc:picChg>
        <pc:picChg chg="add mod">
          <ac:chgData name="Leonie Smith" userId="fed1330f33f5650e" providerId="LiveId" clId="{A610741D-AFAD-42FC-B412-6F03C79256A2}" dt="2023-08-07T05:54:39.816" v="47"/>
          <ac:picMkLst>
            <pc:docMk/>
            <pc:sldMk cId="26953390" sldId="283"/>
            <ac:picMk id="23" creationId="{9F23CEA6-137A-95E9-DBCE-B6BD3E65BA96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5:55:58.745" v="54"/>
        <pc:sldMkLst>
          <pc:docMk/>
          <pc:sldMk cId="2872476414" sldId="284"/>
        </pc:sldMkLst>
        <pc:picChg chg="add del mod">
          <ac:chgData name="Leonie Smith" userId="fed1330f33f5650e" providerId="LiveId" clId="{A610741D-AFAD-42FC-B412-6F03C79256A2}" dt="2023-08-07T05:55:27.570" v="50"/>
          <ac:picMkLst>
            <pc:docMk/>
            <pc:sldMk cId="2872476414" sldId="284"/>
            <ac:picMk id="6" creationId="{542D1CD5-C64F-934E-35D6-A692A79833F0}"/>
          </ac:picMkLst>
        </pc:picChg>
        <pc:picChg chg="add del mod">
          <ac:chgData name="Leonie Smith" userId="fed1330f33f5650e" providerId="LiveId" clId="{A610741D-AFAD-42FC-B412-6F03C79256A2}" dt="2023-08-07T05:55:37.064" v="51"/>
          <ac:picMkLst>
            <pc:docMk/>
            <pc:sldMk cId="2872476414" sldId="284"/>
            <ac:picMk id="10" creationId="{B9E7E155-7AEF-7606-8780-187EA7880719}"/>
          </ac:picMkLst>
        </pc:picChg>
        <pc:picChg chg="add del mod">
          <ac:chgData name="Leonie Smith" userId="fed1330f33f5650e" providerId="LiveId" clId="{A610741D-AFAD-42FC-B412-6F03C79256A2}" dt="2023-08-07T05:55:48.139" v="53"/>
          <ac:picMkLst>
            <pc:docMk/>
            <pc:sldMk cId="2872476414" sldId="284"/>
            <ac:picMk id="11" creationId="{4A812E96-96A1-D24C-A612-EA9A2097881F}"/>
          </ac:picMkLst>
        </pc:picChg>
        <pc:picChg chg="add del mod ord">
          <ac:chgData name="Leonie Smith" userId="fed1330f33f5650e" providerId="LiveId" clId="{A610741D-AFAD-42FC-B412-6F03C79256A2}" dt="2023-08-07T05:55:58.745" v="54"/>
          <ac:picMkLst>
            <pc:docMk/>
            <pc:sldMk cId="2872476414" sldId="284"/>
            <ac:picMk id="16" creationId="{FE9A51A7-325E-8E92-7BF7-B485741BCB3C}"/>
          </ac:picMkLst>
        </pc:picChg>
        <pc:picChg chg="add mod">
          <ac:chgData name="Leonie Smith" userId="fed1330f33f5650e" providerId="LiveId" clId="{A610741D-AFAD-42FC-B412-6F03C79256A2}" dt="2023-08-07T05:55:58.745" v="54"/>
          <ac:picMkLst>
            <pc:docMk/>
            <pc:sldMk cId="2872476414" sldId="284"/>
            <ac:picMk id="17" creationId="{C714C9F8-0B64-8BEA-49E8-B69220D7C536}"/>
          </ac:picMkLst>
        </pc:picChg>
      </pc:sldChg>
      <pc:sldChg chg="addSp modSp">
        <pc:chgData name="Leonie Smith" userId="fed1330f33f5650e" providerId="LiveId" clId="{A610741D-AFAD-42FC-B412-6F03C79256A2}" dt="2023-08-07T05:56:46.753" v="55"/>
        <pc:sldMkLst>
          <pc:docMk/>
          <pc:sldMk cId="2342427813" sldId="285"/>
        </pc:sldMkLst>
        <pc:picChg chg="add mod">
          <ac:chgData name="Leonie Smith" userId="fed1330f33f5650e" providerId="LiveId" clId="{A610741D-AFAD-42FC-B412-6F03C79256A2}" dt="2023-08-07T05:56:46.753" v="55"/>
          <ac:picMkLst>
            <pc:docMk/>
            <pc:sldMk cId="2342427813" sldId="285"/>
            <ac:picMk id="6" creationId="{CB5E6D96-D72B-C1DF-B18E-5FAD6AC18802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5:58:45.631" v="62"/>
        <pc:sldMkLst>
          <pc:docMk/>
          <pc:sldMk cId="2223752114" sldId="286"/>
        </pc:sldMkLst>
        <pc:picChg chg="add del mod">
          <ac:chgData name="Leonie Smith" userId="fed1330f33f5650e" providerId="LiveId" clId="{A610741D-AFAD-42FC-B412-6F03C79256A2}" dt="2023-08-07T05:57:50.335" v="58"/>
          <ac:picMkLst>
            <pc:docMk/>
            <pc:sldMk cId="2223752114" sldId="286"/>
            <ac:picMk id="6" creationId="{66D230D1-CDC9-E459-3FD7-A1C3573D6010}"/>
          </ac:picMkLst>
        </pc:picChg>
        <pc:picChg chg="add del mod">
          <ac:chgData name="Leonie Smith" userId="fed1330f33f5650e" providerId="LiveId" clId="{A610741D-AFAD-42FC-B412-6F03C79256A2}" dt="2023-08-07T05:58:04.809" v="59"/>
          <ac:picMkLst>
            <pc:docMk/>
            <pc:sldMk cId="2223752114" sldId="286"/>
            <ac:picMk id="12" creationId="{BA03594A-66D7-7DD1-EDB1-F5CEDBA6D3DE}"/>
          </ac:picMkLst>
        </pc:picChg>
        <pc:picChg chg="add del mod">
          <ac:chgData name="Leonie Smith" userId="fed1330f33f5650e" providerId="LiveId" clId="{A610741D-AFAD-42FC-B412-6F03C79256A2}" dt="2023-08-07T05:58:31.600" v="61"/>
          <ac:picMkLst>
            <pc:docMk/>
            <pc:sldMk cId="2223752114" sldId="286"/>
            <ac:picMk id="13" creationId="{F64FB7FD-D691-FBDE-C9F5-0B2F2F0B076B}"/>
          </ac:picMkLst>
        </pc:picChg>
        <pc:picChg chg="add del mod ord">
          <ac:chgData name="Leonie Smith" userId="fed1330f33f5650e" providerId="LiveId" clId="{A610741D-AFAD-42FC-B412-6F03C79256A2}" dt="2023-08-07T05:58:45.631" v="62"/>
          <ac:picMkLst>
            <pc:docMk/>
            <pc:sldMk cId="2223752114" sldId="286"/>
            <ac:picMk id="20" creationId="{933309D6-6C39-9BBF-81D3-8735E18C53FD}"/>
          </ac:picMkLst>
        </pc:picChg>
        <pc:picChg chg="add mod">
          <ac:chgData name="Leonie Smith" userId="fed1330f33f5650e" providerId="LiveId" clId="{A610741D-AFAD-42FC-B412-6F03C79256A2}" dt="2023-08-07T05:58:45.631" v="62"/>
          <ac:picMkLst>
            <pc:docMk/>
            <pc:sldMk cId="2223752114" sldId="286"/>
            <ac:picMk id="21" creationId="{7B6E664F-21F3-508A-ADD5-45DABBB47E6D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01:03.395" v="72"/>
        <pc:sldMkLst>
          <pc:docMk/>
          <pc:sldMk cId="680484570" sldId="287"/>
        </pc:sldMkLst>
        <pc:picChg chg="add del mod">
          <ac:chgData name="Leonie Smith" userId="fed1330f33f5650e" providerId="LiveId" clId="{A610741D-AFAD-42FC-B412-6F03C79256A2}" dt="2023-08-07T05:59:54.421" v="65"/>
          <ac:picMkLst>
            <pc:docMk/>
            <pc:sldMk cId="680484570" sldId="287"/>
            <ac:picMk id="7" creationId="{ABD6E768-6862-83E0-678E-9AF165431047}"/>
          </ac:picMkLst>
        </pc:picChg>
        <pc:picChg chg="add del mod">
          <ac:chgData name="Leonie Smith" userId="fed1330f33f5650e" providerId="LiveId" clId="{A610741D-AFAD-42FC-B412-6F03C79256A2}" dt="2023-08-07T06:00:11.597" v="66"/>
          <ac:picMkLst>
            <pc:docMk/>
            <pc:sldMk cId="680484570" sldId="287"/>
            <ac:picMk id="10" creationId="{A8921F2B-8D63-380A-6608-15B02320F4AD}"/>
          </ac:picMkLst>
        </pc:picChg>
        <pc:picChg chg="add del mod">
          <ac:chgData name="Leonie Smith" userId="fed1330f33f5650e" providerId="LiveId" clId="{A610741D-AFAD-42FC-B412-6F03C79256A2}" dt="2023-08-07T06:00:28.666" v="68"/>
          <ac:picMkLst>
            <pc:docMk/>
            <pc:sldMk cId="680484570" sldId="287"/>
            <ac:picMk id="11" creationId="{2EF2DE81-AB48-0536-9E52-4636634D5765}"/>
          </ac:picMkLst>
        </pc:picChg>
        <pc:picChg chg="add del mod ord">
          <ac:chgData name="Leonie Smith" userId="fed1330f33f5650e" providerId="LiveId" clId="{A610741D-AFAD-42FC-B412-6F03C79256A2}" dt="2023-08-07T06:00:43.014" v="69"/>
          <ac:picMkLst>
            <pc:docMk/>
            <pc:sldMk cId="680484570" sldId="287"/>
            <ac:picMk id="14" creationId="{D811A104-BCEC-3BB9-FA5C-A1AE3DCDD31C}"/>
          </ac:picMkLst>
        </pc:picChg>
        <pc:picChg chg="add del mod">
          <ac:chgData name="Leonie Smith" userId="fed1330f33f5650e" providerId="LiveId" clId="{A610741D-AFAD-42FC-B412-6F03C79256A2}" dt="2023-08-07T06:00:49.076" v="71"/>
          <ac:picMkLst>
            <pc:docMk/>
            <pc:sldMk cId="680484570" sldId="287"/>
            <ac:picMk id="15" creationId="{2A48C874-74D2-9398-4F02-7067D51064F9}"/>
          </ac:picMkLst>
        </pc:picChg>
        <pc:picChg chg="add del mod ord">
          <ac:chgData name="Leonie Smith" userId="fed1330f33f5650e" providerId="LiveId" clId="{A610741D-AFAD-42FC-B412-6F03C79256A2}" dt="2023-08-07T06:01:03.395" v="72"/>
          <ac:picMkLst>
            <pc:docMk/>
            <pc:sldMk cId="680484570" sldId="287"/>
            <ac:picMk id="19" creationId="{160C2FD0-EAFE-536D-4758-8F51D12F923D}"/>
          </ac:picMkLst>
        </pc:picChg>
        <pc:picChg chg="add mod">
          <ac:chgData name="Leonie Smith" userId="fed1330f33f5650e" providerId="LiveId" clId="{A610741D-AFAD-42FC-B412-6F03C79256A2}" dt="2023-08-07T06:01:03.395" v="72"/>
          <ac:picMkLst>
            <pc:docMk/>
            <pc:sldMk cId="680484570" sldId="287"/>
            <ac:picMk id="20" creationId="{590DCADB-3297-D577-ABF2-19AFEBFB17EF}"/>
          </ac:picMkLst>
        </pc:picChg>
      </pc:sldChg>
      <pc:sldChg chg="addSp modSp">
        <pc:chgData name="Leonie Smith" userId="fed1330f33f5650e" providerId="LiveId" clId="{A610741D-AFAD-42FC-B412-6F03C79256A2}" dt="2023-08-07T06:01:56.204" v="73"/>
        <pc:sldMkLst>
          <pc:docMk/>
          <pc:sldMk cId="1123929638" sldId="288"/>
        </pc:sldMkLst>
        <pc:picChg chg="add mod">
          <ac:chgData name="Leonie Smith" userId="fed1330f33f5650e" providerId="LiveId" clId="{A610741D-AFAD-42FC-B412-6F03C79256A2}" dt="2023-08-07T06:01:56.204" v="73"/>
          <ac:picMkLst>
            <pc:docMk/>
            <pc:sldMk cId="1123929638" sldId="288"/>
            <ac:picMk id="6" creationId="{48ADFDF6-299B-00F2-D178-3078354B95D1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06:26.306" v="77"/>
        <pc:sldMkLst>
          <pc:docMk/>
          <pc:sldMk cId="1206678836" sldId="289"/>
        </pc:sldMkLst>
        <pc:picChg chg="add del mod">
          <ac:chgData name="Leonie Smith" userId="fed1330f33f5650e" providerId="LiveId" clId="{A610741D-AFAD-42FC-B412-6F03C79256A2}" dt="2023-08-07T06:06:12.703" v="76"/>
          <ac:picMkLst>
            <pc:docMk/>
            <pc:sldMk cId="1206678836" sldId="289"/>
            <ac:picMk id="7" creationId="{AC355DE8-672E-A0A8-3DAA-5E937F834F85}"/>
          </ac:picMkLst>
        </pc:picChg>
        <pc:picChg chg="add del mod">
          <ac:chgData name="Leonie Smith" userId="fed1330f33f5650e" providerId="LiveId" clId="{A610741D-AFAD-42FC-B412-6F03C79256A2}" dt="2023-08-07T06:06:26.306" v="77"/>
          <ac:picMkLst>
            <pc:docMk/>
            <pc:sldMk cId="1206678836" sldId="289"/>
            <ac:picMk id="12" creationId="{E82B58DA-CD8C-BFDD-166A-22117A20D6E4}"/>
          </ac:picMkLst>
        </pc:picChg>
        <pc:picChg chg="add mod">
          <ac:chgData name="Leonie Smith" userId="fed1330f33f5650e" providerId="LiveId" clId="{A610741D-AFAD-42FC-B412-6F03C79256A2}" dt="2023-08-07T06:06:26.306" v="77"/>
          <ac:picMkLst>
            <pc:docMk/>
            <pc:sldMk cId="1206678836" sldId="289"/>
            <ac:picMk id="13" creationId="{277624F5-0816-E4DB-3214-139959DAB979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10:24.204" v="108"/>
        <pc:sldMkLst>
          <pc:docMk/>
          <pc:sldMk cId="3289899634" sldId="290"/>
        </pc:sldMkLst>
        <pc:picChg chg="add del mod">
          <ac:chgData name="Leonie Smith" userId="fed1330f33f5650e" providerId="LiveId" clId="{A610741D-AFAD-42FC-B412-6F03C79256A2}" dt="2023-08-07T06:07:27.451" v="80"/>
          <ac:picMkLst>
            <pc:docMk/>
            <pc:sldMk cId="3289899634" sldId="290"/>
            <ac:picMk id="6" creationId="{EFEE6736-7D34-C9E5-EC30-3E1418E3E65A}"/>
          </ac:picMkLst>
        </pc:picChg>
        <pc:picChg chg="add del mod">
          <ac:chgData name="Leonie Smith" userId="fed1330f33f5650e" providerId="LiveId" clId="{A610741D-AFAD-42FC-B412-6F03C79256A2}" dt="2023-08-07T06:07:36.799" v="81"/>
          <ac:picMkLst>
            <pc:docMk/>
            <pc:sldMk cId="3289899634" sldId="290"/>
            <ac:picMk id="8" creationId="{21118FE9-491D-7C04-666A-D42EBE1158C6}"/>
          </ac:picMkLst>
        </pc:picChg>
        <pc:picChg chg="add del mod">
          <ac:chgData name="Leonie Smith" userId="fed1330f33f5650e" providerId="LiveId" clId="{A610741D-AFAD-42FC-B412-6F03C79256A2}" dt="2023-08-07T06:07:38.155" v="83"/>
          <ac:picMkLst>
            <pc:docMk/>
            <pc:sldMk cId="3289899634" sldId="290"/>
            <ac:picMk id="9" creationId="{5D96649D-F874-E682-1578-CB13A3FF7E0B}"/>
          </ac:picMkLst>
        </pc:picChg>
        <pc:picChg chg="add del mod ord">
          <ac:chgData name="Leonie Smith" userId="fed1330f33f5650e" providerId="LiveId" clId="{A610741D-AFAD-42FC-B412-6F03C79256A2}" dt="2023-08-07T06:07:52.703" v="84"/>
          <ac:picMkLst>
            <pc:docMk/>
            <pc:sldMk cId="3289899634" sldId="290"/>
            <ac:picMk id="12" creationId="{5938EA7D-B512-5F1A-0BE5-3B5D4DF1BA0A}"/>
          </ac:picMkLst>
        </pc:picChg>
        <pc:picChg chg="add del mod">
          <ac:chgData name="Leonie Smith" userId="fed1330f33f5650e" providerId="LiveId" clId="{A610741D-AFAD-42FC-B412-6F03C79256A2}" dt="2023-08-07T06:07:54.893" v="86"/>
          <ac:picMkLst>
            <pc:docMk/>
            <pc:sldMk cId="3289899634" sldId="290"/>
            <ac:picMk id="13" creationId="{33C9B481-9216-0AA5-FEEA-02E31B91BF0D}"/>
          </ac:picMkLst>
        </pc:picChg>
        <pc:picChg chg="add del mod ord">
          <ac:chgData name="Leonie Smith" userId="fed1330f33f5650e" providerId="LiveId" clId="{A610741D-AFAD-42FC-B412-6F03C79256A2}" dt="2023-08-07T06:08:12.458" v="87"/>
          <ac:picMkLst>
            <pc:docMk/>
            <pc:sldMk cId="3289899634" sldId="290"/>
            <ac:picMk id="16" creationId="{B1F0DB5F-39DE-011D-5FAA-16E786D109C7}"/>
          </ac:picMkLst>
        </pc:picChg>
        <pc:picChg chg="add del mod">
          <ac:chgData name="Leonie Smith" userId="fed1330f33f5650e" providerId="LiveId" clId="{A610741D-AFAD-42FC-B412-6F03C79256A2}" dt="2023-08-07T06:08:14.402" v="89"/>
          <ac:picMkLst>
            <pc:docMk/>
            <pc:sldMk cId="3289899634" sldId="290"/>
            <ac:picMk id="17" creationId="{2F1B4542-4859-152A-4E69-521EDC8CAA9B}"/>
          </ac:picMkLst>
        </pc:picChg>
        <pc:picChg chg="add del mod ord">
          <ac:chgData name="Leonie Smith" userId="fed1330f33f5650e" providerId="LiveId" clId="{A610741D-AFAD-42FC-B412-6F03C79256A2}" dt="2023-08-07T06:08:31.492" v="90"/>
          <ac:picMkLst>
            <pc:docMk/>
            <pc:sldMk cId="3289899634" sldId="290"/>
            <ac:picMk id="20" creationId="{3FA737A7-69A3-9338-3525-8F914254AE59}"/>
          </ac:picMkLst>
        </pc:picChg>
        <pc:picChg chg="add del mod">
          <ac:chgData name="Leonie Smith" userId="fed1330f33f5650e" providerId="LiveId" clId="{A610741D-AFAD-42FC-B412-6F03C79256A2}" dt="2023-08-07T06:08:53.432" v="92"/>
          <ac:picMkLst>
            <pc:docMk/>
            <pc:sldMk cId="3289899634" sldId="290"/>
            <ac:picMk id="21" creationId="{A9F8108C-53D7-65AB-8DFB-0705789C8759}"/>
          </ac:picMkLst>
        </pc:picChg>
        <pc:picChg chg="add del mod ord">
          <ac:chgData name="Leonie Smith" userId="fed1330f33f5650e" providerId="LiveId" clId="{A610741D-AFAD-42FC-B412-6F03C79256A2}" dt="2023-08-07T06:09:01.333" v="93"/>
          <ac:picMkLst>
            <pc:docMk/>
            <pc:sldMk cId="3289899634" sldId="290"/>
            <ac:picMk id="25" creationId="{A8B55349-B80B-7C42-5BE0-26A37E743192}"/>
          </ac:picMkLst>
        </pc:picChg>
        <pc:picChg chg="add del mod">
          <ac:chgData name="Leonie Smith" userId="fed1330f33f5650e" providerId="LiveId" clId="{A610741D-AFAD-42FC-B412-6F03C79256A2}" dt="2023-08-07T06:09:02.807" v="95"/>
          <ac:picMkLst>
            <pc:docMk/>
            <pc:sldMk cId="3289899634" sldId="290"/>
            <ac:picMk id="26" creationId="{AF2EDB42-046E-DD70-B8E4-33DA39D78FF1}"/>
          </ac:picMkLst>
        </pc:picChg>
        <pc:picChg chg="add del mod ord">
          <ac:chgData name="Leonie Smith" userId="fed1330f33f5650e" providerId="LiveId" clId="{A610741D-AFAD-42FC-B412-6F03C79256A2}" dt="2023-08-07T06:09:07.165" v="96"/>
          <ac:picMkLst>
            <pc:docMk/>
            <pc:sldMk cId="3289899634" sldId="290"/>
            <ac:picMk id="28" creationId="{6E117C50-E359-FF01-482D-9FB41C0B8C6E}"/>
          </ac:picMkLst>
        </pc:picChg>
        <pc:picChg chg="add del mod">
          <ac:chgData name="Leonie Smith" userId="fed1330f33f5650e" providerId="LiveId" clId="{A610741D-AFAD-42FC-B412-6F03C79256A2}" dt="2023-08-07T06:09:15.241" v="98"/>
          <ac:picMkLst>
            <pc:docMk/>
            <pc:sldMk cId="3289899634" sldId="290"/>
            <ac:picMk id="29" creationId="{2BB4AB88-185A-FC9D-358C-B962FBDE0A02}"/>
          </ac:picMkLst>
        </pc:picChg>
        <pc:picChg chg="add del mod ord">
          <ac:chgData name="Leonie Smith" userId="fed1330f33f5650e" providerId="LiveId" clId="{A610741D-AFAD-42FC-B412-6F03C79256A2}" dt="2023-08-07T06:09:24.136" v="99"/>
          <ac:picMkLst>
            <pc:docMk/>
            <pc:sldMk cId="3289899634" sldId="290"/>
            <ac:picMk id="32" creationId="{1A7C539C-A9F6-D59E-AFA7-C29457416190}"/>
          </ac:picMkLst>
        </pc:picChg>
        <pc:picChg chg="add del mod">
          <ac:chgData name="Leonie Smith" userId="fed1330f33f5650e" providerId="LiveId" clId="{A610741D-AFAD-42FC-B412-6F03C79256A2}" dt="2023-08-07T06:09:25.618" v="101"/>
          <ac:picMkLst>
            <pc:docMk/>
            <pc:sldMk cId="3289899634" sldId="290"/>
            <ac:picMk id="33" creationId="{C6985677-F99B-2139-B72E-118A86DEE78E}"/>
          </ac:picMkLst>
        </pc:picChg>
        <pc:picChg chg="add del mod ord">
          <ac:chgData name="Leonie Smith" userId="fed1330f33f5650e" providerId="LiveId" clId="{A610741D-AFAD-42FC-B412-6F03C79256A2}" dt="2023-08-07T06:09:32.119" v="102"/>
          <ac:picMkLst>
            <pc:docMk/>
            <pc:sldMk cId="3289899634" sldId="290"/>
            <ac:picMk id="36" creationId="{B8FDC5EA-7569-3D62-891E-EB1DA8A22494}"/>
          </ac:picMkLst>
        </pc:picChg>
        <pc:picChg chg="add del mod">
          <ac:chgData name="Leonie Smith" userId="fed1330f33f5650e" providerId="LiveId" clId="{A610741D-AFAD-42FC-B412-6F03C79256A2}" dt="2023-08-07T06:09:33.533" v="104"/>
          <ac:picMkLst>
            <pc:docMk/>
            <pc:sldMk cId="3289899634" sldId="290"/>
            <ac:picMk id="37" creationId="{A1DD463B-0150-44E3-EC5C-7692FDE79930}"/>
          </ac:picMkLst>
        </pc:picChg>
        <pc:picChg chg="add del mod ord">
          <ac:chgData name="Leonie Smith" userId="fed1330f33f5650e" providerId="LiveId" clId="{A610741D-AFAD-42FC-B412-6F03C79256A2}" dt="2023-08-07T06:09:51.884" v="105"/>
          <ac:picMkLst>
            <pc:docMk/>
            <pc:sldMk cId="3289899634" sldId="290"/>
            <ac:picMk id="40" creationId="{C47220FB-097E-9AEA-0995-5C7BD21CABD1}"/>
          </ac:picMkLst>
        </pc:picChg>
        <pc:picChg chg="add del mod">
          <ac:chgData name="Leonie Smith" userId="fed1330f33f5650e" providerId="LiveId" clId="{A610741D-AFAD-42FC-B412-6F03C79256A2}" dt="2023-08-07T06:10:04.857" v="107"/>
          <ac:picMkLst>
            <pc:docMk/>
            <pc:sldMk cId="3289899634" sldId="290"/>
            <ac:picMk id="41" creationId="{D745C02B-794E-07E3-7711-2B80E7519A5A}"/>
          </ac:picMkLst>
        </pc:picChg>
        <pc:picChg chg="add del mod ord">
          <ac:chgData name="Leonie Smith" userId="fed1330f33f5650e" providerId="LiveId" clId="{A610741D-AFAD-42FC-B412-6F03C79256A2}" dt="2023-08-07T06:10:24.204" v="108"/>
          <ac:picMkLst>
            <pc:docMk/>
            <pc:sldMk cId="3289899634" sldId="290"/>
            <ac:picMk id="45" creationId="{E72AD23E-6C5D-743E-FBCA-0E5ED49FDEE2}"/>
          </ac:picMkLst>
        </pc:picChg>
        <pc:picChg chg="add mod">
          <ac:chgData name="Leonie Smith" userId="fed1330f33f5650e" providerId="LiveId" clId="{A610741D-AFAD-42FC-B412-6F03C79256A2}" dt="2023-08-07T06:10:24.204" v="108"/>
          <ac:picMkLst>
            <pc:docMk/>
            <pc:sldMk cId="3289899634" sldId="290"/>
            <ac:picMk id="46" creationId="{C7D3899A-D2C9-A3A6-79CC-F96716B66AB9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12:18.266" v="115"/>
        <pc:sldMkLst>
          <pc:docMk/>
          <pc:sldMk cId="66364055" sldId="291"/>
        </pc:sldMkLst>
        <pc:picChg chg="add del mod">
          <ac:chgData name="Leonie Smith" userId="fed1330f33f5650e" providerId="LiveId" clId="{A610741D-AFAD-42FC-B412-6F03C79256A2}" dt="2023-08-07T06:11:43.228" v="111"/>
          <ac:picMkLst>
            <pc:docMk/>
            <pc:sldMk cId="66364055" sldId="291"/>
            <ac:picMk id="6" creationId="{45DE2A8F-CAFB-F4C3-4370-863A6CB0DB53}"/>
          </ac:picMkLst>
        </pc:picChg>
        <pc:picChg chg="add del mod">
          <ac:chgData name="Leonie Smith" userId="fed1330f33f5650e" providerId="LiveId" clId="{A610741D-AFAD-42FC-B412-6F03C79256A2}" dt="2023-08-07T06:11:53.788" v="112"/>
          <ac:picMkLst>
            <pc:docMk/>
            <pc:sldMk cId="66364055" sldId="291"/>
            <ac:picMk id="9" creationId="{9AFBC299-29C5-585B-8D63-230B6392DB89}"/>
          </ac:picMkLst>
        </pc:picChg>
        <pc:picChg chg="add del mod">
          <ac:chgData name="Leonie Smith" userId="fed1330f33f5650e" providerId="LiveId" clId="{A610741D-AFAD-42FC-B412-6F03C79256A2}" dt="2023-08-07T06:12:09.158" v="114"/>
          <ac:picMkLst>
            <pc:docMk/>
            <pc:sldMk cId="66364055" sldId="291"/>
            <ac:picMk id="10" creationId="{3A96DA38-854D-C540-DF8B-B6C1AA484E9A}"/>
          </ac:picMkLst>
        </pc:picChg>
        <pc:picChg chg="add del mod ord">
          <ac:chgData name="Leonie Smith" userId="fed1330f33f5650e" providerId="LiveId" clId="{A610741D-AFAD-42FC-B412-6F03C79256A2}" dt="2023-08-07T06:12:18.266" v="115"/>
          <ac:picMkLst>
            <pc:docMk/>
            <pc:sldMk cId="66364055" sldId="291"/>
            <ac:picMk id="14" creationId="{F527CD92-65F5-55AE-0588-E6AD6F0C8B7A}"/>
          </ac:picMkLst>
        </pc:picChg>
        <pc:picChg chg="add mod">
          <ac:chgData name="Leonie Smith" userId="fed1330f33f5650e" providerId="LiveId" clId="{A610741D-AFAD-42FC-B412-6F03C79256A2}" dt="2023-08-07T06:12:18.266" v="115"/>
          <ac:picMkLst>
            <pc:docMk/>
            <pc:sldMk cId="66364055" sldId="291"/>
            <ac:picMk id="15" creationId="{00384DDB-0081-C7C2-ABAD-5A204504D73E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14:44.863" v="134"/>
        <pc:sldMkLst>
          <pc:docMk/>
          <pc:sldMk cId="768309068" sldId="292"/>
        </pc:sldMkLst>
        <pc:picChg chg="add del mod">
          <ac:chgData name="Leonie Smith" userId="fed1330f33f5650e" providerId="LiveId" clId="{A610741D-AFAD-42FC-B412-6F03C79256A2}" dt="2023-08-07T06:13:27.826" v="118"/>
          <ac:picMkLst>
            <pc:docMk/>
            <pc:sldMk cId="768309068" sldId="292"/>
            <ac:picMk id="7" creationId="{D46B2556-8CC6-40D6-9C6C-B2700FA7ACE7}"/>
          </ac:picMkLst>
        </pc:picChg>
        <pc:picChg chg="add del mod">
          <ac:chgData name="Leonie Smith" userId="fed1330f33f5650e" providerId="LiveId" clId="{A610741D-AFAD-42FC-B412-6F03C79256A2}" dt="2023-08-07T06:13:35.026" v="119"/>
          <ac:picMkLst>
            <pc:docMk/>
            <pc:sldMk cId="768309068" sldId="292"/>
            <ac:picMk id="10" creationId="{202254C1-1714-D500-3D4B-B78914BB452B}"/>
          </ac:picMkLst>
        </pc:picChg>
        <pc:picChg chg="add del mod">
          <ac:chgData name="Leonie Smith" userId="fed1330f33f5650e" providerId="LiveId" clId="{A610741D-AFAD-42FC-B412-6F03C79256A2}" dt="2023-08-07T06:13:36.639" v="121"/>
          <ac:picMkLst>
            <pc:docMk/>
            <pc:sldMk cId="768309068" sldId="292"/>
            <ac:picMk id="11" creationId="{8AA5CA3C-D6E7-B80E-621B-7274A09093F8}"/>
          </ac:picMkLst>
        </pc:picChg>
        <pc:picChg chg="add del mod ord">
          <ac:chgData name="Leonie Smith" userId="fed1330f33f5650e" providerId="LiveId" clId="{A610741D-AFAD-42FC-B412-6F03C79256A2}" dt="2023-08-07T06:13:42.876" v="122"/>
          <ac:picMkLst>
            <pc:docMk/>
            <pc:sldMk cId="768309068" sldId="292"/>
            <ac:picMk id="14" creationId="{AA1AD027-0B7C-C8C2-7CF2-EEA51F3FC3E4}"/>
          </ac:picMkLst>
        </pc:picChg>
        <pc:picChg chg="add del mod">
          <ac:chgData name="Leonie Smith" userId="fed1330f33f5650e" providerId="LiveId" clId="{A610741D-AFAD-42FC-B412-6F03C79256A2}" dt="2023-08-07T06:13:44.558" v="124"/>
          <ac:picMkLst>
            <pc:docMk/>
            <pc:sldMk cId="768309068" sldId="292"/>
            <ac:picMk id="15" creationId="{DFC640A8-DEDD-F09E-0E29-D59745C39842}"/>
          </ac:picMkLst>
        </pc:picChg>
        <pc:picChg chg="add del mod ord">
          <ac:chgData name="Leonie Smith" userId="fed1330f33f5650e" providerId="LiveId" clId="{A610741D-AFAD-42FC-B412-6F03C79256A2}" dt="2023-08-07T06:13:57.637" v="125"/>
          <ac:picMkLst>
            <pc:docMk/>
            <pc:sldMk cId="768309068" sldId="292"/>
            <ac:picMk id="18" creationId="{FAD0C780-DB81-2CE0-9007-9CBA76F4FB47}"/>
          </ac:picMkLst>
        </pc:picChg>
        <pc:picChg chg="add del mod">
          <ac:chgData name="Leonie Smith" userId="fed1330f33f5650e" providerId="LiveId" clId="{A610741D-AFAD-42FC-B412-6F03C79256A2}" dt="2023-08-07T06:14:11.453" v="127"/>
          <ac:picMkLst>
            <pc:docMk/>
            <pc:sldMk cId="768309068" sldId="292"/>
            <ac:picMk id="19" creationId="{4AD829B2-8FA6-6ADA-8560-088087BD7188}"/>
          </ac:picMkLst>
        </pc:picChg>
        <pc:picChg chg="add del mod ord">
          <ac:chgData name="Leonie Smith" userId="fed1330f33f5650e" providerId="LiveId" clId="{A610741D-AFAD-42FC-B412-6F03C79256A2}" dt="2023-08-07T06:14:18.675" v="128"/>
          <ac:picMkLst>
            <pc:docMk/>
            <pc:sldMk cId="768309068" sldId="292"/>
            <ac:picMk id="23" creationId="{9FA9AB9B-8F5F-D8D1-A3C4-95335A249BD5}"/>
          </ac:picMkLst>
        </pc:picChg>
        <pc:picChg chg="add del mod">
          <ac:chgData name="Leonie Smith" userId="fed1330f33f5650e" providerId="LiveId" clId="{A610741D-AFAD-42FC-B412-6F03C79256A2}" dt="2023-08-07T06:14:19.862" v="130"/>
          <ac:picMkLst>
            <pc:docMk/>
            <pc:sldMk cId="768309068" sldId="292"/>
            <ac:picMk id="24" creationId="{6F22B44E-ADBA-48E7-850B-BDC506C3B9CE}"/>
          </ac:picMkLst>
        </pc:picChg>
        <pc:picChg chg="add del mod ord">
          <ac:chgData name="Leonie Smith" userId="fed1330f33f5650e" providerId="LiveId" clId="{A610741D-AFAD-42FC-B412-6F03C79256A2}" dt="2023-08-07T06:14:30.059" v="131"/>
          <ac:picMkLst>
            <pc:docMk/>
            <pc:sldMk cId="768309068" sldId="292"/>
            <ac:picMk id="27" creationId="{B74E14AF-3A22-9CF4-F3B1-B814FAC8D556}"/>
          </ac:picMkLst>
        </pc:picChg>
        <pc:picChg chg="add del mod">
          <ac:chgData name="Leonie Smith" userId="fed1330f33f5650e" providerId="LiveId" clId="{A610741D-AFAD-42FC-B412-6F03C79256A2}" dt="2023-08-07T06:14:31.240" v="133"/>
          <ac:picMkLst>
            <pc:docMk/>
            <pc:sldMk cId="768309068" sldId="292"/>
            <ac:picMk id="28" creationId="{95505044-8CAC-4A7E-50E8-2E224123CD3D}"/>
          </ac:picMkLst>
        </pc:picChg>
        <pc:picChg chg="add del mod ord">
          <ac:chgData name="Leonie Smith" userId="fed1330f33f5650e" providerId="LiveId" clId="{A610741D-AFAD-42FC-B412-6F03C79256A2}" dt="2023-08-07T06:14:44.863" v="134"/>
          <ac:picMkLst>
            <pc:docMk/>
            <pc:sldMk cId="768309068" sldId="292"/>
            <ac:picMk id="31" creationId="{5A0A30AF-E057-6DC9-34CD-C7DF73CD5506}"/>
          </ac:picMkLst>
        </pc:picChg>
        <pc:picChg chg="add mod">
          <ac:chgData name="Leonie Smith" userId="fed1330f33f5650e" providerId="LiveId" clId="{A610741D-AFAD-42FC-B412-6F03C79256A2}" dt="2023-08-07T06:14:44.863" v="134"/>
          <ac:picMkLst>
            <pc:docMk/>
            <pc:sldMk cId="768309068" sldId="292"/>
            <ac:picMk id="32" creationId="{BDF572E9-83E8-DC42-3ECE-45B9B2117BD8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15:53.339" v="138"/>
        <pc:sldMkLst>
          <pc:docMk/>
          <pc:sldMk cId="1272472953" sldId="293"/>
        </pc:sldMkLst>
        <pc:picChg chg="add del mod">
          <ac:chgData name="Leonie Smith" userId="fed1330f33f5650e" providerId="LiveId" clId="{A610741D-AFAD-42FC-B412-6F03C79256A2}" dt="2023-08-07T06:15:43.278" v="137"/>
          <ac:picMkLst>
            <pc:docMk/>
            <pc:sldMk cId="1272472953" sldId="293"/>
            <ac:picMk id="6" creationId="{D15C3DBF-F7F0-BFDF-76DB-1F680641A1B8}"/>
          </ac:picMkLst>
        </pc:picChg>
        <pc:picChg chg="add del mod">
          <ac:chgData name="Leonie Smith" userId="fed1330f33f5650e" providerId="LiveId" clId="{A610741D-AFAD-42FC-B412-6F03C79256A2}" dt="2023-08-07T06:15:53.339" v="138"/>
          <ac:picMkLst>
            <pc:docMk/>
            <pc:sldMk cId="1272472953" sldId="293"/>
            <ac:picMk id="11" creationId="{602BFCE5-3F7A-9232-3F20-4CFB6FB29A35}"/>
          </ac:picMkLst>
        </pc:picChg>
        <pc:picChg chg="add mod">
          <ac:chgData name="Leonie Smith" userId="fed1330f33f5650e" providerId="LiveId" clId="{A610741D-AFAD-42FC-B412-6F03C79256A2}" dt="2023-08-07T06:15:53.339" v="138"/>
          <ac:picMkLst>
            <pc:docMk/>
            <pc:sldMk cId="1272472953" sldId="293"/>
            <ac:picMk id="12" creationId="{AC34B58E-8566-A5CA-AFDA-0A2A7BD3A196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19:16.418" v="166"/>
        <pc:sldMkLst>
          <pc:docMk/>
          <pc:sldMk cId="3592805693" sldId="294"/>
        </pc:sldMkLst>
        <pc:picChg chg="add del mod">
          <ac:chgData name="Leonie Smith" userId="fed1330f33f5650e" providerId="LiveId" clId="{A610741D-AFAD-42FC-B412-6F03C79256A2}" dt="2023-08-07T06:16:36.968" v="141"/>
          <ac:picMkLst>
            <pc:docMk/>
            <pc:sldMk cId="3592805693" sldId="294"/>
            <ac:picMk id="6" creationId="{3091DDBE-DBB5-668A-EB5D-8B25AEF7FC1F}"/>
          </ac:picMkLst>
        </pc:picChg>
        <pc:picChg chg="add del mod">
          <ac:chgData name="Leonie Smith" userId="fed1330f33f5650e" providerId="LiveId" clId="{A610741D-AFAD-42FC-B412-6F03C79256A2}" dt="2023-08-07T06:16:42.045" v="142"/>
          <ac:picMkLst>
            <pc:docMk/>
            <pc:sldMk cId="3592805693" sldId="294"/>
            <ac:picMk id="9" creationId="{407175BD-C7AA-8FE0-927E-D29758E64F17}"/>
          </ac:picMkLst>
        </pc:picChg>
        <pc:picChg chg="add del mod">
          <ac:chgData name="Leonie Smith" userId="fed1330f33f5650e" providerId="LiveId" clId="{A610741D-AFAD-42FC-B412-6F03C79256A2}" dt="2023-08-07T06:16:43.443" v="144"/>
          <ac:picMkLst>
            <pc:docMk/>
            <pc:sldMk cId="3592805693" sldId="294"/>
            <ac:picMk id="10" creationId="{59785247-43CA-BA40-7F4D-69DEEB41DCCB}"/>
          </ac:picMkLst>
        </pc:picChg>
        <pc:picChg chg="add del mod ord">
          <ac:chgData name="Leonie Smith" userId="fed1330f33f5650e" providerId="LiveId" clId="{A610741D-AFAD-42FC-B412-6F03C79256A2}" dt="2023-08-07T06:16:56.896" v="145"/>
          <ac:picMkLst>
            <pc:docMk/>
            <pc:sldMk cId="3592805693" sldId="294"/>
            <ac:picMk id="13" creationId="{6D0519AE-EE6F-8DB0-BCDE-9D9B28C4A511}"/>
          </ac:picMkLst>
        </pc:picChg>
        <pc:picChg chg="add del mod">
          <ac:chgData name="Leonie Smith" userId="fed1330f33f5650e" providerId="LiveId" clId="{A610741D-AFAD-42FC-B412-6F03C79256A2}" dt="2023-08-07T06:17:05.362" v="147"/>
          <ac:picMkLst>
            <pc:docMk/>
            <pc:sldMk cId="3592805693" sldId="294"/>
            <ac:picMk id="14" creationId="{FCA2DC51-A216-9828-4DB6-9E126700C2AA}"/>
          </ac:picMkLst>
        </pc:picChg>
        <pc:picChg chg="add del mod ord">
          <ac:chgData name="Leonie Smith" userId="fed1330f33f5650e" providerId="LiveId" clId="{A610741D-AFAD-42FC-B412-6F03C79256A2}" dt="2023-08-07T06:17:13.042" v="148"/>
          <ac:picMkLst>
            <pc:docMk/>
            <pc:sldMk cId="3592805693" sldId="294"/>
            <ac:picMk id="18" creationId="{8211BEAD-5E20-D0D0-FD16-3F96726DE642}"/>
          </ac:picMkLst>
        </pc:picChg>
        <pc:picChg chg="add del mod">
          <ac:chgData name="Leonie Smith" userId="fed1330f33f5650e" providerId="LiveId" clId="{A610741D-AFAD-42FC-B412-6F03C79256A2}" dt="2023-08-07T06:17:14.544" v="150"/>
          <ac:picMkLst>
            <pc:docMk/>
            <pc:sldMk cId="3592805693" sldId="294"/>
            <ac:picMk id="19" creationId="{BED39BD3-D522-30CB-96B8-C91648F7C23F}"/>
          </ac:picMkLst>
        </pc:picChg>
        <pc:picChg chg="add del mod ord">
          <ac:chgData name="Leonie Smith" userId="fed1330f33f5650e" providerId="LiveId" clId="{A610741D-AFAD-42FC-B412-6F03C79256A2}" dt="2023-08-07T06:17:28.579" v="151"/>
          <ac:picMkLst>
            <pc:docMk/>
            <pc:sldMk cId="3592805693" sldId="294"/>
            <ac:picMk id="22" creationId="{22F6A2CE-4725-D778-2FFD-AF08054BD46D}"/>
          </ac:picMkLst>
        </pc:picChg>
        <pc:picChg chg="add del mod">
          <ac:chgData name="Leonie Smith" userId="fed1330f33f5650e" providerId="LiveId" clId="{A610741D-AFAD-42FC-B412-6F03C79256A2}" dt="2023-08-07T06:17:50.771" v="153"/>
          <ac:picMkLst>
            <pc:docMk/>
            <pc:sldMk cId="3592805693" sldId="294"/>
            <ac:picMk id="23" creationId="{6D357269-9939-FFC4-525E-DF02F52B1DA0}"/>
          </ac:picMkLst>
        </pc:picChg>
        <pc:picChg chg="add del mod ord">
          <ac:chgData name="Leonie Smith" userId="fed1330f33f5650e" providerId="LiveId" clId="{A610741D-AFAD-42FC-B412-6F03C79256A2}" dt="2023-08-07T06:18:04.188" v="154"/>
          <ac:picMkLst>
            <pc:docMk/>
            <pc:sldMk cId="3592805693" sldId="294"/>
            <ac:picMk id="30" creationId="{64C1F6C6-5379-FAA8-7769-E5DB0FBD1028}"/>
          </ac:picMkLst>
        </pc:picChg>
        <pc:picChg chg="add del mod">
          <ac:chgData name="Leonie Smith" userId="fed1330f33f5650e" providerId="LiveId" clId="{A610741D-AFAD-42FC-B412-6F03C79256A2}" dt="2023-08-07T06:18:19.686" v="156"/>
          <ac:picMkLst>
            <pc:docMk/>
            <pc:sldMk cId="3592805693" sldId="294"/>
            <ac:picMk id="31" creationId="{956FC224-FAD6-2409-7FDD-BE23B0C971BF}"/>
          </ac:picMkLst>
        </pc:picChg>
        <pc:picChg chg="add del mod ord">
          <ac:chgData name="Leonie Smith" userId="fed1330f33f5650e" providerId="LiveId" clId="{A610741D-AFAD-42FC-B412-6F03C79256A2}" dt="2023-08-07T06:18:28.075" v="157"/>
          <ac:picMkLst>
            <pc:docMk/>
            <pc:sldMk cId="3592805693" sldId="294"/>
            <ac:picMk id="35" creationId="{0C4B4572-2B0D-B2B7-15BA-98577DB5B3C9}"/>
          </ac:picMkLst>
        </pc:picChg>
        <pc:picChg chg="add del mod">
          <ac:chgData name="Leonie Smith" userId="fed1330f33f5650e" providerId="LiveId" clId="{A610741D-AFAD-42FC-B412-6F03C79256A2}" dt="2023-08-07T06:18:29.405" v="159"/>
          <ac:picMkLst>
            <pc:docMk/>
            <pc:sldMk cId="3592805693" sldId="294"/>
            <ac:picMk id="36" creationId="{4C7371B1-0F7F-A384-A10A-75D3539B4C9F}"/>
          </ac:picMkLst>
        </pc:picChg>
        <pc:picChg chg="add del mod ord">
          <ac:chgData name="Leonie Smith" userId="fed1330f33f5650e" providerId="LiveId" clId="{A610741D-AFAD-42FC-B412-6F03C79256A2}" dt="2023-08-07T06:18:36.680" v="160"/>
          <ac:picMkLst>
            <pc:docMk/>
            <pc:sldMk cId="3592805693" sldId="294"/>
            <ac:picMk id="39" creationId="{55C6BA4C-9DBF-35C3-29BE-C952617708FA}"/>
          </ac:picMkLst>
        </pc:picChg>
        <pc:picChg chg="add del mod">
          <ac:chgData name="Leonie Smith" userId="fed1330f33f5650e" providerId="LiveId" clId="{A610741D-AFAD-42FC-B412-6F03C79256A2}" dt="2023-08-07T06:18:38.225" v="162"/>
          <ac:picMkLst>
            <pc:docMk/>
            <pc:sldMk cId="3592805693" sldId="294"/>
            <ac:picMk id="40" creationId="{751C81E7-833C-8BE7-5938-4B230110F5BC}"/>
          </ac:picMkLst>
        </pc:picChg>
        <pc:picChg chg="add del mod ord">
          <ac:chgData name="Leonie Smith" userId="fed1330f33f5650e" providerId="LiveId" clId="{A610741D-AFAD-42FC-B412-6F03C79256A2}" dt="2023-08-07T06:18:51.187" v="163"/>
          <ac:picMkLst>
            <pc:docMk/>
            <pc:sldMk cId="3592805693" sldId="294"/>
            <ac:picMk id="43" creationId="{CFE0B322-8AEB-F58A-54E3-059D92C4BC17}"/>
          </ac:picMkLst>
        </pc:picChg>
        <pc:picChg chg="add del mod">
          <ac:chgData name="Leonie Smith" userId="fed1330f33f5650e" providerId="LiveId" clId="{A610741D-AFAD-42FC-B412-6F03C79256A2}" dt="2023-08-07T06:19:02.487" v="165"/>
          <ac:picMkLst>
            <pc:docMk/>
            <pc:sldMk cId="3592805693" sldId="294"/>
            <ac:picMk id="44" creationId="{BABCB03A-F345-4672-80E2-121B87400B97}"/>
          </ac:picMkLst>
        </pc:picChg>
        <pc:picChg chg="add del mod ord">
          <ac:chgData name="Leonie Smith" userId="fed1330f33f5650e" providerId="LiveId" clId="{A610741D-AFAD-42FC-B412-6F03C79256A2}" dt="2023-08-07T06:19:16.418" v="166"/>
          <ac:picMkLst>
            <pc:docMk/>
            <pc:sldMk cId="3592805693" sldId="294"/>
            <ac:picMk id="48" creationId="{D0295216-D988-7FE6-FBD3-0F4697CB5436}"/>
          </ac:picMkLst>
        </pc:picChg>
        <pc:picChg chg="add mod">
          <ac:chgData name="Leonie Smith" userId="fed1330f33f5650e" providerId="LiveId" clId="{A610741D-AFAD-42FC-B412-6F03C79256A2}" dt="2023-08-07T06:19:16.418" v="166"/>
          <ac:picMkLst>
            <pc:docMk/>
            <pc:sldMk cId="3592805693" sldId="294"/>
            <ac:picMk id="49" creationId="{DD0A82BA-6D85-282A-53B9-335461296AE0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24:31.300" v="200"/>
        <pc:sldMkLst>
          <pc:docMk/>
          <pc:sldMk cId="3256631608" sldId="295"/>
        </pc:sldMkLst>
        <pc:picChg chg="add del mod">
          <ac:chgData name="Leonie Smith" userId="fed1330f33f5650e" providerId="LiveId" clId="{A610741D-AFAD-42FC-B412-6F03C79256A2}" dt="2023-08-07T06:20:18.961" v="169"/>
          <ac:picMkLst>
            <pc:docMk/>
            <pc:sldMk cId="3256631608" sldId="295"/>
            <ac:picMk id="6" creationId="{38E1A85D-D9A9-6916-C0F8-6A1CAB203A1D}"/>
          </ac:picMkLst>
        </pc:picChg>
        <pc:picChg chg="add del mod">
          <ac:chgData name="Leonie Smith" userId="fed1330f33f5650e" providerId="LiveId" clId="{A610741D-AFAD-42FC-B412-6F03C79256A2}" dt="2023-08-07T06:20:23.596" v="170"/>
          <ac:picMkLst>
            <pc:docMk/>
            <pc:sldMk cId="3256631608" sldId="295"/>
            <ac:picMk id="9" creationId="{6932D9FF-F2EA-65A2-025A-AAC86CFABB7A}"/>
          </ac:picMkLst>
        </pc:picChg>
        <pc:picChg chg="add del mod">
          <ac:chgData name="Leonie Smith" userId="fed1330f33f5650e" providerId="LiveId" clId="{A610741D-AFAD-42FC-B412-6F03C79256A2}" dt="2023-08-07T06:20:40.945" v="172"/>
          <ac:picMkLst>
            <pc:docMk/>
            <pc:sldMk cId="3256631608" sldId="295"/>
            <ac:picMk id="10" creationId="{C933A5B0-483A-2CC3-2227-DC07B37623E7}"/>
          </ac:picMkLst>
        </pc:picChg>
        <pc:picChg chg="add del mod ord">
          <ac:chgData name="Leonie Smith" userId="fed1330f33f5650e" providerId="LiveId" clId="{A610741D-AFAD-42FC-B412-6F03C79256A2}" dt="2023-08-07T06:21:01.273" v="173"/>
          <ac:picMkLst>
            <pc:docMk/>
            <pc:sldMk cId="3256631608" sldId="295"/>
            <ac:picMk id="13" creationId="{6B7BBEEC-5222-F799-0434-046126138AF4}"/>
          </ac:picMkLst>
        </pc:picChg>
        <pc:picChg chg="add del mod">
          <ac:chgData name="Leonie Smith" userId="fed1330f33f5650e" providerId="LiveId" clId="{A610741D-AFAD-42FC-B412-6F03C79256A2}" dt="2023-08-07T06:21:28.173" v="175"/>
          <ac:picMkLst>
            <pc:docMk/>
            <pc:sldMk cId="3256631608" sldId="295"/>
            <ac:picMk id="14" creationId="{908223E9-9311-CFBA-4950-247138B4A2CA}"/>
          </ac:picMkLst>
        </pc:picChg>
        <pc:picChg chg="add del mod ord">
          <ac:chgData name="Leonie Smith" userId="fed1330f33f5650e" providerId="LiveId" clId="{A610741D-AFAD-42FC-B412-6F03C79256A2}" dt="2023-08-07T06:21:34.313" v="176"/>
          <ac:picMkLst>
            <pc:docMk/>
            <pc:sldMk cId="3256631608" sldId="295"/>
            <ac:picMk id="19" creationId="{02A86B31-92FB-5425-4990-6C38838A9224}"/>
          </ac:picMkLst>
        </pc:picChg>
        <pc:picChg chg="add del mod">
          <ac:chgData name="Leonie Smith" userId="fed1330f33f5650e" providerId="LiveId" clId="{A610741D-AFAD-42FC-B412-6F03C79256A2}" dt="2023-08-07T06:21:35.958" v="178"/>
          <ac:picMkLst>
            <pc:docMk/>
            <pc:sldMk cId="3256631608" sldId="295"/>
            <ac:picMk id="20" creationId="{F9257272-4BEC-3480-3D8E-0E2260CB915B}"/>
          </ac:picMkLst>
        </pc:picChg>
        <pc:picChg chg="add del mod ord">
          <ac:chgData name="Leonie Smith" userId="fed1330f33f5650e" providerId="LiveId" clId="{A610741D-AFAD-42FC-B412-6F03C79256A2}" dt="2023-08-07T06:21:54.278" v="179"/>
          <ac:picMkLst>
            <pc:docMk/>
            <pc:sldMk cId="3256631608" sldId="295"/>
            <ac:picMk id="23" creationId="{2D5244E1-F6C1-3193-99DD-830AC638BA63}"/>
          </ac:picMkLst>
        </pc:picChg>
        <pc:picChg chg="add del mod">
          <ac:chgData name="Leonie Smith" userId="fed1330f33f5650e" providerId="LiveId" clId="{A610741D-AFAD-42FC-B412-6F03C79256A2}" dt="2023-08-07T06:22:16.136" v="181"/>
          <ac:picMkLst>
            <pc:docMk/>
            <pc:sldMk cId="3256631608" sldId="295"/>
            <ac:picMk id="24" creationId="{D34BA159-B6A2-3E1D-69F4-B1A0822E6286}"/>
          </ac:picMkLst>
        </pc:picChg>
        <pc:picChg chg="add del mod ord">
          <ac:chgData name="Leonie Smith" userId="fed1330f33f5650e" providerId="LiveId" clId="{A610741D-AFAD-42FC-B412-6F03C79256A2}" dt="2023-08-07T06:22:29.153" v="182"/>
          <ac:picMkLst>
            <pc:docMk/>
            <pc:sldMk cId="3256631608" sldId="295"/>
            <ac:picMk id="29" creationId="{AC58F14E-BFF3-82C7-B347-CC7E1E1A1BF5}"/>
          </ac:picMkLst>
        </pc:picChg>
        <pc:picChg chg="add del mod">
          <ac:chgData name="Leonie Smith" userId="fed1330f33f5650e" providerId="LiveId" clId="{A610741D-AFAD-42FC-B412-6F03C79256A2}" dt="2023-08-07T06:22:31.160" v="184"/>
          <ac:picMkLst>
            <pc:docMk/>
            <pc:sldMk cId="3256631608" sldId="295"/>
            <ac:picMk id="30" creationId="{2AC0FE96-B5DE-4C51-8024-9B8C151A4812}"/>
          </ac:picMkLst>
        </pc:picChg>
        <pc:picChg chg="add del mod ord">
          <ac:chgData name="Leonie Smith" userId="fed1330f33f5650e" providerId="LiveId" clId="{A610741D-AFAD-42FC-B412-6F03C79256A2}" dt="2023-08-07T06:22:52.524" v="185"/>
          <ac:picMkLst>
            <pc:docMk/>
            <pc:sldMk cId="3256631608" sldId="295"/>
            <ac:picMk id="33" creationId="{CAAF3CC1-F27E-5F7E-E0F1-0BCC133C30BC}"/>
          </ac:picMkLst>
        </pc:picChg>
        <pc:picChg chg="add del mod">
          <ac:chgData name="Leonie Smith" userId="fed1330f33f5650e" providerId="LiveId" clId="{A610741D-AFAD-42FC-B412-6F03C79256A2}" dt="2023-08-07T06:23:02.885" v="187"/>
          <ac:picMkLst>
            <pc:docMk/>
            <pc:sldMk cId="3256631608" sldId="295"/>
            <ac:picMk id="34" creationId="{8F849CC4-465D-465A-8803-01AAA42B9F93}"/>
          </ac:picMkLst>
        </pc:picChg>
        <pc:picChg chg="add del mod ord">
          <ac:chgData name="Leonie Smith" userId="fed1330f33f5650e" providerId="LiveId" clId="{A610741D-AFAD-42FC-B412-6F03C79256A2}" dt="2023-08-07T06:23:14.525" v="188"/>
          <ac:picMkLst>
            <pc:docMk/>
            <pc:sldMk cId="3256631608" sldId="295"/>
            <ac:picMk id="38" creationId="{DBC1EF1C-E52C-A5C7-AD53-700907DEC08C}"/>
          </ac:picMkLst>
        </pc:picChg>
        <pc:picChg chg="add del mod">
          <ac:chgData name="Leonie Smith" userId="fed1330f33f5650e" providerId="LiveId" clId="{A610741D-AFAD-42FC-B412-6F03C79256A2}" dt="2023-08-07T06:23:16.091" v="190"/>
          <ac:picMkLst>
            <pc:docMk/>
            <pc:sldMk cId="3256631608" sldId="295"/>
            <ac:picMk id="39" creationId="{4CB536A8-E6AA-F295-09BC-F219C72AD7BA}"/>
          </ac:picMkLst>
        </pc:picChg>
        <pc:picChg chg="add del mod ord">
          <ac:chgData name="Leonie Smith" userId="fed1330f33f5650e" providerId="LiveId" clId="{A610741D-AFAD-42FC-B412-6F03C79256A2}" dt="2023-08-07T06:23:33.850" v="191"/>
          <ac:picMkLst>
            <pc:docMk/>
            <pc:sldMk cId="3256631608" sldId="295"/>
            <ac:picMk id="42" creationId="{38AFA950-01C1-8950-ABF0-C6F386964D17}"/>
          </ac:picMkLst>
        </pc:picChg>
        <pc:picChg chg="add del mod">
          <ac:chgData name="Leonie Smith" userId="fed1330f33f5650e" providerId="LiveId" clId="{A610741D-AFAD-42FC-B412-6F03C79256A2}" dt="2023-08-07T06:23:37.942" v="193"/>
          <ac:picMkLst>
            <pc:docMk/>
            <pc:sldMk cId="3256631608" sldId="295"/>
            <ac:picMk id="43" creationId="{4A9CAC4E-7F2B-683C-25B6-E80114C7D49D}"/>
          </ac:picMkLst>
        </pc:picChg>
        <pc:picChg chg="add del mod ord">
          <ac:chgData name="Leonie Smith" userId="fed1330f33f5650e" providerId="LiveId" clId="{A610741D-AFAD-42FC-B412-6F03C79256A2}" dt="2023-08-07T06:23:44.988" v="194"/>
          <ac:picMkLst>
            <pc:docMk/>
            <pc:sldMk cId="3256631608" sldId="295"/>
            <ac:picMk id="46" creationId="{CB612573-A7E3-138A-9869-6E293BEA8DC5}"/>
          </ac:picMkLst>
        </pc:picChg>
        <pc:picChg chg="add del mod">
          <ac:chgData name="Leonie Smith" userId="fed1330f33f5650e" providerId="LiveId" clId="{A610741D-AFAD-42FC-B412-6F03C79256A2}" dt="2023-08-07T06:23:56.765" v="196"/>
          <ac:picMkLst>
            <pc:docMk/>
            <pc:sldMk cId="3256631608" sldId="295"/>
            <ac:picMk id="47" creationId="{B77AAED3-4303-D7B4-E252-1B90A06D7D98}"/>
          </ac:picMkLst>
        </pc:picChg>
        <pc:picChg chg="add del mod ord">
          <ac:chgData name="Leonie Smith" userId="fed1330f33f5650e" providerId="LiveId" clId="{A610741D-AFAD-42FC-B412-6F03C79256A2}" dt="2023-08-07T06:24:09.240" v="197"/>
          <ac:picMkLst>
            <pc:docMk/>
            <pc:sldMk cId="3256631608" sldId="295"/>
            <ac:picMk id="50" creationId="{3A4A348C-8635-F2F0-3F79-8A441C7F8C79}"/>
          </ac:picMkLst>
        </pc:picChg>
        <pc:picChg chg="add del mod">
          <ac:chgData name="Leonie Smith" userId="fed1330f33f5650e" providerId="LiveId" clId="{A610741D-AFAD-42FC-B412-6F03C79256A2}" dt="2023-08-07T06:24:13.624" v="199"/>
          <ac:picMkLst>
            <pc:docMk/>
            <pc:sldMk cId="3256631608" sldId="295"/>
            <ac:picMk id="51" creationId="{AF5F6FAA-CF16-859F-745E-43F729DCA37E}"/>
          </ac:picMkLst>
        </pc:picChg>
        <pc:picChg chg="add del mod ord">
          <ac:chgData name="Leonie Smith" userId="fed1330f33f5650e" providerId="LiveId" clId="{A610741D-AFAD-42FC-B412-6F03C79256A2}" dt="2023-08-07T06:24:31.300" v="200"/>
          <ac:picMkLst>
            <pc:docMk/>
            <pc:sldMk cId="3256631608" sldId="295"/>
            <ac:picMk id="54" creationId="{9B956220-AC68-3E70-3D74-E9777D782DB6}"/>
          </ac:picMkLst>
        </pc:picChg>
        <pc:picChg chg="add mod">
          <ac:chgData name="Leonie Smith" userId="fed1330f33f5650e" providerId="LiveId" clId="{A610741D-AFAD-42FC-B412-6F03C79256A2}" dt="2023-08-07T06:24:31.300" v="200"/>
          <ac:picMkLst>
            <pc:docMk/>
            <pc:sldMk cId="3256631608" sldId="295"/>
            <ac:picMk id="55" creationId="{A5FAFD47-B209-199C-1C78-16912BB8E9F6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6:27:50.614" v="216"/>
        <pc:sldMkLst>
          <pc:docMk/>
          <pc:sldMk cId="105009278" sldId="296"/>
        </pc:sldMkLst>
        <pc:picChg chg="add del mod">
          <ac:chgData name="Leonie Smith" userId="fed1330f33f5650e" providerId="LiveId" clId="{A610741D-AFAD-42FC-B412-6F03C79256A2}" dt="2023-08-07T06:25:47.715" v="203"/>
          <ac:picMkLst>
            <pc:docMk/>
            <pc:sldMk cId="105009278" sldId="296"/>
            <ac:picMk id="6" creationId="{A4C2DC3A-098C-AF15-8E2E-2FA4432ADA2F}"/>
          </ac:picMkLst>
        </pc:picChg>
        <pc:picChg chg="add del mod">
          <ac:chgData name="Leonie Smith" userId="fed1330f33f5650e" providerId="LiveId" clId="{A610741D-AFAD-42FC-B412-6F03C79256A2}" dt="2023-08-07T06:25:53.613" v="204"/>
          <ac:picMkLst>
            <pc:docMk/>
            <pc:sldMk cId="105009278" sldId="296"/>
            <ac:picMk id="10" creationId="{1B3A595C-4E10-8923-B081-F23E47DD76DF}"/>
          </ac:picMkLst>
        </pc:picChg>
        <pc:picChg chg="add del mod">
          <ac:chgData name="Leonie Smith" userId="fed1330f33f5650e" providerId="LiveId" clId="{A610741D-AFAD-42FC-B412-6F03C79256A2}" dt="2023-08-07T06:25:54.969" v="206"/>
          <ac:picMkLst>
            <pc:docMk/>
            <pc:sldMk cId="105009278" sldId="296"/>
            <ac:picMk id="11" creationId="{E7FA3FF3-2CF9-97F6-9B4A-118B7214D20A}"/>
          </ac:picMkLst>
        </pc:picChg>
        <pc:picChg chg="add del mod ord">
          <ac:chgData name="Leonie Smith" userId="fed1330f33f5650e" providerId="LiveId" clId="{A610741D-AFAD-42FC-B412-6F03C79256A2}" dt="2023-08-07T06:26:14.435" v="207"/>
          <ac:picMkLst>
            <pc:docMk/>
            <pc:sldMk cId="105009278" sldId="296"/>
            <ac:picMk id="14" creationId="{A8FF0183-DEA4-6273-BEDF-FF0662FB7D28}"/>
          </ac:picMkLst>
        </pc:picChg>
        <pc:picChg chg="add del mod">
          <ac:chgData name="Leonie Smith" userId="fed1330f33f5650e" providerId="LiveId" clId="{A610741D-AFAD-42FC-B412-6F03C79256A2}" dt="2023-08-07T06:26:16.819" v="209"/>
          <ac:picMkLst>
            <pc:docMk/>
            <pc:sldMk cId="105009278" sldId="296"/>
            <ac:picMk id="15" creationId="{437E641E-1A2E-1A84-30CB-332CCAB84F2C}"/>
          </ac:picMkLst>
        </pc:picChg>
        <pc:picChg chg="add del mod ord">
          <ac:chgData name="Leonie Smith" userId="fed1330f33f5650e" providerId="LiveId" clId="{A610741D-AFAD-42FC-B412-6F03C79256A2}" dt="2023-08-07T06:26:34.781" v="210"/>
          <ac:picMkLst>
            <pc:docMk/>
            <pc:sldMk cId="105009278" sldId="296"/>
            <ac:picMk id="17" creationId="{888F6F20-21E3-6F84-CB0B-E3577F65B5CD}"/>
          </ac:picMkLst>
        </pc:picChg>
        <pc:picChg chg="add del mod">
          <ac:chgData name="Leonie Smith" userId="fed1330f33f5650e" providerId="LiveId" clId="{A610741D-AFAD-42FC-B412-6F03C79256A2}" dt="2023-08-07T06:26:50.086" v="212"/>
          <ac:picMkLst>
            <pc:docMk/>
            <pc:sldMk cId="105009278" sldId="296"/>
            <ac:picMk id="18" creationId="{E2F57AA7-3FBD-0574-2E1F-051080204BF7}"/>
          </ac:picMkLst>
        </pc:picChg>
        <pc:picChg chg="add del mod ord">
          <ac:chgData name="Leonie Smith" userId="fed1330f33f5650e" providerId="LiveId" clId="{A610741D-AFAD-42FC-B412-6F03C79256A2}" dt="2023-08-07T06:27:10.233" v="213"/>
          <ac:picMkLst>
            <pc:docMk/>
            <pc:sldMk cId="105009278" sldId="296"/>
            <ac:picMk id="22" creationId="{F788A302-B8DE-8639-F051-11701D7BCD9B}"/>
          </ac:picMkLst>
        </pc:picChg>
        <pc:picChg chg="add del mod">
          <ac:chgData name="Leonie Smith" userId="fed1330f33f5650e" providerId="LiveId" clId="{A610741D-AFAD-42FC-B412-6F03C79256A2}" dt="2023-08-07T06:27:28.893" v="215"/>
          <ac:picMkLst>
            <pc:docMk/>
            <pc:sldMk cId="105009278" sldId="296"/>
            <ac:picMk id="23" creationId="{ABAED72A-8BB7-9CCB-091B-CE019B580557}"/>
          </ac:picMkLst>
        </pc:picChg>
        <pc:picChg chg="add del mod ord">
          <ac:chgData name="Leonie Smith" userId="fed1330f33f5650e" providerId="LiveId" clId="{A610741D-AFAD-42FC-B412-6F03C79256A2}" dt="2023-08-07T06:27:50.614" v="216"/>
          <ac:picMkLst>
            <pc:docMk/>
            <pc:sldMk cId="105009278" sldId="296"/>
            <ac:picMk id="27" creationId="{9FE72624-273F-4DF8-0E81-46FD3ACD1A28}"/>
          </ac:picMkLst>
        </pc:picChg>
        <pc:picChg chg="add mod">
          <ac:chgData name="Leonie Smith" userId="fed1330f33f5650e" providerId="LiveId" clId="{A610741D-AFAD-42FC-B412-6F03C79256A2}" dt="2023-08-07T06:27:50.614" v="216"/>
          <ac:picMkLst>
            <pc:docMk/>
            <pc:sldMk cId="105009278" sldId="296"/>
            <ac:picMk id="28" creationId="{374A10FB-A987-7A08-56E5-5F9DD54882F8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8T04:24:13.194" v="275"/>
        <pc:sldMkLst>
          <pc:docMk/>
          <pc:sldMk cId="3327585472" sldId="297"/>
        </pc:sldMkLst>
        <pc:picChg chg="add del mod">
          <ac:chgData name="Leonie Smith" userId="fed1330f33f5650e" providerId="LiveId" clId="{A610741D-AFAD-42FC-B412-6F03C79256A2}" dt="2023-08-08T04:23:11.966" v="265"/>
          <ac:picMkLst>
            <pc:docMk/>
            <pc:sldMk cId="3327585472" sldId="297"/>
            <ac:picMk id="8" creationId="{9088E1D6-6175-54E8-FDFE-B4CE597BCAD2}"/>
          </ac:picMkLst>
        </pc:picChg>
        <pc:picChg chg="add del mod">
          <ac:chgData name="Leonie Smith" userId="fed1330f33f5650e" providerId="LiveId" clId="{A610741D-AFAD-42FC-B412-6F03C79256A2}" dt="2023-08-08T04:23:20.364" v="266"/>
          <ac:picMkLst>
            <pc:docMk/>
            <pc:sldMk cId="3327585472" sldId="297"/>
            <ac:picMk id="10" creationId="{E0FFB5CC-680C-FD1D-31FE-E5D00C420155}"/>
          </ac:picMkLst>
        </pc:picChg>
        <pc:picChg chg="add del mod">
          <ac:chgData name="Leonie Smith" userId="fed1330f33f5650e" providerId="LiveId" clId="{A610741D-AFAD-42FC-B412-6F03C79256A2}" dt="2023-08-08T04:23:29.057" v="268"/>
          <ac:picMkLst>
            <pc:docMk/>
            <pc:sldMk cId="3327585472" sldId="297"/>
            <ac:picMk id="11" creationId="{7641F759-B47D-39B7-7885-8604FBB4F191}"/>
          </ac:picMkLst>
        </pc:picChg>
        <pc:picChg chg="add del mod ord">
          <ac:chgData name="Leonie Smith" userId="fed1330f33f5650e" providerId="LiveId" clId="{A610741D-AFAD-42FC-B412-6F03C79256A2}" dt="2023-08-08T04:23:37.053" v="269"/>
          <ac:picMkLst>
            <pc:docMk/>
            <pc:sldMk cId="3327585472" sldId="297"/>
            <ac:picMk id="15" creationId="{E431D4C5-7C4E-8324-C6D2-1EE7CF193A28}"/>
          </ac:picMkLst>
        </pc:picChg>
        <pc:picChg chg="add del mod">
          <ac:chgData name="Leonie Smith" userId="fed1330f33f5650e" providerId="LiveId" clId="{A610741D-AFAD-42FC-B412-6F03C79256A2}" dt="2023-08-08T04:23:48.707" v="271"/>
          <ac:picMkLst>
            <pc:docMk/>
            <pc:sldMk cId="3327585472" sldId="297"/>
            <ac:picMk id="16" creationId="{E5FBF358-7B5A-5874-CDAB-B5EED0772BDD}"/>
          </ac:picMkLst>
        </pc:picChg>
        <pc:picChg chg="add del mod ord">
          <ac:chgData name="Leonie Smith" userId="fed1330f33f5650e" providerId="LiveId" clId="{A610741D-AFAD-42FC-B412-6F03C79256A2}" dt="2023-08-08T04:23:56.760" v="272"/>
          <ac:picMkLst>
            <pc:docMk/>
            <pc:sldMk cId="3327585472" sldId="297"/>
            <ac:picMk id="21" creationId="{24EB4277-F4C0-80D6-B97A-92036DA4A658}"/>
          </ac:picMkLst>
        </pc:picChg>
        <pc:picChg chg="add del mod">
          <ac:chgData name="Leonie Smith" userId="fed1330f33f5650e" providerId="LiveId" clId="{A610741D-AFAD-42FC-B412-6F03C79256A2}" dt="2023-08-08T04:24:04.827" v="274"/>
          <ac:picMkLst>
            <pc:docMk/>
            <pc:sldMk cId="3327585472" sldId="297"/>
            <ac:picMk id="22" creationId="{23CB9E6C-B838-6AFA-DC01-DB7B3F676F64}"/>
          </ac:picMkLst>
        </pc:picChg>
        <pc:picChg chg="add del mod ord">
          <ac:chgData name="Leonie Smith" userId="fed1330f33f5650e" providerId="LiveId" clId="{A610741D-AFAD-42FC-B412-6F03C79256A2}" dt="2023-08-08T04:24:13.194" v="275"/>
          <ac:picMkLst>
            <pc:docMk/>
            <pc:sldMk cId="3327585472" sldId="297"/>
            <ac:picMk id="26" creationId="{1671569E-9628-F455-E1EB-B824EE5FD8DA}"/>
          </ac:picMkLst>
        </pc:picChg>
        <pc:picChg chg="add mod">
          <ac:chgData name="Leonie Smith" userId="fed1330f33f5650e" providerId="LiveId" clId="{A610741D-AFAD-42FC-B412-6F03C79256A2}" dt="2023-08-08T04:24:13.194" v="275"/>
          <ac:picMkLst>
            <pc:docMk/>
            <pc:sldMk cId="3327585472" sldId="297"/>
            <ac:picMk id="27" creationId="{8136705D-96AD-2C84-4EAF-3179DA73342E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8T04:25:09.036" v="281"/>
        <pc:sldMkLst>
          <pc:docMk/>
          <pc:sldMk cId="2069662874" sldId="298"/>
        </pc:sldMkLst>
        <pc:picChg chg="add del mod">
          <ac:chgData name="Leonie Smith" userId="fed1330f33f5650e" providerId="LiveId" clId="{A610741D-AFAD-42FC-B412-6F03C79256A2}" dt="2023-08-07T06:33:05.723" v="220"/>
          <ac:picMkLst>
            <pc:docMk/>
            <pc:sldMk cId="2069662874" sldId="298"/>
            <ac:picMk id="6" creationId="{6EB261CC-033E-F020-25ED-7E4A52816E5C}"/>
          </ac:picMkLst>
        </pc:picChg>
        <pc:picChg chg="add del mod">
          <ac:chgData name="Leonie Smith" userId="fed1330f33f5650e" providerId="LiveId" clId="{A610741D-AFAD-42FC-B412-6F03C79256A2}" dt="2023-08-07T06:33:25.932" v="221"/>
          <ac:picMkLst>
            <pc:docMk/>
            <pc:sldMk cId="2069662874" sldId="298"/>
            <ac:picMk id="9" creationId="{55791BF3-AB4F-BE11-1C01-2003426E3CC7}"/>
          </ac:picMkLst>
        </pc:picChg>
        <pc:picChg chg="add del mod ord">
          <ac:chgData name="Leonie Smith" userId="fed1330f33f5650e" providerId="LiveId" clId="{A610741D-AFAD-42FC-B412-6F03C79256A2}" dt="2023-08-08T04:24:42.334" v="278"/>
          <ac:picMkLst>
            <pc:docMk/>
            <pc:sldMk cId="2069662874" sldId="298"/>
            <ac:picMk id="9" creationId="{636E64C5-48B4-C69D-A3CB-B512A0BCC238}"/>
          </ac:picMkLst>
        </pc:picChg>
        <pc:picChg chg="add del mod">
          <ac:chgData name="Leonie Smith" userId="fed1330f33f5650e" providerId="LiveId" clId="{A610741D-AFAD-42FC-B412-6F03C79256A2}" dt="2023-08-07T06:33:32.366" v="223"/>
          <ac:picMkLst>
            <pc:docMk/>
            <pc:sldMk cId="2069662874" sldId="298"/>
            <ac:picMk id="10" creationId="{6FADC60C-AE85-B9EB-F8EB-F23B871036C7}"/>
          </ac:picMkLst>
        </pc:picChg>
        <pc:picChg chg="add del mod">
          <ac:chgData name="Leonie Smith" userId="fed1330f33f5650e" providerId="LiveId" clId="{A610741D-AFAD-42FC-B412-6F03C79256A2}" dt="2023-08-08T04:24:43.569" v="280"/>
          <ac:picMkLst>
            <pc:docMk/>
            <pc:sldMk cId="2069662874" sldId="298"/>
            <ac:picMk id="10" creationId="{B20592F9-FF6D-A142-F73B-A10939FE0494}"/>
          </ac:picMkLst>
        </pc:picChg>
        <pc:picChg chg="add del mod ord">
          <ac:chgData name="Leonie Smith" userId="fed1330f33f5650e" providerId="LiveId" clId="{A610741D-AFAD-42FC-B412-6F03C79256A2}" dt="2023-08-07T06:33:56.214" v="224"/>
          <ac:picMkLst>
            <pc:docMk/>
            <pc:sldMk cId="2069662874" sldId="298"/>
            <ac:picMk id="13" creationId="{30BC275E-B473-F02E-8F1C-14CFD347D88D}"/>
          </ac:picMkLst>
        </pc:picChg>
        <pc:picChg chg="add del mod ord">
          <ac:chgData name="Leonie Smith" userId="fed1330f33f5650e" providerId="LiveId" clId="{A610741D-AFAD-42FC-B412-6F03C79256A2}" dt="2023-08-08T04:25:09.036" v="281"/>
          <ac:picMkLst>
            <pc:docMk/>
            <pc:sldMk cId="2069662874" sldId="298"/>
            <ac:picMk id="13" creationId="{D2DC6822-0FFB-513D-86D0-4D62D92147FA}"/>
          </ac:picMkLst>
        </pc:picChg>
        <pc:picChg chg="add del mod">
          <ac:chgData name="Leonie Smith" userId="fed1330f33f5650e" providerId="LiveId" clId="{A610741D-AFAD-42FC-B412-6F03C79256A2}" dt="2023-08-07T06:34:08.755" v="226"/>
          <ac:picMkLst>
            <pc:docMk/>
            <pc:sldMk cId="2069662874" sldId="298"/>
            <ac:picMk id="14" creationId="{F01306AE-386F-5EDE-FC66-8D6DF377FC21}"/>
          </ac:picMkLst>
        </pc:picChg>
        <pc:picChg chg="add mod">
          <ac:chgData name="Leonie Smith" userId="fed1330f33f5650e" providerId="LiveId" clId="{A610741D-AFAD-42FC-B412-6F03C79256A2}" dt="2023-08-08T04:25:09.036" v="281"/>
          <ac:picMkLst>
            <pc:docMk/>
            <pc:sldMk cId="2069662874" sldId="298"/>
            <ac:picMk id="14" creationId="{FEEE6BAB-51B0-D00B-CE19-DA77F5F54BF1}"/>
          </ac:picMkLst>
        </pc:picChg>
        <pc:picChg chg="add del mod ord">
          <ac:chgData name="Leonie Smith" userId="fed1330f33f5650e" providerId="LiveId" clId="{A610741D-AFAD-42FC-B412-6F03C79256A2}" dt="2023-08-07T06:34:17.718" v="227"/>
          <ac:picMkLst>
            <pc:docMk/>
            <pc:sldMk cId="2069662874" sldId="298"/>
            <ac:picMk id="18" creationId="{D6C0E45C-C5F3-EFEC-92DC-E4B0937713C0}"/>
          </ac:picMkLst>
        </pc:picChg>
        <pc:picChg chg="add del mod">
          <ac:chgData name="Leonie Smith" userId="fed1330f33f5650e" providerId="LiveId" clId="{A610741D-AFAD-42FC-B412-6F03C79256A2}" dt="2023-08-07T06:34:19.196" v="229"/>
          <ac:picMkLst>
            <pc:docMk/>
            <pc:sldMk cId="2069662874" sldId="298"/>
            <ac:picMk id="19" creationId="{9686C0DD-45D0-3A99-EFBD-9B3CEB5BC50B}"/>
          </ac:picMkLst>
        </pc:picChg>
        <pc:picChg chg="add del mod ord">
          <ac:chgData name="Leonie Smith" userId="fed1330f33f5650e" providerId="LiveId" clId="{A610741D-AFAD-42FC-B412-6F03C79256A2}" dt="2023-08-07T06:34:27.498" v="230"/>
          <ac:picMkLst>
            <pc:docMk/>
            <pc:sldMk cId="2069662874" sldId="298"/>
            <ac:picMk id="22" creationId="{82FBC15F-5AC3-AF14-5276-8E85DCC3209C}"/>
          </ac:picMkLst>
        </pc:picChg>
        <pc:picChg chg="add del mod">
          <ac:chgData name="Leonie Smith" userId="fed1330f33f5650e" providerId="LiveId" clId="{A610741D-AFAD-42FC-B412-6F03C79256A2}" dt="2023-08-07T06:34:29.243" v="232"/>
          <ac:picMkLst>
            <pc:docMk/>
            <pc:sldMk cId="2069662874" sldId="298"/>
            <ac:picMk id="23" creationId="{8D7AB8AC-B617-F92F-0D09-350473CF0B1A}"/>
          </ac:picMkLst>
        </pc:picChg>
        <pc:picChg chg="add del mod ord">
          <ac:chgData name="Leonie Smith" userId="fed1330f33f5650e" providerId="LiveId" clId="{A610741D-AFAD-42FC-B412-6F03C79256A2}" dt="2023-08-07T06:34:55.558" v="233"/>
          <ac:picMkLst>
            <pc:docMk/>
            <pc:sldMk cId="2069662874" sldId="298"/>
            <ac:picMk id="26" creationId="{784D68A8-DB3A-1005-C28D-0DA18BA746EE}"/>
          </ac:picMkLst>
        </pc:picChg>
        <pc:picChg chg="add del mod">
          <ac:chgData name="Leonie Smith" userId="fed1330f33f5650e" providerId="LiveId" clId="{A610741D-AFAD-42FC-B412-6F03C79256A2}" dt="2023-08-07T06:35:11.485" v="235"/>
          <ac:picMkLst>
            <pc:docMk/>
            <pc:sldMk cId="2069662874" sldId="298"/>
            <ac:picMk id="27" creationId="{7B5C1821-798A-5880-2632-4EACC9983B88}"/>
          </ac:picMkLst>
        </pc:picChg>
        <pc:picChg chg="add del mod ord">
          <ac:chgData name="Leonie Smith" userId="fed1330f33f5650e" providerId="LiveId" clId="{A610741D-AFAD-42FC-B412-6F03C79256A2}" dt="2023-08-07T06:35:26.910" v="236"/>
          <ac:picMkLst>
            <pc:docMk/>
            <pc:sldMk cId="2069662874" sldId="298"/>
            <ac:picMk id="31" creationId="{8E282357-3004-BBB6-30A4-AD4724A21251}"/>
          </ac:picMkLst>
        </pc:picChg>
        <pc:picChg chg="add del mod">
          <ac:chgData name="Leonie Smith" userId="fed1330f33f5650e" providerId="LiveId" clId="{A610741D-AFAD-42FC-B412-6F03C79256A2}" dt="2023-08-07T06:35:28.476" v="238"/>
          <ac:picMkLst>
            <pc:docMk/>
            <pc:sldMk cId="2069662874" sldId="298"/>
            <ac:picMk id="32" creationId="{2A10DEC3-A6C8-E5C5-C849-96151B356BC5}"/>
          </ac:picMkLst>
        </pc:picChg>
        <pc:picChg chg="add del mod ord">
          <ac:chgData name="Leonie Smith" userId="fed1330f33f5650e" providerId="LiveId" clId="{A610741D-AFAD-42FC-B412-6F03C79256A2}" dt="2023-08-07T06:35:54.539" v="239"/>
          <ac:picMkLst>
            <pc:docMk/>
            <pc:sldMk cId="2069662874" sldId="298"/>
            <ac:picMk id="35" creationId="{0D2D60E1-2195-B684-6FC8-4BCD584E79FE}"/>
          </ac:picMkLst>
        </pc:picChg>
        <pc:picChg chg="add del mod">
          <ac:chgData name="Leonie Smith" userId="fed1330f33f5650e" providerId="LiveId" clId="{A610741D-AFAD-42FC-B412-6F03C79256A2}" dt="2023-08-07T06:36:04.212" v="241"/>
          <ac:picMkLst>
            <pc:docMk/>
            <pc:sldMk cId="2069662874" sldId="298"/>
            <ac:picMk id="36" creationId="{F324CCDC-F8C5-B396-8866-1B0160B55D73}"/>
          </ac:picMkLst>
        </pc:picChg>
        <pc:picChg chg="add del mod ord">
          <ac:chgData name="Leonie Smith" userId="fed1330f33f5650e" providerId="LiveId" clId="{A610741D-AFAD-42FC-B412-6F03C79256A2}" dt="2023-08-07T06:36:12.303" v="242"/>
          <ac:picMkLst>
            <pc:docMk/>
            <pc:sldMk cId="2069662874" sldId="298"/>
            <ac:picMk id="40" creationId="{2C09A393-FEB8-58F2-D031-C804C9F1E3F2}"/>
          </ac:picMkLst>
        </pc:picChg>
        <pc:picChg chg="add del mod">
          <ac:chgData name="Leonie Smith" userId="fed1330f33f5650e" providerId="LiveId" clId="{A610741D-AFAD-42FC-B412-6F03C79256A2}" dt="2023-08-07T06:36:14.603" v="244"/>
          <ac:picMkLst>
            <pc:docMk/>
            <pc:sldMk cId="2069662874" sldId="298"/>
            <ac:picMk id="41" creationId="{72B35787-843A-4719-1062-C8DC6F879E35}"/>
          </ac:picMkLst>
        </pc:picChg>
        <pc:picChg chg="add del mod ord">
          <ac:chgData name="Leonie Smith" userId="fed1330f33f5650e" providerId="LiveId" clId="{A610741D-AFAD-42FC-B412-6F03C79256A2}" dt="2023-08-07T06:36:36.741" v="245"/>
          <ac:picMkLst>
            <pc:docMk/>
            <pc:sldMk cId="2069662874" sldId="298"/>
            <ac:picMk id="44" creationId="{3A6317F7-5AB1-06AE-7BEE-7291E5A8FD87}"/>
          </ac:picMkLst>
        </pc:picChg>
        <pc:picChg chg="add del mod">
          <ac:chgData name="Leonie Smith" userId="fed1330f33f5650e" providerId="LiveId" clId="{A610741D-AFAD-42FC-B412-6F03C79256A2}" dt="2023-08-07T06:36:39.973" v="247"/>
          <ac:picMkLst>
            <pc:docMk/>
            <pc:sldMk cId="2069662874" sldId="298"/>
            <ac:picMk id="45" creationId="{55852B62-5E95-4E45-BC49-E3E2F977D756}"/>
          </ac:picMkLst>
        </pc:picChg>
        <pc:picChg chg="add del mod ord">
          <ac:chgData name="Leonie Smith" userId="fed1330f33f5650e" providerId="LiveId" clId="{A610741D-AFAD-42FC-B412-6F03C79256A2}" dt="2023-08-07T06:36:50.418" v="248"/>
          <ac:picMkLst>
            <pc:docMk/>
            <pc:sldMk cId="2069662874" sldId="298"/>
            <ac:picMk id="48" creationId="{0BEC2480-A3F2-B6CD-70EA-9F36E66DCC04}"/>
          </ac:picMkLst>
        </pc:picChg>
        <pc:picChg chg="add del mod">
          <ac:chgData name="Leonie Smith" userId="fed1330f33f5650e" providerId="LiveId" clId="{A610741D-AFAD-42FC-B412-6F03C79256A2}" dt="2023-08-07T06:37:14.598" v="250"/>
          <ac:picMkLst>
            <pc:docMk/>
            <pc:sldMk cId="2069662874" sldId="298"/>
            <ac:picMk id="49" creationId="{D6FE10FB-6099-8600-A5AC-56E02272EED9}"/>
          </ac:picMkLst>
        </pc:picChg>
        <pc:picChg chg="add del mod ord">
          <ac:chgData name="Leonie Smith" userId="fed1330f33f5650e" providerId="LiveId" clId="{A610741D-AFAD-42FC-B412-6F03C79256A2}" dt="2023-08-07T06:37:23.982" v="251"/>
          <ac:picMkLst>
            <pc:docMk/>
            <pc:sldMk cId="2069662874" sldId="298"/>
            <ac:picMk id="52" creationId="{5A55ABBF-CA29-170F-F678-250950A57014}"/>
          </ac:picMkLst>
        </pc:picChg>
        <pc:picChg chg="add del mod">
          <ac:chgData name="Leonie Smith" userId="fed1330f33f5650e" providerId="LiveId" clId="{A610741D-AFAD-42FC-B412-6F03C79256A2}" dt="2023-08-07T06:37:59.998" v="253"/>
          <ac:picMkLst>
            <pc:docMk/>
            <pc:sldMk cId="2069662874" sldId="298"/>
            <ac:picMk id="53" creationId="{951C716F-121D-7C46-64A8-8DD92B21395E}"/>
          </ac:picMkLst>
        </pc:picChg>
        <pc:picChg chg="add del mod ord">
          <ac:chgData name="Leonie Smith" userId="fed1330f33f5650e" providerId="LiveId" clId="{A610741D-AFAD-42FC-B412-6F03C79256A2}" dt="2023-08-07T06:38:07.400" v="254"/>
          <ac:picMkLst>
            <pc:docMk/>
            <pc:sldMk cId="2069662874" sldId="298"/>
            <ac:picMk id="56" creationId="{BCB69A1B-C1A6-82C2-E4B4-94718AD0A2D4}"/>
          </ac:picMkLst>
        </pc:picChg>
        <pc:picChg chg="add del mod">
          <ac:chgData name="Leonie Smith" userId="fed1330f33f5650e" providerId="LiveId" clId="{A610741D-AFAD-42FC-B412-6F03C79256A2}" dt="2023-08-07T06:38:11.444" v="256"/>
          <ac:picMkLst>
            <pc:docMk/>
            <pc:sldMk cId="2069662874" sldId="298"/>
            <ac:picMk id="57" creationId="{55C932DA-9287-DBC4-5631-367B1467FF34}"/>
          </ac:picMkLst>
        </pc:picChg>
        <pc:picChg chg="add del mod ord">
          <ac:chgData name="Leonie Smith" userId="fed1330f33f5650e" providerId="LiveId" clId="{A610741D-AFAD-42FC-B412-6F03C79256A2}" dt="2023-08-07T06:38:30.371" v="257"/>
          <ac:picMkLst>
            <pc:docMk/>
            <pc:sldMk cId="2069662874" sldId="298"/>
            <ac:picMk id="59" creationId="{1D8537C3-F058-4883-5726-DA2D897F1890}"/>
          </ac:picMkLst>
        </pc:picChg>
        <pc:picChg chg="add del mod">
          <ac:chgData name="Leonie Smith" userId="fed1330f33f5650e" providerId="LiveId" clId="{A610741D-AFAD-42FC-B412-6F03C79256A2}" dt="2023-08-07T06:38:32.027" v="259"/>
          <ac:picMkLst>
            <pc:docMk/>
            <pc:sldMk cId="2069662874" sldId="298"/>
            <ac:picMk id="60" creationId="{EEF7534E-5FF7-DA77-D1E5-E4B7A7C3DC0B}"/>
          </ac:picMkLst>
        </pc:picChg>
        <pc:picChg chg="add del mod ord">
          <ac:chgData name="Leonie Smith" userId="fed1330f33f5650e" providerId="LiveId" clId="{A610741D-AFAD-42FC-B412-6F03C79256A2}" dt="2023-08-07T06:38:39.919" v="260"/>
          <ac:picMkLst>
            <pc:docMk/>
            <pc:sldMk cId="2069662874" sldId="298"/>
            <ac:picMk id="62" creationId="{1CE610DE-CB56-C93A-3114-474CBE4FB667}"/>
          </ac:picMkLst>
        </pc:picChg>
        <pc:picChg chg="add del mod">
          <ac:chgData name="Leonie Smith" userId="fed1330f33f5650e" providerId="LiveId" clId="{A610741D-AFAD-42FC-B412-6F03C79256A2}" dt="2023-08-07T06:38:48.956" v="262"/>
          <ac:picMkLst>
            <pc:docMk/>
            <pc:sldMk cId="2069662874" sldId="298"/>
            <ac:picMk id="63" creationId="{69301F75-8E0D-7799-23C9-C2D15962515B}"/>
          </ac:picMkLst>
        </pc:picChg>
        <pc:picChg chg="add del mod ord">
          <ac:chgData name="Leonie Smith" userId="fed1330f33f5650e" providerId="LiveId" clId="{A610741D-AFAD-42FC-B412-6F03C79256A2}" dt="2023-08-07T06:39:12.833" v="263"/>
          <ac:picMkLst>
            <pc:docMk/>
            <pc:sldMk cId="2069662874" sldId="298"/>
            <ac:picMk id="66" creationId="{A90B1849-F950-F689-8E4F-DA92CEB73447}"/>
          </ac:picMkLst>
        </pc:picChg>
        <pc:picChg chg="add del mod">
          <ac:chgData name="Leonie Smith" userId="fed1330f33f5650e" providerId="LiveId" clId="{A610741D-AFAD-42FC-B412-6F03C79256A2}" dt="2023-08-08T04:24:25.042" v="277"/>
          <ac:picMkLst>
            <pc:docMk/>
            <pc:sldMk cId="2069662874" sldId="298"/>
            <ac:picMk id="67" creationId="{181271BB-C07F-B5CF-CF42-724BC5ECD42C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8T04:29:31.644" v="288"/>
        <pc:sldMkLst>
          <pc:docMk/>
          <pc:sldMk cId="596877522" sldId="299"/>
        </pc:sldMkLst>
        <pc:picChg chg="add del mod">
          <ac:chgData name="Leonie Smith" userId="fed1330f33f5650e" providerId="LiveId" clId="{A610741D-AFAD-42FC-B412-6F03C79256A2}" dt="2023-08-08T04:29:09.629" v="284"/>
          <ac:picMkLst>
            <pc:docMk/>
            <pc:sldMk cId="596877522" sldId="299"/>
            <ac:picMk id="8" creationId="{20C5D571-CA62-2CC5-7E9E-B014D3F578C1}"/>
          </ac:picMkLst>
        </pc:picChg>
        <pc:picChg chg="add del mod">
          <ac:chgData name="Leonie Smith" userId="fed1330f33f5650e" providerId="LiveId" clId="{A610741D-AFAD-42FC-B412-6F03C79256A2}" dt="2023-08-08T04:29:16.172" v="285"/>
          <ac:picMkLst>
            <pc:docMk/>
            <pc:sldMk cId="596877522" sldId="299"/>
            <ac:picMk id="11" creationId="{C0DA1D6A-1BFC-6D28-8B25-33C3D1DFF921}"/>
          </ac:picMkLst>
        </pc:picChg>
        <pc:picChg chg="add del mod">
          <ac:chgData name="Leonie Smith" userId="fed1330f33f5650e" providerId="LiveId" clId="{A610741D-AFAD-42FC-B412-6F03C79256A2}" dt="2023-08-08T04:29:17.434" v="287"/>
          <ac:picMkLst>
            <pc:docMk/>
            <pc:sldMk cId="596877522" sldId="299"/>
            <ac:picMk id="12" creationId="{852F93C6-8C48-FF5B-18F7-D7664E1A986A}"/>
          </ac:picMkLst>
        </pc:picChg>
        <pc:picChg chg="add del mod ord">
          <ac:chgData name="Leonie Smith" userId="fed1330f33f5650e" providerId="LiveId" clId="{A610741D-AFAD-42FC-B412-6F03C79256A2}" dt="2023-08-08T04:29:31.644" v="288"/>
          <ac:picMkLst>
            <pc:docMk/>
            <pc:sldMk cId="596877522" sldId="299"/>
            <ac:picMk id="15" creationId="{C75E49C2-8C2D-2348-B0FA-AF892755BB70}"/>
          </ac:picMkLst>
        </pc:picChg>
        <pc:picChg chg="add mod">
          <ac:chgData name="Leonie Smith" userId="fed1330f33f5650e" providerId="LiveId" clId="{A610741D-AFAD-42FC-B412-6F03C79256A2}" dt="2023-08-08T04:29:31.644" v="288"/>
          <ac:picMkLst>
            <pc:docMk/>
            <pc:sldMk cId="596877522" sldId="299"/>
            <ac:picMk id="16" creationId="{4D880B16-B643-83F1-C484-0281E01AE90C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8T04:40:33.675" v="334"/>
        <pc:sldMkLst>
          <pc:docMk/>
          <pc:sldMk cId="639516011" sldId="300"/>
        </pc:sldMkLst>
        <pc:picChg chg="add del mod">
          <ac:chgData name="Leonie Smith" userId="fed1330f33f5650e" providerId="LiveId" clId="{A610741D-AFAD-42FC-B412-6F03C79256A2}" dt="2023-08-08T04:31:36.560" v="291"/>
          <ac:picMkLst>
            <pc:docMk/>
            <pc:sldMk cId="639516011" sldId="300"/>
            <ac:picMk id="6" creationId="{06267B15-638A-1D18-0E5F-EF15325AB0A4}"/>
          </ac:picMkLst>
        </pc:picChg>
        <pc:picChg chg="add del mod">
          <ac:chgData name="Leonie Smith" userId="fed1330f33f5650e" providerId="LiveId" clId="{A610741D-AFAD-42FC-B412-6F03C79256A2}" dt="2023-08-08T04:31:50.821" v="292"/>
          <ac:picMkLst>
            <pc:docMk/>
            <pc:sldMk cId="639516011" sldId="300"/>
            <ac:picMk id="9" creationId="{B3D0488C-C248-A4CC-0D59-28B8A8AB9293}"/>
          </ac:picMkLst>
        </pc:picChg>
        <pc:picChg chg="add del mod">
          <ac:chgData name="Leonie Smith" userId="fed1330f33f5650e" providerId="LiveId" clId="{A610741D-AFAD-42FC-B412-6F03C79256A2}" dt="2023-08-08T04:31:52.353" v="294"/>
          <ac:picMkLst>
            <pc:docMk/>
            <pc:sldMk cId="639516011" sldId="300"/>
            <ac:picMk id="10" creationId="{6F82BFFE-B879-9A67-F711-F85A6E2BF09D}"/>
          </ac:picMkLst>
        </pc:picChg>
        <pc:picChg chg="add del mod ord">
          <ac:chgData name="Leonie Smith" userId="fed1330f33f5650e" providerId="LiveId" clId="{A610741D-AFAD-42FC-B412-6F03C79256A2}" dt="2023-08-08T04:31:58.579" v="295"/>
          <ac:picMkLst>
            <pc:docMk/>
            <pc:sldMk cId="639516011" sldId="300"/>
            <ac:picMk id="13" creationId="{4636A6DA-333B-2345-D8FC-310790FED996}"/>
          </ac:picMkLst>
        </pc:picChg>
        <pc:picChg chg="add del mod">
          <ac:chgData name="Leonie Smith" userId="fed1330f33f5650e" providerId="LiveId" clId="{A610741D-AFAD-42FC-B412-6F03C79256A2}" dt="2023-08-08T04:32:03.226" v="297"/>
          <ac:picMkLst>
            <pc:docMk/>
            <pc:sldMk cId="639516011" sldId="300"/>
            <ac:picMk id="14" creationId="{A87505F2-A0AE-ED96-575E-9700380F81AB}"/>
          </ac:picMkLst>
        </pc:picChg>
        <pc:picChg chg="add del mod ord">
          <ac:chgData name="Leonie Smith" userId="fed1330f33f5650e" providerId="LiveId" clId="{A610741D-AFAD-42FC-B412-6F03C79256A2}" dt="2023-08-08T04:32:07.715" v="298"/>
          <ac:picMkLst>
            <pc:docMk/>
            <pc:sldMk cId="639516011" sldId="300"/>
            <ac:picMk id="17" creationId="{0A600E93-588D-B8D4-CBE4-885D88C94D4C}"/>
          </ac:picMkLst>
        </pc:picChg>
        <pc:picChg chg="add del mod">
          <ac:chgData name="Leonie Smith" userId="fed1330f33f5650e" providerId="LiveId" clId="{A610741D-AFAD-42FC-B412-6F03C79256A2}" dt="2023-08-08T04:33:34.905" v="300"/>
          <ac:picMkLst>
            <pc:docMk/>
            <pc:sldMk cId="639516011" sldId="300"/>
            <ac:picMk id="18" creationId="{C9ECB1EF-BB03-DC5D-942D-FAC718C5C5EB}"/>
          </ac:picMkLst>
        </pc:picChg>
        <pc:picChg chg="add del mod ord">
          <ac:chgData name="Leonie Smith" userId="fed1330f33f5650e" providerId="LiveId" clId="{A610741D-AFAD-42FC-B412-6F03C79256A2}" dt="2023-08-08T04:33:40.989" v="301"/>
          <ac:picMkLst>
            <pc:docMk/>
            <pc:sldMk cId="639516011" sldId="300"/>
            <ac:picMk id="24" creationId="{E6507C29-4EBF-3E28-2A2C-8CFD99C690B2}"/>
          </ac:picMkLst>
        </pc:picChg>
        <pc:picChg chg="add del mod">
          <ac:chgData name="Leonie Smith" userId="fed1330f33f5650e" providerId="LiveId" clId="{A610741D-AFAD-42FC-B412-6F03C79256A2}" dt="2023-08-08T04:33:42.256" v="303"/>
          <ac:picMkLst>
            <pc:docMk/>
            <pc:sldMk cId="639516011" sldId="300"/>
            <ac:picMk id="25" creationId="{2FF60126-F8B3-BB03-B5D7-DCF898FEEA45}"/>
          </ac:picMkLst>
        </pc:picChg>
        <pc:picChg chg="add del mod ord">
          <ac:chgData name="Leonie Smith" userId="fed1330f33f5650e" providerId="LiveId" clId="{A610741D-AFAD-42FC-B412-6F03C79256A2}" dt="2023-08-08T04:33:49.900" v="304"/>
          <ac:picMkLst>
            <pc:docMk/>
            <pc:sldMk cId="639516011" sldId="300"/>
            <ac:picMk id="28" creationId="{AB111D96-57D7-A348-9B2A-CF6233AF9CE8}"/>
          </ac:picMkLst>
        </pc:picChg>
        <pc:picChg chg="add del mod">
          <ac:chgData name="Leonie Smith" userId="fed1330f33f5650e" providerId="LiveId" clId="{A610741D-AFAD-42FC-B412-6F03C79256A2}" dt="2023-08-08T04:33:51.103" v="306"/>
          <ac:picMkLst>
            <pc:docMk/>
            <pc:sldMk cId="639516011" sldId="300"/>
            <ac:picMk id="29" creationId="{47B0E5F8-C8EB-E826-805C-700CA2A40CBA}"/>
          </ac:picMkLst>
        </pc:picChg>
        <pc:picChg chg="add del mod ord">
          <ac:chgData name="Leonie Smith" userId="fed1330f33f5650e" providerId="LiveId" clId="{A610741D-AFAD-42FC-B412-6F03C79256A2}" dt="2023-08-08T04:34:04.738" v="307"/>
          <ac:picMkLst>
            <pc:docMk/>
            <pc:sldMk cId="639516011" sldId="300"/>
            <ac:picMk id="32" creationId="{BDDF4AD3-7468-97A6-8191-12F361E81855}"/>
          </ac:picMkLst>
        </pc:picChg>
        <pc:picChg chg="add del mod">
          <ac:chgData name="Leonie Smith" userId="fed1330f33f5650e" providerId="LiveId" clId="{A610741D-AFAD-42FC-B412-6F03C79256A2}" dt="2023-08-08T04:34:06.236" v="309"/>
          <ac:picMkLst>
            <pc:docMk/>
            <pc:sldMk cId="639516011" sldId="300"/>
            <ac:picMk id="33" creationId="{0847170C-3C34-DD24-2CD0-462A6965C860}"/>
          </ac:picMkLst>
        </pc:picChg>
        <pc:picChg chg="add del mod ord">
          <ac:chgData name="Leonie Smith" userId="fed1330f33f5650e" providerId="LiveId" clId="{A610741D-AFAD-42FC-B412-6F03C79256A2}" dt="2023-08-08T04:34:14.144" v="310"/>
          <ac:picMkLst>
            <pc:docMk/>
            <pc:sldMk cId="639516011" sldId="300"/>
            <ac:picMk id="35" creationId="{0F472C56-6FA3-0A8F-6474-58787A3D655B}"/>
          </ac:picMkLst>
        </pc:picChg>
        <pc:picChg chg="add del mod">
          <ac:chgData name="Leonie Smith" userId="fed1330f33f5650e" providerId="LiveId" clId="{A610741D-AFAD-42FC-B412-6F03C79256A2}" dt="2023-08-08T04:34:49.459" v="312"/>
          <ac:picMkLst>
            <pc:docMk/>
            <pc:sldMk cId="639516011" sldId="300"/>
            <ac:picMk id="36" creationId="{65B0D81E-3458-E081-183F-859EF1393BB7}"/>
          </ac:picMkLst>
        </pc:picChg>
        <pc:picChg chg="add del mod ord">
          <ac:chgData name="Leonie Smith" userId="fed1330f33f5650e" providerId="LiveId" clId="{A610741D-AFAD-42FC-B412-6F03C79256A2}" dt="2023-08-08T04:34:54.357" v="313"/>
          <ac:picMkLst>
            <pc:docMk/>
            <pc:sldMk cId="639516011" sldId="300"/>
            <ac:picMk id="39" creationId="{DBD512DB-762B-8F92-3AC8-E87A790FDB25}"/>
          </ac:picMkLst>
        </pc:picChg>
        <pc:picChg chg="add del mod">
          <ac:chgData name="Leonie Smith" userId="fed1330f33f5650e" providerId="LiveId" clId="{A610741D-AFAD-42FC-B412-6F03C79256A2}" dt="2023-08-08T04:34:57.979" v="315"/>
          <ac:picMkLst>
            <pc:docMk/>
            <pc:sldMk cId="639516011" sldId="300"/>
            <ac:picMk id="40" creationId="{9B28290E-CA93-B7C8-303D-74F83D20043F}"/>
          </ac:picMkLst>
        </pc:picChg>
        <pc:picChg chg="add del mod ord">
          <ac:chgData name="Leonie Smith" userId="fed1330f33f5650e" providerId="LiveId" clId="{A610741D-AFAD-42FC-B412-6F03C79256A2}" dt="2023-08-08T04:35:05.989" v="316"/>
          <ac:picMkLst>
            <pc:docMk/>
            <pc:sldMk cId="639516011" sldId="300"/>
            <ac:picMk id="43" creationId="{7BEC0FA2-DCB6-0D02-681F-33AEE8C22240}"/>
          </ac:picMkLst>
        </pc:picChg>
        <pc:picChg chg="add del mod">
          <ac:chgData name="Leonie Smith" userId="fed1330f33f5650e" providerId="LiveId" clId="{A610741D-AFAD-42FC-B412-6F03C79256A2}" dt="2023-08-08T04:35:07.411" v="318"/>
          <ac:picMkLst>
            <pc:docMk/>
            <pc:sldMk cId="639516011" sldId="300"/>
            <ac:picMk id="44" creationId="{506066A9-44D6-5D7B-FEEF-A233F9FB4D98}"/>
          </ac:picMkLst>
        </pc:picChg>
        <pc:picChg chg="add del mod ord">
          <ac:chgData name="Leonie Smith" userId="fed1330f33f5650e" providerId="LiveId" clId="{A610741D-AFAD-42FC-B412-6F03C79256A2}" dt="2023-08-08T04:35:12.426" v="319"/>
          <ac:picMkLst>
            <pc:docMk/>
            <pc:sldMk cId="639516011" sldId="300"/>
            <ac:picMk id="47" creationId="{75C3EBE0-99E3-2D45-339C-73CE78018585}"/>
          </ac:picMkLst>
        </pc:picChg>
        <pc:picChg chg="add del mod">
          <ac:chgData name="Leonie Smith" userId="fed1330f33f5650e" providerId="LiveId" clId="{A610741D-AFAD-42FC-B412-6F03C79256A2}" dt="2023-08-08T04:35:13.716" v="321"/>
          <ac:picMkLst>
            <pc:docMk/>
            <pc:sldMk cId="639516011" sldId="300"/>
            <ac:picMk id="48" creationId="{938C00FC-A1B2-23E9-C83E-3C8B12651A83}"/>
          </ac:picMkLst>
        </pc:picChg>
        <pc:picChg chg="add del mod ord">
          <ac:chgData name="Leonie Smith" userId="fed1330f33f5650e" providerId="LiveId" clId="{A610741D-AFAD-42FC-B412-6F03C79256A2}" dt="2023-08-08T04:35:18.001" v="322"/>
          <ac:picMkLst>
            <pc:docMk/>
            <pc:sldMk cId="639516011" sldId="300"/>
            <ac:picMk id="51" creationId="{5CDECCF1-00FF-A55D-9D2A-3224424FDCD3}"/>
          </ac:picMkLst>
        </pc:picChg>
        <pc:picChg chg="add del mod">
          <ac:chgData name="Leonie Smith" userId="fed1330f33f5650e" providerId="LiveId" clId="{A610741D-AFAD-42FC-B412-6F03C79256A2}" dt="2023-08-08T04:39:29.339" v="324"/>
          <ac:picMkLst>
            <pc:docMk/>
            <pc:sldMk cId="639516011" sldId="300"/>
            <ac:picMk id="52" creationId="{AF36DA8B-8B82-EBCC-F98E-2425229D7316}"/>
          </ac:picMkLst>
        </pc:picChg>
        <pc:picChg chg="add del mod ord">
          <ac:chgData name="Leonie Smith" userId="fed1330f33f5650e" providerId="LiveId" clId="{A610741D-AFAD-42FC-B412-6F03C79256A2}" dt="2023-08-08T04:39:44.418" v="325"/>
          <ac:picMkLst>
            <pc:docMk/>
            <pc:sldMk cId="639516011" sldId="300"/>
            <ac:picMk id="55" creationId="{FB454E5F-39CA-15F9-E273-02755290AD25}"/>
          </ac:picMkLst>
        </pc:picChg>
        <pc:picChg chg="add del mod">
          <ac:chgData name="Leonie Smith" userId="fed1330f33f5650e" providerId="LiveId" clId="{A610741D-AFAD-42FC-B412-6F03C79256A2}" dt="2023-08-08T04:39:45.827" v="327"/>
          <ac:picMkLst>
            <pc:docMk/>
            <pc:sldMk cId="639516011" sldId="300"/>
            <ac:picMk id="56" creationId="{E1BA1C5F-1AF7-B613-C53E-448F0CFB98E9}"/>
          </ac:picMkLst>
        </pc:picChg>
        <pc:picChg chg="add del mod ord">
          <ac:chgData name="Leonie Smith" userId="fed1330f33f5650e" providerId="LiveId" clId="{A610741D-AFAD-42FC-B412-6F03C79256A2}" dt="2023-08-08T04:39:52.113" v="328"/>
          <ac:picMkLst>
            <pc:docMk/>
            <pc:sldMk cId="639516011" sldId="300"/>
            <ac:picMk id="59" creationId="{30771FC5-E7C8-FAA9-B796-F9D68E39CF6A}"/>
          </ac:picMkLst>
        </pc:picChg>
        <pc:picChg chg="add del mod">
          <ac:chgData name="Leonie Smith" userId="fed1330f33f5650e" providerId="LiveId" clId="{A610741D-AFAD-42FC-B412-6F03C79256A2}" dt="2023-08-08T04:39:53.522" v="330"/>
          <ac:picMkLst>
            <pc:docMk/>
            <pc:sldMk cId="639516011" sldId="300"/>
            <ac:picMk id="60" creationId="{FACC2590-2749-AA38-A5A9-4A148E6696D3}"/>
          </ac:picMkLst>
        </pc:picChg>
        <pc:picChg chg="add del mod ord">
          <ac:chgData name="Leonie Smith" userId="fed1330f33f5650e" providerId="LiveId" clId="{A610741D-AFAD-42FC-B412-6F03C79256A2}" dt="2023-08-08T04:40:07.910" v="331"/>
          <ac:picMkLst>
            <pc:docMk/>
            <pc:sldMk cId="639516011" sldId="300"/>
            <ac:picMk id="63" creationId="{C3B16844-1F36-3101-2A81-5E5EDDC33FE5}"/>
          </ac:picMkLst>
        </pc:picChg>
        <pc:picChg chg="add del mod">
          <ac:chgData name="Leonie Smith" userId="fed1330f33f5650e" providerId="LiveId" clId="{A610741D-AFAD-42FC-B412-6F03C79256A2}" dt="2023-08-08T04:40:19.194" v="333"/>
          <ac:picMkLst>
            <pc:docMk/>
            <pc:sldMk cId="639516011" sldId="300"/>
            <ac:picMk id="64" creationId="{1A967A08-3694-CBFE-126F-EE1135CFEC09}"/>
          </ac:picMkLst>
        </pc:picChg>
        <pc:picChg chg="add del mod ord">
          <ac:chgData name="Leonie Smith" userId="fed1330f33f5650e" providerId="LiveId" clId="{A610741D-AFAD-42FC-B412-6F03C79256A2}" dt="2023-08-08T04:40:33.675" v="334"/>
          <ac:picMkLst>
            <pc:docMk/>
            <pc:sldMk cId="639516011" sldId="300"/>
            <ac:picMk id="68" creationId="{BFB4E6BB-53D6-0BEA-14E0-69B1E02D96E8}"/>
          </ac:picMkLst>
        </pc:picChg>
        <pc:picChg chg="add mod">
          <ac:chgData name="Leonie Smith" userId="fed1330f33f5650e" providerId="LiveId" clId="{A610741D-AFAD-42FC-B412-6F03C79256A2}" dt="2023-08-08T04:40:33.675" v="334"/>
          <ac:picMkLst>
            <pc:docMk/>
            <pc:sldMk cId="639516011" sldId="300"/>
            <ac:picMk id="69" creationId="{6682E7DA-BC03-9493-6CF3-B89CC4BB55E7}"/>
          </ac:picMkLst>
        </pc:picChg>
      </pc:sldChg>
      <pc:sldChg chg="addSp delSp modSp mod modTransition modAnim">
        <pc:chgData name="Leonie Smith" userId="fed1330f33f5650e" providerId="LiveId" clId="{A610741D-AFAD-42FC-B412-6F03C79256A2}" dt="2023-08-07T05:47:21.745" v="12"/>
        <pc:sldMkLst>
          <pc:docMk/>
          <pc:sldMk cId="3551162775" sldId="301"/>
        </pc:sldMkLst>
        <pc:picChg chg="add del mod">
          <ac:chgData name="Leonie Smith" userId="fed1330f33f5650e" providerId="LiveId" clId="{A610741D-AFAD-42FC-B412-6F03C79256A2}" dt="2023-08-07T05:46:39.492" v="2"/>
          <ac:picMkLst>
            <pc:docMk/>
            <pc:sldMk cId="3551162775" sldId="301"/>
            <ac:picMk id="7" creationId="{8F30EF4D-406E-E548-34F4-CAF87BF7D89A}"/>
          </ac:picMkLst>
        </pc:picChg>
        <pc:picChg chg="add del mod">
          <ac:chgData name="Leonie Smith" userId="fed1330f33f5650e" providerId="LiveId" clId="{A610741D-AFAD-42FC-B412-6F03C79256A2}" dt="2023-08-07T05:46:46.380" v="3"/>
          <ac:picMkLst>
            <pc:docMk/>
            <pc:sldMk cId="3551162775" sldId="301"/>
            <ac:picMk id="12" creationId="{A74A0FF7-C961-942E-F2E2-38F7E7CE1A04}"/>
          </ac:picMkLst>
        </pc:picChg>
        <pc:picChg chg="add del mod">
          <ac:chgData name="Leonie Smith" userId="fed1330f33f5650e" providerId="LiveId" clId="{A610741D-AFAD-42FC-B412-6F03C79256A2}" dt="2023-08-07T05:46:57.560" v="5"/>
          <ac:picMkLst>
            <pc:docMk/>
            <pc:sldMk cId="3551162775" sldId="301"/>
            <ac:picMk id="13" creationId="{DEACE53C-07F5-CCDF-2EFF-6541CB689DDD}"/>
          </ac:picMkLst>
        </pc:picChg>
        <pc:picChg chg="add del mod ord">
          <ac:chgData name="Leonie Smith" userId="fed1330f33f5650e" providerId="LiveId" clId="{A610741D-AFAD-42FC-B412-6F03C79256A2}" dt="2023-08-07T05:47:01.942" v="6"/>
          <ac:picMkLst>
            <pc:docMk/>
            <pc:sldMk cId="3551162775" sldId="301"/>
            <ac:picMk id="18" creationId="{98CD127C-21C1-CDC2-4A14-D0CAF1005E15}"/>
          </ac:picMkLst>
        </pc:picChg>
        <pc:picChg chg="add del mod">
          <ac:chgData name="Leonie Smith" userId="fed1330f33f5650e" providerId="LiveId" clId="{A610741D-AFAD-42FC-B412-6F03C79256A2}" dt="2023-08-07T05:47:03.607" v="8"/>
          <ac:picMkLst>
            <pc:docMk/>
            <pc:sldMk cId="3551162775" sldId="301"/>
            <ac:picMk id="19" creationId="{C3B99639-C2A2-20AE-96F6-30D8D15EC1D5}"/>
          </ac:picMkLst>
        </pc:picChg>
        <pc:picChg chg="add del mod ord">
          <ac:chgData name="Leonie Smith" userId="fed1330f33f5650e" providerId="LiveId" clId="{A610741D-AFAD-42FC-B412-6F03C79256A2}" dt="2023-08-07T05:47:09.925" v="9"/>
          <ac:picMkLst>
            <pc:docMk/>
            <pc:sldMk cId="3551162775" sldId="301"/>
            <ac:picMk id="21" creationId="{45AE361B-1B4A-8FA1-BB64-8D88C1FADAB6}"/>
          </ac:picMkLst>
        </pc:picChg>
        <pc:picChg chg="add del mod">
          <ac:chgData name="Leonie Smith" userId="fed1330f33f5650e" providerId="LiveId" clId="{A610741D-AFAD-42FC-B412-6F03C79256A2}" dt="2023-08-07T05:47:15.094" v="11"/>
          <ac:picMkLst>
            <pc:docMk/>
            <pc:sldMk cId="3551162775" sldId="301"/>
            <ac:picMk id="22" creationId="{727D374C-C021-FA94-761D-1ABB8BCC531F}"/>
          </ac:picMkLst>
        </pc:picChg>
        <pc:picChg chg="add del mod ord">
          <ac:chgData name="Leonie Smith" userId="fed1330f33f5650e" providerId="LiveId" clId="{A610741D-AFAD-42FC-B412-6F03C79256A2}" dt="2023-08-07T05:47:21.745" v="12"/>
          <ac:picMkLst>
            <pc:docMk/>
            <pc:sldMk cId="3551162775" sldId="301"/>
            <ac:picMk id="26" creationId="{0FC2EE7A-0E7B-A759-3B2E-C5366D5F4429}"/>
          </ac:picMkLst>
        </pc:picChg>
        <pc:picChg chg="add mod">
          <ac:chgData name="Leonie Smith" userId="fed1330f33f5650e" providerId="LiveId" clId="{A610741D-AFAD-42FC-B412-6F03C79256A2}" dt="2023-08-07T05:47:21.745" v="12"/>
          <ac:picMkLst>
            <pc:docMk/>
            <pc:sldMk cId="3551162775" sldId="301"/>
            <ac:picMk id="27" creationId="{767CA9C1-C2BF-CD60-E79D-8206CB4376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A9357-A412-4C34-B9C0-B2529C81021D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58654-D301-4D56-BB95-67815B598A1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247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701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First 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67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58654-D301-4D56-BB95-67815B598A19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928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7E72-CCD8-4003-992B-18430CF2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10-2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2DD8E-3118-406C-99CF-1000397BE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767CA9C1-C2BF-CD60-E79D-8206CB43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2"/>
    </mc:Choice>
    <mc:Fallback xmlns="">
      <p:transition spd="slow" advTm="3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81F0E-063F-4ACD-814B-38F51D94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464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5554B-316F-5EB0-F554-C9EF165D7D01}"/>
              </a:ext>
            </a:extLst>
          </p:cNvPr>
          <p:cNvSpPr txBox="1"/>
          <p:nvPr/>
        </p:nvSpPr>
        <p:spPr>
          <a:xfrm>
            <a:off x="333445" y="5992354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00533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980A81-7903-1E00-78D4-C7C0DCBA899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4 फ़िरौन के रथों और सेना को उसने समुद्र में डाल दिया;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उसके उत्तम से उत्तम रथी लाल समुद्र में डूब गए।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F23CEA6-137A-95E9-DBCE-B6BD3E65B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D44E-F560-59A4-2F18-EC4DF433048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Pharaoh’s chariots and army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has cast into the sea;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finest of his officers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are drowned in the Red Sea.</a:t>
            </a:r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7"/>
    </mc:Choice>
    <mc:Fallback xmlns="">
      <p:transition spd="slow" advTm="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EB726-7FE6-451E-8C94-D68364C0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079"/>
            <a:ext cx="12192000" cy="7145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648EAE-F97B-3B7B-2622-FADE650314AE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0060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EEA87C-07E4-5E5E-FC83-EA06300FF46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 गहरे जल ने उन्हें ढाँप लिया;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वे पत्थर के समान गहरे स्थानों में डूब गए।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714C9F8-0B64-8BEA-49E8-B69220D7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84084-E6AE-91A7-C7EF-C8182848EDF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depths have covered them;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sank there like a stone.</a:t>
            </a:r>
          </a:p>
        </p:txBody>
      </p:sp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8"/>
    </mc:Choice>
    <mc:Fallback xmlns="">
      <p:transition spd="slow" advTm="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6959A-EA93-4085-B6F1-23A0CD28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6478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17BF4-7D6F-92A8-9ECF-867920A537F2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3346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EFA426-C0C5-70C1-D46E-7359129AB00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6 हे यहोवा, तेरा दाहिना हाथ शक्ति में महाप्रतापी हुआ हे यहोवा,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तेरा दाहिना हाथ शत्रु को चकनाचूर कर देता है।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5E6D96-D72B-C1DF-B18E-5FAD6AC18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F7955-1A63-0298-8932-72EAEB8F8F8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Your right hand, O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is majestic in power;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Your right hand, O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has shattered the enemy.</a:t>
            </a:r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5"/>
    </mc:Choice>
    <mc:Fallback xmlns="">
      <p:transition spd="slow" advTm="1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21AC8-2C5E-4198-B9F5-C1E0E744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378"/>
            <a:ext cx="15426194" cy="6974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236CA-319D-F4F7-2C80-82FB27E1A73F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8322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5CF9B-386A-7740-6DD4-D24FF0D84A0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7 तू अपने विरोधियों को अपने महाप्रताप से गिरा देता है;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तू अपना कोप भड़काता, और वे भूसे के समान भस्म हो जाते हैं।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B6E664F-21F3-508A-ADD5-45DABBB4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7C312-9B66-5C54-8920-31377BE7FF8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overthrew Your adversaries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by Your great majesty.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unleashed Your burning wrath;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it consumed them like stubble.</a:t>
            </a:r>
          </a:p>
        </p:txBody>
      </p:sp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6"/>
    </mc:Choice>
    <mc:Fallback xmlns="">
      <p:transition spd="slow" advTm="1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B7073-BC49-4C99-8098-5986EC30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78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7961-E81D-3E17-16B3-2CBF25B63750}"/>
              </a:ext>
            </a:extLst>
          </p:cNvPr>
          <p:cNvSpPr txBox="1"/>
          <p:nvPr/>
        </p:nvSpPr>
        <p:spPr>
          <a:xfrm>
            <a:off x="10181642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93131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E55081-8378-7BA5-EF2F-94CE13D7746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8 तेरे नथनों की साँस से जल एकत्र हो गया,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धाराएँ ढेर के समान थम गईं;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समुद्र के मध्य में गहरा जल जम गया।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90DCADB-3297-D577-ABF2-19AFEBFB1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4FE68-B185-B7CF-8347-F0962007086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the blast of Your nostrils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waters piled up;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like a wall the currents stood firm;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depths congealed in the heart of the sea.</a:t>
            </a:r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1"/>
    </mc:Choice>
    <mc:Fallback xmlns="">
      <p:transition spd="slow" advTm="1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BE6F-EF9A-46B0-B098-BB25FB27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3A3865-1425-6971-3A17-2B693370DD9D}"/>
              </a:ext>
            </a:extLst>
          </p:cNvPr>
          <p:cNvSpPr/>
          <p:nvPr/>
        </p:nvSpPr>
        <p:spPr>
          <a:xfrm>
            <a:off x="-1" y="0"/>
            <a:ext cx="12965988" cy="298978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1A15D-C9C0-43C4-B85D-CEE8A85A2135}"/>
              </a:ext>
            </a:extLst>
          </p:cNvPr>
          <p:cNvSpPr txBox="1"/>
          <p:nvPr/>
        </p:nvSpPr>
        <p:spPr>
          <a:xfrm>
            <a:off x="5328138" y="328773"/>
            <a:ext cx="6987153" cy="19109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dirty="0">
                <a:solidFill>
                  <a:schemeClr val="bg1"/>
                </a:solidFill>
                <a:latin typeface="TimesNewRomanPSMT"/>
              </a:rPr>
              <a:t>मूसा और इस्राएल का गीत</a:t>
            </a:r>
            <a:r>
              <a:rPr lang="en-US" sz="5400" dirty="0">
                <a:solidFill>
                  <a:schemeClr val="bg1"/>
                </a:solidFill>
                <a:latin typeface="TimesNewRomanPSMT"/>
              </a:rPr>
              <a:t> - </a:t>
            </a:r>
            <a:r>
              <a:rPr lang="hi-IN" sz="5400" dirty="0">
                <a:solidFill>
                  <a:schemeClr val="bg1"/>
                </a:solidFill>
                <a:latin typeface="TimesNewRomanPSMT"/>
              </a:rPr>
              <a:t>निर्गमन 15:1-21</a:t>
            </a:r>
            <a:endParaRPr lang="en-ZA" sz="5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6924E-C281-54E8-6894-A1253C7A95CC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6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12582-B114-48BF-8783-A137BCBE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589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8F10D-AE6D-5B44-11F2-54451EF88720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9834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F7F95B-D353-6DD0-772F-D5B0FC59C8FE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9 शत्रु ने कहा था,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मैं पीछा करूँगा, मैं जा पकड़ूँगा,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मैं लूट के माल को बाँट लूँगा,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उनसे मेरा जी भर जाएगा।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मैं अपनी तलवार खींचते ही अपने हाथ से उनको नाश कर डालूँगा।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ADFDF6-299B-00F2-D178-3078354B9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3D8D05-7F68-F0A9-822B-134C3A6525C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enemy declared,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‘I will pursue, I will overtake.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will divide the spoils;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will gorge myself on them.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will draw my sword;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my hand will destroy them.’</a:t>
            </a:r>
          </a:p>
        </p:txBody>
      </p:sp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8"/>
    </mc:Choice>
    <mc:Fallback xmlns="">
      <p:transition spd="slow" advTm="1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157CB-A52C-4987-86EE-2ADD552D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815"/>
            <a:ext cx="12192000" cy="710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C0C1BA-080D-0A57-94FA-25BAC9D96FB2}"/>
              </a:ext>
            </a:extLst>
          </p:cNvPr>
          <p:cNvSpPr txBox="1"/>
          <p:nvPr/>
        </p:nvSpPr>
        <p:spPr>
          <a:xfrm>
            <a:off x="1002197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207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6CB1FD-6794-5851-165F-3064141BD20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10 तूने अपने श्वास का पवन चलाया,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समुद्र ने उनको ढाँप लिया;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वे समुद्र में सीसे के समान डूब गए।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77624F5-0816-E4DB-3214-139959DAB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A71F7-C6DF-6C8F-50BD-384ABDA043B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You blew with Your breath,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sea covered them.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sank like lead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the mighty waters.</a:t>
            </a:r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4"/>
    </mc:Choice>
    <mc:Fallback xmlns="">
      <p:transition spd="slow" advTm="1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CF347-8417-480E-A418-BD45BE9B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94947" cy="7007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DA451-FA3F-135B-DC02-51412AAAE494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797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0BFF61-AEF5-7751-0A2A-6DA3156E6CE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11 हे यहोवा, देवताओं में तेरे तुल्य कौन है?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तू तो पवित्रता के कारण महाप्रतापी,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अपनी स्तुति करनेवालों के भय के योग्य,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आश्चर्यकर्मों का कर्ता है।</a:t>
            </a: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C7D3899A-D2C9-A3A6-79CC-F96716B66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D95FF-CC67-8A1D-E44E-CD9A22D21EB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among the gods is like You, O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?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is like You—majestic in holiness,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revered with praises,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performing wonders?</a:t>
            </a:r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6"/>
    </mc:Choice>
    <mc:Fallback xmlns="">
      <p:transition spd="slow" advTm="16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61648-0AC4-4F22-A97B-D3C5327E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38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9CA70E-A092-8D6C-78F1-FF86FFD38625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59421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4DD3BC-42CB-CE8E-33E4-52B1FEB11B2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12 तूने अपना दाहिना हाथ बढ़ाया,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पृथ्वी ने उनको निगल लिया है।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0384DDB-0081-C7C2-ABAD-5A204504D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A11E8-0F6D-649E-8DE5-792238ABB7B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stretched out Your right hand,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earth swallowed them up.</a:t>
            </a:r>
          </a:p>
        </p:txBody>
      </p:sp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4"/>
    </mc:Choice>
    <mc:Fallback xmlns="">
      <p:transition spd="slow" advTm="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392BA-E18B-48D8-93F6-986B9946E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904" y="0"/>
            <a:ext cx="14913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3F07C-84FC-9429-3191-DA8C9BAEACA3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0488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B60329-F7BB-6260-D8AF-F26C7742B3D0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13 अपनी करुणा से तूने अपनी छुड़ाई हुई प्रजा की अगुआई की है,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अपने बल से तू उसे अपने पवित्र निवास-स्थान को ले चला है।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BDF572E9-83E8-DC42-3ECE-45B9B2117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21231-E77E-DAA3-0583-C916ED56FC9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With loving devotion  You will lead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people You have redeemed;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with Your strength You will guide them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to Your holy dwelling.</a:t>
            </a:r>
          </a:p>
        </p:txBody>
      </p:sp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4"/>
    </mc:Choice>
    <mc:Fallback xmlns="">
      <p:transition spd="slow" advTm="1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ZA" sz="5400" dirty="0"/>
              <a:t>The Song of Moses and Miriam</a:t>
            </a:r>
          </a:p>
          <a:p>
            <a:r>
              <a:rPr lang="en-ZA" sz="5400" dirty="0"/>
              <a:t>Exodus 15:1-21</a:t>
            </a:r>
          </a:p>
          <a:p>
            <a:pPr algn="l"/>
            <a:endParaRPr lang="en-ZA" sz="5400" dirty="0"/>
          </a:p>
          <a:p>
            <a:pPr algn="l"/>
            <a:endParaRPr lang="en-ZA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F8508-BDD4-9B40-37CB-0DB116D2FAF6}"/>
              </a:ext>
            </a:extLst>
          </p:cNvPr>
          <p:cNvSpPr txBox="1"/>
          <p:nvPr/>
        </p:nvSpPr>
        <p:spPr>
          <a:xfrm>
            <a:off x="6096000" y="16933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मूसा और इस्राएल का गीत</a:t>
            </a:r>
          </a:p>
          <a:p>
            <a:r>
              <a:rPr lang="hi-IN" sz="4800" dirty="0"/>
              <a:t>निर्गमन 15:1-21</a:t>
            </a:r>
            <a:endParaRPr lang="en-IN" sz="48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CB9AB63-8249-A145-1D3A-641AB66DC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"/>
    </mc:Choice>
    <mc:Fallback xmlns="">
      <p:transition spd="slow" advTm="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E7307-3038-46C8-992B-422C5A84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333"/>
            <a:ext cx="12192000" cy="7004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1C3707-6E56-7DFE-BDB8-67750DD2A3A6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52534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E1F26C-6A77-97E2-2A4A-A889DF181906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14 देश-देश के लोग सुनकर काँप उठेंगे;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पलिश्तियों के प्राणों के लाले पड़ जाएँगे।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C34B58E-8566-A5CA-AFDA-0A2A7BD3A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9CDE3-98D0-28C3-9999-501DFD64EF7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nations will hear and tremble;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anguish will grip the dwellers of Philistia.</a:t>
            </a:r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"/>
    </mc:Choice>
    <mc:Fallback xmlns="">
      <p:transition spd="slow" advTm="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87D04-6244-45AA-89E8-85BA9637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533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36EB9-4DF0-789A-CAC9-EE9BEF9CA711}"/>
              </a:ext>
            </a:extLst>
          </p:cNvPr>
          <p:cNvSpPr txBox="1"/>
          <p:nvPr/>
        </p:nvSpPr>
        <p:spPr>
          <a:xfrm>
            <a:off x="10052799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82057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09508E-3A30-36F7-FB99-5C88B8D5C47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15 एदोम के अधिपति व्याकुल होंगे;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मोआब के पहलवान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थरथरा उठेंगे;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सब कनान निवासियों के मन पिघल जाएँगे।</a:t>
            </a:r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DD0A82BA-6D85-282A-53B9-335461296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43F70C-5F20-CB92-EC26-3D19C97F634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chiefs of Edom will be dismayed;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trembling will seize the leaders of Moab;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those who dwell in Canaan will melt away,</a:t>
            </a:r>
          </a:p>
        </p:txBody>
      </p:sp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"/>
    </mc:Choice>
    <mc:Fallback xmlns="">
      <p:transition spd="slow" advTm="1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C3AC-A40A-4890-885A-2AFCEA9E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04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0C025-7817-C3FF-DFD1-B0A63FF17FF9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831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454433-C707-F25F-13BF-76ECF0E044B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16 उनमें डर और घबराहट समा जाएगा;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तेरी बाँह के प्रताप से वे पत्थर के समान अबोल होंगे,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जब तक, हे यहोवा, तेरी प्रजा के लोग निकल न जाएँ,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जब तक तेरी प्रजा के लोग जिनको तूने मोल लिया है पार न निकल जाएँ।</a:t>
            </a:r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A5FAFD47-B209-199C-1C78-16912BB8E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52DD9-F18C-82D3-3AB4-3ACF6B9BCF3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terror and dread will fall on them.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By the power of Your arm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will be as still as a stone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until Your people pass by, O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until the people You have bought pass by.</a:t>
            </a:r>
          </a:p>
        </p:txBody>
      </p:sp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9"/>
    </mc:Choice>
    <mc:Fallback xmlns="">
      <p:transition spd="slow" advTm="1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ABA2B-9DF0-4A73-BBF3-470A05ED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281" y="0"/>
            <a:ext cx="136802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D4517-200D-F0BA-D950-C58EE32F4A59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7765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C6CA5E-4854-62D2-9A45-B0D6DA3B436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तू उन्हें पहुँचाकर अपने निज भागवाले पहाड़ पर बसाएगा,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यह वही स्थान है,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हे यहोवा जिसे तूने अपने निवास के लिये बनाया,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वही पवित्रस्थान है जिसे,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हे प्रभु, तूने आप ही स्थिर किया है।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74A10FB-A987-7A08-56E5-5F9DD5488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3340E-1C77-A654-698D-042818EA21F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You will bring them in and plant them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on the mountain of Your inheritance—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place, O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You have prepared for Your dwelling,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sanctuary, O Lord, Your hands have established.</a:t>
            </a:r>
          </a:p>
        </p:txBody>
      </p:sp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9"/>
    </mc:Choice>
    <mc:Fallback xmlns="">
      <p:transition spd="slow" advTm="1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0715-1C1F-4DC7-89CB-040BAEA3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115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B20C9-6169-FE43-A183-9E7B7244A6D5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29631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78F0A-C8C0-BBCC-481F-3EBA9362A4A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यहोवा सदा सर्वदा राज्य करता रहेगा।”</a:t>
            </a:r>
            <a:endParaRPr lang="en-IN" sz="4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136705D-96AD-2C84-4EAF-3179DA733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7AE1B-9D4D-5655-C7B9-676887A793C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will reign forever and ever!”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275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"/>
    </mc:Choice>
    <mc:Fallback xmlns="">
      <p:transition spd="slow" advTm="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ADD62-E770-E557-2E54-79EB0BBC1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7165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EF10A3-C337-0F89-F787-CA1BC265DC2B}"/>
              </a:ext>
            </a:extLst>
          </p:cNvPr>
          <p:cNvSpPr/>
          <p:nvPr/>
        </p:nvSpPr>
        <p:spPr>
          <a:xfrm>
            <a:off x="-1" y="0"/>
            <a:ext cx="12965988" cy="298978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AE0C8F-FAD5-5753-E91F-3296316FB6B4}"/>
              </a:ext>
            </a:extLst>
          </p:cNvPr>
          <p:cNvSpPr txBox="1"/>
          <p:nvPr/>
        </p:nvSpPr>
        <p:spPr>
          <a:xfrm>
            <a:off x="5328138" y="328773"/>
            <a:ext cx="6987153" cy="19109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dirty="0">
                <a:solidFill>
                  <a:schemeClr val="bg1"/>
                </a:solidFill>
                <a:latin typeface="TimesNewRomanPSMT"/>
              </a:rPr>
              <a:t>मूसा और इस्राएल का गीत</a:t>
            </a:r>
            <a:r>
              <a:rPr lang="en-US" sz="5400" dirty="0">
                <a:solidFill>
                  <a:schemeClr val="bg1"/>
                </a:solidFill>
                <a:latin typeface="TimesNewRomanPSMT"/>
              </a:rPr>
              <a:t> - </a:t>
            </a:r>
            <a:r>
              <a:rPr lang="hi-IN" sz="5400" dirty="0">
                <a:solidFill>
                  <a:schemeClr val="bg1"/>
                </a:solidFill>
                <a:latin typeface="TimesNewRomanPSMT"/>
              </a:rPr>
              <a:t>निर्गमन 15:1-21</a:t>
            </a:r>
            <a:endParaRPr lang="en-ZA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61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B739D-B0C2-4516-B095-60EF6111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0314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04D3B8-6587-CCAB-AB49-3D59AFA31C5B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0775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DC072-75D2-52CC-0937-4D5960CF86A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19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यह गीत गाने का कारण यह है, कि फ़िरौन के घोड़े रथों और सवारों समेत समुद्र के बीच में चले गए, और यहोवा उनके ऊपर समुद्र का जल लौटा ले आया; परन्तु इस्राएली समुद्र के बीच स्थल ही स्थल पर होकर चले गए।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EEE6BAB-51B0-D00B-CE19-DA77F5F54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82253-298D-8C88-AF27-B1A5A056C8A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when Pharaoh’s horses, chariots, and horsemen went into the sea,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brought the waters of the sea back over them. But the Israelites walked through the sea on dry ground.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6"/>
    </mc:Choice>
    <mc:Fallback xmlns="">
      <p:transition spd="slow" advTm="2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E5263-E87B-4DB4-A5EC-501B7E41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380" y="1"/>
            <a:ext cx="127413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E12DE-F639-5A17-8668-8CEBF6F06D66}"/>
              </a:ext>
            </a:extLst>
          </p:cNvPr>
          <p:cNvSpPr txBox="1"/>
          <p:nvPr/>
        </p:nvSpPr>
        <p:spPr>
          <a:xfrm>
            <a:off x="9991151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6852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5010E4-F331-A479-0A5A-EE35C81C0764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20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हारून की बहन </a:t>
            </a:r>
            <a:r>
              <a:rPr lang="hi-IN" sz="4000" b="0" i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मिर्याम नाम नबिया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ने हाथ में डफ लिया; और सब स्त्रियाँ डफ लिए नाचती हुई उसके पीछे हो लीं।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D880B16-B643-83F1-C484-0281E01AE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6E257-0926-BAFC-F4FC-D20C0AB5FAB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Miriam the prophetess, Aaron’s sister, took a tambourine in her hand, and all the women followed her with tambourines and dancing.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5968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2"/>
    </mc:Choice>
    <mc:Fallback xmlns="">
      <p:transition spd="slow" advTm="1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41EB4-4521-4371-8FAD-76905EC1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014" y="0"/>
            <a:ext cx="1289028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7BBCE-DDEA-DD73-9CE4-F1C52D6DD175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02925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715FA1-0450-FD44-1483-EBD39A57130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मिर्याम उनके साथ यह टेक गाती गई कि:</a:t>
            </a:r>
          </a:p>
          <a:p>
            <a:pPr algn="l"/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“यहोवा का गीत गाओ, क्योंकि वह महाप्रतापी ठहरा है;</a:t>
            </a:r>
          </a:p>
          <a:p>
            <a:pPr algn="l"/>
            <a:r>
              <a:rPr lang="hi-IN" sz="4000" b="0" i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घोड़ों समेत सवारों को उसने समुद्र में डाल दिया है।”</a:t>
            </a:r>
          </a:p>
        </p:txBody>
      </p:sp>
      <p:pic>
        <p:nvPicPr>
          <p:cNvPr id="69" name="Audio 68">
            <a:hlinkClick r:id="" action="ppaction://media"/>
            <a:extLst>
              <a:ext uri="{FF2B5EF4-FFF2-40B4-BE49-F238E27FC236}">
                <a16:creationId xmlns:a16="http://schemas.microsoft.com/office/drawing/2014/main" id="{6682E7DA-BC03-9493-6CF3-B89CC4BB5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6541F-4B38-A639-6547-D797F7F93E8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Miriam sang back to them: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“Sing to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He is highly exalted;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horse and rider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has thrown into the sea.”</a:t>
            </a:r>
          </a:p>
        </p:txBody>
      </p:sp>
    </p:spTree>
    <p:extLst>
      <p:ext uri="{BB962C8B-B14F-4D97-AF65-F5344CB8AC3E}">
        <p14:creationId xmlns:p14="http://schemas.microsoft.com/office/powerpoint/2010/main" val="6395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BF35A-782F-44F3-B2F5-D5BCE424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937"/>
            <a:ext cx="12602095" cy="6882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A9F2A-0C98-63EB-9079-DBFDF3012534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2673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Moses and the Israelites sang this song to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: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“I will sing to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He is highly exalted.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horse and rider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has thrown into the sea.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3C584-2971-4722-0299-820ACE56D9F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मूसा और इस्राएलियों ने यहोवा के लिये यह गीत गाया। उन्होंने कहा,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“मैं यहोवा का गीत गाऊँगा, क्योंकि वह महाप्रतापी ठहरा है;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घोड़ों समेत सवारों को उसने समुद्र में डाल दिया है।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CC9462E-8E27-EBE6-CCFE-4BBF14573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0"/>
    </mc:Choice>
    <mc:Fallback xmlns="">
      <p:transition spd="slow" advTm="1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EE792-3D7C-47A9-B212-C18068F1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561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922F5-195A-453B-BEE2-820381CEF36B}"/>
              </a:ext>
            </a:extLst>
          </p:cNvPr>
          <p:cNvSpPr txBox="1"/>
          <p:nvPr/>
        </p:nvSpPr>
        <p:spPr>
          <a:xfrm>
            <a:off x="333445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710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BB13-311F-3550-0F01-FC24A4351E1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 यहोवा मेरा बल और भजन का विषय है</a:t>
            </a:r>
            <a:r>
              <a:rPr lang="en-US" sz="4000" b="0" i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a,</a:t>
            </a:r>
          </a:p>
          <a:p>
            <a:pPr algn="l"/>
            <a:r>
              <a:rPr lang="hi-IN" sz="4000" b="0" i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और वही मेरा उद्धार भी ठहरा है;</a:t>
            </a:r>
          </a:p>
          <a:p>
            <a:pPr algn="l"/>
            <a:r>
              <a:rPr lang="hi-IN" sz="4000" b="0" i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मेरा परमेश्वर वही है, मैं उसी की स्तुति करूँगा,</a:t>
            </a:r>
          </a:p>
          <a:p>
            <a:pPr algn="l"/>
            <a:r>
              <a:rPr lang="hi-IN" sz="4000" b="0" i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(मैं उसके लिये निवास-स्थान बनाऊँगा), मेरे पूर्वजों का परमेश्वर वही है,</a:t>
            </a:r>
          </a:p>
          <a:p>
            <a:pPr algn="l"/>
            <a:r>
              <a:rPr lang="hi-IN" sz="4000" b="0" i="1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मैं उसको सराहूँगा।</a:t>
            </a:r>
            <a:endParaRPr lang="hi-IN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DA0368-9DB4-D385-11D6-5FF15931E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655BD-7DC5-770F-694A-D69CEBA49B9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is my strength and my song,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has become my salvation.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is my God, and I will praise Him,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my father’s God, and I will exalt Him.</a:t>
            </a:r>
          </a:p>
        </p:txBody>
      </p:sp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8"/>
    </mc:Choice>
    <mc:Fallback xmlns="">
      <p:transition spd="slow" advTm="1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2AC63-0561-4472-AFA0-561FB71F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353" y="0"/>
            <a:ext cx="13022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C989B-B47C-99A9-F36F-D81EA505666C}"/>
              </a:ext>
            </a:extLst>
          </p:cNvPr>
          <p:cNvSpPr txBox="1"/>
          <p:nvPr/>
        </p:nvSpPr>
        <p:spPr>
          <a:xfrm>
            <a:off x="10217188" y="31327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निर्गमन</a:t>
            </a:r>
            <a:r>
              <a:rPr lang="en-ZA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15:2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1014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51C29-F275-C07B-1A56-64706D7D586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3 यहोवा योद्धा है;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उसका नाम यहोवा है।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E467D8DC-2A4D-AB6B-A32D-48196B598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DA7FC3-D4D0-FCA1-67BD-8FB48F8D63B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is a warrior,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is His name.</a:t>
            </a:r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"/>
    </mc:Choice>
    <mc:Fallback xmlns="">
      <p:transition spd="slow" advTm="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2939</TotalTime>
  <Words>1388</Words>
  <Application>Microsoft Office PowerPoint</Application>
  <PresentationFormat>Widescreen</PresentationFormat>
  <Paragraphs>170</Paragraphs>
  <Slides>46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10-2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108</cp:revision>
  <dcterms:created xsi:type="dcterms:W3CDTF">2021-07-20T09:23:46Z</dcterms:created>
  <dcterms:modified xsi:type="dcterms:W3CDTF">2024-07-23T17:50:37Z</dcterms:modified>
</cp:coreProperties>
</file>