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7" r:id="rId2"/>
    <p:sldId id="288" r:id="rId3"/>
    <p:sldId id="256" r:id="rId4"/>
    <p:sldId id="289" r:id="rId5"/>
    <p:sldId id="258" r:id="rId6"/>
    <p:sldId id="290" r:id="rId7"/>
    <p:sldId id="281" r:id="rId8"/>
    <p:sldId id="291" r:id="rId9"/>
    <p:sldId id="282" r:id="rId10"/>
    <p:sldId id="292" r:id="rId11"/>
    <p:sldId id="283" r:id="rId12"/>
    <p:sldId id="293" r:id="rId13"/>
    <p:sldId id="284" r:id="rId14"/>
    <p:sldId id="294" r:id="rId15"/>
    <p:sldId id="285" r:id="rId16"/>
    <p:sldId id="295" r:id="rId17"/>
    <p:sldId id="286"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A7B35-9261-4951-AD9F-E8B7A342B84E}" v="101" dt="2023-08-08T05:21:45.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64322" autoAdjust="0"/>
  </p:normalViewPr>
  <p:slideViewPr>
    <p:cSldViewPr snapToGrid="0">
      <p:cViewPr varScale="1">
        <p:scale>
          <a:sx n="55" d="100"/>
          <a:sy n="55"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267A7B35-9261-4951-AD9F-E8B7A342B84E}"/>
    <pc:docChg chg="modSld">
      <pc:chgData name="Leonie Smith" userId="fed1330f33f5650e" providerId="LiveId" clId="{267A7B35-9261-4951-AD9F-E8B7A342B84E}" dt="2023-08-08T05:21:45.116" v="146"/>
      <pc:docMkLst>
        <pc:docMk/>
      </pc:docMkLst>
      <pc:sldChg chg="addSp delSp modSp mod modTransition modAnim">
        <pc:chgData name="Leonie Smith" userId="fed1330f33f5650e" providerId="LiveId" clId="{267A7B35-9261-4951-AD9F-E8B7A342B84E}" dt="2023-08-08T04:50:45.920" v="19"/>
        <pc:sldMkLst>
          <pc:docMk/>
          <pc:sldMk cId="3348757415" sldId="256"/>
        </pc:sldMkLst>
        <pc:picChg chg="add del mod">
          <ac:chgData name="Leonie Smith" userId="fed1330f33f5650e" providerId="LiveId" clId="{267A7B35-9261-4951-AD9F-E8B7A342B84E}" dt="2023-08-08T04:49:19.822" v="6"/>
          <ac:picMkLst>
            <pc:docMk/>
            <pc:sldMk cId="3348757415" sldId="256"/>
            <ac:picMk id="7" creationId="{07A6B4DE-242E-FA3A-C994-7E6B95E3D61D}"/>
          </ac:picMkLst>
        </pc:picChg>
        <pc:picChg chg="add del mod">
          <ac:chgData name="Leonie Smith" userId="fed1330f33f5650e" providerId="LiveId" clId="{267A7B35-9261-4951-AD9F-E8B7A342B84E}" dt="2023-08-08T04:49:26.070" v="7"/>
          <ac:picMkLst>
            <pc:docMk/>
            <pc:sldMk cId="3348757415" sldId="256"/>
            <ac:picMk id="11" creationId="{00AB5B39-DC54-31E3-61F4-7F6BBA22EE9E}"/>
          </ac:picMkLst>
        </pc:picChg>
        <pc:picChg chg="add del mod">
          <ac:chgData name="Leonie Smith" userId="fed1330f33f5650e" providerId="LiveId" clId="{267A7B35-9261-4951-AD9F-E8B7A342B84E}" dt="2023-08-08T04:49:45.904" v="9"/>
          <ac:picMkLst>
            <pc:docMk/>
            <pc:sldMk cId="3348757415" sldId="256"/>
            <ac:picMk id="12" creationId="{C4BF1C2B-E664-417F-69FE-19547B54D9C9}"/>
          </ac:picMkLst>
        </pc:picChg>
        <pc:picChg chg="add del mod ord">
          <ac:chgData name="Leonie Smith" userId="fed1330f33f5650e" providerId="LiveId" clId="{267A7B35-9261-4951-AD9F-E8B7A342B84E}" dt="2023-08-08T04:49:52.524" v="10"/>
          <ac:picMkLst>
            <pc:docMk/>
            <pc:sldMk cId="3348757415" sldId="256"/>
            <ac:picMk id="19" creationId="{EF2D9368-7343-90FF-F58A-60647E42221F}"/>
          </ac:picMkLst>
        </pc:picChg>
        <pc:picChg chg="add del mod">
          <ac:chgData name="Leonie Smith" userId="fed1330f33f5650e" providerId="LiveId" clId="{267A7B35-9261-4951-AD9F-E8B7A342B84E}" dt="2023-08-08T04:50:03.832" v="12"/>
          <ac:picMkLst>
            <pc:docMk/>
            <pc:sldMk cId="3348757415" sldId="256"/>
            <ac:picMk id="20" creationId="{504C965F-B7A4-71D2-DD95-9869C4EFCFE5}"/>
          </ac:picMkLst>
        </pc:picChg>
        <pc:picChg chg="add del mod ord">
          <ac:chgData name="Leonie Smith" userId="fed1330f33f5650e" providerId="LiveId" clId="{267A7B35-9261-4951-AD9F-E8B7A342B84E}" dt="2023-08-08T04:50:10.662" v="13"/>
          <ac:picMkLst>
            <pc:docMk/>
            <pc:sldMk cId="3348757415" sldId="256"/>
            <ac:picMk id="25" creationId="{7D172CC2-D05B-5C65-6F26-B0BAC377673F}"/>
          </ac:picMkLst>
        </pc:picChg>
        <pc:picChg chg="add del mod">
          <ac:chgData name="Leonie Smith" userId="fed1330f33f5650e" providerId="LiveId" clId="{267A7B35-9261-4951-AD9F-E8B7A342B84E}" dt="2023-08-08T04:50:23.176" v="15"/>
          <ac:picMkLst>
            <pc:docMk/>
            <pc:sldMk cId="3348757415" sldId="256"/>
            <ac:picMk id="26" creationId="{DBE57B8A-B3CB-93C7-BD30-CDB2E50203D8}"/>
          </ac:picMkLst>
        </pc:picChg>
        <pc:picChg chg="add del mod ord">
          <ac:chgData name="Leonie Smith" userId="fed1330f33f5650e" providerId="LiveId" clId="{267A7B35-9261-4951-AD9F-E8B7A342B84E}" dt="2023-08-08T04:50:29.309" v="16"/>
          <ac:picMkLst>
            <pc:docMk/>
            <pc:sldMk cId="3348757415" sldId="256"/>
            <ac:picMk id="31" creationId="{635D675C-3D9F-32BD-AD58-E78F4626DC6F}"/>
          </ac:picMkLst>
        </pc:picChg>
        <pc:picChg chg="add del mod">
          <ac:chgData name="Leonie Smith" userId="fed1330f33f5650e" providerId="LiveId" clId="{267A7B35-9261-4951-AD9F-E8B7A342B84E}" dt="2023-08-08T04:50:39.530" v="18"/>
          <ac:picMkLst>
            <pc:docMk/>
            <pc:sldMk cId="3348757415" sldId="256"/>
            <ac:picMk id="32" creationId="{9B7C0971-8B1D-C669-1517-F0278AF85FF9}"/>
          </ac:picMkLst>
        </pc:picChg>
        <pc:picChg chg="add del mod ord">
          <ac:chgData name="Leonie Smith" userId="fed1330f33f5650e" providerId="LiveId" clId="{267A7B35-9261-4951-AD9F-E8B7A342B84E}" dt="2023-08-08T04:50:45.920" v="19"/>
          <ac:picMkLst>
            <pc:docMk/>
            <pc:sldMk cId="3348757415" sldId="256"/>
            <ac:picMk id="37" creationId="{03B226A3-3354-787B-3666-7780D600EC45}"/>
          </ac:picMkLst>
        </pc:picChg>
        <pc:picChg chg="add mod">
          <ac:chgData name="Leonie Smith" userId="fed1330f33f5650e" providerId="LiveId" clId="{267A7B35-9261-4951-AD9F-E8B7A342B84E}" dt="2023-08-08T04:50:45.920" v="19"/>
          <ac:picMkLst>
            <pc:docMk/>
            <pc:sldMk cId="3348757415" sldId="256"/>
            <ac:picMk id="38" creationId="{AD989A63-DDA2-666F-6DD7-8895BE0B3B99}"/>
          </ac:picMkLst>
        </pc:picChg>
      </pc:sldChg>
      <pc:sldChg chg="addSp delSp modSp mod modTransition modAnim">
        <pc:chgData name="Leonie Smith" userId="fed1330f33f5650e" providerId="LiveId" clId="{267A7B35-9261-4951-AD9F-E8B7A342B84E}" dt="2023-08-08T04:59:00.399" v="47"/>
        <pc:sldMkLst>
          <pc:docMk/>
          <pc:sldMk cId="525752733" sldId="258"/>
        </pc:sldMkLst>
        <pc:picChg chg="add del mod">
          <ac:chgData name="Leonie Smith" userId="fed1330f33f5650e" providerId="LiveId" clId="{267A7B35-9261-4951-AD9F-E8B7A342B84E}" dt="2023-08-08T04:52:40.138" v="22"/>
          <ac:picMkLst>
            <pc:docMk/>
            <pc:sldMk cId="525752733" sldId="258"/>
            <ac:picMk id="7" creationId="{9D3E3394-0295-1368-D3F5-3978B939508A}"/>
          </ac:picMkLst>
        </pc:picChg>
        <pc:picChg chg="add del mod">
          <ac:chgData name="Leonie Smith" userId="fed1330f33f5650e" providerId="LiveId" clId="{267A7B35-9261-4951-AD9F-E8B7A342B84E}" dt="2023-08-08T04:52:49.149" v="23"/>
          <ac:picMkLst>
            <pc:docMk/>
            <pc:sldMk cId="525752733" sldId="258"/>
            <ac:picMk id="10" creationId="{E527FF0A-54F5-94F4-A5A8-D1F8E2F83B87}"/>
          </ac:picMkLst>
        </pc:picChg>
        <pc:picChg chg="add del mod">
          <ac:chgData name="Leonie Smith" userId="fed1330f33f5650e" providerId="LiveId" clId="{267A7B35-9261-4951-AD9F-E8B7A342B84E}" dt="2023-08-08T04:52:56.272" v="25"/>
          <ac:picMkLst>
            <pc:docMk/>
            <pc:sldMk cId="525752733" sldId="258"/>
            <ac:picMk id="11" creationId="{3EBBEF5B-136F-2506-6367-985FC0CF2026}"/>
          </ac:picMkLst>
        </pc:picChg>
        <pc:picChg chg="add del mod ord">
          <ac:chgData name="Leonie Smith" userId="fed1330f33f5650e" providerId="LiveId" clId="{267A7B35-9261-4951-AD9F-E8B7A342B84E}" dt="2023-08-08T04:53:07.042" v="26"/>
          <ac:picMkLst>
            <pc:docMk/>
            <pc:sldMk cId="525752733" sldId="258"/>
            <ac:picMk id="14" creationId="{17D567CA-3C43-517F-6F1C-D367993F3D59}"/>
          </ac:picMkLst>
        </pc:picChg>
        <pc:picChg chg="add del mod">
          <ac:chgData name="Leonie Smith" userId="fed1330f33f5650e" providerId="LiveId" clId="{267A7B35-9261-4951-AD9F-E8B7A342B84E}" dt="2023-08-08T04:53:37.913" v="28"/>
          <ac:picMkLst>
            <pc:docMk/>
            <pc:sldMk cId="525752733" sldId="258"/>
            <ac:picMk id="15" creationId="{B8FAF985-F399-BBFD-AA0E-1F090EBCB1B7}"/>
          </ac:picMkLst>
        </pc:picChg>
        <pc:picChg chg="add del mod ord">
          <ac:chgData name="Leonie Smith" userId="fed1330f33f5650e" providerId="LiveId" clId="{267A7B35-9261-4951-AD9F-E8B7A342B84E}" dt="2023-08-08T04:53:57.755" v="29"/>
          <ac:picMkLst>
            <pc:docMk/>
            <pc:sldMk cId="525752733" sldId="258"/>
            <ac:picMk id="18" creationId="{D293340F-B492-55BE-FC9B-98A617C4254D}"/>
          </ac:picMkLst>
        </pc:picChg>
        <pc:picChg chg="add del mod">
          <ac:chgData name="Leonie Smith" userId="fed1330f33f5650e" providerId="LiveId" clId="{267A7B35-9261-4951-AD9F-E8B7A342B84E}" dt="2023-08-08T04:54:54.820" v="31"/>
          <ac:picMkLst>
            <pc:docMk/>
            <pc:sldMk cId="525752733" sldId="258"/>
            <ac:picMk id="19" creationId="{121B57C4-34B9-7A04-44AB-2091149B73BE}"/>
          </ac:picMkLst>
        </pc:picChg>
        <pc:picChg chg="add del mod ord">
          <ac:chgData name="Leonie Smith" userId="fed1330f33f5650e" providerId="LiveId" clId="{267A7B35-9261-4951-AD9F-E8B7A342B84E}" dt="2023-08-08T04:55:14.447" v="32"/>
          <ac:picMkLst>
            <pc:docMk/>
            <pc:sldMk cId="525752733" sldId="258"/>
            <ac:picMk id="25" creationId="{5DB7ED95-0004-C404-3649-0CEAA9C81645}"/>
          </ac:picMkLst>
        </pc:picChg>
        <pc:picChg chg="add del mod">
          <ac:chgData name="Leonie Smith" userId="fed1330f33f5650e" providerId="LiveId" clId="{267A7B35-9261-4951-AD9F-E8B7A342B84E}" dt="2023-08-08T04:55:45.121" v="34"/>
          <ac:picMkLst>
            <pc:docMk/>
            <pc:sldMk cId="525752733" sldId="258"/>
            <ac:picMk id="26" creationId="{A19BF856-EA54-8A93-2398-1CC29F4C65C9}"/>
          </ac:picMkLst>
        </pc:picChg>
        <pc:picChg chg="add del mod ord">
          <ac:chgData name="Leonie Smith" userId="fed1330f33f5650e" providerId="LiveId" clId="{267A7B35-9261-4951-AD9F-E8B7A342B84E}" dt="2023-08-08T04:56:05.177" v="35"/>
          <ac:picMkLst>
            <pc:docMk/>
            <pc:sldMk cId="525752733" sldId="258"/>
            <ac:picMk id="30" creationId="{8BF70FAD-0C8B-D57C-C5C1-B35DA4BBB032}"/>
          </ac:picMkLst>
        </pc:picChg>
        <pc:picChg chg="add del mod">
          <ac:chgData name="Leonie Smith" userId="fed1330f33f5650e" providerId="LiveId" clId="{267A7B35-9261-4951-AD9F-E8B7A342B84E}" dt="2023-08-08T04:57:03.395" v="37"/>
          <ac:picMkLst>
            <pc:docMk/>
            <pc:sldMk cId="525752733" sldId="258"/>
            <ac:picMk id="31" creationId="{9E45BD2D-0AB6-5CD1-78CC-72CF3E6EA219}"/>
          </ac:picMkLst>
        </pc:picChg>
        <pc:picChg chg="add del mod ord">
          <ac:chgData name="Leonie Smith" userId="fed1330f33f5650e" providerId="LiveId" clId="{267A7B35-9261-4951-AD9F-E8B7A342B84E}" dt="2023-08-08T04:57:08.517" v="38"/>
          <ac:picMkLst>
            <pc:docMk/>
            <pc:sldMk cId="525752733" sldId="258"/>
            <ac:picMk id="37" creationId="{FC0D9192-6DA3-142D-89A9-B85035D6EAAE}"/>
          </ac:picMkLst>
        </pc:picChg>
        <pc:picChg chg="add del mod">
          <ac:chgData name="Leonie Smith" userId="fed1330f33f5650e" providerId="LiveId" clId="{267A7B35-9261-4951-AD9F-E8B7A342B84E}" dt="2023-08-08T04:57:09.776" v="40"/>
          <ac:picMkLst>
            <pc:docMk/>
            <pc:sldMk cId="525752733" sldId="258"/>
            <ac:picMk id="38" creationId="{60CD94AB-A87B-1FA0-928E-E646B103CD04}"/>
          </ac:picMkLst>
        </pc:picChg>
        <pc:picChg chg="add del mod ord">
          <ac:chgData name="Leonie Smith" userId="fed1330f33f5650e" providerId="LiveId" clId="{267A7B35-9261-4951-AD9F-E8B7A342B84E}" dt="2023-08-08T04:57:29.661" v="41"/>
          <ac:picMkLst>
            <pc:docMk/>
            <pc:sldMk cId="525752733" sldId="258"/>
            <ac:picMk id="41" creationId="{227A1E21-9895-A170-1238-E95FDDF66141}"/>
          </ac:picMkLst>
        </pc:picChg>
        <pc:picChg chg="add del mod">
          <ac:chgData name="Leonie Smith" userId="fed1330f33f5650e" providerId="LiveId" clId="{267A7B35-9261-4951-AD9F-E8B7A342B84E}" dt="2023-08-08T04:57:53.854" v="43"/>
          <ac:picMkLst>
            <pc:docMk/>
            <pc:sldMk cId="525752733" sldId="258"/>
            <ac:picMk id="42" creationId="{B1A1E4FF-AFBD-0137-2CB7-7FE9C1E68737}"/>
          </ac:picMkLst>
        </pc:picChg>
        <pc:picChg chg="add del mod ord">
          <ac:chgData name="Leonie Smith" userId="fed1330f33f5650e" providerId="LiveId" clId="{267A7B35-9261-4951-AD9F-E8B7A342B84E}" dt="2023-08-08T04:58:14.004" v="44"/>
          <ac:picMkLst>
            <pc:docMk/>
            <pc:sldMk cId="525752733" sldId="258"/>
            <ac:picMk id="47" creationId="{511531F6-1DCC-F1BF-5611-0BA8B4B16FF3}"/>
          </ac:picMkLst>
        </pc:picChg>
        <pc:picChg chg="add del mod">
          <ac:chgData name="Leonie Smith" userId="fed1330f33f5650e" providerId="LiveId" clId="{267A7B35-9261-4951-AD9F-E8B7A342B84E}" dt="2023-08-08T04:58:38.614" v="46"/>
          <ac:picMkLst>
            <pc:docMk/>
            <pc:sldMk cId="525752733" sldId="258"/>
            <ac:picMk id="48" creationId="{81C18CEE-466B-B072-C7DD-6738BDA42536}"/>
          </ac:picMkLst>
        </pc:picChg>
        <pc:picChg chg="add del mod ord">
          <ac:chgData name="Leonie Smith" userId="fed1330f33f5650e" providerId="LiveId" clId="{267A7B35-9261-4951-AD9F-E8B7A342B84E}" dt="2023-08-08T04:59:00.399" v="47"/>
          <ac:picMkLst>
            <pc:docMk/>
            <pc:sldMk cId="525752733" sldId="258"/>
            <ac:picMk id="52" creationId="{9A6873A7-0006-F869-9ED0-709FDEB090CA}"/>
          </ac:picMkLst>
        </pc:picChg>
        <pc:picChg chg="add mod">
          <ac:chgData name="Leonie Smith" userId="fed1330f33f5650e" providerId="LiveId" clId="{267A7B35-9261-4951-AD9F-E8B7A342B84E}" dt="2023-08-08T04:59:00.399" v="47"/>
          <ac:picMkLst>
            <pc:docMk/>
            <pc:sldMk cId="525752733" sldId="258"/>
            <ac:picMk id="53" creationId="{DA01E7AE-FA92-BFD6-D4BE-32AAC9CA7883}"/>
          </ac:picMkLst>
        </pc:picChg>
      </pc:sldChg>
      <pc:sldChg chg="addSp modSp">
        <pc:chgData name="Leonie Smith" userId="fed1330f33f5650e" providerId="LiveId" clId="{267A7B35-9261-4951-AD9F-E8B7A342B84E}" dt="2023-08-08T04:59:57.070" v="48"/>
        <pc:sldMkLst>
          <pc:docMk/>
          <pc:sldMk cId="2044568653" sldId="281"/>
        </pc:sldMkLst>
        <pc:picChg chg="add mod">
          <ac:chgData name="Leonie Smith" userId="fed1330f33f5650e" providerId="LiveId" clId="{267A7B35-9261-4951-AD9F-E8B7A342B84E}" dt="2023-08-08T04:59:57.070" v="48"/>
          <ac:picMkLst>
            <pc:docMk/>
            <pc:sldMk cId="2044568653" sldId="281"/>
            <ac:picMk id="7" creationId="{386716B2-0315-4076-33D8-2D676CCAB597}"/>
          </ac:picMkLst>
        </pc:picChg>
      </pc:sldChg>
      <pc:sldChg chg="addSp modSp">
        <pc:chgData name="Leonie Smith" userId="fed1330f33f5650e" providerId="LiveId" clId="{267A7B35-9261-4951-AD9F-E8B7A342B84E}" dt="2023-08-08T05:01:28.410" v="49"/>
        <pc:sldMkLst>
          <pc:docMk/>
          <pc:sldMk cId="3681266347" sldId="282"/>
        </pc:sldMkLst>
        <pc:picChg chg="add mod">
          <ac:chgData name="Leonie Smith" userId="fed1330f33f5650e" providerId="LiveId" clId="{267A7B35-9261-4951-AD9F-E8B7A342B84E}" dt="2023-08-08T05:01:28.410" v="49"/>
          <ac:picMkLst>
            <pc:docMk/>
            <pc:sldMk cId="3681266347" sldId="282"/>
            <ac:picMk id="8" creationId="{EA4D41E5-6E51-515B-DF4A-971D877CF1EF}"/>
          </ac:picMkLst>
        </pc:picChg>
      </pc:sldChg>
      <pc:sldChg chg="addSp delSp modSp mod modTransition modAnim">
        <pc:chgData name="Leonie Smith" userId="fed1330f33f5650e" providerId="LiveId" clId="{267A7B35-9261-4951-AD9F-E8B7A342B84E}" dt="2023-08-08T05:06:33.951" v="71"/>
        <pc:sldMkLst>
          <pc:docMk/>
          <pc:sldMk cId="26953390" sldId="283"/>
        </pc:sldMkLst>
        <pc:picChg chg="add del mod">
          <ac:chgData name="Leonie Smith" userId="fed1330f33f5650e" providerId="LiveId" clId="{267A7B35-9261-4951-AD9F-E8B7A342B84E}" dt="2023-08-08T05:03:55.929" v="52"/>
          <ac:picMkLst>
            <pc:docMk/>
            <pc:sldMk cId="26953390" sldId="283"/>
            <ac:picMk id="6" creationId="{819A9C01-23BB-84D9-BABE-71FC145B93FB}"/>
          </ac:picMkLst>
        </pc:picChg>
        <pc:picChg chg="add del mod">
          <ac:chgData name="Leonie Smith" userId="fed1330f33f5650e" providerId="LiveId" clId="{267A7B35-9261-4951-AD9F-E8B7A342B84E}" dt="2023-08-08T05:04:02.637" v="53"/>
          <ac:picMkLst>
            <pc:docMk/>
            <pc:sldMk cId="26953390" sldId="283"/>
            <ac:picMk id="9" creationId="{794F1C8E-3AF0-C489-64B7-AF792AD99D10}"/>
          </ac:picMkLst>
        </pc:picChg>
        <pc:picChg chg="add del mod">
          <ac:chgData name="Leonie Smith" userId="fed1330f33f5650e" providerId="LiveId" clId="{267A7B35-9261-4951-AD9F-E8B7A342B84E}" dt="2023-08-08T05:04:04.422" v="55"/>
          <ac:picMkLst>
            <pc:docMk/>
            <pc:sldMk cId="26953390" sldId="283"/>
            <ac:picMk id="10" creationId="{E797A098-CA28-67B9-F04B-2A081C94DCD5}"/>
          </ac:picMkLst>
        </pc:picChg>
        <pc:picChg chg="add del mod ord">
          <ac:chgData name="Leonie Smith" userId="fed1330f33f5650e" providerId="LiveId" clId="{267A7B35-9261-4951-AD9F-E8B7A342B84E}" dt="2023-08-08T05:04:13.161" v="56"/>
          <ac:picMkLst>
            <pc:docMk/>
            <pc:sldMk cId="26953390" sldId="283"/>
            <ac:picMk id="13" creationId="{1E141DCA-87AA-0A73-2930-4AE71F833254}"/>
          </ac:picMkLst>
        </pc:picChg>
        <pc:picChg chg="add del mod">
          <ac:chgData name="Leonie Smith" userId="fed1330f33f5650e" providerId="LiveId" clId="{267A7B35-9261-4951-AD9F-E8B7A342B84E}" dt="2023-08-08T05:04:16.178" v="58"/>
          <ac:picMkLst>
            <pc:docMk/>
            <pc:sldMk cId="26953390" sldId="283"/>
            <ac:picMk id="14" creationId="{DF7A4C40-F013-6C80-395E-C909965332A3}"/>
          </ac:picMkLst>
        </pc:picChg>
        <pc:picChg chg="add del mod ord">
          <ac:chgData name="Leonie Smith" userId="fed1330f33f5650e" providerId="LiveId" clId="{267A7B35-9261-4951-AD9F-E8B7A342B84E}" dt="2023-08-08T05:04:27.743" v="59"/>
          <ac:picMkLst>
            <pc:docMk/>
            <pc:sldMk cId="26953390" sldId="283"/>
            <ac:picMk id="17" creationId="{41BD6F9E-9151-BBC7-435E-51DE0B83FA50}"/>
          </ac:picMkLst>
        </pc:picChg>
        <pc:picChg chg="add del mod">
          <ac:chgData name="Leonie Smith" userId="fed1330f33f5650e" providerId="LiveId" clId="{267A7B35-9261-4951-AD9F-E8B7A342B84E}" dt="2023-08-08T05:04:30.067" v="61"/>
          <ac:picMkLst>
            <pc:docMk/>
            <pc:sldMk cId="26953390" sldId="283"/>
            <ac:picMk id="18" creationId="{CC7642A1-30B2-E755-8485-E85B1761BD18}"/>
          </ac:picMkLst>
        </pc:picChg>
        <pc:picChg chg="add del mod ord">
          <ac:chgData name="Leonie Smith" userId="fed1330f33f5650e" providerId="LiveId" clId="{267A7B35-9261-4951-AD9F-E8B7A342B84E}" dt="2023-08-08T05:04:45.828" v="62"/>
          <ac:picMkLst>
            <pc:docMk/>
            <pc:sldMk cId="26953390" sldId="283"/>
            <ac:picMk id="20" creationId="{BF14585B-E66B-8488-BA3D-5AC8DD35638C}"/>
          </ac:picMkLst>
        </pc:picChg>
        <pc:picChg chg="add del mod">
          <ac:chgData name="Leonie Smith" userId="fed1330f33f5650e" providerId="LiveId" clId="{267A7B35-9261-4951-AD9F-E8B7A342B84E}" dt="2023-08-08T05:05:17.503" v="64"/>
          <ac:picMkLst>
            <pc:docMk/>
            <pc:sldMk cId="26953390" sldId="283"/>
            <ac:picMk id="21" creationId="{864330A6-9DB9-1948-7A8A-00C9B8401FE4}"/>
          </ac:picMkLst>
        </pc:picChg>
        <pc:picChg chg="add del mod ord">
          <ac:chgData name="Leonie Smith" userId="fed1330f33f5650e" providerId="LiveId" clId="{267A7B35-9261-4951-AD9F-E8B7A342B84E}" dt="2023-08-08T05:05:33.286" v="65"/>
          <ac:picMkLst>
            <pc:docMk/>
            <pc:sldMk cId="26953390" sldId="283"/>
            <ac:picMk id="26" creationId="{CA2B999A-DAB1-1F32-8E94-7FFCC598D4F0}"/>
          </ac:picMkLst>
        </pc:picChg>
        <pc:picChg chg="add del mod">
          <ac:chgData name="Leonie Smith" userId="fed1330f33f5650e" providerId="LiveId" clId="{267A7B35-9261-4951-AD9F-E8B7A342B84E}" dt="2023-08-08T05:05:47.479" v="67"/>
          <ac:picMkLst>
            <pc:docMk/>
            <pc:sldMk cId="26953390" sldId="283"/>
            <ac:picMk id="27" creationId="{84DBD441-A22E-3BDE-E2E8-B57588301A53}"/>
          </ac:picMkLst>
        </pc:picChg>
        <pc:picChg chg="add del mod ord">
          <ac:chgData name="Leonie Smith" userId="fed1330f33f5650e" providerId="LiveId" clId="{267A7B35-9261-4951-AD9F-E8B7A342B84E}" dt="2023-08-08T05:06:03.799" v="68"/>
          <ac:picMkLst>
            <pc:docMk/>
            <pc:sldMk cId="26953390" sldId="283"/>
            <ac:picMk id="31" creationId="{324CF9DB-5A5B-EABB-6B62-DE522FF585EC}"/>
          </ac:picMkLst>
        </pc:picChg>
        <pc:picChg chg="add del mod">
          <ac:chgData name="Leonie Smith" userId="fed1330f33f5650e" providerId="LiveId" clId="{267A7B35-9261-4951-AD9F-E8B7A342B84E}" dt="2023-08-08T05:06:17.930" v="70"/>
          <ac:picMkLst>
            <pc:docMk/>
            <pc:sldMk cId="26953390" sldId="283"/>
            <ac:picMk id="32" creationId="{F0964A2B-5312-6CF3-4FC9-7F5FE57FC4C0}"/>
          </ac:picMkLst>
        </pc:picChg>
        <pc:picChg chg="add del mod ord">
          <ac:chgData name="Leonie Smith" userId="fed1330f33f5650e" providerId="LiveId" clId="{267A7B35-9261-4951-AD9F-E8B7A342B84E}" dt="2023-08-08T05:06:33.951" v="71"/>
          <ac:picMkLst>
            <pc:docMk/>
            <pc:sldMk cId="26953390" sldId="283"/>
            <ac:picMk id="36" creationId="{3C722332-853F-6DCF-801D-BADEA2FEEBA0}"/>
          </ac:picMkLst>
        </pc:picChg>
        <pc:picChg chg="add mod">
          <ac:chgData name="Leonie Smith" userId="fed1330f33f5650e" providerId="LiveId" clId="{267A7B35-9261-4951-AD9F-E8B7A342B84E}" dt="2023-08-08T05:06:33.951" v="71"/>
          <ac:picMkLst>
            <pc:docMk/>
            <pc:sldMk cId="26953390" sldId="283"/>
            <ac:picMk id="37" creationId="{D35B0127-B002-B41D-2391-C7C43C1D6906}"/>
          </ac:picMkLst>
        </pc:picChg>
      </pc:sldChg>
      <pc:sldChg chg="addSp delSp modSp mod modTransition modAnim">
        <pc:chgData name="Leonie Smith" userId="fed1330f33f5650e" providerId="LiveId" clId="{267A7B35-9261-4951-AD9F-E8B7A342B84E}" dt="2023-08-08T05:17:35.826" v="138"/>
        <pc:sldMkLst>
          <pc:docMk/>
          <pc:sldMk cId="2872476414" sldId="284"/>
        </pc:sldMkLst>
        <pc:picChg chg="add del mod">
          <ac:chgData name="Leonie Smith" userId="fed1330f33f5650e" providerId="LiveId" clId="{267A7B35-9261-4951-AD9F-E8B7A342B84E}" dt="2023-08-08T05:07:37.510" v="74"/>
          <ac:picMkLst>
            <pc:docMk/>
            <pc:sldMk cId="2872476414" sldId="284"/>
            <ac:picMk id="7" creationId="{A1622860-1CA4-1E88-927C-8ED9B73F239B}"/>
          </ac:picMkLst>
        </pc:picChg>
        <pc:picChg chg="add del mod">
          <ac:chgData name="Leonie Smith" userId="fed1330f33f5650e" providerId="LiveId" clId="{267A7B35-9261-4951-AD9F-E8B7A342B84E}" dt="2023-08-08T05:07:45.127" v="75"/>
          <ac:picMkLst>
            <pc:docMk/>
            <pc:sldMk cId="2872476414" sldId="284"/>
            <ac:picMk id="9" creationId="{0486B321-B747-2192-F3B2-AADF757C7636}"/>
          </ac:picMkLst>
        </pc:picChg>
        <pc:picChg chg="add del mod">
          <ac:chgData name="Leonie Smith" userId="fed1330f33f5650e" providerId="LiveId" clId="{267A7B35-9261-4951-AD9F-E8B7A342B84E}" dt="2023-08-08T05:07:46.409" v="77"/>
          <ac:picMkLst>
            <pc:docMk/>
            <pc:sldMk cId="2872476414" sldId="284"/>
            <ac:picMk id="10" creationId="{5797A75B-5F05-2F4C-46C4-C1B3B374B38E}"/>
          </ac:picMkLst>
        </pc:picChg>
        <pc:picChg chg="add del mod ord">
          <ac:chgData name="Leonie Smith" userId="fed1330f33f5650e" providerId="LiveId" clId="{267A7B35-9261-4951-AD9F-E8B7A342B84E}" dt="2023-08-08T05:07:59.706" v="78"/>
          <ac:picMkLst>
            <pc:docMk/>
            <pc:sldMk cId="2872476414" sldId="284"/>
            <ac:picMk id="12" creationId="{A7146F8B-0159-7369-D522-D6CBADC5A95B}"/>
          </ac:picMkLst>
        </pc:picChg>
        <pc:picChg chg="add del mod">
          <ac:chgData name="Leonie Smith" userId="fed1330f33f5650e" providerId="LiveId" clId="{267A7B35-9261-4951-AD9F-E8B7A342B84E}" dt="2023-08-08T05:08:10.224" v="80"/>
          <ac:picMkLst>
            <pc:docMk/>
            <pc:sldMk cId="2872476414" sldId="284"/>
            <ac:picMk id="13" creationId="{9C7B5C28-A0EA-119D-B8DC-F4279674D22D}"/>
          </ac:picMkLst>
        </pc:picChg>
        <pc:picChg chg="add del mod ord">
          <ac:chgData name="Leonie Smith" userId="fed1330f33f5650e" providerId="LiveId" clId="{267A7B35-9261-4951-AD9F-E8B7A342B84E}" dt="2023-08-08T05:08:14.471" v="81"/>
          <ac:picMkLst>
            <pc:docMk/>
            <pc:sldMk cId="2872476414" sldId="284"/>
            <ac:picMk id="16" creationId="{DD5C4E02-19DE-58E8-8035-AF9DF7ED520F}"/>
          </ac:picMkLst>
        </pc:picChg>
        <pc:picChg chg="add del mod">
          <ac:chgData name="Leonie Smith" userId="fed1330f33f5650e" providerId="LiveId" clId="{267A7B35-9261-4951-AD9F-E8B7A342B84E}" dt="2023-08-08T05:08:16.037" v="83"/>
          <ac:picMkLst>
            <pc:docMk/>
            <pc:sldMk cId="2872476414" sldId="284"/>
            <ac:picMk id="17" creationId="{2DF7ABE1-6CF6-767F-D25C-9E386FFF553D}"/>
          </ac:picMkLst>
        </pc:picChg>
        <pc:picChg chg="add del mod ord">
          <ac:chgData name="Leonie Smith" userId="fed1330f33f5650e" providerId="LiveId" clId="{267A7B35-9261-4951-AD9F-E8B7A342B84E}" dt="2023-08-08T05:08:27.913" v="84"/>
          <ac:picMkLst>
            <pc:docMk/>
            <pc:sldMk cId="2872476414" sldId="284"/>
            <ac:picMk id="20" creationId="{6C8FFD55-ECFF-46ED-FC8C-50774B37CB7C}"/>
          </ac:picMkLst>
        </pc:picChg>
        <pc:picChg chg="add del mod">
          <ac:chgData name="Leonie Smith" userId="fed1330f33f5650e" providerId="LiveId" clId="{267A7B35-9261-4951-AD9F-E8B7A342B84E}" dt="2023-08-08T05:08:29.292" v="86"/>
          <ac:picMkLst>
            <pc:docMk/>
            <pc:sldMk cId="2872476414" sldId="284"/>
            <ac:picMk id="21" creationId="{4B20F01B-87C7-53E3-3A60-FB189D94CCF3}"/>
          </ac:picMkLst>
        </pc:picChg>
        <pc:picChg chg="add del mod ord">
          <ac:chgData name="Leonie Smith" userId="fed1330f33f5650e" providerId="LiveId" clId="{267A7B35-9261-4951-AD9F-E8B7A342B84E}" dt="2023-08-08T05:08:37.639" v="87"/>
          <ac:picMkLst>
            <pc:docMk/>
            <pc:sldMk cId="2872476414" sldId="284"/>
            <ac:picMk id="24" creationId="{293147CE-C2F2-9948-FDE5-A1D3CCC11B43}"/>
          </ac:picMkLst>
        </pc:picChg>
        <pc:picChg chg="add del mod">
          <ac:chgData name="Leonie Smith" userId="fed1330f33f5650e" providerId="LiveId" clId="{267A7B35-9261-4951-AD9F-E8B7A342B84E}" dt="2023-08-08T05:08:38.985" v="89"/>
          <ac:picMkLst>
            <pc:docMk/>
            <pc:sldMk cId="2872476414" sldId="284"/>
            <ac:picMk id="25" creationId="{C9BE868A-A427-4010-0533-10AF25E75326}"/>
          </ac:picMkLst>
        </pc:picChg>
        <pc:picChg chg="add del mod ord">
          <ac:chgData name="Leonie Smith" userId="fed1330f33f5650e" providerId="LiveId" clId="{267A7B35-9261-4951-AD9F-E8B7A342B84E}" dt="2023-08-08T05:08:51.166" v="90"/>
          <ac:picMkLst>
            <pc:docMk/>
            <pc:sldMk cId="2872476414" sldId="284"/>
            <ac:picMk id="27" creationId="{FED734CC-AA45-4777-91BB-9D3BA6062A0E}"/>
          </ac:picMkLst>
        </pc:picChg>
        <pc:picChg chg="add del mod">
          <ac:chgData name="Leonie Smith" userId="fed1330f33f5650e" providerId="LiveId" clId="{267A7B35-9261-4951-AD9F-E8B7A342B84E}" dt="2023-08-08T05:08:52.493" v="92"/>
          <ac:picMkLst>
            <pc:docMk/>
            <pc:sldMk cId="2872476414" sldId="284"/>
            <ac:picMk id="28" creationId="{F5AC82D2-5BFC-C51C-5B4B-DDD8D77C2B48}"/>
          </ac:picMkLst>
        </pc:picChg>
        <pc:picChg chg="add del mod ord">
          <ac:chgData name="Leonie Smith" userId="fed1330f33f5650e" providerId="LiveId" clId="{267A7B35-9261-4951-AD9F-E8B7A342B84E}" dt="2023-08-08T05:09:00.022" v="93"/>
          <ac:picMkLst>
            <pc:docMk/>
            <pc:sldMk cId="2872476414" sldId="284"/>
            <ac:picMk id="31" creationId="{09657195-381A-7221-1B93-B8395D2EFC55}"/>
          </ac:picMkLst>
        </pc:picChg>
        <pc:picChg chg="add del mod">
          <ac:chgData name="Leonie Smith" userId="fed1330f33f5650e" providerId="LiveId" clId="{267A7B35-9261-4951-AD9F-E8B7A342B84E}" dt="2023-08-08T05:09:01.293" v="95"/>
          <ac:picMkLst>
            <pc:docMk/>
            <pc:sldMk cId="2872476414" sldId="284"/>
            <ac:picMk id="32" creationId="{A0789FE4-BC7D-87E9-60A3-83D0BE947D34}"/>
          </ac:picMkLst>
        </pc:picChg>
        <pc:picChg chg="add del mod ord">
          <ac:chgData name="Leonie Smith" userId="fed1330f33f5650e" providerId="LiveId" clId="{267A7B35-9261-4951-AD9F-E8B7A342B84E}" dt="2023-08-08T05:09:08.029" v="96"/>
          <ac:picMkLst>
            <pc:docMk/>
            <pc:sldMk cId="2872476414" sldId="284"/>
            <ac:picMk id="34" creationId="{AEBC281B-DE25-A5E4-1D28-769C335E7B15}"/>
          </ac:picMkLst>
        </pc:picChg>
        <pc:picChg chg="add del mod">
          <ac:chgData name="Leonie Smith" userId="fed1330f33f5650e" providerId="LiveId" clId="{267A7B35-9261-4951-AD9F-E8B7A342B84E}" dt="2023-08-08T05:09:09.315" v="98"/>
          <ac:picMkLst>
            <pc:docMk/>
            <pc:sldMk cId="2872476414" sldId="284"/>
            <ac:picMk id="35" creationId="{8692A15C-0DCB-D233-1302-B977F1087441}"/>
          </ac:picMkLst>
        </pc:picChg>
        <pc:picChg chg="add del mod ord">
          <ac:chgData name="Leonie Smith" userId="fed1330f33f5650e" providerId="LiveId" clId="{267A7B35-9261-4951-AD9F-E8B7A342B84E}" dt="2023-08-08T05:09:23.618" v="99"/>
          <ac:picMkLst>
            <pc:docMk/>
            <pc:sldMk cId="2872476414" sldId="284"/>
            <ac:picMk id="38" creationId="{9D92214C-FCE9-17D5-7F6B-3CFA90A6A976}"/>
          </ac:picMkLst>
        </pc:picChg>
        <pc:picChg chg="add del mod">
          <ac:chgData name="Leonie Smith" userId="fed1330f33f5650e" providerId="LiveId" clId="{267A7B35-9261-4951-AD9F-E8B7A342B84E}" dt="2023-08-08T05:09:40.264" v="101"/>
          <ac:picMkLst>
            <pc:docMk/>
            <pc:sldMk cId="2872476414" sldId="284"/>
            <ac:picMk id="39" creationId="{AF630E48-7048-6E91-8B72-4E15F31CAB20}"/>
          </ac:picMkLst>
        </pc:picChg>
        <pc:picChg chg="add del mod ord">
          <ac:chgData name="Leonie Smith" userId="fed1330f33f5650e" providerId="LiveId" clId="{267A7B35-9261-4951-AD9F-E8B7A342B84E}" dt="2023-08-08T05:09:53.984" v="102"/>
          <ac:picMkLst>
            <pc:docMk/>
            <pc:sldMk cId="2872476414" sldId="284"/>
            <ac:picMk id="44" creationId="{103256C7-369F-EEB6-DA2F-2B2E26FD0CC3}"/>
          </ac:picMkLst>
        </pc:picChg>
        <pc:picChg chg="add del mod">
          <ac:chgData name="Leonie Smith" userId="fed1330f33f5650e" providerId="LiveId" clId="{267A7B35-9261-4951-AD9F-E8B7A342B84E}" dt="2023-08-08T05:10:07.844" v="104"/>
          <ac:picMkLst>
            <pc:docMk/>
            <pc:sldMk cId="2872476414" sldId="284"/>
            <ac:picMk id="45" creationId="{E89904C6-B278-F68C-5849-F9F3F1F30AEF}"/>
          </ac:picMkLst>
        </pc:picChg>
        <pc:picChg chg="add del mod ord">
          <ac:chgData name="Leonie Smith" userId="fed1330f33f5650e" providerId="LiveId" clId="{267A7B35-9261-4951-AD9F-E8B7A342B84E}" dt="2023-08-08T05:10:15.166" v="105"/>
          <ac:picMkLst>
            <pc:docMk/>
            <pc:sldMk cId="2872476414" sldId="284"/>
            <ac:picMk id="50" creationId="{488C6210-EB03-3985-6B2A-984927502728}"/>
          </ac:picMkLst>
        </pc:picChg>
        <pc:picChg chg="add del mod">
          <ac:chgData name="Leonie Smith" userId="fed1330f33f5650e" providerId="LiveId" clId="{267A7B35-9261-4951-AD9F-E8B7A342B84E}" dt="2023-08-08T05:10:16.258" v="107"/>
          <ac:picMkLst>
            <pc:docMk/>
            <pc:sldMk cId="2872476414" sldId="284"/>
            <ac:picMk id="51" creationId="{A95FD528-003F-B09B-7733-54CBAEAE30A4}"/>
          </ac:picMkLst>
        </pc:picChg>
        <pc:picChg chg="add del mod ord">
          <ac:chgData name="Leonie Smith" userId="fed1330f33f5650e" providerId="LiveId" clId="{267A7B35-9261-4951-AD9F-E8B7A342B84E}" dt="2023-08-08T05:10:29.308" v="108"/>
          <ac:picMkLst>
            <pc:docMk/>
            <pc:sldMk cId="2872476414" sldId="284"/>
            <ac:picMk id="54" creationId="{9BCFCBFB-CDDA-EC98-93B9-953724A03C80}"/>
          </ac:picMkLst>
        </pc:picChg>
        <pc:picChg chg="add del mod">
          <ac:chgData name="Leonie Smith" userId="fed1330f33f5650e" providerId="LiveId" clId="{267A7B35-9261-4951-AD9F-E8B7A342B84E}" dt="2023-08-08T05:10:40.146" v="110"/>
          <ac:picMkLst>
            <pc:docMk/>
            <pc:sldMk cId="2872476414" sldId="284"/>
            <ac:picMk id="55" creationId="{ED011287-9404-5EC2-16D1-AF93D2428BF8}"/>
          </ac:picMkLst>
        </pc:picChg>
        <pc:picChg chg="add del mod ord">
          <ac:chgData name="Leonie Smith" userId="fed1330f33f5650e" providerId="LiveId" clId="{267A7B35-9261-4951-AD9F-E8B7A342B84E}" dt="2023-08-08T05:10:52.571" v="111"/>
          <ac:picMkLst>
            <pc:docMk/>
            <pc:sldMk cId="2872476414" sldId="284"/>
            <ac:picMk id="59" creationId="{308EE0F0-6206-D1DE-9587-B136C10B33F7}"/>
          </ac:picMkLst>
        </pc:picChg>
        <pc:picChg chg="add del mod">
          <ac:chgData name="Leonie Smith" userId="fed1330f33f5650e" providerId="LiveId" clId="{267A7B35-9261-4951-AD9F-E8B7A342B84E}" dt="2023-08-08T05:10:54.615" v="113"/>
          <ac:picMkLst>
            <pc:docMk/>
            <pc:sldMk cId="2872476414" sldId="284"/>
            <ac:picMk id="60" creationId="{61E8B5F2-0E1D-8614-5AF1-4CF3D446B06E}"/>
          </ac:picMkLst>
        </pc:picChg>
        <pc:picChg chg="add del mod ord">
          <ac:chgData name="Leonie Smith" userId="fed1330f33f5650e" providerId="LiveId" clId="{267A7B35-9261-4951-AD9F-E8B7A342B84E}" dt="2023-08-08T05:11:08.903" v="114"/>
          <ac:picMkLst>
            <pc:docMk/>
            <pc:sldMk cId="2872476414" sldId="284"/>
            <ac:picMk id="63" creationId="{DF4CCB32-1E04-7EE2-49F3-5EFC4C6AF1A4}"/>
          </ac:picMkLst>
        </pc:picChg>
        <pc:picChg chg="add del mod">
          <ac:chgData name="Leonie Smith" userId="fed1330f33f5650e" providerId="LiveId" clId="{267A7B35-9261-4951-AD9F-E8B7A342B84E}" dt="2023-08-08T05:11:29.990" v="116"/>
          <ac:picMkLst>
            <pc:docMk/>
            <pc:sldMk cId="2872476414" sldId="284"/>
            <ac:picMk id="64" creationId="{8F2F1FE3-C5E0-9771-16C6-03E30349F2B8}"/>
          </ac:picMkLst>
        </pc:picChg>
        <pc:picChg chg="add del mod ord">
          <ac:chgData name="Leonie Smith" userId="fed1330f33f5650e" providerId="LiveId" clId="{267A7B35-9261-4951-AD9F-E8B7A342B84E}" dt="2023-08-08T05:11:37.826" v="117"/>
          <ac:picMkLst>
            <pc:docMk/>
            <pc:sldMk cId="2872476414" sldId="284"/>
            <ac:picMk id="70" creationId="{12F54B49-E49D-314B-1BC5-F9B770E40243}"/>
          </ac:picMkLst>
        </pc:picChg>
        <pc:picChg chg="add del mod">
          <ac:chgData name="Leonie Smith" userId="fed1330f33f5650e" providerId="LiveId" clId="{267A7B35-9261-4951-AD9F-E8B7A342B84E}" dt="2023-08-08T05:11:39.096" v="119"/>
          <ac:picMkLst>
            <pc:docMk/>
            <pc:sldMk cId="2872476414" sldId="284"/>
            <ac:picMk id="71" creationId="{9ACACED5-F2F2-72F9-0BEB-C8742B3B0F6F}"/>
          </ac:picMkLst>
        </pc:picChg>
        <pc:picChg chg="add del mod ord">
          <ac:chgData name="Leonie Smith" userId="fed1330f33f5650e" providerId="LiveId" clId="{267A7B35-9261-4951-AD9F-E8B7A342B84E}" dt="2023-08-08T05:11:47.414" v="120"/>
          <ac:picMkLst>
            <pc:docMk/>
            <pc:sldMk cId="2872476414" sldId="284"/>
            <ac:picMk id="73" creationId="{D0E225B1-296D-0F13-EBAC-07B53A577D07}"/>
          </ac:picMkLst>
        </pc:picChg>
        <pc:picChg chg="add del mod">
          <ac:chgData name="Leonie Smith" userId="fed1330f33f5650e" providerId="LiveId" clId="{267A7B35-9261-4951-AD9F-E8B7A342B84E}" dt="2023-08-08T05:11:48.511" v="122"/>
          <ac:picMkLst>
            <pc:docMk/>
            <pc:sldMk cId="2872476414" sldId="284"/>
            <ac:picMk id="74" creationId="{7B7CD488-720E-0173-EB6D-5E06BC674E0A}"/>
          </ac:picMkLst>
        </pc:picChg>
        <pc:picChg chg="add del mod ord">
          <ac:chgData name="Leonie Smith" userId="fed1330f33f5650e" providerId="LiveId" clId="{267A7B35-9261-4951-AD9F-E8B7A342B84E}" dt="2023-08-08T05:11:53.733" v="123"/>
          <ac:picMkLst>
            <pc:docMk/>
            <pc:sldMk cId="2872476414" sldId="284"/>
            <ac:picMk id="76" creationId="{0E6BEA77-09A2-7078-A847-1484F293BAE2}"/>
          </ac:picMkLst>
        </pc:picChg>
        <pc:picChg chg="add del mod">
          <ac:chgData name="Leonie Smith" userId="fed1330f33f5650e" providerId="LiveId" clId="{267A7B35-9261-4951-AD9F-E8B7A342B84E}" dt="2023-08-08T05:11:55.423" v="125"/>
          <ac:picMkLst>
            <pc:docMk/>
            <pc:sldMk cId="2872476414" sldId="284"/>
            <ac:picMk id="77" creationId="{15A04CD7-933A-CF90-D4D0-B6A02AD2FE6D}"/>
          </ac:picMkLst>
        </pc:picChg>
        <pc:picChg chg="add del mod ord">
          <ac:chgData name="Leonie Smith" userId="fed1330f33f5650e" providerId="LiveId" clId="{267A7B35-9261-4951-AD9F-E8B7A342B84E}" dt="2023-08-08T05:12:09.244" v="126"/>
          <ac:picMkLst>
            <pc:docMk/>
            <pc:sldMk cId="2872476414" sldId="284"/>
            <ac:picMk id="80" creationId="{0F286B78-305C-5342-A94D-C427685D3D7C}"/>
          </ac:picMkLst>
        </pc:picChg>
        <pc:picChg chg="add del mod">
          <ac:chgData name="Leonie Smith" userId="fed1330f33f5650e" providerId="LiveId" clId="{267A7B35-9261-4951-AD9F-E8B7A342B84E}" dt="2023-08-08T05:13:22.196" v="128"/>
          <ac:picMkLst>
            <pc:docMk/>
            <pc:sldMk cId="2872476414" sldId="284"/>
            <ac:picMk id="81" creationId="{9DC2FE40-4826-D861-2496-E9FB652A8AAC}"/>
          </ac:picMkLst>
        </pc:picChg>
        <pc:picChg chg="add del mod ord">
          <ac:chgData name="Leonie Smith" userId="fed1330f33f5650e" providerId="LiveId" clId="{267A7B35-9261-4951-AD9F-E8B7A342B84E}" dt="2023-08-08T05:13:35.819" v="129"/>
          <ac:picMkLst>
            <pc:docMk/>
            <pc:sldMk cId="2872476414" sldId="284"/>
            <ac:picMk id="84" creationId="{F7FA3491-62FE-6DBC-BF83-368E3DC38857}"/>
          </ac:picMkLst>
        </pc:picChg>
        <pc:picChg chg="add del mod">
          <ac:chgData name="Leonie Smith" userId="fed1330f33f5650e" providerId="LiveId" clId="{267A7B35-9261-4951-AD9F-E8B7A342B84E}" dt="2023-08-08T05:14:01.435" v="131"/>
          <ac:picMkLst>
            <pc:docMk/>
            <pc:sldMk cId="2872476414" sldId="284"/>
            <ac:picMk id="85" creationId="{27FEBD69-00A6-7021-D4C1-42F64920EF41}"/>
          </ac:picMkLst>
        </pc:picChg>
        <pc:picChg chg="add del mod ord">
          <ac:chgData name="Leonie Smith" userId="fed1330f33f5650e" providerId="LiveId" clId="{267A7B35-9261-4951-AD9F-E8B7A342B84E}" dt="2023-08-08T05:14:15.908" v="132"/>
          <ac:picMkLst>
            <pc:docMk/>
            <pc:sldMk cId="2872476414" sldId="284"/>
            <ac:picMk id="92" creationId="{0DA0311E-428A-EB37-93FE-B5DBBCF62912}"/>
          </ac:picMkLst>
        </pc:picChg>
        <pc:picChg chg="add del mod">
          <ac:chgData name="Leonie Smith" userId="fed1330f33f5650e" providerId="LiveId" clId="{267A7B35-9261-4951-AD9F-E8B7A342B84E}" dt="2023-08-08T05:14:34.523" v="134"/>
          <ac:picMkLst>
            <pc:docMk/>
            <pc:sldMk cId="2872476414" sldId="284"/>
            <ac:picMk id="93" creationId="{6A6F8791-24B5-E78F-EEAF-EFD5C6D355F5}"/>
          </ac:picMkLst>
        </pc:picChg>
        <pc:picChg chg="add del mod ord">
          <ac:chgData name="Leonie Smith" userId="fed1330f33f5650e" providerId="LiveId" clId="{267A7B35-9261-4951-AD9F-E8B7A342B84E}" dt="2023-08-08T05:14:48.924" v="135"/>
          <ac:picMkLst>
            <pc:docMk/>
            <pc:sldMk cId="2872476414" sldId="284"/>
            <ac:picMk id="98" creationId="{9B4EEDFE-E960-C845-5721-370FF4288A49}"/>
          </ac:picMkLst>
        </pc:picChg>
        <pc:picChg chg="add del mod">
          <ac:chgData name="Leonie Smith" userId="fed1330f33f5650e" providerId="LiveId" clId="{267A7B35-9261-4951-AD9F-E8B7A342B84E}" dt="2023-08-08T05:17:22.804" v="137"/>
          <ac:picMkLst>
            <pc:docMk/>
            <pc:sldMk cId="2872476414" sldId="284"/>
            <ac:picMk id="99" creationId="{3710EFF5-3F5A-F743-E46A-66DD12CE07A2}"/>
          </ac:picMkLst>
        </pc:picChg>
        <pc:picChg chg="add del mod ord">
          <ac:chgData name="Leonie Smith" userId="fed1330f33f5650e" providerId="LiveId" clId="{267A7B35-9261-4951-AD9F-E8B7A342B84E}" dt="2023-08-08T05:17:35.826" v="138"/>
          <ac:picMkLst>
            <pc:docMk/>
            <pc:sldMk cId="2872476414" sldId="284"/>
            <ac:picMk id="102" creationId="{BAC7AE73-5543-D6C1-06C0-00F7660B0C18}"/>
          </ac:picMkLst>
        </pc:picChg>
        <pc:picChg chg="add mod">
          <ac:chgData name="Leonie Smith" userId="fed1330f33f5650e" providerId="LiveId" clId="{267A7B35-9261-4951-AD9F-E8B7A342B84E}" dt="2023-08-08T05:17:35.826" v="138"/>
          <ac:picMkLst>
            <pc:docMk/>
            <pc:sldMk cId="2872476414" sldId="284"/>
            <ac:picMk id="103" creationId="{0DBAD183-2C6D-777E-5778-6EE57C453FFB}"/>
          </ac:picMkLst>
        </pc:picChg>
      </pc:sldChg>
      <pc:sldChg chg="addSp delSp modSp mod modTransition modAnim">
        <pc:chgData name="Leonie Smith" userId="fed1330f33f5650e" providerId="LiveId" clId="{267A7B35-9261-4951-AD9F-E8B7A342B84E}" dt="2023-08-08T05:20:06.088" v="145"/>
        <pc:sldMkLst>
          <pc:docMk/>
          <pc:sldMk cId="2342427813" sldId="285"/>
        </pc:sldMkLst>
        <pc:picChg chg="add del mod">
          <ac:chgData name="Leonie Smith" userId="fed1330f33f5650e" providerId="LiveId" clId="{267A7B35-9261-4951-AD9F-E8B7A342B84E}" dt="2023-08-08T05:18:29.943" v="141"/>
          <ac:picMkLst>
            <pc:docMk/>
            <pc:sldMk cId="2342427813" sldId="285"/>
            <ac:picMk id="7" creationId="{57CB4B9C-B987-5DBF-C168-8BF086DB12E2}"/>
          </ac:picMkLst>
        </pc:picChg>
        <pc:picChg chg="add del mod">
          <ac:chgData name="Leonie Smith" userId="fed1330f33f5650e" providerId="LiveId" clId="{267A7B35-9261-4951-AD9F-E8B7A342B84E}" dt="2023-08-08T05:18:59.233" v="142"/>
          <ac:picMkLst>
            <pc:docMk/>
            <pc:sldMk cId="2342427813" sldId="285"/>
            <ac:picMk id="10" creationId="{50632CC7-3CA3-D3D2-5865-A4228A9EECF8}"/>
          </ac:picMkLst>
        </pc:picChg>
        <pc:picChg chg="add del mod">
          <ac:chgData name="Leonie Smith" userId="fed1330f33f5650e" providerId="LiveId" clId="{267A7B35-9261-4951-AD9F-E8B7A342B84E}" dt="2023-08-08T05:19:37.350" v="144"/>
          <ac:picMkLst>
            <pc:docMk/>
            <pc:sldMk cId="2342427813" sldId="285"/>
            <ac:picMk id="11" creationId="{336D3B1E-DD2F-5BCF-3419-9505044B2F2B}"/>
          </ac:picMkLst>
        </pc:picChg>
        <pc:picChg chg="add del mod ord">
          <ac:chgData name="Leonie Smith" userId="fed1330f33f5650e" providerId="LiveId" clId="{267A7B35-9261-4951-AD9F-E8B7A342B84E}" dt="2023-08-08T05:20:06.088" v="145"/>
          <ac:picMkLst>
            <pc:docMk/>
            <pc:sldMk cId="2342427813" sldId="285"/>
            <ac:picMk id="15" creationId="{D0E75BC3-99D7-E558-8FF1-2443E9613F0A}"/>
          </ac:picMkLst>
        </pc:picChg>
        <pc:picChg chg="add mod">
          <ac:chgData name="Leonie Smith" userId="fed1330f33f5650e" providerId="LiveId" clId="{267A7B35-9261-4951-AD9F-E8B7A342B84E}" dt="2023-08-08T05:20:06.088" v="145"/>
          <ac:picMkLst>
            <pc:docMk/>
            <pc:sldMk cId="2342427813" sldId="285"/>
            <ac:picMk id="16" creationId="{CFAA265F-A2DB-8129-32CC-34F249A6E90E}"/>
          </ac:picMkLst>
        </pc:picChg>
      </pc:sldChg>
      <pc:sldChg chg="addSp modSp">
        <pc:chgData name="Leonie Smith" userId="fed1330f33f5650e" providerId="LiveId" clId="{267A7B35-9261-4951-AD9F-E8B7A342B84E}" dt="2023-08-08T05:21:45.116" v="146"/>
        <pc:sldMkLst>
          <pc:docMk/>
          <pc:sldMk cId="2223752114" sldId="286"/>
        </pc:sldMkLst>
        <pc:picChg chg="add mod">
          <ac:chgData name="Leonie Smith" userId="fed1330f33f5650e" providerId="LiveId" clId="{267A7B35-9261-4951-AD9F-E8B7A342B84E}" dt="2023-08-08T05:21:45.116" v="146"/>
          <ac:picMkLst>
            <pc:docMk/>
            <pc:sldMk cId="2223752114" sldId="286"/>
            <ac:picMk id="6" creationId="{17C92670-05E2-8EFF-0949-5151F18B4793}"/>
          </ac:picMkLst>
        </pc:picChg>
      </pc:sldChg>
      <pc:sldChg chg="addSp delSp modSp mod modTransition modAnim">
        <pc:chgData name="Leonie Smith" userId="fed1330f33f5650e" providerId="LiveId" clId="{267A7B35-9261-4951-AD9F-E8B7A342B84E}" dt="2023-08-08T04:48:39.835" v="3"/>
        <pc:sldMkLst>
          <pc:docMk/>
          <pc:sldMk cId="4119572592" sldId="287"/>
        </pc:sldMkLst>
        <pc:picChg chg="add del mod">
          <ac:chgData name="Leonie Smith" userId="fed1330f33f5650e" providerId="LiveId" clId="{267A7B35-9261-4951-AD9F-E8B7A342B84E}" dt="2023-08-08T04:48:33.031" v="2"/>
          <ac:picMkLst>
            <pc:docMk/>
            <pc:sldMk cId="4119572592" sldId="287"/>
            <ac:picMk id="7" creationId="{A2BCEBA9-2AEA-8254-7171-C2C6F28A9069}"/>
          </ac:picMkLst>
        </pc:picChg>
        <pc:picChg chg="add del mod">
          <ac:chgData name="Leonie Smith" userId="fed1330f33f5650e" providerId="LiveId" clId="{267A7B35-9261-4951-AD9F-E8B7A342B84E}" dt="2023-08-08T04:48:39.835" v="3"/>
          <ac:picMkLst>
            <pc:docMk/>
            <pc:sldMk cId="4119572592" sldId="287"/>
            <ac:picMk id="12" creationId="{87994BF3-2024-0D8F-DCA4-E0C6D355512E}"/>
          </ac:picMkLst>
        </pc:picChg>
        <pc:picChg chg="add mod">
          <ac:chgData name="Leonie Smith" userId="fed1330f33f5650e" providerId="LiveId" clId="{267A7B35-9261-4951-AD9F-E8B7A342B84E}" dt="2023-08-08T04:48:39.835" v="3"/>
          <ac:picMkLst>
            <pc:docMk/>
            <pc:sldMk cId="4119572592" sldId="287"/>
            <ac:picMk id="13" creationId="{AF711DE1-2431-AE0F-B3A3-B80F130A84EC}"/>
          </ac:picMkLst>
        </pc:picChg>
      </pc:sldChg>
    </pc:docChg>
  </pc:docChgLst>
  <pc:docChgLst>
    <pc:chgData name="Alfred Smith" userId="3c60a3631c0db8ad" providerId="LiveId" clId="{D67662D8-2BBA-43AF-A2D9-FEB996C7D0E6}"/>
    <pc:docChg chg="custSel modSld">
      <pc:chgData name="Alfred Smith" userId="3c60a3631c0db8ad" providerId="LiveId" clId="{D67662D8-2BBA-43AF-A2D9-FEB996C7D0E6}" dt="2023-01-25T11:11:47.212" v="29"/>
      <pc:docMkLst>
        <pc:docMk/>
      </pc:docMkLst>
      <pc:sldChg chg="addSp delSp modSp mod modTransition modAnim">
        <pc:chgData name="Alfred Smith" userId="3c60a3631c0db8ad" providerId="LiveId" clId="{D67662D8-2BBA-43AF-A2D9-FEB996C7D0E6}" dt="2023-01-25T11:11:36.241" v="22"/>
        <pc:sldMkLst>
          <pc:docMk/>
          <pc:sldMk cId="3348757415" sldId="256"/>
        </pc:sldMkLst>
        <pc:spChg chg="add mod">
          <ac:chgData name="Alfred Smith" userId="3c60a3631c0db8ad" providerId="LiveId" clId="{D67662D8-2BBA-43AF-A2D9-FEB996C7D0E6}" dt="2023-01-25T11:11:36.241" v="22"/>
          <ac:spMkLst>
            <pc:docMk/>
            <pc:sldMk cId="3348757415" sldId="256"/>
            <ac:spMk id="3" creationId="{A9F5F60D-EFF5-A36F-9EE0-A8B6E39D1232}"/>
          </ac:spMkLst>
        </pc:spChg>
        <pc:spChg chg="del">
          <ac:chgData name="Alfred Smith" userId="3c60a3631c0db8ad" providerId="LiveId" clId="{D67662D8-2BBA-43AF-A2D9-FEB996C7D0E6}" dt="2023-01-25T11:11:25.637" v="21" actId="478"/>
          <ac:spMkLst>
            <pc:docMk/>
            <pc:sldMk cId="3348757415" sldId="256"/>
            <ac:spMk id="6" creationId="{416C064E-628E-47C0-A712-DB178FE9901E}"/>
          </ac:spMkLst>
        </pc:spChg>
        <pc:picChg chg="del">
          <ac:chgData name="Alfred Smith" userId="3c60a3631c0db8ad" providerId="LiveId" clId="{D67662D8-2BBA-43AF-A2D9-FEB996C7D0E6}" dt="2023-01-25T11:11:07.189" v="13"/>
          <ac:picMkLst>
            <pc:docMk/>
            <pc:sldMk cId="3348757415" sldId="256"/>
            <ac:picMk id="2" creationId="{7971FED4-F1C1-44E0-919E-45AB0FCBE60F}"/>
          </ac:picMkLst>
        </pc:picChg>
      </pc:sldChg>
      <pc:sldChg chg="addSp delSp modSp mod modTransition modAnim">
        <pc:chgData name="Alfred Smith" userId="3c60a3631c0db8ad" providerId="LiveId" clId="{D67662D8-2BBA-43AF-A2D9-FEB996C7D0E6}" dt="2023-01-25T11:11:38.140" v="23"/>
        <pc:sldMkLst>
          <pc:docMk/>
          <pc:sldMk cId="525752733" sldId="258"/>
        </pc:sldMkLst>
        <pc:spChg chg="add mod">
          <ac:chgData name="Alfred Smith" userId="3c60a3631c0db8ad" providerId="LiveId" clId="{D67662D8-2BBA-43AF-A2D9-FEB996C7D0E6}" dt="2023-01-25T11:11:38.140" v="23"/>
          <ac:spMkLst>
            <pc:docMk/>
            <pc:sldMk cId="525752733" sldId="258"/>
            <ac:spMk id="3" creationId="{F6A494A3-615D-634B-FBAF-E50A21A818EA}"/>
          </ac:spMkLst>
        </pc:spChg>
        <pc:spChg chg="del">
          <ac:chgData name="Alfred Smith" userId="3c60a3631c0db8ad" providerId="LiveId" clId="{D67662D8-2BBA-43AF-A2D9-FEB996C7D0E6}" dt="2023-01-25T11:11:24.115" v="20" actId="478"/>
          <ac:spMkLst>
            <pc:docMk/>
            <pc:sldMk cId="525752733" sldId="258"/>
            <ac:spMk id="6" creationId="{416C064E-628E-47C0-A712-DB178FE9901E}"/>
          </ac:spMkLst>
        </pc:spChg>
        <pc:picChg chg="del">
          <ac:chgData name="Alfred Smith" userId="3c60a3631c0db8ad" providerId="LiveId" clId="{D67662D8-2BBA-43AF-A2D9-FEB996C7D0E6}" dt="2023-01-25T11:11:07.189" v="13"/>
          <ac:picMkLst>
            <pc:docMk/>
            <pc:sldMk cId="525752733" sldId="258"/>
            <ac:picMk id="2" creationId="{50B150B8-3D1F-4F50-851B-F4F297E64E6A}"/>
          </ac:picMkLst>
        </pc:picChg>
      </pc:sldChg>
      <pc:sldChg chg="addSp delSp modSp mod modTransition modAnim">
        <pc:chgData name="Alfred Smith" userId="3c60a3631c0db8ad" providerId="LiveId" clId="{D67662D8-2BBA-43AF-A2D9-FEB996C7D0E6}" dt="2023-01-25T11:11:39.710" v="24"/>
        <pc:sldMkLst>
          <pc:docMk/>
          <pc:sldMk cId="2044568653" sldId="281"/>
        </pc:sldMkLst>
        <pc:spChg chg="add mod">
          <ac:chgData name="Alfred Smith" userId="3c60a3631c0db8ad" providerId="LiveId" clId="{D67662D8-2BBA-43AF-A2D9-FEB996C7D0E6}" dt="2023-01-25T11:11:39.710" v="24"/>
          <ac:spMkLst>
            <pc:docMk/>
            <pc:sldMk cId="2044568653" sldId="281"/>
            <ac:spMk id="2" creationId="{808857E1-70C5-3462-9234-83D8099CBA8E}"/>
          </ac:spMkLst>
        </pc:spChg>
        <pc:spChg chg="del">
          <ac:chgData name="Alfred Smith" userId="3c60a3631c0db8ad" providerId="LiveId" clId="{D67662D8-2BBA-43AF-A2D9-FEB996C7D0E6}" dt="2023-01-25T11:11:22.059" v="19" actId="478"/>
          <ac:spMkLst>
            <pc:docMk/>
            <pc:sldMk cId="2044568653" sldId="281"/>
            <ac:spMk id="6" creationId="{416C064E-628E-47C0-A712-DB178FE9901E}"/>
          </ac:spMkLst>
        </pc:spChg>
        <pc:picChg chg="del">
          <ac:chgData name="Alfred Smith" userId="3c60a3631c0db8ad" providerId="LiveId" clId="{D67662D8-2BBA-43AF-A2D9-FEB996C7D0E6}" dt="2023-01-25T11:11:07.189" v="13"/>
          <ac:picMkLst>
            <pc:docMk/>
            <pc:sldMk cId="2044568653" sldId="281"/>
            <ac:picMk id="11" creationId="{22896555-B410-401B-B311-E21810CEDCDE}"/>
          </ac:picMkLst>
        </pc:picChg>
      </pc:sldChg>
      <pc:sldChg chg="addSp delSp modSp mod modTransition modAnim">
        <pc:chgData name="Alfred Smith" userId="3c60a3631c0db8ad" providerId="LiveId" clId="{D67662D8-2BBA-43AF-A2D9-FEB996C7D0E6}" dt="2023-01-25T11:11:41.120" v="25"/>
        <pc:sldMkLst>
          <pc:docMk/>
          <pc:sldMk cId="3681266347" sldId="282"/>
        </pc:sldMkLst>
        <pc:spChg chg="add mod">
          <ac:chgData name="Alfred Smith" userId="3c60a3631c0db8ad" providerId="LiveId" clId="{D67662D8-2BBA-43AF-A2D9-FEB996C7D0E6}" dt="2023-01-25T11:11:41.120" v="25"/>
          <ac:spMkLst>
            <pc:docMk/>
            <pc:sldMk cId="3681266347" sldId="282"/>
            <ac:spMk id="2" creationId="{0D6EFFF0-848D-BC1A-7C16-C2AC1F823DDB}"/>
          </ac:spMkLst>
        </pc:spChg>
        <pc:spChg chg="del">
          <ac:chgData name="Alfred Smith" userId="3c60a3631c0db8ad" providerId="LiveId" clId="{D67662D8-2BBA-43AF-A2D9-FEB996C7D0E6}" dt="2023-01-25T11:11:16.884" v="18" actId="478"/>
          <ac:spMkLst>
            <pc:docMk/>
            <pc:sldMk cId="3681266347" sldId="282"/>
            <ac:spMk id="6" creationId="{416C064E-628E-47C0-A712-DB178FE9901E}"/>
          </ac:spMkLst>
        </pc:spChg>
        <pc:picChg chg="del">
          <ac:chgData name="Alfred Smith" userId="3c60a3631c0db8ad" providerId="LiveId" clId="{D67662D8-2BBA-43AF-A2D9-FEB996C7D0E6}" dt="2023-01-25T11:11:07.189" v="13"/>
          <ac:picMkLst>
            <pc:docMk/>
            <pc:sldMk cId="3681266347" sldId="282"/>
            <ac:picMk id="3" creationId="{CE3D3B13-35F4-481D-9D48-E211B199028E}"/>
          </ac:picMkLst>
        </pc:picChg>
      </pc:sldChg>
      <pc:sldChg chg="addSp delSp modSp mod modTransition modAnim">
        <pc:chgData name="Alfred Smith" userId="3c60a3631c0db8ad" providerId="LiveId" clId="{D67662D8-2BBA-43AF-A2D9-FEB996C7D0E6}" dt="2023-01-25T11:11:42.591" v="26"/>
        <pc:sldMkLst>
          <pc:docMk/>
          <pc:sldMk cId="26953390" sldId="283"/>
        </pc:sldMkLst>
        <pc:spChg chg="add mod">
          <ac:chgData name="Alfred Smith" userId="3c60a3631c0db8ad" providerId="LiveId" clId="{D67662D8-2BBA-43AF-A2D9-FEB996C7D0E6}" dt="2023-01-25T11:11:42.591" v="26"/>
          <ac:spMkLst>
            <pc:docMk/>
            <pc:sldMk cId="26953390" sldId="283"/>
            <ac:spMk id="2" creationId="{B4C2279D-94EC-F356-08BF-221B0244F44D}"/>
          </ac:spMkLst>
        </pc:spChg>
        <pc:spChg chg="del">
          <ac:chgData name="Alfred Smith" userId="3c60a3631c0db8ad" providerId="LiveId" clId="{D67662D8-2BBA-43AF-A2D9-FEB996C7D0E6}" dt="2023-01-25T11:11:15.060" v="17" actId="478"/>
          <ac:spMkLst>
            <pc:docMk/>
            <pc:sldMk cId="26953390" sldId="283"/>
            <ac:spMk id="6" creationId="{416C064E-628E-47C0-A712-DB178FE9901E}"/>
          </ac:spMkLst>
        </pc:spChg>
        <pc:picChg chg="del">
          <ac:chgData name="Alfred Smith" userId="3c60a3631c0db8ad" providerId="LiveId" clId="{D67662D8-2BBA-43AF-A2D9-FEB996C7D0E6}" dt="2023-01-25T11:11:07.189" v="13"/>
          <ac:picMkLst>
            <pc:docMk/>
            <pc:sldMk cId="26953390" sldId="283"/>
            <ac:picMk id="8" creationId="{2D064B59-671A-4597-85CB-092C618D8DD9}"/>
          </ac:picMkLst>
        </pc:picChg>
      </pc:sldChg>
      <pc:sldChg chg="addSp delSp modSp mod modTransition modAnim">
        <pc:chgData name="Alfred Smith" userId="3c60a3631c0db8ad" providerId="LiveId" clId="{D67662D8-2BBA-43AF-A2D9-FEB996C7D0E6}" dt="2023-01-25T11:11:44.124" v="27"/>
        <pc:sldMkLst>
          <pc:docMk/>
          <pc:sldMk cId="2872476414" sldId="284"/>
        </pc:sldMkLst>
        <pc:spChg chg="add mod">
          <ac:chgData name="Alfred Smith" userId="3c60a3631c0db8ad" providerId="LiveId" clId="{D67662D8-2BBA-43AF-A2D9-FEB996C7D0E6}" dt="2023-01-25T11:11:44.124" v="27"/>
          <ac:spMkLst>
            <pc:docMk/>
            <pc:sldMk cId="2872476414" sldId="284"/>
            <ac:spMk id="2" creationId="{426F88AB-943A-A48B-E854-5DBD64C7F746}"/>
          </ac:spMkLst>
        </pc:spChg>
        <pc:spChg chg="del">
          <ac:chgData name="Alfred Smith" userId="3c60a3631c0db8ad" providerId="LiveId" clId="{D67662D8-2BBA-43AF-A2D9-FEB996C7D0E6}" dt="2023-01-25T11:11:13.675" v="16" actId="478"/>
          <ac:spMkLst>
            <pc:docMk/>
            <pc:sldMk cId="2872476414" sldId="284"/>
            <ac:spMk id="6" creationId="{416C064E-628E-47C0-A712-DB178FE9901E}"/>
          </ac:spMkLst>
        </pc:spChg>
        <pc:picChg chg="del">
          <ac:chgData name="Alfred Smith" userId="3c60a3631c0db8ad" providerId="LiveId" clId="{D67662D8-2BBA-43AF-A2D9-FEB996C7D0E6}" dt="2023-01-25T11:11:07.189" v="13"/>
          <ac:picMkLst>
            <pc:docMk/>
            <pc:sldMk cId="2872476414" sldId="284"/>
            <ac:picMk id="3" creationId="{A99B2DFC-632C-49CF-A765-5652CA57EC1A}"/>
          </ac:picMkLst>
        </pc:picChg>
      </pc:sldChg>
      <pc:sldChg chg="addSp delSp modSp mod modTransition modAnim">
        <pc:chgData name="Alfred Smith" userId="3c60a3631c0db8ad" providerId="LiveId" clId="{D67662D8-2BBA-43AF-A2D9-FEB996C7D0E6}" dt="2023-01-25T11:11:45.567" v="28"/>
        <pc:sldMkLst>
          <pc:docMk/>
          <pc:sldMk cId="2342427813" sldId="285"/>
        </pc:sldMkLst>
        <pc:spChg chg="add mod">
          <ac:chgData name="Alfred Smith" userId="3c60a3631c0db8ad" providerId="LiveId" clId="{D67662D8-2BBA-43AF-A2D9-FEB996C7D0E6}" dt="2023-01-25T11:11:45.567" v="28"/>
          <ac:spMkLst>
            <pc:docMk/>
            <pc:sldMk cId="2342427813" sldId="285"/>
            <ac:spMk id="3" creationId="{730E4C0E-6565-5E48-ADCB-D54B1A254195}"/>
          </ac:spMkLst>
        </pc:spChg>
        <pc:spChg chg="del">
          <ac:chgData name="Alfred Smith" userId="3c60a3631c0db8ad" providerId="LiveId" clId="{D67662D8-2BBA-43AF-A2D9-FEB996C7D0E6}" dt="2023-01-25T11:11:12.078" v="15" actId="478"/>
          <ac:spMkLst>
            <pc:docMk/>
            <pc:sldMk cId="2342427813" sldId="285"/>
            <ac:spMk id="6" creationId="{416C064E-628E-47C0-A712-DB178FE9901E}"/>
          </ac:spMkLst>
        </pc:spChg>
        <pc:picChg chg="del">
          <ac:chgData name="Alfred Smith" userId="3c60a3631c0db8ad" providerId="LiveId" clId="{D67662D8-2BBA-43AF-A2D9-FEB996C7D0E6}" dt="2023-01-25T11:11:07.189" v="13"/>
          <ac:picMkLst>
            <pc:docMk/>
            <pc:sldMk cId="2342427813" sldId="285"/>
            <ac:picMk id="2" creationId="{26FA811F-C002-45F5-87DD-E8C518170DD0}"/>
          </ac:picMkLst>
        </pc:picChg>
      </pc:sldChg>
      <pc:sldChg chg="addSp delSp modSp mod modTransition modAnim">
        <pc:chgData name="Alfred Smith" userId="3c60a3631c0db8ad" providerId="LiveId" clId="{D67662D8-2BBA-43AF-A2D9-FEB996C7D0E6}" dt="2023-01-25T11:11:47.212" v="29"/>
        <pc:sldMkLst>
          <pc:docMk/>
          <pc:sldMk cId="2223752114" sldId="286"/>
        </pc:sldMkLst>
        <pc:spChg chg="add mod">
          <ac:chgData name="Alfred Smith" userId="3c60a3631c0db8ad" providerId="LiveId" clId="{D67662D8-2BBA-43AF-A2D9-FEB996C7D0E6}" dt="2023-01-25T11:11:47.212" v="29"/>
          <ac:spMkLst>
            <pc:docMk/>
            <pc:sldMk cId="2223752114" sldId="286"/>
            <ac:spMk id="2" creationId="{05669AB8-242B-DD98-96C7-0227033860DA}"/>
          </ac:spMkLst>
        </pc:spChg>
        <pc:spChg chg="del">
          <ac:chgData name="Alfred Smith" userId="3c60a3631c0db8ad" providerId="LiveId" clId="{D67662D8-2BBA-43AF-A2D9-FEB996C7D0E6}" dt="2023-01-25T11:11:10.155" v="14" actId="478"/>
          <ac:spMkLst>
            <pc:docMk/>
            <pc:sldMk cId="2223752114" sldId="286"/>
            <ac:spMk id="6" creationId="{416C064E-628E-47C0-A712-DB178FE9901E}"/>
          </ac:spMkLst>
        </pc:spChg>
        <pc:picChg chg="del">
          <ac:chgData name="Alfred Smith" userId="3c60a3631c0db8ad" providerId="LiveId" clId="{D67662D8-2BBA-43AF-A2D9-FEB996C7D0E6}" dt="2023-01-25T11:11:07.189" v="13"/>
          <ac:picMkLst>
            <pc:docMk/>
            <pc:sldMk cId="2223752114" sldId="286"/>
            <ac:picMk id="10" creationId="{0CF6CEAE-5EBF-435A-A7B4-EACE03589604}"/>
          </ac:picMkLst>
        </pc:picChg>
      </pc:sldChg>
      <pc:sldChg chg="delSp modTransition modAnim">
        <pc:chgData name="Alfred Smith" userId="3c60a3631c0db8ad" providerId="LiveId" clId="{D67662D8-2BBA-43AF-A2D9-FEB996C7D0E6}" dt="2023-01-25T11:11:07.189" v="13"/>
        <pc:sldMkLst>
          <pc:docMk/>
          <pc:sldMk cId="4119572592" sldId="287"/>
        </pc:sldMkLst>
        <pc:picChg chg="del">
          <ac:chgData name="Alfred Smith" userId="3c60a3631c0db8ad" providerId="LiveId" clId="{D67662D8-2BBA-43AF-A2D9-FEB996C7D0E6}" dt="2023-01-25T11:11:07.189" v="13"/>
          <ac:picMkLst>
            <pc:docMk/>
            <pc:sldMk cId="4119572592" sldId="287"/>
            <ac:picMk id="4" creationId="{4AC97F56-71A4-48C6-A386-B6850CCC7669}"/>
          </ac:picMkLst>
        </pc:picChg>
      </pc:sldChg>
      <pc:sldChg chg="addSp modSp mod modTransition">
        <pc:chgData name="Alfred Smith" userId="3c60a3631c0db8ad" providerId="LiveId" clId="{D67662D8-2BBA-43AF-A2D9-FEB996C7D0E6}" dt="2023-01-25T11:11:07.189" v="13"/>
        <pc:sldMkLst>
          <pc:docMk/>
          <pc:sldMk cId="3236228048" sldId="288"/>
        </pc:sldMkLst>
        <pc:spChg chg="add mod">
          <ac:chgData name="Alfred Smith" userId="3c60a3631c0db8ad" providerId="LiveId" clId="{D67662D8-2BBA-43AF-A2D9-FEB996C7D0E6}" dt="2023-01-25T11:08:08.249" v="4" actId="1076"/>
          <ac:spMkLst>
            <pc:docMk/>
            <pc:sldMk cId="3236228048" sldId="288"/>
            <ac:spMk id="2" creationId="{89248519-0DBF-6F6F-9740-D44A00774A2B}"/>
          </ac:spMkLst>
        </pc:spChg>
      </pc:sldChg>
      <pc:sldChg chg="addSp modSp modTransition">
        <pc:chgData name="Alfred Smith" userId="3c60a3631c0db8ad" providerId="LiveId" clId="{D67662D8-2BBA-43AF-A2D9-FEB996C7D0E6}" dt="2023-01-25T11:11:07.189" v="13"/>
        <pc:sldMkLst>
          <pc:docMk/>
          <pc:sldMk cId="1834437014" sldId="289"/>
        </pc:sldMkLst>
        <pc:spChg chg="add mod">
          <ac:chgData name="Alfred Smith" userId="3c60a3631c0db8ad" providerId="LiveId" clId="{D67662D8-2BBA-43AF-A2D9-FEB996C7D0E6}" dt="2023-01-25T11:08:14.880" v="5"/>
          <ac:spMkLst>
            <pc:docMk/>
            <pc:sldMk cId="1834437014" sldId="289"/>
            <ac:spMk id="3" creationId="{8637E9B4-86F9-1A2A-0DB7-D4981E970434}"/>
          </ac:spMkLst>
        </pc:spChg>
      </pc:sldChg>
      <pc:sldChg chg="modSp mod modTransition">
        <pc:chgData name="Alfred Smith" userId="3c60a3631c0db8ad" providerId="LiveId" clId="{D67662D8-2BBA-43AF-A2D9-FEB996C7D0E6}" dt="2023-01-25T11:11:07.189" v="13"/>
        <pc:sldMkLst>
          <pc:docMk/>
          <pc:sldMk cId="1149165672" sldId="290"/>
        </pc:sldMkLst>
        <pc:spChg chg="mod">
          <ac:chgData name="Alfred Smith" userId="3c60a3631c0db8ad" providerId="LiveId" clId="{D67662D8-2BBA-43AF-A2D9-FEB996C7D0E6}" dt="2023-01-25T11:08:48.768" v="6"/>
          <ac:spMkLst>
            <pc:docMk/>
            <pc:sldMk cId="1149165672" sldId="290"/>
            <ac:spMk id="4" creationId="{1492309D-5558-44D9-9A9F-3E1127B775AA}"/>
          </ac:spMkLst>
        </pc:spChg>
      </pc:sldChg>
      <pc:sldChg chg="modSp mod modTransition">
        <pc:chgData name="Alfred Smith" userId="3c60a3631c0db8ad" providerId="LiveId" clId="{D67662D8-2BBA-43AF-A2D9-FEB996C7D0E6}" dt="2023-01-25T11:11:07.189" v="13"/>
        <pc:sldMkLst>
          <pc:docMk/>
          <pc:sldMk cId="2135282697" sldId="291"/>
        </pc:sldMkLst>
        <pc:spChg chg="mod">
          <ac:chgData name="Alfred Smith" userId="3c60a3631c0db8ad" providerId="LiveId" clId="{D67662D8-2BBA-43AF-A2D9-FEB996C7D0E6}" dt="2023-01-25T11:08:51.770" v="7"/>
          <ac:spMkLst>
            <pc:docMk/>
            <pc:sldMk cId="2135282697" sldId="291"/>
            <ac:spMk id="4" creationId="{D59EBA3B-3243-45D8-A398-214A7BFF2D81}"/>
          </ac:spMkLst>
        </pc:spChg>
      </pc:sldChg>
      <pc:sldChg chg="modSp mod modTransition">
        <pc:chgData name="Alfred Smith" userId="3c60a3631c0db8ad" providerId="LiveId" clId="{D67662D8-2BBA-43AF-A2D9-FEB996C7D0E6}" dt="2023-01-25T11:11:07.189" v="13"/>
        <pc:sldMkLst>
          <pc:docMk/>
          <pc:sldMk cId="933555794" sldId="292"/>
        </pc:sldMkLst>
        <pc:spChg chg="mod">
          <ac:chgData name="Alfred Smith" userId="3c60a3631c0db8ad" providerId="LiveId" clId="{D67662D8-2BBA-43AF-A2D9-FEB996C7D0E6}" dt="2023-01-25T11:08:54.540" v="8"/>
          <ac:spMkLst>
            <pc:docMk/>
            <pc:sldMk cId="933555794" sldId="292"/>
            <ac:spMk id="4" creationId="{FC84E159-CFF0-4A8B-BDB3-4FC4A8D448AB}"/>
          </ac:spMkLst>
        </pc:spChg>
      </pc:sldChg>
      <pc:sldChg chg="modSp mod modTransition">
        <pc:chgData name="Alfred Smith" userId="3c60a3631c0db8ad" providerId="LiveId" clId="{D67662D8-2BBA-43AF-A2D9-FEB996C7D0E6}" dt="2023-01-25T11:11:07.189" v="13"/>
        <pc:sldMkLst>
          <pc:docMk/>
          <pc:sldMk cId="1172048333" sldId="293"/>
        </pc:sldMkLst>
        <pc:spChg chg="mod">
          <ac:chgData name="Alfred Smith" userId="3c60a3631c0db8ad" providerId="LiveId" clId="{D67662D8-2BBA-43AF-A2D9-FEB996C7D0E6}" dt="2023-01-25T11:08:57.836" v="9"/>
          <ac:spMkLst>
            <pc:docMk/>
            <pc:sldMk cId="1172048333" sldId="293"/>
            <ac:spMk id="4" creationId="{DEAAC302-DFF9-465D-A97F-2A59A7C5A890}"/>
          </ac:spMkLst>
        </pc:spChg>
      </pc:sldChg>
      <pc:sldChg chg="modSp mod modTransition">
        <pc:chgData name="Alfred Smith" userId="3c60a3631c0db8ad" providerId="LiveId" clId="{D67662D8-2BBA-43AF-A2D9-FEB996C7D0E6}" dt="2023-01-25T11:11:07.189" v="13"/>
        <pc:sldMkLst>
          <pc:docMk/>
          <pc:sldMk cId="2858828388" sldId="294"/>
        </pc:sldMkLst>
        <pc:spChg chg="mod">
          <ac:chgData name="Alfred Smith" userId="3c60a3631c0db8ad" providerId="LiveId" clId="{D67662D8-2BBA-43AF-A2D9-FEB996C7D0E6}" dt="2023-01-25T11:09:01.006" v="10"/>
          <ac:spMkLst>
            <pc:docMk/>
            <pc:sldMk cId="2858828388" sldId="294"/>
            <ac:spMk id="6" creationId="{553CCDC9-7E6F-46C8-A38B-757765D05E66}"/>
          </ac:spMkLst>
        </pc:spChg>
      </pc:sldChg>
      <pc:sldChg chg="modSp mod modTransition">
        <pc:chgData name="Alfred Smith" userId="3c60a3631c0db8ad" providerId="LiveId" clId="{D67662D8-2BBA-43AF-A2D9-FEB996C7D0E6}" dt="2023-01-25T11:11:07.189" v="13"/>
        <pc:sldMkLst>
          <pc:docMk/>
          <pc:sldMk cId="1959827115" sldId="295"/>
        </pc:sldMkLst>
        <pc:spChg chg="mod">
          <ac:chgData name="Alfred Smith" userId="3c60a3631c0db8ad" providerId="LiveId" clId="{D67662D8-2BBA-43AF-A2D9-FEB996C7D0E6}" dt="2023-01-25T11:09:04.899" v="11"/>
          <ac:spMkLst>
            <pc:docMk/>
            <pc:sldMk cId="1959827115" sldId="295"/>
            <ac:spMk id="4" creationId="{C1E8BA3E-DE54-48FA-8885-2ECC739F16A9}"/>
          </ac:spMkLst>
        </pc:spChg>
      </pc:sldChg>
      <pc:sldChg chg="modSp mod modTransition">
        <pc:chgData name="Alfred Smith" userId="3c60a3631c0db8ad" providerId="LiveId" clId="{D67662D8-2BBA-43AF-A2D9-FEB996C7D0E6}" dt="2023-01-25T11:11:07.189" v="13"/>
        <pc:sldMkLst>
          <pc:docMk/>
          <pc:sldMk cId="511855001" sldId="296"/>
        </pc:sldMkLst>
        <pc:spChg chg="mod">
          <ac:chgData name="Alfred Smith" userId="3c60a3631c0db8ad" providerId="LiveId" clId="{D67662D8-2BBA-43AF-A2D9-FEB996C7D0E6}" dt="2023-01-25T11:09:08.148" v="12"/>
          <ac:spMkLst>
            <pc:docMk/>
            <pc:sldMk cId="511855001" sldId="296"/>
            <ac:spMk id="6" creationId="{0CAA0B71-06C5-4152-B5EC-6AC9608B9D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BC64C-CE14-4B63-8B3F-F30C8227D10D}" type="datetimeFigureOut">
              <a:rPr lang="en-ZA" smtClean="0"/>
              <a:t>2024/07/23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1FD30-8271-4161-95A4-308124FA5F82}" type="slidenum">
              <a:rPr lang="en-ZA" smtClean="0"/>
              <a:t>‹#›</a:t>
            </a:fld>
            <a:endParaRPr lang="en-ZA"/>
          </a:p>
        </p:txBody>
      </p:sp>
    </p:spTree>
    <p:extLst>
      <p:ext uri="{BB962C8B-B14F-4D97-AF65-F5344CB8AC3E}">
        <p14:creationId xmlns:p14="http://schemas.microsoft.com/office/powerpoint/2010/main" val="87659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8361FD30-8271-4161-95A4-308124FA5F82}" type="slidenum">
              <a:rPr lang="en-ZA" smtClean="0"/>
              <a:t>1</a:t>
            </a:fld>
            <a:endParaRPr lang="en-ZA"/>
          </a:p>
        </p:txBody>
      </p:sp>
    </p:spTree>
    <p:extLst>
      <p:ext uri="{BB962C8B-B14F-4D97-AF65-F5344CB8AC3E}">
        <p14:creationId xmlns:p14="http://schemas.microsoft.com/office/powerpoint/2010/main" val="400364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baseline="0" dirty="0">
                <a:latin typeface="TimesNewRomanPSMT"/>
              </a:rPr>
              <a:t>checked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baseline="0" dirty="0">
                <a:latin typeface="TimesNewRomanPSMT"/>
              </a:rPr>
              <a:t>2) Bitter water made sweet – Ex 15:22-27 (Right 2nd)</a:t>
            </a:r>
          </a:p>
          <a:p>
            <a:endParaRPr lang="en-ZA" dirty="0"/>
          </a:p>
        </p:txBody>
      </p:sp>
      <p:sp>
        <p:nvSpPr>
          <p:cNvPr id="4" name="Slide Number Placeholder 3"/>
          <p:cNvSpPr>
            <a:spLocks noGrp="1"/>
          </p:cNvSpPr>
          <p:nvPr>
            <p:ph type="sldNum" sz="quarter" idx="5"/>
          </p:nvPr>
        </p:nvSpPr>
        <p:spPr/>
        <p:txBody>
          <a:bodyPr/>
          <a:lstStyle/>
          <a:p>
            <a:fld id="{8361FD30-8271-4161-95A4-308124FA5F82}" type="slidenum">
              <a:rPr lang="en-ZA" smtClean="0"/>
              <a:t>3</a:t>
            </a:fld>
            <a:endParaRPr lang="en-ZA"/>
          </a:p>
        </p:txBody>
      </p:sp>
    </p:spTree>
    <p:extLst>
      <p:ext uri="{BB962C8B-B14F-4D97-AF65-F5344CB8AC3E}">
        <p14:creationId xmlns:p14="http://schemas.microsoft.com/office/powerpoint/2010/main" val="207995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61FD30-8271-4161-95A4-308124FA5F82}" type="slidenum">
              <a:rPr lang="en-ZA" smtClean="0"/>
              <a:t>15</a:t>
            </a:fld>
            <a:endParaRPr lang="en-ZA"/>
          </a:p>
        </p:txBody>
      </p:sp>
    </p:spTree>
    <p:extLst>
      <p:ext uri="{BB962C8B-B14F-4D97-AF65-F5344CB8AC3E}">
        <p14:creationId xmlns:p14="http://schemas.microsoft.com/office/powerpoint/2010/main" val="14574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F057-199C-4005-A7C3-0849EAD49F0F}"/>
              </a:ext>
            </a:extLst>
          </p:cNvPr>
          <p:cNvSpPr>
            <a:spLocks noGrp="1"/>
          </p:cNvSpPr>
          <p:nvPr>
            <p:ph type="title"/>
          </p:nvPr>
        </p:nvSpPr>
        <p:spPr/>
        <p:txBody>
          <a:bodyPr/>
          <a:lstStyle/>
          <a:p>
            <a:r>
              <a:rPr lang="en-IN" dirty="0"/>
              <a:t>10-3</a:t>
            </a:r>
          </a:p>
        </p:txBody>
      </p:sp>
      <p:sp>
        <p:nvSpPr>
          <p:cNvPr id="3" name="Content Placeholder 2">
            <a:extLst>
              <a:ext uri="{FF2B5EF4-FFF2-40B4-BE49-F238E27FC236}">
                <a16:creationId xmlns:a16="http://schemas.microsoft.com/office/drawing/2014/main" id="{4246FBFB-A2C9-4C73-A6B0-BCC3C29F75F6}"/>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license 4.0.</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spcBef>
                <a:spcPts val="0"/>
              </a:spcBef>
              <a:spcAft>
                <a:spcPts val="0"/>
              </a:spcAft>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effectLst/>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effectLst/>
                <a:highlight>
                  <a:srgbClr val="FFFFFF"/>
                </a:highlight>
                <a:latin typeface="PT Serif" panose="020A06030405050202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pic>
        <p:nvPicPr>
          <p:cNvPr id="13" name="Audio 12">
            <a:hlinkClick r:id="" action="ppaction://media"/>
            <a:extLst>
              <a:ext uri="{FF2B5EF4-FFF2-40B4-BE49-F238E27FC236}">
                <a16:creationId xmlns:a16="http://schemas.microsoft.com/office/drawing/2014/main" id="{AF711DE1-2431-AE0F-B3A3-B80F130A84EC}"/>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119572592"/>
      </p:ext>
    </p:extLst>
  </p:cSld>
  <p:clrMapOvr>
    <a:masterClrMapping/>
  </p:clrMapOvr>
  <mc:AlternateContent xmlns:mc="http://schemas.openxmlformats.org/markup-compatibility/2006" xmlns:p14="http://schemas.microsoft.com/office/powerpoint/2010/main">
    <mc:Choice Requires="p14">
      <p:transition spd="slow" p14:dur="2000" advTm="3509"/>
    </mc:Choice>
    <mc:Fallback xmlns="">
      <p:transition spd="slow" advTm="3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07E300-78EA-4D4B-9175-23EAABEFA47E}"/>
              </a:ext>
            </a:extLst>
          </p:cNvPr>
          <p:cNvPicPr>
            <a:picLocks noChangeAspect="1"/>
          </p:cNvPicPr>
          <p:nvPr/>
        </p:nvPicPr>
        <p:blipFill>
          <a:blip r:embed="rId2"/>
          <a:stretch>
            <a:fillRect/>
          </a:stretch>
        </p:blipFill>
        <p:spPr>
          <a:xfrm>
            <a:off x="0" y="-454181"/>
            <a:ext cx="12388623" cy="7312181"/>
          </a:xfrm>
          <a:prstGeom prst="rect">
            <a:avLst/>
          </a:prstGeom>
        </p:spPr>
      </p:pic>
      <p:sp>
        <p:nvSpPr>
          <p:cNvPr id="2" name="TextBox 1">
            <a:extLst>
              <a:ext uri="{FF2B5EF4-FFF2-40B4-BE49-F238E27FC236}">
                <a16:creationId xmlns:a16="http://schemas.microsoft.com/office/drawing/2014/main" id="{B12C7E18-DBE1-B493-8DB3-EBA95DD234B6}"/>
              </a:ext>
            </a:extLst>
          </p:cNvPr>
          <p:cNvSpPr txBox="1"/>
          <p:nvPr/>
        </p:nvSpPr>
        <p:spPr>
          <a:xfrm>
            <a:off x="272955" y="327547"/>
            <a:ext cx="3116424" cy="584775"/>
          </a:xfrm>
          <a:prstGeom prst="rect">
            <a:avLst/>
          </a:prstGeom>
          <a:noFill/>
        </p:spPr>
        <p:txBody>
          <a:bodyPr wrap="square" rtlCol="0">
            <a:spAutoFit/>
          </a:bodyPr>
          <a:lstStyle/>
          <a:p>
            <a:r>
              <a:rPr lang="hi-IN" sz="2400" b="0" i="0" u="none" strike="noStrike" baseline="0" dirty="0">
                <a:solidFill>
                  <a:schemeClr val="bg1"/>
                </a:solidFill>
                <a:latin typeface="TimesNewRomanPSMT"/>
              </a:rPr>
              <a:t>निर्गमन</a:t>
            </a:r>
            <a:r>
              <a:rPr lang="en-ZA" sz="3200" b="0" i="0" u="none" strike="noStrike" baseline="0" dirty="0">
                <a:solidFill>
                  <a:schemeClr val="bg1"/>
                </a:solidFill>
                <a:latin typeface="TimesNewRomanPSMT"/>
              </a:rPr>
              <a:t> </a:t>
            </a:r>
            <a:r>
              <a:rPr lang="en-IN" sz="2000" b="1" cap="all" dirty="0">
                <a:solidFill>
                  <a:schemeClr val="bg1"/>
                </a:solidFill>
                <a:latin typeface="ArialMT"/>
              </a:rPr>
              <a:t>15:24</a:t>
            </a:r>
            <a:endParaRPr lang="bo-CN" sz="2000" b="1" cap="all" dirty="0">
              <a:solidFill>
                <a:schemeClr val="bg1"/>
              </a:solidFill>
              <a:latin typeface="ArialMT"/>
            </a:endParaRPr>
          </a:p>
        </p:txBody>
      </p:sp>
    </p:spTree>
    <p:extLst>
      <p:ext uri="{BB962C8B-B14F-4D97-AF65-F5344CB8AC3E}">
        <p14:creationId xmlns:p14="http://schemas.microsoft.com/office/powerpoint/2010/main" val="93355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EA9488-DA61-F31B-8E0C-4A8EECB3072B}"/>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25 तब मूसा ने यहोवा की दुहाई दी, और यहोवा ने उसे एक पौधा बता दिया, जिसे जब उसने पानी में डाला, तब वह पानी मीठा हो गया।</a:t>
            </a:r>
            <a:endParaRPr lang="en-IN" sz="4000" dirty="0"/>
          </a:p>
        </p:txBody>
      </p:sp>
      <p:pic>
        <p:nvPicPr>
          <p:cNvPr id="37" name="Audio 36">
            <a:hlinkClick r:id="" action="ppaction://media"/>
            <a:extLst>
              <a:ext uri="{FF2B5EF4-FFF2-40B4-BE49-F238E27FC236}">
                <a16:creationId xmlns:a16="http://schemas.microsoft.com/office/drawing/2014/main" id="{D35B0127-B002-B41D-2391-C7C43C1D690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ACCF8679-D913-5289-A17A-AF3552DC4900}"/>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777A7B"/>
                </a:solidFill>
                <a:effectLst/>
                <a:latin typeface="Inter" panose="020B0502030000000004" pitchFamily="34" charset="0"/>
              </a:rPr>
              <a:t>25</a:t>
            </a:r>
            <a:r>
              <a:rPr lang="en-US" sz="4000" b="0" i="0" dirty="0">
                <a:solidFill>
                  <a:srgbClr val="121212"/>
                </a:solidFill>
                <a:effectLst/>
                <a:latin typeface="Inter" panose="020B0502030000000004" pitchFamily="34" charset="0"/>
              </a:rPr>
              <a:t>And Moses cried out to the </a:t>
            </a:r>
            <a:r>
              <a:rPr lang="en-US" sz="4000" b="0" i="0" cap="small" dirty="0">
                <a:solidFill>
                  <a:srgbClr val="121212"/>
                </a:solidFill>
                <a:effectLst/>
                <a:latin typeface="Inter" panose="020B0502030000000004" pitchFamily="34" charset="0"/>
              </a:rPr>
              <a:t>Lord</a:t>
            </a:r>
            <a:r>
              <a:rPr lang="en-US" sz="4000" b="0" i="0" dirty="0">
                <a:solidFill>
                  <a:srgbClr val="121212"/>
                </a:solidFill>
                <a:effectLst/>
                <a:latin typeface="Inter" panose="020B0502030000000004" pitchFamily="34" charset="0"/>
              </a:rPr>
              <a:t>, and the </a:t>
            </a:r>
            <a:r>
              <a:rPr lang="en-US" sz="4000" b="0" i="0" cap="small" dirty="0">
                <a:solidFill>
                  <a:srgbClr val="121212"/>
                </a:solidFill>
                <a:effectLst/>
                <a:latin typeface="Inter" panose="020B0502030000000004" pitchFamily="34" charset="0"/>
              </a:rPr>
              <a:t>Lord</a:t>
            </a:r>
            <a:r>
              <a:rPr lang="en-US" sz="4000" b="0" i="0" dirty="0">
                <a:solidFill>
                  <a:srgbClr val="121212"/>
                </a:solidFill>
                <a:effectLst/>
                <a:latin typeface="Inter" panose="020B0502030000000004" pitchFamily="34" charset="0"/>
              </a:rPr>
              <a:t> showed him a log. And when he cast it into the waters, they were sweetened.</a:t>
            </a:r>
          </a:p>
        </p:txBody>
      </p:sp>
    </p:spTree>
    <p:extLst>
      <p:ext uri="{BB962C8B-B14F-4D97-AF65-F5344CB8AC3E}">
        <p14:creationId xmlns:p14="http://schemas.microsoft.com/office/powerpoint/2010/main" val="26953390"/>
      </p:ext>
    </p:extLst>
  </p:cSld>
  <p:clrMapOvr>
    <a:masterClrMapping/>
  </p:clrMapOvr>
  <mc:AlternateContent xmlns:mc="http://schemas.openxmlformats.org/markup-compatibility/2006" xmlns:p14="http://schemas.microsoft.com/office/powerpoint/2010/main">
    <mc:Choice Requires="p14">
      <p:transition spd="slow" p14:dur="2000" advTm="12677"/>
    </mc:Choice>
    <mc:Fallback xmlns="">
      <p:transition spd="slow" advTm="12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EDB601-F10C-4120-83CA-FC935388EAC9}"/>
              </a:ext>
            </a:extLst>
          </p:cNvPr>
          <p:cNvPicPr>
            <a:picLocks noChangeAspect="1"/>
          </p:cNvPicPr>
          <p:nvPr/>
        </p:nvPicPr>
        <p:blipFill>
          <a:blip r:embed="rId2"/>
          <a:stretch>
            <a:fillRect/>
          </a:stretch>
        </p:blipFill>
        <p:spPr>
          <a:xfrm>
            <a:off x="-579571" y="0"/>
            <a:ext cx="12771572" cy="6858000"/>
          </a:xfrm>
          <a:prstGeom prst="rect">
            <a:avLst/>
          </a:prstGeom>
        </p:spPr>
      </p:pic>
      <p:sp>
        <p:nvSpPr>
          <p:cNvPr id="2" name="TextBox 1">
            <a:extLst>
              <a:ext uri="{FF2B5EF4-FFF2-40B4-BE49-F238E27FC236}">
                <a16:creationId xmlns:a16="http://schemas.microsoft.com/office/drawing/2014/main" id="{3EBB686E-EC52-E3ED-CCFD-7CCEFEBF94A5}"/>
              </a:ext>
            </a:extLst>
          </p:cNvPr>
          <p:cNvSpPr txBox="1"/>
          <p:nvPr/>
        </p:nvSpPr>
        <p:spPr>
          <a:xfrm>
            <a:off x="272955" y="327547"/>
            <a:ext cx="3116424" cy="584775"/>
          </a:xfrm>
          <a:prstGeom prst="rect">
            <a:avLst/>
          </a:prstGeom>
          <a:noFill/>
        </p:spPr>
        <p:txBody>
          <a:bodyPr wrap="square" rtlCol="0">
            <a:spAutoFit/>
          </a:bodyPr>
          <a:lstStyle/>
          <a:p>
            <a:r>
              <a:rPr lang="hi-IN" sz="2400" b="0" i="0" u="none" strike="noStrike" baseline="0" dirty="0">
                <a:solidFill>
                  <a:schemeClr val="bg1"/>
                </a:solidFill>
                <a:latin typeface="TimesNewRomanPSMT"/>
              </a:rPr>
              <a:t>निर्गमन</a:t>
            </a:r>
            <a:r>
              <a:rPr lang="en-ZA" sz="3200" b="0" i="0" u="none" strike="noStrike" baseline="0" dirty="0">
                <a:solidFill>
                  <a:schemeClr val="bg1"/>
                </a:solidFill>
                <a:latin typeface="TimesNewRomanPSMT"/>
              </a:rPr>
              <a:t> </a:t>
            </a:r>
            <a:r>
              <a:rPr lang="en-IN" sz="2000" b="1" cap="all" dirty="0">
                <a:solidFill>
                  <a:schemeClr val="bg1"/>
                </a:solidFill>
                <a:latin typeface="ArialMT"/>
              </a:rPr>
              <a:t>15:25</a:t>
            </a:r>
            <a:endParaRPr lang="bo-CN" sz="2000" b="1" cap="all" dirty="0">
              <a:solidFill>
                <a:schemeClr val="bg1"/>
              </a:solidFill>
              <a:latin typeface="ArialMT"/>
            </a:endParaRPr>
          </a:p>
        </p:txBody>
      </p:sp>
    </p:spTree>
    <p:extLst>
      <p:ext uri="{BB962C8B-B14F-4D97-AF65-F5344CB8AC3E}">
        <p14:creationId xmlns:p14="http://schemas.microsoft.com/office/powerpoint/2010/main" val="117204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Inter" panose="020B0502030000000004" pitchFamily="34" charset="0"/>
              </a:rPr>
              <a:t>…There the </a:t>
            </a:r>
            <a:r>
              <a:rPr lang="en-US" sz="4000" b="0" i="0" cap="small" dirty="0">
                <a:solidFill>
                  <a:srgbClr val="121212"/>
                </a:solidFill>
                <a:effectLst/>
                <a:latin typeface="Inter" panose="020B0502030000000004" pitchFamily="34" charset="0"/>
              </a:rPr>
              <a:t>Lord</a:t>
            </a:r>
            <a:r>
              <a:rPr lang="en-US" sz="4000" b="0" i="0" dirty="0">
                <a:solidFill>
                  <a:srgbClr val="121212"/>
                </a:solidFill>
                <a:effectLst/>
                <a:latin typeface="Inter" panose="020B0502030000000004" pitchFamily="34" charset="0"/>
              </a:rPr>
              <a:t> made for them a statute and an ordinance, and there He tested them,</a:t>
            </a:r>
          </a:p>
        </p:txBody>
      </p:sp>
      <p:sp>
        <p:nvSpPr>
          <p:cNvPr id="3" name="TextBox 2">
            <a:extLst>
              <a:ext uri="{FF2B5EF4-FFF2-40B4-BE49-F238E27FC236}">
                <a16:creationId xmlns:a16="http://schemas.microsoft.com/office/drawing/2014/main" id="{4A52AAD3-94F6-4CE2-7A61-D3748E03A11C}"/>
              </a:ext>
            </a:extLst>
          </p:cNvPr>
          <p:cNvSpPr txBox="1"/>
          <p:nvPr/>
        </p:nvSpPr>
        <p:spPr>
          <a:xfrm>
            <a:off x="6096000" y="0"/>
            <a:ext cx="6096000" cy="6858000"/>
          </a:xfrm>
          <a:prstGeom prst="rect">
            <a:avLst/>
          </a:prstGeom>
          <a:noFill/>
        </p:spPr>
        <p:txBody>
          <a:bodyPr wrap="square" rtlCol="0">
            <a:noAutofit/>
          </a:bodyPr>
          <a:lstStyle/>
          <a:p>
            <a:r>
              <a:rPr lang="en-US" sz="4000" b="0" i="0" dirty="0">
                <a:solidFill>
                  <a:srgbClr val="121212"/>
                </a:solidFill>
                <a:effectLst/>
                <a:latin typeface="Arial" panose="020B0604020202020204" pitchFamily="34" charset="0"/>
              </a:rPr>
              <a:t>…</a:t>
            </a:r>
            <a:r>
              <a:rPr lang="hi-IN" sz="4000" b="0" i="0" dirty="0">
                <a:solidFill>
                  <a:srgbClr val="121212"/>
                </a:solidFill>
                <a:effectLst/>
                <a:latin typeface="Arial" panose="020B0604020202020204" pitchFamily="34" charset="0"/>
              </a:rPr>
              <a:t>वहीं यहोवा ने उनके लिये एक विधि और नियम बनाया, और वहीं उसने यह कहकर उनकी परीक्षा की,</a:t>
            </a:r>
            <a:endParaRPr lang="en-IN" sz="4000" dirty="0"/>
          </a:p>
        </p:txBody>
      </p:sp>
      <p:pic>
        <p:nvPicPr>
          <p:cNvPr id="103" name="Audio 102">
            <a:hlinkClick r:id="" action="ppaction://media"/>
            <a:extLst>
              <a:ext uri="{FF2B5EF4-FFF2-40B4-BE49-F238E27FC236}">
                <a16:creationId xmlns:a16="http://schemas.microsoft.com/office/drawing/2014/main" id="{0DBAD183-2C6D-777E-5778-6EE57C453FF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872476414"/>
      </p:ext>
    </p:extLst>
  </p:cSld>
  <p:clrMapOvr>
    <a:masterClrMapping/>
  </p:clrMapOvr>
  <mc:AlternateContent xmlns:mc="http://schemas.openxmlformats.org/markup-compatibility/2006" xmlns:p14="http://schemas.microsoft.com/office/powerpoint/2010/main">
    <mc:Choice Requires="p14">
      <p:transition spd="slow" p14:dur="2000" advTm="9693"/>
    </mc:Choice>
    <mc:Fallback xmlns="">
      <p:transition spd="slow" advTm="9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573A1-9D21-4A4B-BBD6-9FB14FBC4986}"/>
              </a:ext>
            </a:extLst>
          </p:cNvPr>
          <p:cNvPicPr>
            <a:picLocks noChangeAspect="1"/>
          </p:cNvPicPr>
          <p:nvPr/>
        </p:nvPicPr>
        <p:blipFill>
          <a:blip r:embed="rId2"/>
          <a:stretch>
            <a:fillRect/>
          </a:stretch>
        </p:blipFill>
        <p:spPr>
          <a:xfrm>
            <a:off x="-1165539" y="0"/>
            <a:ext cx="13836512" cy="7372350"/>
          </a:xfrm>
          <a:prstGeom prst="rect">
            <a:avLst/>
          </a:prstGeom>
        </p:spPr>
      </p:pic>
      <p:pic>
        <p:nvPicPr>
          <p:cNvPr id="5" name="Picture 4">
            <a:extLst>
              <a:ext uri="{FF2B5EF4-FFF2-40B4-BE49-F238E27FC236}">
                <a16:creationId xmlns:a16="http://schemas.microsoft.com/office/drawing/2014/main" id="{458DDD27-ADD1-4E4C-873A-78F454F04BAA}"/>
              </a:ext>
            </a:extLst>
          </p:cNvPr>
          <p:cNvPicPr>
            <a:picLocks noChangeAspect="1"/>
          </p:cNvPicPr>
          <p:nvPr/>
        </p:nvPicPr>
        <p:blipFill>
          <a:blip r:embed="rId3"/>
          <a:stretch>
            <a:fillRect/>
          </a:stretch>
        </p:blipFill>
        <p:spPr>
          <a:xfrm>
            <a:off x="6379029" y="6335486"/>
            <a:ext cx="1415142" cy="1524000"/>
          </a:xfrm>
          <a:prstGeom prst="rect">
            <a:avLst/>
          </a:prstGeom>
          <a:ln>
            <a:noFill/>
          </a:ln>
          <a:effectLst>
            <a:softEdge rad="112500"/>
          </a:effectLst>
        </p:spPr>
      </p:pic>
      <p:sp>
        <p:nvSpPr>
          <p:cNvPr id="2" name="TextBox 1">
            <a:extLst>
              <a:ext uri="{FF2B5EF4-FFF2-40B4-BE49-F238E27FC236}">
                <a16:creationId xmlns:a16="http://schemas.microsoft.com/office/drawing/2014/main" id="{79E1DE94-7414-9A7C-33AE-2A3CFA94FAB7}"/>
              </a:ext>
            </a:extLst>
          </p:cNvPr>
          <p:cNvSpPr txBox="1"/>
          <p:nvPr/>
        </p:nvSpPr>
        <p:spPr>
          <a:xfrm>
            <a:off x="272955" y="327547"/>
            <a:ext cx="3116424" cy="584775"/>
          </a:xfrm>
          <a:prstGeom prst="rect">
            <a:avLst/>
          </a:prstGeom>
          <a:noFill/>
        </p:spPr>
        <p:txBody>
          <a:bodyPr wrap="square" rtlCol="0">
            <a:spAutoFit/>
          </a:bodyPr>
          <a:lstStyle/>
          <a:p>
            <a:r>
              <a:rPr lang="hi-IN" sz="2400" b="0" i="0" u="none" strike="noStrike" baseline="0" dirty="0">
                <a:solidFill>
                  <a:schemeClr val="bg1"/>
                </a:solidFill>
                <a:latin typeface="TimesNewRomanPSMT"/>
              </a:rPr>
              <a:t>निर्गमन</a:t>
            </a:r>
            <a:r>
              <a:rPr lang="en-ZA" sz="3200" b="0" i="0" u="none" strike="noStrike" baseline="0" dirty="0">
                <a:solidFill>
                  <a:schemeClr val="bg1"/>
                </a:solidFill>
                <a:latin typeface="TimesNewRomanPSMT"/>
              </a:rPr>
              <a:t> </a:t>
            </a:r>
            <a:r>
              <a:rPr lang="en-IN" sz="2000" b="1" cap="all" dirty="0">
                <a:solidFill>
                  <a:schemeClr val="bg1"/>
                </a:solidFill>
                <a:latin typeface="ArialMT"/>
              </a:rPr>
              <a:t>15:25</a:t>
            </a:r>
            <a:endParaRPr lang="bo-CN" sz="2000" b="1" cap="all" dirty="0">
              <a:solidFill>
                <a:schemeClr val="bg1"/>
              </a:solidFill>
              <a:latin typeface="ArialMT"/>
            </a:endParaRPr>
          </a:p>
        </p:txBody>
      </p:sp>
    </p:spTree>
    <p:extLst>
      <p:ext uri="{BB962C8B-B14F-4D97-AF65-F5344CB8AC3E}">
        <p14:creationId xmlns:p14="http://schemas.microsoft.com/office/powerpoint/2010/main" val="285882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250F25-41F3-D98C-7E13-705C890ED549}"/>
              </a:ext>
            </a:extLst>
          </p:cNvPr>
          <p:cNvSpPr txBox="1"/>
          <p:nvPr/>
        </p:nvSpPr>
        <p:spPr>
          <a:xfrm>
            <a:off x="6096000" y="0"/>
            <a:ext cx="6096000" cy="6858000"/>
          </a:xfrm>
          <a:prstGeom prst="rect">
            <a:avLst/>
          </a:prstGeom>
          <a:noFill/>
        </p:spPr>
        <p:txBody>
          <a:bodyPr wrap="square" rtlCol="0">
            <a:noAutofit/>
          </a:bodyPr>
          <a:lstStyle/>
          <a:p>
            <a:r>
              <a:rPr lang="hi-IN" sz="3600" b="0" i="0" dirty="0">
                <a:solidFill>
                  <a:srgbClr val="121212"/>
                </a:solidFill>
                <a:effectLst/>
                <a:latin typeface="Arial" panose="020B0604020202020204" pitchFamily="34" charset="0"/>
              </a:rPr>
              <a:t>26 “यदि तू अपने परमेश्वर यहोवा का वचन तन मन से सुने, और जो उसकी दृष्टि में ठीक है वही करे, और उसकी आज्ञाओं पर कान लगाए और उसकी सब विधियों को माने, तो जितने रोग मैंने मिस्रियों पर भेजे हैं उनमें से एक भी तुझ पर न भेजूँगा; क्योंकि मैं तुम्हारा चंगा करनेवाला यहोवा हूँ।”</a:t>
            </a:r>
            <a:endParaRPr lang="en-IN" sz="3600" dirty="0"/>
          </a:p>
        </p:txBody>
      </p:sp>
      <p:pic>
        <p:nvPicPr>
          <p:cNvPr id="16" name="Audio 15">
            <a:hlinkClick r:id="" action="ppaction://media"/>
            <a:extLst>
              <a:ext uri="{FF2B5EF4-FFF2-40B4-BE49-F238E27FC236}">
                <a16:creationId xmlns:a16="http://schemas.microsoft.com/office/drawing/2014/main" id="{CFAA265F-A2DB-8129-32CC-34F249A6E90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
        <p:nvSpPr>
          <p:cNvPr id="3" name="TextBox 2">
            <a:extLst>
              <a:ext uri="{FF2B5EF4-FFF2-40B4-BE49-F238E27FC236}">
                <a16:creationId xmlns:a16="http://schemas.microsoft.com/office/drawing/2014/main" id="{B10B8572-6406-334C-56CE-B25893C6701F}"/>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3400" b="0" i="0">
                <a:solidFill>
                  <a:srgbClr val="777A7B"/>
                </a:solidFill>
                <a:effectLst/>
                <a:latin typeface="Inter" panose="020B0502030000000004" pitchFamily="34" charset="0"/>
              </a:rPr>
              <a:t>26</a:t>
            </a:r>
            <a:r>
              <a:rPr lang="en-US" sz="3400" b="0" i="0">
                <a:solidFill>
                  <a:srgbClr val="121212"/>
                </a:solidFill>
                <a:effectLst/>
                <a:latin typeface="Inter" panose="020B0502030000000004" pitchFamily="34" charset="0"/>
              </a:rPr>
              <a:t>saying, “If you will listen carefully to the voice of the </a:t>
            </a:r>
            <a:r>
              <a:rPr lang="en-US" sz="3400" b="0" i="0" cap="small">
                <a:solidFill>
                  <a:srgbClr val="121212"/>
                </a:solidFill>
                <a:effectLst/>
                <a:latin typeface="Inter" panose="020B0502030000000004" pitchFamily="34" charset="0"/>
              </a:rPr>
              <a:t>Lord</a:t>
            </a:r>
            <a:r>
              <a:rPr lang="en-US" sz="3400" b="0" i="0">
                <a:solidFill>
                  <a:srgbClr val="121212"/>
                </a:solidFill>
                <a:effectLst/>
                <a:latin typeface="Inter" panose="020B0502030000000004" pitchFamily="34" charset="0"/>
              </a:rPr>
              <a:t> your God, and do what is right in His eyes, and pay attention to His commands, and keep all His statutes, then I will not bring on you any of the diseases I inflicted on the Egyptians. For I am the </a:t>
            </a:r>
            <a:r>
              <a:rPr lang="en-US" sz="3400" b="0" i="0" cap="small">
                <a:solidFill>
                  <a:srgbClr val="121212"/>
                </a:solidFill>
                <a:effectLst/>
                <a:latin typeface="Inter" panose="020B0502030000000004" pitchFamily="34" charset="0"/>
              </a:rPr>
              <a:t>Lord</a:t>
            </a:r>
            <a:r>
              <a:rPr lang="en-US" sz="3400" b="0" i="0">
                <a:solidFill>
                  <a:srgbClr val="121212"/>
                </a:solidFill>
                <a:effectLst/>
                <a:latin typeface="Inter" panose="020B0502030000000004" pitchFamily="34" charset="0"/>
              </a:rPr>
              <a:t> who heals you.”</a:t>
            </a:r>
            <a:endParaRPr lang="en-ZA" sz="34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2342427813"/>
      </p:ext>
    </p:extLst>
  </p:cSld>
  <p:clrMapOvr>
    <a:masterClrMapping/>
  </p:clrMapOvr>
  <mc:AlternateContent xmlns:mc="http://schemas.openxmlformats.org/markup-compatibility/2006" xmlns:p14="http://schemas.microsoft.com/office/powerpoint/2010/main">
    <mc:Choice Requires="p14">
      <p:transition spd="slow" p14:dur="2000" advTm="25527"/>
    </mc:Choice>
    <mc:Fallback xmlns="">
      <p:transition spd="slow" advTm="25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F49D6-632A-4261-8DAD-5F9373CF46ED}"/>
              </a:ext>
            </a:extLst>
          </p:cNvPr>
          <p:cNvPicPr>
            <a:picLocks noChangeAspect="1"/>
          </p:cNvPicPr>
          <p:nvPr/>
        </p:nvPicPr>
        <p:blipFill>
          <a:blip r:embed="rId2"/>
          <a:stretch>
            <a:fillRect/>
          </a:stretch>
        </p:blipFill>
        <p:spPr>
          <a:xfrm>
            <a:off x="-573795" y="0"/>
            <a:ext cx="12765795" cy="6858000"/>
          </a:xfrm>
          <a:prstGeom prst="rect">
            <a:avLst/>
          </a:prstGeom>
        </p:spPr>
      </p:pic>
      <p:sp>
        <p:nvSpPr>
          <p:cNvPr id="2" name="TextBox 1">
            <a:extLst>
              <a:ext uri="{FF2B5EF4-FFF2-40B4-BE49-F238E27FC236}">
                <a16:creationId xmlns:a16="http://schemas.microsoft.com/office/drawing/2014/main" id="{A34C5463-359A-955E-2E0E-3E8ECDF31EEA}"/>
              </a:ext>
            </a:extLst>
          </p:cNvPr>
          <p:cNvSpPr txBox="1"/>
          <p:nvPr/>
        </p:nvSpPr>
        <p:spPr>
          <a:xfrm>
            <a:off x="272955" y="327547"/>
            <a:ext cx="3116424" cy="584775"/>
          </a:xfrm>
          <a:prstGeom prst="rect">
            <a:avLst/>
          </a:prstGeom>
          <a:noFill/>
        </p:spPr>
        <p:txBody>
          <a:bodyPr wrap="square" rtlCol="0">
            <a:spAutoFit/>
          </a:bodyPr>
          <a:lstStyle/>
          <a:p>
            <a:r>
              <a:rPr lang="hi-IN" sz="2400" b="0" i="0" u="none" strike="noStrike" baseline="0" dirty="0">
                <a:solidFill>
                  <a:schemeClr val="bg1"/>
                </a:solidFill>
                <a:latin typeface="TimesNewRomanPSMT"/>
              </a:rPr>
              <a:t>निर्गमन</a:t>
            </a:r>
            <a:r>
              <a:rPr lang="en-ZA" sz="3200" b="0" i="0" u="none" strike="noStrike" baseline="0" dirty="0">
                <a:solidFill>
                  <a:schemeClr val="bg1"/>
                </a:solidFill>
                <a:latin typeface="TimesNewRomanPSMT"/>
              </a:rPr>
              <a:t> </a:t>
            </a:r>
            <a:r>
              <a:rPr lang="en-IN" sz="2000" b="1" cap="all" dirty="0">
                <a:solidFill>
                  <a:schemeClr val="bg1"/>
                </a:solidFill>
                <a:latin typeface="ArialMT"/>
              </a:rPr>
              <a:t>15:26</a:t>
            </a:r>
            <a:endParaRPr lang="bo-CN" sz="2000" b="1" cap="all" dirty="0">
              <a:solidFill>
                <a:schemeClr val="bg1"/>
              </a:solidFill>
              <a:latin typeface="ArialMT"/>
            </a:endParaRPr>
          </a:p>
        </p:txBody>
      </p:sp>
    </p:spTree>
    <p:extLst>
      <p:ext uri="{BB962C8B-B14F-4D97-AF65-F5344CB8AC3E}">
        <p14:creationId xmlns:p14="http://schemas.microsoft.com/office/powerpoint/2010/main" val="195982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6BD36-7164-2802-36CD-ED19DAA649EC}"/>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27 तब वे एलीम</a:t>
            </a:r>
            <a:r>
              <a:rPr lang="en-US" sz="4000" b="0" i="0" dirty="0">
                <a:solidFill>
                  <a:srgbClr val="121212"/>
                </a:solidFill>
                <a:effectLst/>
                <a:latin typeface="Arial" panose="020B0604020202020204" pitchFamily="34" charset="0"/>
              </a:rPr>
              <a:t>d </a:t>
            </a:r>
            <a:r>
              <a:rPr lang="hi-IN" sz="4000" b="0" i="0" dirty="0">
                <a:solidFill>
                  <a:srgbClr val="121212"/>
                </a:solidFill>
                <a:effectLst/>
                <a:latin typeface="Arial" panose="020B0604020202020204" pitchFamily="34" charset="0"/>
              </a:rPr>
              <a:t>को आए, जहाँ पानी के बारह सोते और सत्तर खजूर के पेड़ थे; और वहाँ उन्होंने जल के पास डेरे खड़े किए।</a:t>
            </a:r>
            <a:endParaRPr lang="en-IN" sz="4000" dirty="0"/>
          </a:p>
        </p:txBody>
      </p:sp>
      <p:pic>
        <p:nvPicPr>
          <p:cNvPr id="6" name="Audio 5">
            <a:hlinkClick r:id="" action="ppaction://media"/>
            <a:extLst>
              <a:ext uri="{FF2B5EF4-FFF2-40B4-BE49-F238E27FC236}">
                <a16:creationId xmlns:a16="http://schemas.microsoft.com/office/drawing/2014/main" id="{17C92670-05E2-8EFF-0949-5151F18B47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CCE02196-3B3C-8888-B4F5-8E88D1ACEE99}"/>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27</a:t>
            </a:r>
            <a:r>
              <a:rPr lang="en-US" sz="4000" b="0" i="0">
                <a:solidFill>
                  <a:srgbClr val="121212"/>
                </a:solidFill>
                <a:effectLst/>
                <a:latin typeface="Inter" panose="020B0502030000000004" pitchFamily="34" charset="0"/>
              </a:rPr>
              <a:t>Then they came to Elim, where there were twelve springs of water and seventy palm trees, and they camped there by the waters.</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2223752114"/>
      </p:ext>
    </p:extLst>
  </p:cSld>
  <p:clrMapOvr>
    <a:masterClrMapping/>
  </p:clrMapOvr>
  <mc:AlternateContent xmlns:mc="http://schemas.openxmlformats.org/markup-compatibility/2006" xmlns:p14="http://schemas.microsoft.com/office/powerpoint/2010/main">
    <mc:Choice Requires="p14">
      <p:transition spd="slow" p14:dur="2000" advTm="12449"/>
    </mc:Choice>
    <mc:Fallback xmlns="">
      <p:transition spd="slow" advTm="12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62B64-C4D6-45C8-9744-44EF01125FD3}"/>
              </a:ext>
            </a:extLst>
          </p:cNvPr>
          <p:cNvPicPr>
            <a:picLocks noChangeAspect="1"/>
          </p:cNvPicPr>
          <p:nvPr/>
        </p:nvPicPr>
        <p:blipFill>
          <a:blip r:embed="rId2"/>
          <a:stretch>
            <a:fillRect/>
          </a:stretch>
        </p:blipFill>
        <p:spPr>
          <a:xfrm>
            <a:off x="0" y="-1789575"/>
            <a:ext cx="12496800" cy="8647575"/>
          </a:xfrm>
          <a:prstGeom prst="rect">
            <a:avLst/>
          </a:prstGeom>
        </p:spPr>
      </p:pic>
      <p:sp>
        <p:nvSpPr>
          <p:cNvPr id="2" name="TextBox 1">
            <a:extLst>
              <a:ext uri="{FF2B5EF4-FFF2-40B4-BE49-F238E27FC236}">
                <a16:creationId xmlns:a16="http://schemas.microsoft.com/office/drawing/2014/main" id="{D23C1985-44A5-9A59-BB63-0B5F5678A332}"/>
              </a:ext>
            </a:extLst>
          </p:cNvPr>
          <p:cNvSpPr txBox="1"/>
          <p:nvPr/>
        </p:nvSpPr>
        <p:spPr>
          <a:xfrm>
            <a:off x="10031103" y="327547"/>
            <a:ext cx="3116424" cy="584775"/>
          </a:xfrm>
          <a:prstGeom prst="rect">
            <a:avLst/>
          </a:prstGeom>
          <a:noFill/>
        </p:spPr>
        <p:txBody>
          <a:bodyPr wrap="square" rtlCol="0">
            <a:spAutoFit/>
          </a:bodyPr>
          <a:lstStyle/>
          <a:p>
            <a:r>
              <a:rPr lang="hi-IN" sz="2400" b="0" i="0" u="none" strike="noStrike" baseline="0" dirty="0">
                <a:solidFill>
                  <a:schemeClr val="bg1"/>
                </a:solidFill>
                <a:latin typeface="TimesNewRomanPSMT"/>
              </a:rPr>
              <a:t>निर्गमन</a:t>
            </a:r>
            <a:r>
              <a:rPr lang="en-ZA" sz="3200" b="0" i="0" u="none" strike="noStrike" baseline="0" dirty="0">
                <a:solidFill>
                  <a:schemeClr val="bg1"/>
                </a:solidFill>
                <a:latin typeface="TimesNewRomanPSMT"/>
              </a:rPr>
              <a:t> </a:t>
            </a:r>
            <a:r>
              <a:rPr lang="en-IN" sz="2000" b="1" cap="all" dirty="0">
                <a:solidFill>
                  <a:schemeClr val="bg1"/>
                </a:solidFill>
                <a:latin typeface="ArialMT"/>
              </a:rPr>
              <a:t>15:27</a:t>
            </a:r>
            <a:endParaRPr lang="bo-CN" sz="2000" b="1" cap="all" dirty="0">
              <a:solidFill>
                <a:schemeClr val="bg1"/>
              </a:solidFill>
              <a:latin typeface="ArialMT"/>
            </a:endParaRPr>
          </a:p>
        </p:txBody>
      </p:sp>
    </p:spTree>
    <p:extLst>
      <p:ext uri="{BB962C8B-B14F-4D97-AF65-F5344CB8AC3E}">
        <p14:creationId xmlns:p14="http://schemas.microsoft.com/office/powerpoint/2010/main" val="51185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E5BC4B-9F64-4EAE-9EA8-B487A492814D}"/>
              </a:ext>
            </a:extLst>
          </p:cNvPr>
          <p:cNvPicPr>
            <a:picLocks noChangeAspect="1"/>
          </p:cNvPicPr>
          <p:nvPr/>
        </p:nvPicPr>
        <p:blipFill>
          <a:blip r:embed="rId2"/>
          <a:stretch>
            <a:fillRect/>
          </a:stretch>
        </p:blipFill>
        <p:spPr>
          <a:xfrm>
            <a:off x="-563767" y="0"/>
            <a:ext cx="12929938" cy="6858000"/>
          </a:xfrm>
          <a:prstGeom prst="rect">
            <a:avLst/>
          </a:prstGeom>
        </p:spPr>
      </p:pic>
      <p:sp>
        <p:nvSpPr>
          <p:cNvPr id="2" name="TextBox 1">
            <a:extLst>
              <a:ext uri="{FF2B5EF4-FFF2-40B4-BE49-F238E27FC236}">
                <a16:creationId xmlns:a16="http://schemas.microsoft.com/office/drawing/2014/main" id="{89248519-0DBF-6F6F-9740-D44A00774A2B}"/>
              </a:ext>
            </a:extLst>
          </p:cNvPr>
          <p:cNvSpPr txBox="1"/>
          <p:nvPr/>
        </p:nvSpPr>
        <p:spPr>
          <a:xfrm>
            <a:off x="436731" y="345492"/>
            <a:ext cx="6227837" cy="2829910"/>
          </a:xfrm>
          <a:prstGeom prst="rect">
            <a:avLst/>
          </a:prstGeom>
          <a:noFill/>
        </p:spPr>
        <p:txBody>
          <a:bodyPr wrap="square" rtlCol="0">
            <a:noAutofit/>
          </a:bodyPr>
          <a:lstStyle/>
          <a:p>
            <a:pPr algn="l"/>
            <a:r>
              <a:rPr lang="hi-IN" sz="5400" b="0" i="0" u="none" strike="noStrike" baseline="0" dirty="0">
                <a:solidFill>
                  <a:schemeClr val="bg1"/>
                </a:solidFill>
                <a:latin typeface="TimesNewRomanPSMT"/>
              </a:rPr>
              <a:t>कड़वे पानी को मीठा बनाना - निर्गमन 15:22-27</a:t>
            </a:r>
            <a:endParaRPr lang="en-ZA" sz="5400" dirty="0">
              <a:solidFill>
                <a:schemeClr val="bg1"/>
              </a:solidFill>
            </a:endParaRPr>
          </a:p>
        </p:txBody>
      </p:sp>
      <p:sp>
        <p:nvSpPr>
          <p:cNvPr id="4" name="TextBox 3">
            <a:extLst>
              <a:ext uri="{FF2B5EF4-FFF2-40B4-BE49-F238E27FC236}">
                <a16:creationId xmlns:a16="http://schemas.microsoft.com/office/drawing/2014/main" id="{57FB9995-6F15-0C58-1D00-6D051C465AB9}"/>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323622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ZA" sz="4000" b="0" i="0" u="none" strike="noStrike" baseline="0" dirty="0">
                <a:latin typeface="TimesNewRomanPSMT"/>
              </a:rPr>
              <a:t>Bitter water made sweet – Exodus 15:22-27 </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A9F5F60D-EFF5-A36F-9EE0-A8B6E39D1232}"/>
              </a:ext>
            </a:extLst>
          </p:cNvPr>
          <p:cNvSpPr txBox="1"/>
          <p:nvPr/>
        </p:nvSpPr>
        <p:spPr>
          <a:xfrm>
            <a:off x="6096000" y="0"/>
            <a:ext cx="6096000" cy="6858000"/>
          </a:xfrm>
          <a:prstGeom prst="rect">
            <a:avLst/>
          </a:prstGeom>
          <a:noFill/>
        </p:spPr>
        <p:txBody>
          <a:bodyPr wrap="square" rtlCol="0">
            <a:noAutofit/>
          </a:bodyPr>
          <a:lstStyle/>
          <a:p>
            <a:r>
              <a:rPr lang="hi-IN" sz="4000" dirty="0"/>
              <a:t>कड़वे पानी को मीठा बनाना -</a:t>
            </a:r>
            <a:r>
              <a:rPr lang="en-US" sz="4000" dirty="0"/>
              <a:t> </a:t>
            </a:r>
            <a:r>
              <a:rPr lang="hi-IN" sz="4000" dirty="0"/>
              <a:t>निर्गमन 15:22-27</a:t>
            </a:r>
            <a:endParaRPr lang="en-IN" sz="4000" dirty="0"/>
          </a:p>
        </p:txBody>
      </p:sp>
      <p:pic>
        <p:nvPicPr>
          <p:cNvPr id="38" name="Audio 37">
            <a:hlinkClick r:id="" action="ppaction://media"/>
            <a:extLst>
              <a:ext uri="{FF2B5EF4-FFF2-40B4-BE49-F238E27FC236}">
                <a16:creationId xmlns:a16="http://schemas.microsoft.com/office/drawing/2014/main" id="{AD989A63-DDA2-666F-6DD7-8895BE0B3B9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3074"/>
    </mc:Choice>
    <mc:Fallback xmlns="">
      <p:transition spd="slow" advTm="3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754167-5BA9-4B6E-92EF-C8A7B6FBCDE7}"/>
              </a:ext>
            </a:extLst>
          </p:cNvPr>
          <p:cNvPicPr>
            <a:picLocks noChangeAspect="1"/>
          </p:cNvPicPr>
          <p:nvPr/>
        </p:nvPicPr>
        <p:blipFill>
          <a:blip r:embed="rId2"/>
          <a:stretch>
            <a:fillRect/>
          </a:stretch>
        </p:blipFill>
        <p:spPr>
          <a:xfrm>
            <a:off x="-563767" y="0"/>
            <a:ext cx="12929938" cy="6858000"/>
          </a:xfrm>
          <a:prstGeom prst="rect">
            <a:avLst/>
          </a:prstGeom>
        </p:spPr>
      </p:pic>
      <p:sp>
        <p:nvSpPr>
          <p:cNvPr id="3" name="TextBox 2">
            <a:extLst>
              <a:ext uri="{FF2B5EF4-FFF2-40B4-BE49-F238E27FC236}">
                <a16:creationId xmlns:a16="http://schemas.microsoft.com/office/drawing/2014/main" id="{B6C6D905-F566-842C-E7FC-892B23B0B629}"/>
              </a:ext>
            </a:extLst>
          </p:cNvPr>
          <p:cNvSpPr txBox="1"/>
          <p:nvPr/>
        </p:nvSpPr>
        <p:spPr>
          <a:xfrm>
            <a:off x="436731" y="345492"/>
            <a:ext cx="6227837" cy="2829910"/>
          </a:xfrm>
          <a:prstGeom prst="rect">
            <a:avLst/>
          </a:prstGeom>
          <a:noFill/>
        </p:spPr>
        <p:txBody>
          <a:bodyPr wrap="square" rtlCol="0">
            <a:noAutofit/>
          </a:bodyPr>
          <a:lstStyle/>
          <a:p>
            <a:pPr algn="l"/>
            <a:r>
              <a:rPr lang="hi-IN" sz="5400" b="0" i="0" u="none" strike="noStrike" baseline="0" dirty="0">
                <a:solidFill>
                  <a:schemeClr val="bg1"/>
                </a:solidFill>
                <a:latin typeface="TimesNewRomanPSMT"/>
              </a:rPr>
              <a:t>कड़वे पानी को मीठा बनाना - निर्गमन 15:22-27</a:t>
            </a:r>
            <a:endParaRPr lang="en-ZA" sz="5400" dirty="0">
              <a:solidFill>
                <a:schemeClr val="bg1"/>
              </a:solidFill>
            </a:endParaRPr>
          </a:p>
        </p:txBody>
      </p:sp>
    </p:spTree>
    <p:extLst>
      <p:ext uri="{BB962C8B-B14F-4D97-AF65-F5344CB8AC3E}">
        <p14:creationId xmlns:p14="http://schemas.microsoft.com/office/powerpoint/2010/main" val="183443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494A3-615D-634B-FBAF-E50A21A818EA}"/>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22 तब मूसा इस्राएलियों को लाल समुद्र से आगे ले गया, और वे शूर नामक जंगल में आए; और जंगल में जाते हुए तीन दिन तक पानी का सोता न मिला।</a:t>
            </a:r>
            <a:endParaRPr lang="en-IN" sz="4000" dirty="0"/>
          </a:p>
        </p:txBody>
      </p:sp>
      <p:pic>
        <p:nvPicPr>
          <p:cNvPr id="53" name="Audio 52">
            <a:hlinkClick r:id="" action="ppaction://media"/>
            <a:extLst>
              <a:ext uri="{FF2B5EF4-FFF2-40B4-BE49-F238E27FC236}">
                <a16:creationId xmlns:a16="http://schemas.microsoft.com/office/drawing/2014/main" id="{DA01E7AE-FA92-BFD6-D4BE-32AAC9CA788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C318B5EE-6059-BE5E-AB06-704A597478E3}"/>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22</a:t>
            </a:r>
            <a:r>
              <a:rPr lang="en-US" sz="4000" b="0" i="0">
                <a:solidFill>
                  <a:srgbClr val="121212"/>
                </a:solidFill>
                <a:effectLst/>
                <a:latin typeface="Inter" panose="020B0502030000000004" pitchFamily="34" charset="0"/>
              </a:rPr>
              <a:t>Then Moses led Israel from the Red Sea, and they went out into the Desert of Shur. For three days they walked in the desert without finding water.</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18366"/>
    </mc:Choice>
    <mc:Fallback xmlns="">
      <p:transition spd="slow" advTm="18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67E35-556C-4CE9-BC50-85C879D6C377}"/>
              </a:ext>
            </a:extLst>
          </p:cNvPr>
          <p:cNvPicPr>
            <a:picLocks noChangeAspect="1"/>
          </p:cNvPicPr>
          <p:nvPr/>
        </p:nvPicPr>
        <p:blipFill>
          <a:blip r:embed="rId2"/>
          <a:stretch>
            <a:fillRect/>
          </a:stretch>
        </p:blipFill>
        <p:spPr>
          <a:xfrm>
            <a:off x="-93586" y="1"/>
            <a:ext cx="12442068" cy="6858000"/>
          </a:xfrm>
          <a:prstGeom prst="rect">
            <a:avLst/>
          </a:prstGeom>
        </p:spPr>
      </p:pic>
      <p:sp>
        <p:nvSpPr>
          <p:cNvPr id="4" name="TextBox 3">
            <a:extLst>
              <a:ext uri="{FF2B5EF4-FFF2-40B4-BE49-F238E27FC236}">
                <a16:creationId xmlns:a16="http://schemas.microsoft.com/office/drawing/2014/main" id="{1492309D-5558-44D9-9A9F-3E1127B775AA}"/>
              </a:ext>
            </a:extLst>
          </p:cNvPr>
          <p:cNvSpPr txBox="1"/>
          <p:nvPr/>
        </p:nvSpPr>
        <p:spPr>
          <a:xfrm>
            <a:off x="272955" y="327547"/>
            <a:ext cx="3116424" cy="584775"/>
          </a:xfrm>
          <a:prstGeom prst="rect">
            <a:avLst/>
          </a:prstGeom>
          <a:noFill/>
        </p:spPr>
        <p:txBody>
          <a:bodyPr wrap="square" rtlCol="0">
            <a:spAutoFit/>
          </a:bodyPr>
          <a:lstStyle/>
          <a:p>
            <a:r>
              <a:rPr lang="hi-IN" sz="2400" b="0" i="0" u="none" strike="noStrike" baseline="0" dirty="0">
                <a:solidFill>
                  <a:schemeClr val="bg1"/>
                </a:solidFill>
                <a:latin typeface="TimesNewRomanPSMT"/>
              </a:rPr>
              <a:t>निर्गमन</a:t>
            </a:r>
            <a:r>
              <a:rPr lang="en-ZA" sz="3200" b="0" i="0" u="none" strike="noStrike" baseline="0" dirty="0">
                <a:solidFill>
                  <a:schemeClr val="bg1"/>
                </a:solidFill>
                <a:latin typeface="TimesNewRomanPSMT"/>
              </a:rPr>
              <a:t> </a:t>
            </a:r>
            <a:r>
              <a:rPr lang="en-IN" sz="2000" b="1" cap="all" dirty="0">
                <a:solidFill>
                  <a:schemeClr val="bg1"/>
                </a:solidFill>
                <a:latin typeface="ArialMT"/>
              </a:rPr>
              <a:t>15:22</a:t>
            </a:r>
            <a:endParaRPr lang="bo-CN" sz="2000" b="1" cap="all" dirty="0">
              <a:solidFill>
                <a:schemeClr val="bg1"/>
              </a:solidFill>
              <a:latin typeface="ArialMT"/>
            </a:endParaRPr>
          </a:p>
        </p:txBody>
      </p:sp>
    </p:spTree>
    <p:extLst>
      <p:ext uri="{BB962C8B-B14F-4D97-AF65-F5344CB8AC3E}">
        <p14:creationId xmlns:p14="http://schemas.microsoft.com/office/powerpoint/2010/main" val="114916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139C0-3088-77DA-BAD5-9D30D0483C57}"/>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23 फिर मारा नामक एक स्थान पर पहुँचे, वहाँ का पानी खारा था, उसे वे न पी सके; इस कारण उस स्थान का नाम मारा पड़ा।</a:t>
            </a:r>
            <a:endParaRPr lang="en-IN" sz="4000" dirty="0"/>
          </a:p>
        </p:txBody>
      </p:sp>
      <p:pic>
        <p:nvPicPr>
          <p:cNvPr id="7" name="Audio 6">
            <a:hlinkClick r:id="" action="ppaction://media"/>
            <a:extLst>
              <a:ext uri="{FF2B5EF4-FFF2-40B4-BE49-F238E27FC236}">
                <a16:creationId xmlns:a16="http://schemas.microsoft.com/office/drawing/2014/main" id="{386716B2-0315-4076-33D8-2D676CCAB5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F3E489F5-7EA3-1A2C-C9FC-E8F4EB80FE65}"/>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23</a:t>
            </a:r>
            <a:r>
              <a:rPr lang="en-US" sz="4000" b="0" i="0">
                <a:solidFill>
                  <a:srgbClr val="121212"/>
                </a:solidFill>
                <a:effectLst/>
                <a:latin typeface="Inter" panose="020B0502030000000004" pitchFamily="34" charset="0"/>
              </a:rPr>
              <a:t>And when they came to Marah, they could not drink the water there because it was bitter. (That is why it was named Marah.)</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2044568653"/>
      </p:ext>
    </p:extLst>
  </p:cSld>
  <p:clrMapOvr>
    <a:masterClrMapping/>
  </p:clrMapOvr>
  <mc:AlternateContent xmlns:mc="http://schemas.openxmlformats.org/markup-compatibility/2006" xmlns:p14="http://schemas.microsoft.com/office/powerpoint/2010/main">
    <mc:Choice Requires="p14">
      <p:transition spd="slow" p14:dur="2000" advTm="12319"/>
    </mc:Choice>
    <mc:Fallback xmlns="">
      <p:transition spd="slow" advTm="12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0DC6D-686A-489B-9C2F-0D6697D3EFEE}"/>
              </a:ext>
            </a:extLst>
          </p:cNvPr>
          <p:cNvPicPr>
            <a:picLocks noChangeAspect="1"/>
          </p:cNvPicPr>
          <p:nvPr/>
        </p:nvPicPr>
        <p:blipFill>
          <a:blip r:embed="rId2"/>
          <a:stretch>
            <a:fillRect/>
          </a:stretch>
        </p:blipFill>
        <p:spPr>
          <a:xfrm>
            <a:off x="0" y="-693155"/>
            <a:ext cx="13628914" cy="7551155"/>
          </a:xfrm>
          <a:prstGeom prst="rect">
            <a:avLst/>
          </a:prstGeom>
        </p:spPr>
      </p:pic>
      <p:sp>
        <p:nvSpPr>
          <p:cNvPr id="2" name="TextBox 1">
            <a:extLst>
              <a:ext uri="{FF2B5EF4-FFF2-40B4-BE49-F238E27FC236}">
                <a16:creationId xmlns:a16="http://schemas.microsoft.com/office/drawing/2014/main" id="{3DAA32D4-9620-1B75-20CB-B5356B5A94C1}"/>
              </a:ext>
            </a:extLst>
          </p:cNvPr>
          <p:cNvSpPr txBox="1"/>
          <p:nvPr/>
        </p:nvSpPr>
        <p:spPr>
          <a:xfrm>
            <a:off x="272955" y="327547"/>
            <a:ext cx="3116424" cy="584775"/>
          </a:xfrm>
          <a:prstGeom prst="rect">
            <a:avLst/>
          </a:prstGeom>
          <a:noFill/>
        </p:spPr>
        <p:txBody>
          <a:bodyPr wrap="square" rtlCol="0">
            <a:spAutoFit/>
          </a:bodyPr>
          <a:lstStyle/>
          <a:p>
            <a:r>
              <a:rPr lang="hi-IN" sz="2400" b="0" i="0" u="none" strike="noStrike" baseline="0" dirty="0">
                <a:solidFill>
                  <a:schemeClr val="bg1"/>
                </a:solidFill>
                <a:latin typeface="TimesNewRomanPSMT"/>
              </a:rPr>
              <a:t>निर्गमन</a:t>
            </a:r>
            <a:r>
              <a:rPr lang="en-ZA" sz="3200" b="0" i="0" u="none" strike="noStrike" baseline="0" dirty="0">
                <a:solidFill>
                  <a:schemeClr val="bg1"/>
                </a:solidFill>
                <a:latin typeface="TimesNewRomanPSMT"/>
              </a:rPr>
              <a:t> </a:t>
            </a:r>
            <a:r>
              <a:rPr lang="en-IN" sz="2000" b="1" cap="all" dirty="0">
                <a:solidFill>
                  <a:schemeClr val="bg1"/>
                </a:solidFill>
                <a:latin typeface="ArialMT"/>
              </a:rPr>
              <a:t>15:23</a:t>
            </a:r>
            <a:endParaRPr lang="bo-CN" sz="2000" b="1" cap="all" dirty="0">
              <a:solidFill>
                <a:schemeClr val="bg1"/>
              </a:solidFill>
              <a:latin typeface="ArialMT"/>
            </a:endParaRPr>
          </a:p>
        </p:txBody>
      </p:sp>
    </p:spTree>
    <p:extLst>
      <p:ext uri="{BB962C8B-B14F-4D97-AF65-F5344CB8AC3E}">
        <p14:creationId xmlns:p14="http://schemas.microsoft.com/office/powerpoint/2010/main" val="213528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28C13-A910-277C-103A-11D9D8AEA227}"/>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24 तब वे यह कहकर मूसा के विरुद्ध बड़बड़ाने लगे, “हम क्या पीएँ?”</a:t>
            </a:r>
            <a:endParaRPr lang="en-IN" sz="4000" dirty="0"/>
          </a:p>
        </p:txBody>
      </p:sp>
      <p:pic>
        <p:nvPicPr>
          <p:cNvPr id="8" name="Audio 7">
            <a:hlinkClick r:id="" action="ppaction://media"/>
            <a:extLst>
              <a:ext uri="{FF2B5EF4-FFF2-40B4-BE49-F238E27FC236}">
                <a16:creationId xmlns:a16="http://schemas.microsoft.com/office/drawing/2014/main" id="{EA4D41E5-6E51-515B-DF4A-971D877CF1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59D86F54-D86D-015B-4493-7C148D8DCB6C}"/>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24</a:t>
            </a:r>
            <a:r>
              <a:rPr lang="en-US" sz="4000" b="0" i="0">
                <a:solidFill>
                  <a:srgbClr val="121212"/>
                </a:solidFill>
                <a:effectLst/>
                <a:latin typeface="Inter" panose="020B0502030000000004" pitchFamily="34" charset="0"/>
              </a:rPr>
              <a:t>So the people grumbled against Moses, saying, “What are we to drink?”</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681266347"/>
      </p:ext>
    </p:extLst>
  </p:cSld>
  <p:clrMapOvr>
    <a:masterClrMapping/>
  </p:clrMapOvr>
  <mc:AlternateContent xmlns:mc="http://schemas.openxmlformats.org/markup-compatibility/2006" xmlns:p14="http://schemas.microsoft.com/office/powerpoint/2010/main">
    <mc:Choice Requires="p14">
      <p:transition spd="slow" p14:dur="2000" advTm="7226"/>
    </mc:Choice>
    <mc:Fallback xmlns="">
      <p:transition spd="slow" advTm="7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669</Words>
  <Application>Microsoft Office PowerPoint</Application>
  <PresentationFormat>Widescreen</PresentationFormat>
  <Paragraphs>41</Paragraphs>
  <Slides>18</Slides>
  <Notes>3</Notes>
  <HiddenSlides>0</HiddenSlides>
  <MMClips>9</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Arial</vt:lpstr>
      <vt:lpstr>ArialMT</vt:lpstr>
      <vt:lpstr>Calibri</vt:lpstr>
      <vt:lpstr>Calibri Light</vt:lpstr>
      <vt:lpstr>Inter</vt:lpstr>
      <vt:lpstr>PT Serif</vt:lpstr>
      <vt:lpstr>Symbol</vt:lpstr>
      <vt:lpstr>Times New Roman</vt:lpstr>
      <vt:lpstr>TimesNewRomanPSMT</vt:lpstr>
      <vt:lpstr>Office Theme</vt:lpstr>
      <vt:lpstr>10-3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48</cp:revision>
  <dcterms:created xsi:type="dcterms:W3CDTF">2021-07-20T09:23:46Z</dcterms:created>
  <dcterms:modified xsi:type="dcterms:W3CDTF">2024-07-23T17:57:41Z</dcterms:modified>
</cp:coreProperties>
</file>