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2" r:id="rId2"/>
    <p:sldId id="293" r:id="rId3"/>
    <p:sldId id="256" r:id="rId4"/>
    <p:sldId id="294" r:id="rId5"/>
    <p:sldId id="258" r:id="rId6"/>
    <p:sldId id="295" r:id="rId7"/>
    <p:sldId id="281" r:id="rId8"/>
    <p:sldId id="296" r:id="rId9"/>
    <p:sldId id="282" r:id="rId10"/>
    <p:sldId id="297" r:id="rId11"/>
    <p:sldId id="283" r:id="rId12"/>
    <p:sldId id="298" r:id="rId13"/>
    <p:sldId id="284" r:id="rId14"/>
    <p:sldId id="299" r:id="rId15"/>
    <p:sldId id="289" r:id="rId16"/>
    <p:sldId id="300" r:id="rId17"/>
    <p:sldId id="290" r:id="rId18"/>
    <p:sldId id="301" r:id="rId19"/>
    <p:sldId id="291"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067AC-E767-4F7F-88A0-86661FEC351E}" v="88" dt="2023-08-08T05:53:58.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5" d="100"/>
          <a:sy n="55" d="100"/>
        </p:scale>
        <p:origin x="90"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B6611E1-CE5D-4F30-8926-9C9CAC38AA5D}"/>
    <pc:docChg chg="custSel modSld">
      <pc:chgData name="Alfred Smith" userId="3c60a3631c0db8ad" providerId="LiveId" clId="{4B6611E1-CE5D-4F30-8926-9C9CAC38AA5D}" dt="2023-01-25T11:33:23.193" v="34"/>
      <pc:docMkLst>
        <pc:docMk/>
      </pc:docMkLst>
      <pc:sldChg chg="addSp delSp modSp mod modTransition modAnim">
        <pc:chgData name="Alfred Smith" userId="3c60a3631c0db8ad" providerId="LiveId" clId="{4B6611E1-CE5D-4F30-8926-9C9CAC38AA5D}" dt="2023-01-25T11:33:11.357" v="26"/>
        <pc:sldMkLst>
          <pc:docMk/>
          <pc:sldMk cId="3348757415" sldId="256"/>
        </pc:sldMkLst>
        <pc:spChg chg="add mod">
          <ac:chgData name="Alfred Smith" userId="3c60a3631c0db8ad" providerId="LiveId" clId="{4B6611E1-CE5D-4F30-8926-9C9CAC38AA5D}" dt="2023-01-25T11:33:11.357" v="26"/>
          <ac:spMkLst>
            <pc:docMk/>
            <pc:sldMk cId="3348757415" sldId="256"/>
            <ac:spMk id="2" creationId="{111DAE15-D417-4676-340F-F2C2A005965B}"/>
          </ac:spMkLst>
        </pc:spChg>
        <pc:spChg chg="del">
          <ac:chgData name="Alfred Smith" userId="3c60a3631c0db8ad" providerId="LiveId" clId="{4B6611E1-CE5D-4F30-8926-9C9CAC38AA5D}" dt="2023-01-25T11:32:56.960" v="25" actId="478"/>
          <ac:spMkLst>
            <pc:docMk/>
            <pc:sldMk cId="3348757415" sldId="256"/>
            <ac:spMk id="6" creationId="{416C064E-628E-47C0-A712-DB178FE9901E}"/>
          </ac:spMkLst>
        </pc:spChg>
        <pc:picChg chg="del">
          <ac:chgData name="Alfred Smith" userId="3c60a3631c0db8ad" providerId="LiveId" clId="{4B6611E1-CE5D-4F30-8926-9C9CAC38AA5D}" dt="2023-01-25T11:32:35.347" v="16"/>
          <ac:picMkLst>
            <pc:docMk/>
            <pc:sldMk cId="3348757415" sldId="256"/>
            <ac:picMk id="3" creationId="{8809C695-5961-4C38-AC85-AA2A9E7DA9C1}"/>
          </ac:picMkLst>
        </pc:picChg>
      </pc:sldChg>
      <pc:sldChg chg="addSp delSp modSp mod modTransition modAnim">
        <pc:chgData name="Alfred Smith" userId="3c60a3631c0db8ad" providerId="LiveId" clId="{4B6611E1-CE5D-4F30-8926-9C9CAC38AA5D}" dt="2023-01-25T11:33:12.933" v="27"/>
        <pc:sldMkLst>
          <pc:docMk/>
          <pc:sldMk cId="525752733" sldId="258"/>
        </pc:sldMkLst>
        <pc:spChg chg="add mod">
          <ac:chgData name="Alfred Smith" userId="3c60a3631c0db8ad" providerId="LiveId" clId="{4B6611E1-CE5D-4F30-8926-9C9CAC38AA5D}" dt="2023-01-25T11:33:12.933" v="27"/>
          <ac:spMkLst>
            <pc:docMk/>
            <pc:sldMk cId="525752733" sldId="258"/>
            <ac:spMk id="2" creationId="{361AB59E-D3C8-E0A2-1DA7-DA638F731709}"/>
          </ac:spMkLst>
        </pc:spChg>
        <pc:spChg chg="del">
          <ac:chgData name="Alfred Smith" userId="3c60a3631c0db8ad" providerId="LiveId" clId="{4B6611E1-CE5D-4F30-8926-9C9CAC38AA5D}" dt="2023-01-25T11:32:55.382" v="24" actId="478"/>
          <ac:spMkLst>
            <pc:docMk/>
            <pc:sldMk cId="525752733" sldId="258"/>
            <ac:spMk id="6" creationId="{416C064E-628E-47C0-A712-DB178FE9901E}"/>
          </ac:spMkLst>
        </pc:spChg>
        <pc:picChg chg="del">
          <ac:chgData name="Alfred Smith" userId="3c60a3631c0db8ad" providerId="LiveId" clId="{4B6611E1-CE5D-4F30-8926-9C9CAC38AA5D}" dt="2023-01-25T11:32:35.347" v="16"/>
          <ac:picMkLst>
            <pc:docMk/>
            <pc:sldMk cId="525752733" sldId="258"/>
            <ac:picMk id="5" creationId="{818B6A8E-104C-4B83-A542-CDF3FB93B29A}"/>
          </ac:picMkLst>
        </pc:picChg>
      </pc:sldChg>
      <pc:sldChg chg="addSp delSp modSp mod modTransition modAnim">
        <pc:chgData name="Alfred Smith" userId="3c60a3631c0db8ad" providerId="LiveId" clId="{4B6611E1-CE5D-4F30-8926-9C9CAC38AA5D}" dt="2023-01-25T11:33:14.522" v="28"/>
        <pc:sldMkLst>
          <pc:docMk/>
          <pc:sldMk cId="2044568653" sldId="281"/>
        </pc:sldMkLst>
        <pc:spChg chg="add mod">
          <ac:chgData name="Alfred Smith" userId="3c60a3631c0db8ad" providerId="LiveId" clId="{4B6611E1-CE5D-4F30-8926-9C9CAC38AA5D}" dt="2023-01-25T11:33:14.522" v="28"/>
          <ac:spMkLst>
            <pc:docMk/>
            <pc:sldMk cId="2044568653" sldId="281"/>
            <ac:spMk id="3" creationId="{22988184-3F4F-A731-FE08-220CD2450E30}"/>
          </ac:spMkLst>
        </pc:spChg>
        <pc:spChg chg="del">
          <ac:chgData name="Alfred Smith" userId="3c60a3631c0db8ad" providerId="LiveId" clId="{4B6611E1-CE5D-4F30-8926-9C9CAC38AA5D}" dt="2023-01-25T11:32:53.041" v="23" actId="478"/>
          <ac:spMkLst>
            <pc:docMk/>
            <pc:sldMk cId="2044568653" sldId="281"/>
            <ac:spMk id="6" creationId="{416C064E-628E-47C0-A712-DB178FE9901E}"/>
          </ac:spMkLst>
        </pc:spChg>
        <pc:picChg chg="del">
          <ac:chgData name="Alfred Smith" userId="3c60a3631c0db8ad" providerId="LiveId" clId="{4B6611E1-CE5D-4F30-8926-9C9CAC38AA5D}" dt="2023-01-25T11:32:35.347" v="16"/>
          <ac:picMkLst>
            <pc:docMk/>
            <pc:sldMk cId="2044568653" sldId="281"/>
            <ac:picMk id="2" creationId="{458CE0EA-6E04-4995-B909-AFBF150B9049}"/>
          </ac:picMkLst>
        </pc:picChg>
      </pc:sldChg>
      <pc:sldChg chg="addSp delSp modSp mod modTransition modAnim">
        <pc:chgData name="Alfred Smith" userId="3c60a3631c0db8ad" providerId="LiveId" clId="{4B6611E1-CE5D-4F30-8926-9C9CAC38AA5D}" dt="2023-01-25T11:33:15.939" v="29"/>
        <pc:sldMkLst>
          <pc:docMk/>
          <pc:sldMk cId="3681266347" sldId="282"/>
        </pc:sldMkLst>
        <pc:spChg chg="add mod">
          <ac:chgData name="Alfred Smith" userId="3c60a3631c0db8ad" providerId="LiveId" clId="{4B6611E1-CE5D-4F30-8926-9C9CAC38AA5D}" dt="2023-01-25T11:33:15.939" v="29"/>
          <ac:spMkLst>
            <pc:docMk/>
            <pc:sldMk cId="3681266347" sldId="282"/>
            <ac:spMk id="2" creationId="{736EF852-9856-1B31-D287-655AC93CDBE3}"/>
          </ac:spMkLst>
        </pc:spChg>
        <pc:spChg chg="del">
          <ac:chgData name="Alfred Smith" userId="3c60a3631c0db8ad" providerId="LiveId" clId="{4B6611E1-CE5D-4F30-8926-9C9CAC38AA5D}" dt="2023-01-25T11:32:51.424" v="22" actId="478"/>
          <ac:spMkLst>
            <pc:docMk/>
            <pc:sldMk cId="3681266347" sldId="282"/>
            <ac:spMk id="6" creationId="{416C064E-628E-47C0-A712-DB178FE9901E}"/>
          </ac:spMkLst>
        </pc:spChg>
        <pc:picChg chg="del">
          <ac:chgData name="Alfred Smith" userId="3c60a3631c0db8ad" providerId="LiveId" clId="{4B6611E1-CE5D-4F30-8926-9C9CAC38AA5D}" dt="2023-01-25T11:32:35.347" v="16"/>
          <ac:picMkLst>
            <pc:docMk/>
            <pc:sldMk cId="3681266347" sldId="282"/>
            <ac:picMk id="3" creationId="{B46010B1-7B99-4529-80FA-FFFDD6EF272E}"/>
          </ac:picMkLst>
        </pc:picChg>
      </pc:sldChg>
      <pc:sldChg chg="addSp delSp modSp mod modTransition modAnim">
        <pc:chgData name="Alfred Smith" userId="3c60a3631c0db8ad" providerId="LiveId" clId="{4B6611E1-CE5D-4F30-8926-9C9CAC38AA5D}" dt="2023-01-25T11:33:17.351" v="30"/>
        <pc:sldMkLst>
          <pc:docMk/>
          <pc:sldMk cId="26953390" sldId="283"/>
        </pc:sldMkLst>
        <pc:spChg chg="add mod">
          <ac:chgData name="Alfred Smith" userId="3c60a3631c0db8ad" providerId="LiveId" clId="{4B6611E1-CE5D-4F30-8926-9C9CAC38AA5D}" dt="2023-01-25T11:33:17.351" v="30"/>
          <ac:spMkLst>
            <pc:docMk/>
            <pc:sldMk cId="26953390" sldId="283"/>
            <ac:spMk id="3" creationId="{1805F582-1D4C-05DD-FE55-1515418088E3}"/>
          </ac:spMkLst>
        </pc:spChg>
        <pc:spChg chg="del">
          <ac:chgData name="Alfred Smith" userId="3c60a3631c0db8ad" providerId="LiveId" clId="{4B6611E1-CE5D-4F30-8926-9C9CAC38AA5D}" dt="2023-01-25T11:32:49.831" v="21" actId="478"/>
          <ac:spMkLst>
            <pc:docMk/>
            <pc:sldMk cId="26953390" sldId="283"/>
            <ac:spMk id="6" creationId="{416C064E-628E-47C0-A712-DB178FE9901E}"/>
          </ac:spMkLst>
        </pc:spChg>
        <pc:picChg chg="del">
          <ac:chgData name="Alfred Smith" userId="3c60a3631c0db8ad" providerId="LiveId" clId="{4B6611E1-CE5D-4F30-8926-9C9CAC38AA5D}" dt="2023-01-25T11:32:35.347" v="16"/>
          <ac:picMkLst>
            <pc:docMk/>
            <pc:sldMk cId="26953390" sldId="283"/>
            <ac:picMk id="2" creationId="{47419E7B-9CA0-4E6D-B2E9-0AA0666B34BE}"/>
          </ac:picMkLst>
        </pc:picChg>
      </pc:sldChg>
      <pc:sldChg chg="addSp delSp modSp mod modTransition modAnim">
        <pc:chgData name="Alfred Smith" userId="3c60a3631c0db8ad" providerId="LiveId" clId="{4B6611E1-CE5D-4F30-8926-9C9CAC38AA5D}" dt="2023-01-25T11:33:18.696" v="31"/>
        <pc:sldMkLst>
          <pc:docMk/>
          <pc:sldMk cId="2872476414" sldId="284"/>
        </pc:sldMkLst>
        <pc:spChg chg="add mod">
          <ac:chgData name="Alfred Smith" userId="3c60a3631c0db8ad" providerId="LiveId" clId="{4B6611E1-CE5D-4F30-8926-9C9CAC38AA5D}" dt="2023-01-25T11:33:18.696" v="31"/>
          <ac:spMkLst>
            <pc:docMk/>
            <pc:sldMk cId="2872476414" sldId="284"/>
            <ac:spMk id="2" creationId="{9DA97B8D-06BF-40AA-7E9D-3E8E1D95E47F}"/>
          </ac:spMkLst>
        </pc:spChg>
        <pc:spChg chg="del">
          <ac:chgData name="Alfred Smith" userId="3c60a3631c0db8ad" providerId="LiveId" clId="{4B6611E1-CE5D-4F30-8926-9C9CAC38AA5D}" dt="2023-01-25T11:32:48.208" v="20" actId="478"/>
          <ac:spMkLst>
            <pc:docMk/>
            <pc:sldMk cId="2872476414" sldId="284"/>
            <ac:spMk id="6" creationId="{416C064E-628E-47C0-A712-DB178FE9901E}"/>
          </ac:spMkLst>
        </pc:spChg>
        <pc:picChg chg="del">
          <ac:chgData name="Alfred Smith" userId="3c60a3631c0db8ad" providerId="LiveId" clId="{4B6611E1-CE5D-4F30-8926-9C9CAC38AA5D}" dt="2023-01-25T11:32:35.347" v="16"/>
          <ac:picMkLst>
            <pc:docMk/>
            <pc:sldMk cId="2872476414" sldId="284"/>
            <ac:picMk id="3" creationId="{3AF9AE93-09ED-4C49-9991-F69FFA7B08E8}"/>
          </ac:picMkLst>
        </pc:picChg>
      </pc:sldChg>
      <pc:sldChg chg="addSp delSp modSp mod modTransition modAnim">
        <pc:chgData name="Alfred Smith" userId="3c60a3631c0db8ad" providerId="LiveId" clId="{4B6611E1-CE5D-4F30-8926-9C9CAC38AA5D}" dt="2023-01-25T11:33:20.324" v="32"/>
        <pc:sldMkLst>
          <pc:docMk/>
          <pc:sldMk cId="1206678836" sldId="289"/>
        </pc:sldMkLst>
        <pc:spChg chg="add mod">
          <ac:chgData name="Alfred Smith" userId="3c60a3631c0db8ad" providerId="LiveId" clId="{4B6611E1-CE5D-4F30-8926-9C9CAC38AA5D}" dt="2023-01-25T11:33:20.324" v="32"/>
          <ac:spMkLst>
            <pc:docMk/>
            <pc:sldMk cId="1206678836" sldId="289"/>
            <ac:spMk id="2" creationId="{7B657D2A-1282-909E-458D-D269129DC8E4}"/>
          </ac:spMkLst>
        </pc:spChg>
        <pc:spChg chg="del">
          <ac:chgData name="Alfred Smith" userId="3c60a3631c0db8ad" providerId="LiveId" clId="{4B6611E1-CE5D-4F30-8926-9C9CAC38AA5D}" dt="2023-01-25T11:32:46.728" v="19" actId="478"/>
          <ac:spMkLst>
            <pc:docMk/>
            <pc:sldMk cId="1206678836" sldId="289"/>
            <ac:spMk id="6" creationId="{416C064E-628E-47C0-A712-DB178FE9901E}"/>
          </ac:spMkLst>
        </pc:spChg>
        <pc:picChg chg="del">
          <ac:chgData name="Alfred Smith" userId="3c60a3631c0db8ad" providerId="LiveId" clId="{4B6611E1-CE5D-4F30-8926-9C9CAC38AA5D}" dt="2023-01-25T11:32:35.347" v="16"/>
          <ac:picMkLst>
            <pc:docMk/>
            <pc:sldMk cId="1206678836" sldId="289"/>
            <ac:picMk id="3" creationId="{F62E9A42-C17A-49D8-ADA4-84EF4A159619}"/>
          </ac:picMkLst>
        </pc:picChg>
      </pc:sldChg>
      <pc:sldChg chg="addSp delSp modSp mod modTransition modAnim">
        <pc:chgData name="Alfred Smith" userId="3c60a3631c0db8ad" providerId="LiveId" clId="{4B6611E1-CE5D-4F30-8926-9C9CAC38AA5D}" dt="2023-01-25T11:33:21.824" v="33"/>
        <pc:sldMkLst>
          <pc:docMk/>
          <pc:sldMk cId="3289899634" sldId="290"/>
        </pc:sldMkLst>
        <pc:spChg chg="add mod">
          <ac:chgData name="Alfred Smith" userId="3c60a3631c0db8ad" providerId="LiveId" clId="{4B6611E1-CE5D-4F30-8926-9C9CAC38AA5D}" dt="2023-01-25T11:33:21.824" v="33"/>
          <ac:spMkLst>
            <pc:docMk/>
            <pc:sldMk cId="3289899634" sldId="290"/>
            <ac:spMk id="2" creationId="{58532D26-47AA-1C98-00F2-37B5A0BEDB6D}"/>
          </ac:spMkLst>
        </pc:spChg>
        <pc:spChg chg="del">
          <ac:chgData name="Alfred Smith" userId="3c60a3631c0db8ad" providerId="LiveId" clId="{4B6611E1-CE5D-4F30-8926-9C9CAC38AA5D}" dt="2023-01-25T11:32:41.079" v="18" actId="478"/>
          <ac:spMkLst>
            <pc:docMk/>
            <pc:sldMk cId="3289899634" sldId="290"/>
            <ac:spMk id="6" creationId="{416C064E-628E-47C0-A712-DB178FE9901E}"/>
          </ac:spMkLst>
        </pc:spChg>
        <pc:picChg chg="del">
          <ac:chgData name="Alfred Smith" userId="3c60a3631c0db8ad" providerId="LiveId" clId="{4B6611E1-CE5D-4F30-8926-9C9CAC38AA5D}" dt="2023-01-25T11:32:35.347" v="16"/>
          <ac:picMkLst>
            <pc:docMk/>
            <pc:sldMk cId="3289899634" sldId="290"/>
            <ac:picMk id="12" creationId="{1E9E57E3-E59F-43A1-A047-72D5B45058C9}"/>
          </ac:picMkLst>
        </pc:picChg>
      </pc:sldChg>
      <pc:sldChg chg="addSp delSp modSp mod modTransition modAnim">
        <pc:chgData name="Alfred Smith" userId="3c60a3631c0db8ad" providerId="LiveId" clId="{4B6611E1-CE5D-4F30-8926-9C9CAC38AA5D}" dt="2023-01-25T11:33:23.193" v="34"/>
        <pc:sldMkLst>
          <pc:docMk/>
          <pc:sldMk cId="66364055" sldId="291"/>
        </pc:sldMkLst>
        <pc:spChg chg="add mod">
          <ac:chgData name="Alfred Smith" userId="3c60a3631c0db8ad" providerId="LiveId" clId="{4B6611E1-CE5D-4F30-8926-9C9CAC38AA5D}" dt="2023-01-25T11:33:23.193" v="34"/>
          <ac:spMkLst>
            <pc:docMk/>
            <pc:sldMk cId="66364055" sldId="291"/>
            <ac:spMk id="3" creationId="{7779FF76-4DCF-0BCA-528F-5DF49E5268B7}"/>
          </ac:spMkLst>
        </pc:spChg>
        <pc:spChg chg="del">
          <ac:chgData name="Alfred Smith" userId="3c60a3631c0db8ad" providerId="LiveId" clId="{4B6611E1-CE5D-4F30-8926-9C9CAC38AA5D}" dt="2023-01-25T11:32:37.825" v="17" actId="478"/>
          <ac:spMkLst>
            <pc:docMk/>
            <pc:sldMk cId="66364055" sldId="291"/>
            <ac:spMk id="6" creationId="{416C064E-628E-47C0-A712-DB178FE9901E}"/>
          </ac:spMkLst>
        </pc:spChg>
        <pc:picChg chg="del">
          <ac:chgData name="Alfred Smith" userId="3c60a3631c0db8ad" providerId="LiveId" clId="{4B6611E1-CE5D-4F30-8926-9C9CAC38AA5D}" dt="2023-01-25T11:32:35.347" v="16"/>
          <ac:picMkLst>
            <pc:docMk/>
            <pc:sldMk cId="66364055" sldId="291"/>
            <ac:picMk id="2" creationId="{7EBA0FFB-0431-4E84-B98F-6D67420698C1}"/>
          </ac:picMkLst>
        </pc:picChg>
      </pc:sldChg>
      <pc:sldChg chg="delSp modTransition modAnim">
        <pc:chgData name="Alfred Smith" userId="3c60a3631c0db8ad" providerId="LiveId" clId="{4B6611E1-CE5D-4F30-8926-9C9CAC38AA5D}" dt="2023-01-25T11:32:35.347" v="16"/>
        <pc:sldMkLst>
          <pc:docMk/>
          <pc:sldMk cId="2079376061" sldId="292"/>
        </pc:sldMkLst>
        <pc:picChg chg="del">
          <ac:chgData name="Alfred Smith" userId="3c60a3631c0db8ad" providerId="LiveId" clId="{4B6611E1-CE5D-4F30-8926-9C9CAC38AA5D}" dt="2023-01-25T11:32:35.347" v="16"/>
          <ac:picMkLst>
            <pc:docMk/>
            <pc:sldMk cId="2079376061" sldId="292"/>
            <ac:picMk id="4" creationId="{9EEC9688-2321-4206-A77B-A12CE912AC07}"/>
          </ac:picMkLst>
        </pc:picChg>
      </pc:sldChg>
      <pc:sldChg chg="modSp mod modTransition">
        <pc:chgData name="Alfred Smith" userId="3c60a3631c0db8ad" providerId="LiveId" clId="{4B6611E1-CE5D-4F30-8926-9C9CAC38AA5D}" dt="2023-01-25T11:32:35.347" v="16"/>
        <pc:sldMkLst>
          <pc:docMk/>
          <pc:sldMk cId="1260874349" sldId="293"/>
        </pc:sldMkLst>
        <pc:spChg chg="mod">
          <ac:chgData name="Alfred Smith" userId="3c60a3631c0db8ad" providerId="LiveId" clId="{4B6611E1-CE5D-4F30-8926-9C9CAC38AA5D}" dt="2023-01-25T11:31:33.571" v="5" actId="14100"/>
          <ac:spMkLst>
            <pc:docMk/>
            <pc:sldMk cId="1260874349" sldId="293"/>
            <ac:spMk id="4" creationId="{1C020371-F7F2-4078-A4B8-D9D2AA4B7188}"/>
          </ac:spMkLst>
        </pc:spChg>
      </pc:sldChg>
      <pc:sldChg chg="addSp delSp modSp mod modTransition">
        <pc:chgData name="Alfred Smith" userId="3c60a3631c0db8ad" providerId="LiveId" clId="{4B6611E1-CE5D-4F30-8926-9C9CAC38AA5D}" dt="2023-01-25T11:32:35.347" v="16"/>
        <pc:sldMkLst>
          <pc:docMk/>
          <pc:sldMk cId="2341402267" sldId="294"/>
        </pc:sldMkLst>
        <pc:spChg chg="add mod">
          <ac:chgData name="Alfred Smith" userId="3c60a3631c0db8ad" providerId="LiveId" clId="{4B6611E1-CE5D-4F30-8926-9C9CAC38AA5D}" dt="2023-01-25T11:31:42.086" v="7"/>
          <ac:spMkLst>
            <pc:docMk/>
            <pc:sldMk cId="2341402267" sldId="294"/>
            <ac:spMk id="3" creationId="{76D00741-CA69-D7EF-5C93-69B586CB2D94}"/>
          </ac:spMkLst>
        </pc:spChg>
        <pc:spChg chg="del">
          <ac:chgData name="Alfred Smith" userId="3c60a3631c0db8ad" providerId="LiveId" clId="{4B6611E1-CE5D-4F30-8926-9C9CAC38AA5D}" dt="2023-01-25T11:31:41.461" v="6" actId="478"/>
          <ac:spMkLst>
            <pc:docMk/>
            <pc:sldMk cId="2341402267" sldId="294"/>
            <ac:spMk id="4" creationId="{E4521E44-E17B-46A2-9708-5B70FFE1826A}"/>
          </ac:spMkLst>
        </pc:spChg>
      </pc:sldChg>
      <pc:sldChg chg="modSp mod modTransition">
        <pc:chgData name="Alfred Smith" userId="3c60a3631c0db8ad" providerId="LiveId" clId="{4B6611E1-CE5D-4F30-8926-9C9CAC38AA5D}" dt="2023-01-25T11:32:35.347" v="16"/>
        <pc:sldMkLst>
          <pc:docMk/>
          <pc:sldMk cId="3342006405" sldId="295"/>
        </pc:sldMkLst>
        <pc:spChg chg="mod">
          <ac:chgData name="Alfred Smith" userId="3c60a3631c0db8ad" providerId="LiveId" clId="{4B6611E1-CE5D-4F30-8926-9C9CAC38AA5D}" dt="2023-01-25T11:32:07.269" v="8"/>
          <ac:spMkLst>
            <pc:docMk/>
            <pc:sldMk cId="3342006405" sldId="295"/>
            <ac:spMk id="4" creationId="{CC93B6D7-A275-438C-A802-1AFE3461B0A4}"/>
          </ac:spMkLst>
        </pc:spChg>
      </pc:sldChg>
      <pc:sldChg chg="modSp mod modTransition">
        <pc:chgData name="Alfred Smith" userId="3c60a3631c0db8ad" providerId="LiveId" clId="{4B6611E1-CE5D-4F30-8926-9C9CAC38AA5D}" dt="2023-01-25T11:32:35.347" v="16"/>
        <pc:sldMkLst>
          <pc:docMk/>
          <pc:sldMk cId="2242363445" sldId="296"/>
        </pc:sldMkLst>
        <pc:spChg chg="mod">
          <ac:chgData name="Alfred Smith" userId="3c60a3631c0db8ad" providerId="LiveId" clId="{4B6611E1-CE5D-4F30-8926-9C9CAC38AA5D}" dt="2023-01-25T11:32:09.985" v="9"/>
          <ac:spMkLst>
            <pc:docMk/>
            <pc:sldMk cId="2242363445" sldId="296"/>
            <ac:spMk id="4" creationId="{320BCCB8-C92B-438A-A8E6-7A1AFBD6A28F}"/>
          </ac:spMkLst>
        </pc:spChg>
      </pc:sldChg>
      <pc:sldChg chg="modSp mod modTransition">
        <pc:chgData name="Alfred Smith" userId="3c60a3631c0db8ad" providerId="LiveId" clId="{4B6611E1-CE5D-4F30-8926-9C9CAC38AA5D}" dt="2023-01-25T11:32:35.347" v="16"/>
        <pc:sldMkLst>
          <pc:docMk/>
          <pc:sldMk cId="665285517" sldId="297"/>
        </pc:sldMkLst>
        <pc:spChg chg="mod">
          <ac:chgData name="Alfred Smith" userId="3c60a3631c0db8ad" providerId="LiveId" clId="{4B6611E1-CE5D-4F30-8926-9C9CAC38AA5D}" dt="2023-01-25T11:32:13.116" v="10"/>
          <ac:spMkLst>
            <pc:docMk/>
            <pc:sldMk cId="665285517" sldId="297"/>
            <ac:spMk id="4" creationId="{1559129E-A0EE-4576-A19F-D72900882D3F}"/>
          </ac:spMkLst>
        </pc:spChg>
      </pc:sldChg>
      <pc:sldChg chg="modSp mod modTransition">
        <pc:chgData name="Alfred Smith" userId="3c60a3631c0db8ad" providerId="LiveId" clId="{4B6611E1-CE5D-4F30-8926-9C9CAC38AA5D}" dt="2023-01-25T11:32:35.347" v="16"/>
        <pc:sldMkLst>
          <pc:docMk/>
          <pc:sldMk cId="3347446374" sldId="298"/>
        </pc:sldMkLst>
        <pc:spChg chg="mod">
          <ac:chgData name="Alfred Smith" userId="3c60a3631c0db8ad" providerId="LiveId" clId="{4B6611E1-CE5D-4F30-8926-9C9CAC38AA5D}" dt="2023-01-25T11:32:15.761" v="11"/>
          <ac:spMkLst>
            <pc:docMk/>
            <pc:sldMk cId="3347446374" sldId="298"/>
            <ac:spMk id="4" creationId="{D76DE41E-3B96-4013-AAF1-6AAA808EF157}"/>
          </ac:spMkLst>
        </pc:spChg>
      </pc:sldChg>
      <pc:sldChg chg="modSp mod modTransition">
        <pc:chgData name="Alfred Smith" userId="3c60a3631c0db8ad" providerId="LiveId" clId="{4B6611E1-CE5D-4F30-8926-9C9CAC38AA5D}" dt="2023-01-25T11:32:35.347" v="16"/>
        <pc:sldMkLst>
          <pc:docMk/>
          <pc:sldMk cId="2595223508" sldId="299"/>
        </pc:sldMkLst>
        <pc:spChg chg="mod">
          <ac:chgData name="Alfred Smith" userId="3c60a3631c0db8ad" providerId="LiveId" clId="{4B6611E1-CE5D-4F30-8926-9C9CAC38AA5D}" dt="2023-01-25T11:32:18.399" v="12"/>
          <ac:spMkLst>
            <pc:docMk/>
            <pc:sldMk cId="2595223508" sldId="299"/>
            <ac:spMk id="4" creationId="{1C021305-6383-4BAA-ABF8-6A211F372A18}"/>
          </ac:spMkLst>
        </pc:spChg>
      </pc:sldChg>
      <pc:sldChg chg="modSp mod modTransition">
        <pc:chgData name="Alfred Smith" userId="3c60a3631c0db8ad" providerId="LiveId" clId="{4B6611E1-CE5D-4F30-8926-9C9CAC38AA5D}" dt="2023-01-25T11:32:35.347" v="16"/>
        <pc:sldMkLst>
          <pc:docMk/>
          <pc:sldMk cId="1027251020" sldId="300"/>
        </pc:sldMkLst>
        <pc:spChg chg="mod">
          <ac:chgData name="Alfred Smith" userId="3c60a3631c0db8ad" providerId="LiveId" clId="{4B6611E1-CE5D-4F30-8926-9C9CAC38AA5D}" dt="2023-01-25T11:32:21.268" v="13"/>
          <ac:spMkLst>
            <pc:docMk/>
            <pc:sldMk cId="1027251020" sldId="300"/>
            <ac:spMk id="4" creationId="{74F183B2-37F9-467C-8561-6A4BA185B73B}"/>
          </ac:spMkLst>
        </pc:spChg>
      </pc:sldChg>
      <pc:sldChg chg="modSp mod modTransition">
        <pc:chgData name="Alfred Smith" userId="3c60a3631c0db8ad" providerId="LiveId" clId="{4B6611E1-CE5D-4F30-8926-9C9CAC38AA5D}" dt="2023-01-25T11:32:35.347" v="16"/>
        <pc:sldMkLst>
          <pc:docMk/>
          <pc:sldMk cId="3572986550" sldId="301"/>
        </pc:sldMkLst>
        <pc:spChg chg="mod">
          <ac:chgData name="Alfred Smith" userId="3c60a3631c0db8ad" providerId="LiveId" clId="{4B6611E1-CE5D-4F30-8926-9C9CAC38AA5D}" dt="2023-01-25T11:32:24.234" v="14"/>
          <ac:spMkLst>
            <pc:docMk/>
            <pc:sldMk cId="3572986550" sldId="301"/>
            <ac:spMk id="4" creationId="{88FA8BF5-0D24-4430-863B-3DA799BD0E51}"/>
          </ac:spMkLst>
        </pc:spChg>
      </pc:sldChg>
      <pc:sldChg chg="modSp mod modTransition">
        <pc:chgData name="Alfred Smith" userId="3c60a3631c0db8ad" providerId="LiveId" clId="{4B6611E1-CE5D-4F30-8926-9C9CAC38AA5D}" dt="2023-01-25T11:32:35.347" v="16"/>
        <pc:sldMkLst>
          <pc:docMk/>
          <pc:sldMk cId="3627566493" sldId="302"/>
        </pc:sldMkLst>
        <pc:spChg chg="mod">
          <ac:chgData name="Alfred Smith" userId="3c60a3631c0db8ad" providerId="LiveId" clId="{4B6611E1-CE5D-4F30-8926-9C9CAC38AA5D}" dt="2023-01-25T11:32:27.160" v="15"/>
          <ac:spMkLst>
            <pc:docMk/>
            <pc:sldMk cId="3627566493" sldId="302"/>
            <ac:spMk id="6" creationId="{F7A3B5E4-1BC7-4081-A28E-8F16809B2BC2}"/>
          </ac:spMkLst>
        </pc:spChg>
      </pc:sldChg>
    </pc:docChg>
  </pc:docChgLst>
  <pc:docChgLst>
    <pc:chgData name="Leonie Smith" userId="fed1330f33f5650e" providerId="LiveId" clId="{BCC067AC-E767-4F7F-88A0-86661FEC351E}"/>
    <pc:docChg chg="modSld">
      <pc:chgData name="Leonie Smith" userId="fed1330f33f5650e" providerId="LiveId" clId="{BCC067AC-E767-4F7F-88A0-86661FEC351E}" dt="2023-08-08T05:53:58.898" v="129"/>
      <pc:docMkLst>
        <pc:docMk/>
      </pc:docMkLst>
      <pc:sldChg chg="addSp modSp">
        <pc:chgData name="Leonie Smith" userId="fed1330f33f5650e" providerId="LiveId" clId="{BCC067AC-E767-4F7F-88A0-86661FEC351E}" dt="2023-08-08T05:26:41.678" v="4"/>
        <pc:sldMkLst>
          <pc:docMk/>
          <pc:sldMk cId="3348757415" sldId="256"/>
        </pc:sldMkLst>
        <pc:picChg chg="add mod">
          <ac:chgData name="Leonie Smith" userId="fed1330f33f5650e" providerId="LiveId" clId="{BCC067AC-E767-4F7F-88A0-86661FEC351E}" dt="2023-08-08T05:26:41.678" v="4"/>
          <ac:picMkLst>
            <pc:docMk/>
            <pc:sldMk cId="3348757415" sldId="256"/>
            <ac:picMk id="8" creationId="{F64258E3-E3D0-A8AC-3FBA-BF1102CA06C6}"/>
          </ac:picMkLst>
        </pc:picChg>
      </pc:sldChg>
      <pc:sldChg chg="addSp delSp modSp mod modTransition modAnim">
        <pc:chgData name="Leonie Smith" userId="fed1330f33f5650e" providerId="LiveId" clId="{BCC067AC-E767-4F7F-88A0-86661FEC351E}" dt="2023-08-08T05:31:02.963" v="23"/>
        <pc:sldMkLst>
          <pc:docMk/>
          <pc:sldMk cId="525752733" sldId="258"/>
        </pc:sldMkLst>
        <pc:picChg chg="add del mod">
          <ac:chgData name="Leonie Smith" userId="fed1330f33f5650e" providerId="LiveId" clId="{BCC067AC-E767-4F7F-88A0-86661FEC351E}" dt="2023-08-08T05:27:19.279" v="7"/>
          <ac:picMkLst>
            <pc:docMk/>
            <pc:sldMk cId="525752733" sldId="258"/>
            <ac:picMk id="6" creationId="{3D774C4E-317E-3B89-4D74-F8FF259A7223}"/>
          </ac:picMkLst>
        </pc:picChg>
        <pc:picChg chg="add del mod">
          <ac:chgData name="Leonie Smith" userId="fed1330f33f5650e" providerId="LiveId" clId="{BCC067AC-E767-4F7F-88A0-86661FEC351E}" dt="2023-08-08T05:27:39.023" v="8"/>
          <ac:picMkLst>
            <pc:docMk/>
            <pc:sldMk cId="525752733" sldId="258"/>
            <ac:picMk id="9" creationId="{BB544F9B-7D46-EB94-1754-E9F50E0A35DA}"/>
          </ac:picMkLst>
        </pc:picChg>
        <pc:picChg chg="add del mod">
          <ac:chgData name="Leonie Smith" userId="fed1330f33f5650e" providerId="LiveId" clId="{BCC067AC-E767-4F7F-88A0-86661FEC351E}" dt="2023-08-08T05:28:09.313" v="10"/>
          <ac:picMkLst>
            <pc:docMk/>
            <pc:sldMk cId="525752733" sldId="258"/>
            <ac:picMk id="10" creationId="{4F95EE06-F5A4-672C-335F-68729A00A223}"/>
          </ac:picMkLst>
        </pc:picChg>
        <pc:picChg chg="add del mod ord">
          <ac:chgData name="Leonie Smith" userId="fed1330f33f5650e" providerId="LiveId" clId="{BCC067AC-E767-4F7F-88A0-86661FEC351E}" dt="2023-08-08T05:28:29.444" v="11"/>
          <ac:picMkLst>
            <pc:docMk/>
            <pc:sldMk cId="525752733" sldId="258"/>
            <ac:picMk id="14" creationId="{A7F90481-8EEE-CFE6-4A7B-73F3E3AFDCFB}"/>
          </ac:picMkLst>
        </pc:picChg>
        <pc:picChg chg="add del mod">
          <ac:chgData name="Leonie Smith" userId="fed1330f33f5650e" providerId="LiveId" clId="{BCC067AC-E767-4F7F-88A0-86661FEC351E}" dt="2023-08-08T05:28:43.895" v="13"/>
          <ac:picMkLst>
            <pc:docMk/>
            <pc:sldMk cId="525752733" sldId="258"/>
            <ac:picMk id="15" creationId="{96C44021-4049-AA63-F3F9-972584469767}"/>
          </ac:picMkLst>
        </pc:picChg>
        <pc:picChg chg="add del mod ord">
          <ac:chgData name="Leonie Smith" userId="fed1330f33f5650e" providerId="LiveId" clId="{BCC067AC-E767-4F7F-88A0-86661FEC351E}" dt="2023-08-08T05:29:04.451" v="14"/>
          <ac:picMkLst>
            <pc:docMk/>
            <pc:sldMk cId="525752733" sldId="258"/>
            <ac:picMk id="19" creationId="{7C314274-0653-1B68-66B5-6726D798A644}"/>
          </ac:picMkLst>
        </pc:picChg>
        <pc:picChg chg="add del mod">
          <ac:chgData name="Leonie Smith" userId="fed1330f33f5650e" providerId="LiveId" clId="{BCC067AC-E767-4F7F-88A0-86661FEC351E}" dt="2023-08-08T05:29:25.336" v="16"/>
          <ac:picMkLst>
            <pc:docMk/>
            <pc:sldMk cId="525752733" sldId="258"/>
            <ac:picMk id="20" creationId="{FE9A31D8-F37E-7483-B8D0-C5970C631B0F}"/>
          </ac:picMkLst>
        </pc:picChg>
        <pc:picChg chg="add del mod ord">
          <ac:chgData name="Leonie Smith" userId="fed1330f33f5650e" providerId="LiveId" clId="{BCC067AC-E767-4F7F-88A0-86661FEC351E}" dt="2023-08-08T05:29:45.710" v="17"/>
          <ac:picMkLst>
            <pc:docMk/>
            <pc:sldMk cId="525752733" sldId="258"/>
            <ac:picMk id="24" creationId="{FE5E58C9-C993-B2B3-D2E6-DCDA0A80A638}"/>
          </ac:picMkLst>
        </pc:picChg>
        <pc:picChg chg="add del mod">
          <ac:chgData name="Leonie Smith" userId="fed1330f33f5650e" providerId="LiveId" clId="{BCC067AC-E767-4F7F-88A0-86661FEC351E}" dt="2023-08-08T05:30:02.275" v="19"/>
          <ac:picMkLst>
            <pc:docMk/>
            <pc:sldMk cId="525752733" sldId="258"/>
            <ac:picMk id="25" creationId="{0BE61E95-7CBE-46B8-E0AC-B6745A3E0568}"/>
          </ac:picMkLst>
        </pc:picChg>
        <pc:picChg chg="add del mod ord">
          <ac:chgData name="Leonie Smith" userId="fed1330f33f5650e" providerId="LiveId" clId="{BCC067AC-E767-4F7F-88A0-86661FEC351E}" dt="2023-08-08T05:30:22.950" v="20"/>
          <ac:picMkLst>
            <pc:docMk/>
            <pc:sldMk cId="525752733" sldId="258"/>
            <ac:picMk id="29" creationId="{1FBDCE86-10AE-4AC5-C652-FD4A33D9ADF1}"/>
          </ac:picMkLst>
        </pc:picChg>
        <pc:picChg chg="add del mod">
          <ac:chgData name="Leonie Smith" userId="fed1330f33f5650e" providerId="LiveId" clId="{BCC067AC-E767-4F7F-88A0-86661FEC351E}" dt="2023-08-08T05:30:42.019" v="22"/>
          <ac:picMkLst>
            <pc:docMk/>
            <pc:sldMk cId="525752733" sldId="258"/>
            <ac:picMk id="30" creationId="{A6872A11-3A3D-E5BE-846A-539E1A9A5F5C}"/>
          </ac:picMkLst>
        </pc:picChg>
        <pc:picChg chg="add del mod ord">
          <ac:chgData name="Leonie Smith" userId="fed1330f33f5650e" providerId="LiveId" clId="{BCC067AC-E767-4F7F-88A0-86661FEC351E}" dt="2023-08-08T05:31:02.963" v="23"/>
          <ac:picMkLst>
            <pc:docMk/>
            <pc:sldMk cId="525752733" sldId="258"/>
            <ac:picMk id="34" creationId="{9F36EF05-CD80-4804-FD3E-80C9DB090D81}"/>
          </ac:picMkLst>
        </pc:picChg>
        <pc:picChg chg="add mod">
          <ac:chgData name="Leonie Smith" userId="fed1330f33f5650e" providerId="LiveId" clId="{BCC067AC-E767-4F7F-88A0-86661FEC351E}" dt="2023-08-08T05:31:02.963" v="23"/>
          <ac:picMkLst>
            <pc:docMk/>
            <pc:sldMk cId="525752733" sldId="258"/>
            <ac:picMk id="35" creationId="{740EDCB3-BF54-F12B-30AC-99715BF568DD}"/>
          </ac:picMkLst>
        </pc:picChg>
      </pc:sldChg>
      <pc:sldChg chg="addSp delSp modSp mod modTransition modAnim">
        <pc:chgData name="Leonie Smith" userId="fed1330f33f5650e" providerId="LiveId" clId="{BCC067AC-E767-4F7F-88A0-86661FEC351E}" dt="2023-08-08T05:33:30.739" v="39"/>
        <pc:sldMkLst>
          <pc:docMk/>
          <pc:sldMk cId="2044568653" sldId="281"/>
        </pc:sldMkLst>
        <pc:picChg chg="add del mod">
          <ac:chgData name="Leonie Smith" userId="fed1330f33f5650e" providerId="LiveId" clId="{BCC067AC-E767-4F7F-88A0-86661FEC351E}" dt="2023-08-08T05:31:40.189" v="26"/>
          <ac:picMkLst>
            <pc:docMk/>
            <pc:sldMk cId="2044568653" sldId="281"/>
            <ac:picMk id="6" creationId="{7E135936-68A0-057B-E9DC-6AD12711F581}"/>
          </ac:picMkLst>
        </pc:picChg>
        <pc:picChg chg="add del mod">
          <ac:chgData name="Leonie Smith" userId="fed1330f33f5650e" providerId="LiveId" clId="{BCC067AC-E767-4F7F-88A0-86661FEC351E}" dt="2023-08-08T05:31:46.287" v="27"/>
          <ac:picMkLst>
            <pc:docMk/>
            <pc:sldMk cId="2044568653" sldId="281"/>
            <ac:picMk id="9" creationId="{21EB8EFC-58CD-7D7E-C739-5CA9234EFB41}"/>
          </ac:picMkLst>
        </pc:picChg>
        <pc:picChg chg="add del mod">
          <ac:chgData name="Leonie Smith" userId="fed1330f33f5650e" providerId="LiveId" clId="{BCC067AC-E767-4F7F-88A0-86661FEC351E}" dt="2023-08-08T05:31:48.402" v="29"/>
          <ac:picMkLst>
            <pc:docMk/>
            <pc:sldMk cId="2044568653" sldId="281"/>
            <ac:picMk id="10" creationId="{2199502B-4480-0001-BBE0-06ADECEF6282}"/>
          </ac:picMkLst>
        </pc:picChg>
        <pc:picChg chg="add del mod ord">
          <ac:chgData name="Leonie Smith" userId="fed1330f33f5650e" providerId="LiveId" clId="{BCC067AC-E767-4F7F-88A0-86661FEC351E}" dt="2023-08-08T05:32:00.198" v="30"/>
          <ac:picMkLst>
            <pc:docMk/>
            <pc:sldMk cId="2044568653" sldId="281"/>
            <ac:picMk id="13" creationId="{BBB2C922-8BEF-305C-B363-27538C011593}"/>
          </ac:picMkLst>
        </pc:picChg>
        <pc:picChg chg="add del mod">
          <ac:chgData name="Leonie Smith" userId="fed1330f33f5650e" providerId="LiveId" clId="{BCC067AC-E767-4F7F-88A0-86661FEC351E}" dt="2023-08-08T05:32:13.803" v="32"/>
          <ac:picMkLst>
            <pc:docMk/>
            <pc:sldMk cId="2044568653" sldId="281"/>
            <ac:picMk id="14" creationId="{09FAE8C3-CC40-33F6-577E-9E4EC96F05BD}"/>
          </ac:picMkLst>
        </pc:picChg>
        <pc:picChg chg="add del mod ord">
          <ac:chgData name="Leonie Smith" userId="fed1330f33f5650e" providerId="LiveId" clId="{BCC067AC-E767-4F7F-88A0-86661FEC351E}" dt="2023-08-08T05:32:25.015" v="33"/>
          <ac:picMkLst>
            <pc:docMk/>
            <pc:sldMk cId="2044568653" sldId="281"/>
            <ac:picMk id="19" creationId="{058E2E97-1626-95E2-ADA2-18FB59AC07D2}"/>
          </ac:picMkLst>
        </pc:picChg>
        <pc:picChg chg="add del mod">
          <ac:chgData name="Leonie Smith" userId="fed1330f33f5650e" providerId="LiveId" clId="{BCC067AC-E767-4F7F-88A0-86661FEC351E}" dt="2023-08-08T05:32:37.876" v="35"/>
          <ac:picMkLst>
            <pc:docMk/>
            <pc:sldMk cId="2044568653" sldId="281"/>
            <ac:picMk id="20" creationId="{1FED8639-D18B-EE22-FDE2-A21B17A3D53B}"/>
          </ac:picMkLst>
        </pc:picChg>
        <pc:picChg chg="add del mod ord">
          <ac:chgData name="Leonie Smith" userId="fed1330f33f5650e" providerId="LiveId" clId="{BCC067AC-E767-4F7F-88A0-86661FEC351E}" dt="2023-08-08T05:32:49.227" v="36"/>
          <ac:picMkLst>
            <pc:docMk/>
            <pc:sldMk cId="2044568653" sldId="281"/>
            <ac:picMk id="25" creationId="{B929667E-9BC4-D74D-230A-9B2727DC21FC}"/>
          </ac:picMkLst>
        </pc:picChg>
        <pc:picChg chg="add del mod">
          <ac:chgData name="Leonie Smith" userId="fed1330f33f5650e" providerId="LiveId" clId="{BCC067AC-E767-4F7F-88A0-86661FEC351E}" dt="2023-08-08T05:33:19.881" v="38"/>
          <ac:picMkLst>
            <pc:docMk/>
            <pc:sldMk cId="2044568653" sldId="281"/>
            <ac:picMk id="26" creationId="{62D1662F-4240-61D1-B3CE-B832F57A0C60}"/>
          </ac:picMkLst>
        </pc:picChg>
        <pc:picChg chg="add del mod ord">
          <ac:chgData name="Leonie Smith" userId="fed1330f33f5650e" providerId="LiveId" clId="{BCC067AC-E767-4F7F-88A0-86661FEC351E}" dt="2023-08-08T05:33:30.739" v="39"/>
          <ac:picMkLst>
            <pc:docMk/>
            <pc:sldMk cId="2044568653" sldId="281"/>
            <ac:picMk id="30" creationId="{1EF25C85-6D05-7AB3-CC46-60721AB65965}"/>
          </ac:picMkLst>
        </pc:picChg>
        <pc:picChg chg="add mod">
          <ac:chgData name="Leonie Smith" userId="fed1330f33f5650e" providerId="LiveId" clId="{BCC067AC-E767-4F7F-88A0-86661FEC351E}" dt="2023-08-08T05:33:30.739" v="39"/>
          <ac:picMkLst>
            <pc:docMk/>
            <pc:sldMk cId="2044568653" sldId="281"/>
            <ac:picMk id="31" creationId="{52C697D7-6F7D-696A-9843-C19766891E6E}"/>
          </ac:picMkLst>
        </pc:picChg>
      </pc:sldChg>
      <pc:sldChg chg="addSp delSp modSp mod modTransition modAnim">
        <pc:chgData name="Leonie Smith" userId="fed1330f33f5650e" providerId="LiveId" clId="{BCC067AC-E767-4F7F-88A0-86661FEC351E}" dt="2023-08-08T05:38:35.615" v="55"/>
        <pc:sldMkLst>
          <pc:docMk/>
          <pc:sldMk cId="3681266347" sldId="282"/>
        </pc:sldMkLst>
        <pc:picChg chg="add del mod">
          <ac:chgData name="Leonie Smith" userId="fed1330f33f5650e" providerId="LiveId" clId="{BCC067AC-E767-4F7F-88A0-86661FEC351E}" dt="2023-08-08T05:34:52.040" v="42"/>
          <ac:picMkLst>
            <pc:docMk/>
            <pc:sldMk cId="3681266347" sldId="282"/>
            <ac:picMk id="6" creationId="{9EC85A2F-C42B-06C3-DB3D-7972B624E5FE}"/>
          </ac:picMkLst>
        </pc:picChg>
        <pc:picChg chg="add del mod">
          <ac:chgData name="Leonie Smith" userId="fed1330f33f5650e" providerId="LiveId" clId="{BCC067AC-E767-4F7F-88A0-86661FEC351E}" dt="2023-08-08T05:35:05.384" v="43"/>
          <ac:picMkLst>
            <pc:docMk/>
            <pc:sldMk cId="3681266347" sldId="282"/>
            <ac:picMk id="9" creationId="{1353E8FE-8C97-DA23-4525-A4E3761C5420}"/>
          </ac:picMkLst>
        </pc:picChg>
        <pc:picChg chg="add del mod">
          <ac:chgData name="Leonie Smith" userId="fed1330f33f5650e" providerId="LiveId" clId="{BCC067AC-E767-4F7F-88A0-86661FEC351E}" dt="2023-08-08T05:35:07.765" v="45"/>
          <ac:picMkLst>
            <pc:docMk/>
            <pc:sldMk cId="3681266347" sldId="282"/>
            <ac:picMk id="10" creationId="{176DFB2B-E72D-DD14-FAD2-4726828146E5}"/>
          </ac:picMkLst>
        </pc:picChg>
        <pc:picChg chg="add del mod ord">
          <ac:chgData name="Leonie Smith" userId="fed1330f33f5650e" providerId="LiveId" clId="{BCC067AC-E767-4F7F-88A0-86661FEC351E}" dt="2023-08-08T05:35:31.899" v="46"/>
          <ac:picMkLst>
            <pc:docMk/>
            <pc:sldMk cId="3681266347" sldId="282"/>
            <ac:picMk id="13" creationId="{C509C698-98CD-F275-8340-D3DDCA85F8CA}"/>
          </ac:picMkLst>
        </pc:picChg>
        <pc:picChg chg="add del mod">
          <ac:chgData name="Leonie Smith" userId="fed1330f33f5650e" providerId="LiveId" clId="{BCC067AC-E767-4F7F-88A0-86661FEC351E}" dt="2023-08-08T05:36:53.583" v="48"/>
          <ac:picMkLst>
            <pc:docMk/>
            <pc:sldMk cId="3681266347" sldId="282"/>
            <ac:picMk id="14" creationId="{B6EB09B4-A714-B9AD-AF8F-F0606761A458}"/>
          </ac:picMkLst>
        </pc:picChg>
        <pc:picChg chg="add del mod ord">
          <ac:chgData name="Leonie Smith" userId="fed1330f33f5650e" providerId="LiveId" clId="{BCC067AC-E767-4F7F-88A0-86661FEC351E}" dt="2023-08-08T05:37:11.822" v="49"/>
          <ac:picMkLst>
            <pc:docMk/>
            <pc:sldMk cId="3681266347" sldId="282"/>
            <ac:picMk id="18" creationId="{F152346A-4007-EA65-365A-F15769054F18}"/>
          </ac:picMkLst>
        </pc:picChg>
        <pc:picChg chg="add del mod">
          <ac:chgData name="Leonie Smith" userId="fed1330f33f5650e" providerId="LiveId" clId="{BCC067AC-E767-4F7F-88A0-86661FEC351E}" dt="2023-08-08T05:37:13.242" v="51"/>
          <ac:picMkLst>
            <pc:docMk/>
            <pc:sldMk cId="3681266347" sldId="282"/>
            <ac:picMk id="19" creationId="{BB717CC9-0862-823A-CE24-7D1F8B59ABD2}"/>
          </ac:picMkLst>
        </pc:picChg>
        <pc:picChg chg="add del mod ord">
          <ac:chgData name="Leonie Smith" userId="fed1330f33f5650e" providerId="LiveId" clId="{BCC067AC-E767-4F7F-88A0-86661FEC351E}" dt="2023-08-08T05:37:38.212" v="52"/>
          <ac:picMkLst>
            <pc:docMk/>
            <pc:sldMk cId="3681266347" sldId="282"/>
            <ac:picMk id="22" creationId="{A6B9D8EE-A31C-F6F6-4E04-639D62DB8524}"/>
          </ac:picMkLst>
        </pc:picChg>
        <pc:picChg chg="add del mod">
          <ac:chgData name="Leonie Smith" userId="fed1330f33f5650e" providerId="LiveId" clId="{BCC067AC-E767-4F7F-88A0-86661FEC351E}" dt="2023-08-08T05:38:09.474" v="54"/>
          <ac:picMkLst>
            <pc:docMk/>
            <pc:sldMk cId="3681266347" sldId="282"/>
            <ac:picMk id="23" creationId="{3ECF21BE-2FE3-ED72-62CF-0400093F2BB5}"/>
          </ac:picMkLst>
        </pc:picChg>
        <pc:picChg chg="add del mod ord">
          <ac:chgData name="Leonie Smith" userId="fed1330f33f5650e" providerId="LiveId" clId="{BCC067AC-E767-4F7F-88A0-86661FEC351E}" dt="2023-08-08T05:38:35.615" v="55"/>
          <ac:picMkLst>
            <pc:docMk/>
            <pc:sldMk cId="3681266347" sldId="282"/>
            <ac:picMk id="27" creationId="{1975B196-5E45-7C87-E00B-605EF42CB5D9}"/>
          </ac:picMkLst>
        </pc:picChg>
        <pc:picChg chg="add mod">
          <ac:chgData name="Leonie Smith" userId="fed1330f33f5650e" providerId="LiveId" clId="{BCC067AC-E767-4F7F-88A0-86661FEC351E}" dt="2023-08-08T05:38:35.615" v="55"/>
          <ac:picMkLst>
            <pc:docMk/>
            <pc:sldMk cId="3681266347" sldId="282"/>
            <ac:picMk id="28" creationId="{BC59484B-444F-FD4B-82C3-9EBAE4E62BC5}"/>
          </ac:picMkLst>
        </pc:picChg>
      </pc:sldChg>
      <pc:sldChg chg="addSp delSp modSp mod modTransition modAnim">
        <pc:chgData name="Leonie Smith" userId="fed1330f33f5650e" providerId="LiveId" clId="{BCC067AC-E767-4F7F-88A0-86661FEC351E}" dt="2023-08-08T05:40:19.930" v="59"/>
        <pc:sldMkLst>
          <pc:docMk/>
          <pc:sldMk cId="26953390" sldId="283"/>
        </pc:sldMkLst>
        <pc:picChg chg="add del mod">
          <ac:chgData name="Leonie Smith" userId="fed1330f33f5650e" providerId="LiveId" clId="{BCC067AC-E767-4F7F-88A0-86661FEC351E}" dt="2023-08-08T05:39:55.942" v="58"/>
          <ac:picMkLst>
            <pc:docMk/>
            <pc:sldMk cId="26953390" sldId="283"/>
            <ac:picMk id="6" creationId="{AD627404-0897-915B-67B0-F65826EA5ED4}"/>
          </ac:picMkLst>
        </pc:picChg>
        <pc:picChg chg="add del mod">
          <ac:chgData name="Leonie Smith" userId="fed1330f33f5650e" providerId="LiveId" clId="{BCC067AC-E767-4F7F-88A0-86661FEC351E}" dt="2023-08-08T05:40:19.930" v="59"/>
          <ac:picMkLst>
            <pc:docMk/>
            <pc:sldMk cId="26953390" sldId="283"/>
            <ac:picMk id="9" creationId="{AFE330E1-3CC1-6909-E0B3-FEB0053A509E}"/>
          </ac:picMkLst>
        </pc:picChg>
        <pc:picChg chg="add mod">
          <ac:chgData name="Leonie Smith" userId="fed1330f33f5650e" providerId="LiveId" clId="{BCC067AC-E767-4F7F-88A0-86661FEC351E}" dt="2023-08-08T05:40:19.930" v="59"/>
          <ac:picMkLst>
            <pc:docMk/>
            <pc:sldMk cId="26953390" sldId="283"/>
            <ac:picMk id="10" creationId="{BC9F281F-864B-D6DE-35DF-D8D06B482E68}"/>
          </ac:picMkLst>
        </pc:picChg>
      </pc:sldChg>
      <pc:sldChg chg="addSp delSp modSp mod modTransition modAnim">
        <pc:chgData name="Leonie Smith" userId="fed1330f33f5650e" providerId="LiveId" clId="{BCC067AC-E767-4F7F-88A0-86661FEC351E}" dt="2023-08-08T05:42:56.703" v="77"/>
        <pc:sldMkLst>
          <pc:docMk/>
          <pc:sldMk cId="2872476414" sldId="284"/>
        </pc:sldMkLst>
        <pc:picChg chg="add del mod">
          <ac:chgData name="Leonie Smith" userId="fed1330f33f5650e" providerId="LiveId" clId="{BCC067AC-E767-4F7F-88A0-86661FEC351E}" dt="2023-08-08T05:41:18.682" v="62"/>
          <ac:picMkLst>
            <pc:docMk/>
            <pc:sldMk cId="2872476414" sldId="284"/>
            <ac:picMk id="6" creationId="{3EAC492C-E2F2-5026-8B92-55C2CF1C20C1}"/>
          </ac:picMkLst>
        </pc:picChg>
        <pc:picChg chg="add del mod">
          <ac:chgData name="Leonie Smith" userId="fed1330f33f5650e" providerId="LiveId" clId="{BCC067AC-E767-4F7F-88A0-86661FEC351E}" dt="2023-08-08T05:41:30.722" v="63"/>
          <ac:picMkLst>
            <pc:docMk/>
            <pc:sldMk cId="2872476414" sldId="284"/>
            <ac:picMk id="9" creationId="{4F63DA1A-4A91-D977-B178-A3C4BD5D7C19}"/>
          </ac:picMkLst>
        </pc:picChg>
        <pc:picChg chg="add del mod">
          <ac:chgData name="Leonie Smith" userId="fed1330f33f5650e" providerId="LiveId" clId="{BCC067AC-E767-4F7F-88A0-86661FEC351E}" dt="2023-08-08T05:41:52.615" v="65"/>
          <ac:picMkLst>
            <pc:docMk/>
            <pc:sldMk cId="2872476414" sldId="284"/>
            <ac:picMk id="10" creationId="{C65936B8-9059-52BC-E69F-732663164211}"/>
          </ac:picMkLst>
        </pc:picChg>
        <pc:picChg chg="add del mod ord">
          <ac:chgData name="Leonie Smith" userId="fed1330f33f5650e" providerId="LiveId" clId="{BCC067AC-E767-4F7F-88A0-86661FEC351E}" dt="2023-08-08T05:42:01.213" v="66"/>
          <ac:picMkLst>
            <pc:docMk/>
            <pc:sldMk cId="2872476414" sldId="284"/>
            <ac:picMk id="17" creationId="{1406332F-4FB9-94CF-308D-CFA148985C33}"/>
          </ac:picMkLst>
        </pc:picChg>
        <pc:picChg chg="add del mod">
          <ac:chgData name="Leonie Smith" userId="fed1330f33f5650e" providerId="LiveId" clId="{BCC067AC-E767-4F7F-88A0-86661FEC351E}" dt="2023-08-08T05:42:03.116" v="68"/>
          <ac:picMkLst>
            <pc:docMk/>
            <pc:sldMk cId="2872476414" sldId="284"/>
            <ac:picMk id="18" creationId="{A5A654C8-D95F-8207-77AC-654C8A5CE838}"/>
          </ac:picMkLst>
        </pc:picChg>
        <pc:picChg chg="add del mod ord">
          <ac:chgData name="Leonie Smith" userId="fed1330f33f5650e" providerId="LiveId" clId="{BCC067AC-E767-4F7F-88A0-86661FEC351E}" dt="2023-08-08T05:42:13.971" v="69"/>
          <ac:picMkLst>
            <pc:docMk/>
            <pc:sldMk cId="2872476414" sldId="284"/>
            <ac:picMk id="21" creationId="{B63AAAE6-D32D-1B69-8DE3-623319376893}"/>
          </ac:picMkLst>
        </pc:picChg>
        <pc:picChg chg="add del mod">
          <ac:chgData name="Leonie Smith" userId="fed1330f33f5650e" providerId="LiveId" clId="{BCC067AC-E767-4F7F-88A0-86661FEC351E}" dt="2023-08-08T05:42:35.436" v="73"/>
          <ac:picMkLst>
            <pc:docMk/>
            <pc:sldMk cId="2872476414" sldId="284"/>
            <ac:picMk id="22" creationId="{B53A3997-37D2-4733-6FDF-6077FD4EEBB0}"/>
          </ac:picMkLst>
        </pc:picChg>
        <pc:picChg chg="add del mod ord">
          <ac:chgData name="Leonie Smith" userId="fed1330f33f5650e" providerId="LiveId" clId="{BCC067AC-E767-4F7F-88A0-86661FEC351E}" dt="2023-08-08T05:42:43.299" v="74"/>
          <ac:picMkLst>
            <pc:docMk/>
            <pc:sldMk cId="2872476414" sldId="284"/>
            <ac:picMk id="28" creationId="{B7EFE342-290A-ECCA-1511-E8E036AA78AD}"/>
          </ac:picMkLst>
        </pc:picChg>
        <pc:picChg chg="add del mod">
          <ac:chgData name="Leonie Smith" userId="fed1330f33f5650e" providerId="LiveId" clId="{BCC067AC-E767-4F7F-88A0-86661FEC351E}" dt="2023-08-08T05:42:45.691" v="76"/>
          <ac:picMkLst>
            <pc:docMk/>
            <pc:sldMk cId="2872476414" sldId="284"/>
            <ac:picMk id="29" creationId="{56C96D36-AE17-468A-7936-4292D72E45D5}"/>
          </ac:picMkLst>
        </pc:picChg>
        <pc:picChg chg="add del mod ord">
          <ac:chgData name="Leonie Smith" userId="fed1330f33f5650e" providerId="LiveId" clId="{BCC067AC-E767-4F7F-88A0-86661FEC351E}" dt="2023-08-08T05:42:56.703" v="77"/>
          <ac:picMkLst>
            <pc:docMk/>
            <pc:sldMk cId="2872476414" sldId="284"/>
            <ac:picMk id="32" creationId="{6D638E2E-FF3F-FC17-2D3A-83FC8508710E}"/>
          </ac:picMkLst>
        </pc:picChg>
        <pc:picChg chg="add mod">
          <ac:chgData name="Leonie Smith" userId="fed1330f33f5650e" providerId="LiveId" clId="{BCC067AC-E767-4F7F-88A0-86661FEC351E}" dt="2023-08-08T05:42:56.703" v="77"/>
          <ac:picMkLst>
            <pc:docMk/>
            <pc:sldMk cId="2872476414" sldId="284"/>
            <ac:picMk id="33" creationId="{5F26ADEA-9511-34AE-1ABE-D3C999B51D4B}"/>
          </ac:picMkLst>
        </pc:picChg>
      </pc:sldChg>
      <pc:sldChg chg="addSp delSp modSp mod modTransition modAnim">
        <pc:chgData name="Leonie Smith" userId="fed1330f33f5650e" providerId="LiveId" clId="{BCC067AC-E767-4F7F-88A0-86661FEC351E}" dt="2023-08-08T05:48:10.876" v="108"/>
        <pc:sldMkLst>
          <pc:docMk/>
          <pc:sldMk cId="1206678836" sldId="289"/>
        </pc:sldMkLst>
        <pc:picChg chg="add del mod">
          <ac:chgData name="Leonie Smith" userId="fed1330f33f5650e" providerId="LiveId" clId="{BCC067AC-E767-4F7F-88A0-86661FEC351E}" dt="2023-08-08T05:44:02.258" v="80"/>
          <ac:picMkLst>
            <pc:docMk/>
            <pc:sldMk cId="1206678836" sldId="289"/>
            <ac:picMk id="6" creationId="{D4806B6B-0305-7287-E2BD-CB31458CE0D4}"/>
          </ac:picMkLst>
        </pc:picChg>
        <pc:picChg chg="add del mod">
          <ac:chgData name="Leonie Smith" userId="fed1330f33f5650e" providerId="LiveId" clId="{BCC067AC-E767-4F7F-88A0-86661FEC351E}" dt="2023-08-08T05:44:19.088" v="81"/>
          <ac:picMkLst>
            <pc:docMk/>
            <pc:sldMk cId="1206678836" sldId="289"/>
            <ac:picMk id="8" creationId="{072DAB9B-2BDC-0A36-A45A-9080F6B09F74}"/>
          </ac:picMkLst>
        </pc:picChg>
        <pc:picChg chg="add del mod">
          <ac:chgData name="Leonie Smith" userId="fed1330f33f5650e" providerId="LiveId" clId="{BCC067AC-E767-4F7F-88A0-86661FEC351E}" dt="2023-08-08T05:44:39.418" v="83"/>
          <ac:picMkLst>
            <pc:docMk/>
            <pc:sldMk cId="1206678836" sldId="289"/>
            <ac:picMk id="9" creationId="{DE875A38-233E-1F65-E68C-90B0AA5CFBCC}"/>
          </ac:picMkLst>
        </pc:picChg>
        <pc:picChg chg="add del mod ord">
          <ac:chgData name="Leonie Smith" userId="fed1330f33f5650e" providerId="LiveId" clId="{BCC067AC-E767-4F7F-88A0-86661FEC351E}" dt="2023-08-08T05:44:53.925" v="84"/>
          <ac:picMkLst>
            <pc:docMk/>
            <pc:sldMk cId="1206678836" sldId="289"/>
            <ac:picMk id="14" creationId="{A493F307-1D40-9357-E081-BFD76646A318}"/>
          </ac:picMkLst>
        </pc:picChg>
        <pc:picChg chg="add del mod">
          <ac:chgData name="Leonie Smith" userId="fed1330f33f5650e" providerId="LiveId" clId="{BCC067AC-E767-4F7F-88A0-86661FEC351E}" dt="2023-08-08T05:45:03.189" v="86"/>
          <ac:picMkLst>
            <pc:docMk/>
            <pc:sldMk cId="1206678836" sldId="289"/>
            <ac:picMk id="15" creationId="{432A0CD7-9A06-F068-164B-9FB436C378D3}"/>
          </ac:picMkLst>
        </pc:picChg>
        <pc:picChg chg="add del mod ord">
          <ac:chgData name="Leonie Smith" userId="fed1330f33f5650e" providerId="LiveId" clId="{BCC067AC-E767-4F7F-88A0-86661FEC351E}" dt="2023-08-08T05:45:15.578" v="87"/>
          <ac:picMkLst>
            <pc:docMk/>
            <pc:sldMk cId="1206678836" sldId="289"/>
            <ac:picMk id="18" creationId="{4D7E90B2-7090-7423-2BB6-9DFD412B38AE}"/>
          </ac:picMkLst>
        </pc:picChg>
        <pc:picChg chg="add del mod">
          <ac:chgData name="Leonie Smith" userId="fed1330f33f5650e" providerId="LiveId" clId="{BCC067AC-E767-4F7F-88A0-86661FEC351E}" dt="2023-08-08T05:45:16.981" v="89"/>
          <ac:picMkLst>
            <pc:docMk/>
            <pc:sldMk cId="1206678836" sldId="289"/>
            <ac:picMk id="19" creationId="{9E0AE678-1B1D-E951-8AEE-F2567F7DDC78}"/>
          </ac:picMkLst>
        </pc:picChg>
        <pc:picChg chg="add del mod ord">
          <ac:chgData name="Leonie Smith" userId="fed1330f33f5650e" providerId="LiveId" clId="{BCC067AC-E767-4F7F-88A0-86661FEC351E}" dt="2023-08-08T05:45:34.959" v="90"/>
          <ac:picMkLst>
            <pc:docMk/>
            <pc:sldMk cId="1206678836" sldId="289"/>
            <ac:picMk id="22" creationId="{C6A6C616-2CA0-3E79-1E42-9165AA87FE45}"/>
          </ac:picMkLst>
        </pc:picChg>
        <pc:picChg chg="add del mod">
          <ac:chgData name="Leonie Smith" userId="fed1330f33f5650e" providerId="LiveId" clId="{BCC067AC-E767-4F7F-88A0-86661FEC351E}" dt="2023-08-08T05:45:52.727" v="92"/>
          <ac:picMkLst>
            <pc:docMk/>
            <pc:sldMk cId="1206678836" sldId="289"/>
            <ac:picMk id="23" creationId="{750C9DA4-38E2-376C-3AB6-F8FCFA422516}"/>
          </ac:picMkLst>
        </pc:picChg>
        <pc:picChg chg="add del mod ord">
          <ac:chgData name="Leonie Smith" userId="fed1330f33f5650e" providerId="LiveId" clId="{BCC067AC-E767-4F7F-88A0-86661FEC351E}" dt="2023-08-08T05:46:11.151" v="93"/>
          <ac:picMkLst>
            <pc:docMk/>
            <pc:sldMk cId="1206678836" sldId="289"/>
            <ac:picMk id="27" creationId="{A3EC271F-BBB1-E327-9D2A-8AA5E039A5C9}"/>
          </ac:picMkLst>
        </pc:picChg>
        <pc:picChg chg="add del mod">
          <ac:chgData name="Leonie Smith" userId="fed1330f33f5650e" providerId="LiveId" clId="{BCC067AC-E767-4F7F-88A0-86661FEC351E}" dt="2023-08-08T05:46:12.609" v="95"/>
          <ac:picMkLst>
            <pc:docMk/>
            <pc:sldMk cId="1206678836" sldId="289"/>
            <ac:picMk id="28" creationId="{13267CAB-D276-0717-19EC-032BD41A0E87}"/>
          </ac:picMkLst>
        </pc:picChg>
        <pc:picChg chg="add del mod ord">
          <ac:chgData name="Leonie Smith" userId="fed1330f33f5650e" providerId="LiveId" clId="{BCC067AC-E767-4F7F-88A0-86661FEC351E}" dt="2023-08-08T05:46:16.503" v="96"/>
          <ac:picMkLst>
            <pc:docMk/>
            <pc:sldMk cId="1206678836" sldId="289"/>
            <ac:picMk id="31" creationId="{E64E365F-0B0B-7A2A-675C-3DEC3A6455B5}"/>
          </ac:picMkLst>
        </pc:picChg>
        <pc:picChg chg="add del mod">
          <ac:chgData name="Leonie Smith" userId="fed1330f33f5650e" providerId="LiveId" clId="{BCC067AC-E767-4F7F-88A0-86661FEC351E}" dt="2023-08-08T05:46:28.114" v="98"/>
          <ac:picMkLst>
            <pc:docMk/>
            <pc:sldMk cId="1206678836" sldId="289"/>
            <ac:picMk id="32" creationId="{D7BCF0CF-3F53-4CD6-6C71-1B1603552F75}"/>
          </ac:picMkLst>
        </pc:picChg>
        <pc:picChg chg="add del mod ord">
          <ac:chgData name="Leonie Smith" userId="fed1330f33f5650e" providerId="LiveId" clId="{BCC067AC-E767-4F7F-88A0-86661FEC351E}" dt="2023-08-08T05:46:47.068" v="99"/>
          <ac:picMkLst>
            <pc:docMk/>
            <pc:sldMk cId="1206678836" sldId="289"/>
            <ac:picMk id="35" creationId="{204F7F45-4F51-0229-780D-3212B5A97869}"/>
          </ac:picMkLst>
        </pc:picChg>
        <pc:picChg chg="add del mod">
          <ac:chgData name="Leonie Smith" userId="fed1330f33f5650e" providerId="LiveId" clId="{BCC067AC-E767-4F7F-88A0-86661FEC351E}" dt="2023-08-08T05:46:49.917" v="101"/>
          <ac:picMkLst>
            <pc:docMk/>
            <pc:sldMk cId="1206678836" sldId="289"/>
            <ac:picMk id="36" creationId="{35A5849D-47A8-DB35-9EB9-DD3C94BF3280}"/>
          </ac:picMkLst>
        </pc:picChg>
        <pc:picChg chg="add del mod ord">
          <ac:chgData name="Leonie Smith" userId="fed1330f33f5650e" providerId="LiveId" clId="{BCC067AC-E767-4F7F-88A0-86661FEC351E}" dt="2023-08-08T05:47:08.513" v="102"/>
          <ac:picMkLst>
            <pc:docMk/>
            <pc:sldMk cId="1206678836" sldId="289"/>
            <ac:picMk id="39" creationId="{9338C504-56A0-FF31-F4AB-3D569FC19AD5}"/>
          </ac:picMkLst>
        </pc:picChg>
        <pc:picChg chg="add del mod">
          <ac:chgData name="Leonie Smith" userId="fed1330f33f5650e" providerId="LiveId" clId="{BCC067AC-E767-4F7F-88A0-86661FEC351E}" dt="2023-08-08T05:47:18.674" v="104"/>
          <ac:picMkLst>
            <pc:docMk/>
            <pc:sldMk cId="1206678836" sldId="289"/>
            <ac:picMk id="40" creationId="{68AA25F9-4D6B-2A05-7091-C29BE748A367}"/>
          </ac:picMkLst>
        </pc:picChg>
        <pc:picChg chg="add del mod ord">
          <ac:chgData name="Leonie Smith" userId="fed1330f33f5650e" providerId="LiveId" clId="{BCC067AC-E767-4F7F-88A0-86661FEC351E}" dt="2023-08-08T05:47:38.385" v="105"/>
          <ac:picMkLst>
            <pc:docMk/>
            <pc:sldMk cId="1206678836" sldId="289"/>
            <ac:picMk id="44" creationId="{094E4938-B5A0-7283-5E79-A713766C2B46}"/>
          </ac:picMkLst>
        </pc:picChg>
        <pc:picChg chg="add del mod">
          <ac:chgData name="Leonie Smith" userId="fed1330f33f5650e" providerId="LiveId" clId="{BCC067AC-E767-4F7F-88A0-86661FEC351E}" dt="2023-08-08T05:47:51.199" v="107"/>
          <ac:picMkLst>
            <pc:docMk/>
            <pc:sldMk cId="1206678836" sldId="289"/>
            <ac:picMk id="45" creationId="{D8017E33-5F8A-6F4D-5FFF-867F339FF761}"/>
          </ac:picMkLst>
        </pc:picChg>
        <pc:picChg chg="add del mod ord">
          <ac:chgData name="Leonie Smith" userId="fed1330f33f5650e" providerId="LiveId" clId="{BCC067AC-E767-4F7F-88A0-86661FEC351E}" dt="2023-08-08T05:48:10.876" v="108"/>
          <ac:picMkLst>
            <pc:docMk/>
            <pc:sldMk cId="1206678836" sldId="289"/>
            <ac:picMk id="49" creationId="{60B6E0BE-DF0E-74E8-A4B0-A92CAC9F1D67}"/>
          </ac:picMkLst>
        </pc:picChg>
        <pc:picChg chg="add mod">
          <ac:chgData name="Leonie Smith" userId="fed1330f33f5650e" providerId="LiveId" clId="{BCC067AC-E767-4F7F-88A0-86661FEC351E}" dt="2023-08-08T05:48:10.876" v="108"/>
          <ac:picMkLst>
            <pc:docMk/>
            <pc:sldMk cId="1206678836" sldId="289"/>
            <ac:picMk id="50" creationId="{9912A48B-8D0B-F1B1-72F5-20640651C092}"/>
          </ac:picMkLst>
        </pc:picChg>
      </pc:sldChg>
      <pc:sldChg chg="addSp delSp modSp mod modTransition modAnim">
        <pc:chgData name="Leonie Smith" userId="fed1330f33f5650e" providerId="LiveId" clId="{BCC067AC-E767-4F7F-88A0-86661FEC351E}" dt="2023-08-08T05:49:47.751" v="116"/>
        <pc:sldMkLst>
          <pc:docMk/>
          <pc:sldMk cId="3289899634" sldId="290"/>
        </pc:sldMkLst>
        <pc:spChg chg="mod">
          <ac:chgData name="Leonie Smith" userId="fed1330f33f5650e" providerId="LiveId" clId="{BCC067AC-E767-4F7F-88A0-86661FEC351E}" dt="2023-08-08T05:48:42.149" v="109" actId="20577"/>
          <ac:spMkLst>
            <pc:docMk/>
            <pc:sldMk cId="3289899634" sldId="290"/>
            <ac:spMk id="3" creationId="{5D7A933C-8099-C4FB-8465-472F4B1910C4}"/>
          </ac:spMkLst>
        </pc:spChg>
        <pc:picChg chg="add del mod">
          <ac:chgData name="Leonie Smith" userId="fed1330f33f5650e" providerId="LiveId" clId="{BCC067AC-E767-4F7F-88A0-86661FEC351E}" dt="2023-08-08T05:49:12.523" v="112"/>
          <ac:picMkLst>
            <pc:docMk/>
            <pc:sldMk cId="3289899634" sldId="290"/>
            <ac:picMk id="8" creationId="{974B255C-DA4F-6DAF-8789-653E018A6A8B}"/>
          </ac:picMkLst>
        </pc:picChg>
        <pc:picChg chg="add del mod">
          <ac:chgData name="Leonie Smith" userId="fed1330f33f5650e" providerId="LiveId" clId="{BCC067AC-E767-4F7F-88A0-86661FEC351E}" dt="2023-08-08T05:49:21.825" v="113"/>
          <ac:picMkLst>
            <pc:docMk/>
            <pc:sldMk cId="3289899634" sldId="290"/>
            <ac:picMk id="11" creationId="{7D3154F1-9F8E-68CB-F13E-1817C5514E44}"/>
          </ac:picMkLst>
        </pc:picChg>
        <pc:picChg chg="add del mod">
          <ac:chgData name="Leonie Smith" userId="fed1330f33f5650e" providerId="LiveId" clId="{BCC067AC-E767-4F7F-88A0-86661FEC351E}" dt="2023-08-08T05:49:23.061" v="115"/>
          <ac:picMkLst>
            <pc:docMk/>
            <pc:sldMk cId="3289899634" sldId="290"/>
            <ac:picMk id="12" creationId="{962A3B06-20CB-8DE4-27B6-F40E4E912881}"/>
          </ac:picMkLst>
        </pc:picChg>
        <pc:picChg chg="add del mod ord">
          <ac:chgData name="Leonie Smith" userId="fed1330f33f5650e" providerId="LiveId" clId="{BCC067AC-E767-4F7F-88A0-86661FEC351E}" dt="2023-08-08T05:49:47.751" v="116"/>
          <ac:picMkLst>
            <pc:docMk/>
            <pc:sldMk cId="3289899634" sldId="290"/>
            <ac:picMk id="15" creationId="{182755B4-112E-87DB-DD8C-32794242404A}"/>
          </ac:picMkLst>
        </pc:picChg>
        <pc:picChg chg="add mod">
          <ac:chgData name="Leonie Smith" userId="fed1330f33f5650e" providerId="LiveId" clId="{BCC067AC-E767-4F7F-88A0-86661FEC351E}" dt="2023-08-08T05:49:47.751" v="116"/>
          <ac:picMkLst>
            <pc:docMk/>
            <pc:sldMk cId="3289899634" sldId="290"/>
            <ac:picMk id="16" creationId="{FAFDBC48-E096-F655-DD53-BC60D232F7EE}"/>
          </ac:picMkLst>
        </pc:picChg>
      </pc:sldChg>
      <pc:sldChg chg="addSp delSp modSp mod modTransition modAnim">
        <pc:chgData name="Leonie Smith" userId="fed1330f33f5650e" providerId="LiveId" clId="{BCC067AC-E767-4F7F-88A0-86661FEC351E}" dt="2023-08-08T05:53:58.898" v="129"/>
        <pc:sldMkLst>
          <pc:docMk/>
          <pc:sldMk cId="66364055" sldId="291"/>
        </pc:sldMkLst>
        <pc:picChg chg="add del mod">
          <ac:chgData name="Leonie Smith" userId="fed1330f33f5650e" providerId="LiveId" clId="{BCC067AC-E767-4F7F-88A0-86661FEC351E}" dt="2023-08-08T05:52:03.941" v="119"/>
          <ac:picMkLst>
            <pc:docMk/>
            <pc:sldMk cId="66364055" sldId="291"/>
            <ac:picMk id="7" creationId="{3616ABBC-3C28-6057-2293-A39BA0201BBD}"/>
          </ac:picMkLst>
        </pc:picChg>
        <pc:picChg chg="add del mod">
          <ac:chgData name="Leonie Smith" userId="fed1330f33f5650e" providerId="LiveId" clId="{BCC067AC-E767-4F7F-88A0-86661FEC351E}" dt="2023-08-08T05:52:16.206" v="120"/>
          <ac:picMkLst>
            <pc:docMk/>
            <pc:sldMk cId="66364055" sldId="291"/>
            <ac:picMk id="12" creationId="{157424C9-FC47-68ED-5542-FB9BA32D0B64}"/>
          </ac:picMkLst>
        </pc:picChg>
        <pc:picChg chg="add del mod">
          <ac:chgData name="Leonie Smith" userId="fed1330f33f5650e" providerId="LiveId" clId="{BCC067AC-E767-4F7F-88A0-86661FEC351E}" dt="2023-08-08T05:53:06.624" v="122"/>
          <ac:picMkLst>
            <pc:docMk/>
            <pc:sldMk cId="66364055" sldId="291"/>
            <ac:picMk id="13" creationId="{4761CC47-01E6-595F-2086-878E596E9969}"/>
          </ac:picMkLst>
        </pc:picChg>
        <pc:picChg chg="add del mod ord">
          <ac:chgData name="Leonie Smith" userId="fed1330f33f5650e" providerId="LiveId" clId="{BCC067AC-E767-4F7F-88A0-86661FEC351E}" dt="2023-08-08T05:53:15.141" v="123"/>
          <ac:picMkLst>
            <pc:docMk/>
            <pc:sldMk cId="66364055" sldId="291"/>
            <ac:picMk id="18" creationId="{13C965D0-6776-CDE6-32DC-6A8C8BE5DD71}"/>
          </ac:picMkLst>
        </pc:picChg>
        <pc:picChg chg="add del mod">
          <ac:chgData name="Leonie Smith" userId="fed1330f33f5650e" providerId="LiveId" clId="{BCC067AC-E767-4F7F-88A0-86661FEC351E}" dt="2023-08-08T05:53:16.584" v="125"/>
          <ac:picMkLst>
            <pc:docMk/>
            <pc:sldMk cId="66364055" sldId="291"/>
            <ac:picMk id="19" creationId="{12DC783A-A042-702C-48BC-DC4F2632AE5A}"/>
          </ac:picMkLst>
        </pc:picChg>
        <pc:picChg chg="add del mod ord">
          <ac:chgData name="Leonie Smith" userId="fed1330f33f5650e" providerId="LiveId" clId="{BCC067AC-E767-4F7F-88A0-86661FEC351E}" dt="2023-08-08T05:53:30.701" v="126"/>
          <ac:picMkLst>
            <pc:docMk/>
            <pc:sldMk cId="66364055" sldId="291"/>
            <ac:picMk id="22" creationId="{EA601C93-DF08-D252-CE90-7756BC437ECF}"/>
          </ac:picMkLst>
        </pc:picChg>
        <pc:picChg chg="add del mod">
          <ac:chgData name="Leonie Smith" userId="fed1330f33f5650e" providerId="LiveId" clId="{BCC067AC-E767-4F7F-88A0-86661FEC351E}" dt="2023-08-08T05:53:46.143" v="128"/>
          <ac:picMkLst>
            <pc:docMk/>
            <pc:sldMk cId="66364055" sldId="291"/>
            <ac:picMk id="23" creationId="{E10310B6-BE45-E65C-7C52-96BBEC89AD1C}"/>
          </ac:picMkLst>
        </pc:picChg>
        <pc:picChg chg="add del mod ord">
          <ac:chgData name="Leonie Smith" userId="fed1330f33f5650e" providerId="LiveId" clId="{BCC067AC-E767-4F7F-88A0-86661FEC351E}" dt="2023-08-08T05:53:58.898" v="129"/>
          <ac:picMkLst>
            <pc:docMk/>
            <pc:sldMk cId="66364055" sldId="291"/>
            <ac:picMk id="27" creationId="{DDFED524-2E22-8008-65A2-67750A2968F4}"/>
          </ac:picMkLst>
        </pc:picChg>
        <pc:picChg chg="add mod">
          <ac:chgData name="Leonie Smith" userId="fed1330f33f5650e" providerId="LiveId" clId="{BCC067AC-E767-4F7F-88A0-86661FEC351E}" dt="2023-08-08T05:53:58.898" v="129"/>
          <ac:picMkLst>
            <pc:docMk/>
            <pc:sldMk cId="66364055" sldId="291"/>
            <ac:picMk id="28" creationId="{C6C85661-ACD4-4987-A4D0-69A35E5D552C}"/>
          </ac:picMkLst>
        </pc:picChg>
      </pc:sldChg>
      <pc:sldChg chg="addSp delSp modSp mod modTransition modAnim">
        <pc:chgData name="Leonie Smith" userId="fed1330f33f5650e" providerId="LiveId" clId="{BCC067AC-E767-4F7F-88A0-86661FEC351E}" dt="2023-08-08T05:26:00.507" v="3"/>
        <pc:sldMkLst>
          <pc:docMk/>
          <pc:sldMk cId="2079376061" sldId="292"/>
        </pc:sldMkLst>
        <pc:picChg chg="add del mod">
          <ac:chgData name="Leonie Smith" userId="fed1330f33f5650e" providerId="LiveId" clId="{BCC067AC-E767-4F7F-88A0-86661FEC351E}" dt="2023-08-08T05:25:53.844" v="2"/>
          <ac:picMkLst>
            <pc:docMk/>
            <pc:sldMk cId="2079376061" sldId="292"/>
            <ac:picMk id="7" creationId="{705FCF4F-F603-4C42-AB5D-E573FC7E7868}"/>
          </ac:picMkLst>
        </pc:picChg>
        <pc:picChg chg="add del mod">
          <ac:chgData name="Leonie Smith" userId="fed1330f33f5650e" providerId="LiveId" clId="{BCC067AC-E767-4F7F-88A0-86661FEC351E}" dt="2023-08-08T05:26:00.507" v="3"/>
          <ac:picMkLst>
            <pc:docMk/>
            <pc:sldMk cId="2079376061" sldId="292"/>
            <ac:picMk id="10" creationId="{7FA75D83-B11B-D614-3AEC-579E62553EB8}"/>
          </ac:picMkLst>
        </pc:picChg>
        <pc:picChg chg="add mod">
          <ac:chgData name="Leonie Smith" userId="fed1330f33f5650e" providerId="LiveId" clId="{BCC067AC-E767-4F7F-88A0-86661FEC351E}" dt="2023-08-08T05:26:00.507" v="3"/>
          <ac:picMkLst>
            <pc:docMk/>
            <pc:sldMk cId="2079376061" sldId="292"/>
            <ac:picMk id="11" creationId="{6012580A-009F-612F-832F-0B71F9B84ED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E2E54-0DD7-4452-94FE-B2290FC7BFFB}"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1ED1C-6080-4BE2-9041-07A1D7B3E90D}" type="slidenum">
              <a:rPr lang="en-IN" smtClean="0"/>
              <a:t>‹#›</a:t>
            </a:fld>
            <a:endParaRPr lang="en-IN"/>
          </a:p>
        </p:txBody>
      </p:sp>
    </p:spTree>
    <p:extLst>
      <p:ext uri="{BB962C8B-B14F-4D97-AF65-F5344CB8AC3E}">
        <p14:creationId xmlns:p14="http://schemas.microsoft.com/office/powerpoint/2010/main" val="1075998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9381ED1C-6080-4BE2-9041-07A1D7B3E90D}" type="slidenum">
              <a:rPr lang="en-IN" smtClean="0"/>
              <a:t>1</a:t>
            </a:fld>
            <a:endParaRPr lang="en-IN"/>
          </a:p>
        </p:txBody>
      </p:sp>
    </p:spTree>
    <p:extLst>
      <p:ext uri="{BB962C8B-B14F-4D97-AF65-F5344CB8AC3E}">
        <p14:creationId xmlns:p14="http://schemas.microsoft.com/office/powerpoint/2010/main" val="58776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9381ED1C-6080-4BE2-9041-07A1D7B3E90D}" type="slidenum">
              <a:rPr lang="en-IN" smtClean="0"/>
              <a:t>3</a:t>
            </a:fld>
            <a:endParaRPr lang="en-IN"/>
          </a:p>
        </p:txBody>
      </p:sp>
    </p:spTree>
    <p:extLst>
      <p:ext uri="{BB962C8B-B14F-4D97-AF65-F5344CB8AC3E}">
        <p14:creationId xmlns:p14="http://schemas.microsoft.com/office/powerpoint/2010/main" val="630300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381ED1C-6080-4BE2-9041-07A1D7B3E90D}" type="slidenum">
              <a:rPr lang="en-IN" smtClean="0"/>
              <a:t>17</a:t>
            </a:fld>
            <a:endParaRPr lang="en-IN"/>
          </a:p>
        </p:txBody>
      </p:sp>
    </p:spTree>
    <p:extLst>
      <p:ext uri="{BB962C8B-B14F-4D97-AF65-F5344CB8AC3E}">
        <p14:creationId xmlns:p14="http://schemas.microsoft.com/office/powerpoint/2010/main" val="178015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C85C-FAD0-4557-A2AF-F6F089B7CF2D}"/>
              </a:ext>
            </a:extLst>
          </p:cNvPr>
          <p:cNvSpPr>
            <a:spLocks noGrp="1"/>
          </p:cNvSpPr>
          <p:nvPr>
            <p:ph type="title"/>
          </p:nvPr>
        </p:nvSpPr>
        <p:spPr/>
        <p:txBody>
          <a:bodyPr/>
          <a:lstStyle/>
          <a:p>
            <a:r>
              <a:rPr lang="en-IN" dirty="0"/>
              <a:t>10-4</a:t>
            </a:r>
          </a:p>
        </p:txBody>
      </p:sp>
      <p:sp>
        <p:nvSpPr>
          <p:cNvPr id="3" name="Content Placeholder 2">
            <a:extLst>
              <a:ext uri="{FF2B5EF4-FFF2-40B4-BE49-F238E27FC236}">
                <a16:creationId xmlns:a16="http://schemas.microsoft.com/office/drawing/2014/main" id="{1F3B38E6-D2F1-4AAB-800E-0E4DEDD41229}"/>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6012580A-009F-612F-832F-0B71F9B84ED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79376061"/>
      </p:ext>
    </p:extLst>
  </p:cSld>
  <p:clrMapOvr>
    <a:masterClrMapping/>
  </p:clrMapOvr>
  <mc:AlternateContent xmlns:mc="http://schemas.openxmlformats.org/markup-compatibility/2006" xmlns:p14="http://schemas.microsoft.com/office/powerpoint/2010/main">
    <mc:Choice Requires="p14">
      <p:transition spd="slow" p14:dur="2000" advTm="3327"/>
    </mc:Choice>
    <mc:Fallback xmlns="">
      <p:transition spd="slow" advTm="3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D7157-6964-4853-A51B-AA578B081393}"/>
              </a:ext>
            </a:extLst>
          </p:cNvPr>
          <p:cNvPicPr>
            <a:picLocks noChangeAspect="1"/>
          </p:cNvPicPr>
          <p:nvPr/>
        </p:nvPicPr>
        <p:blipFill>
          <a:blip r:embed="rId2"/>
          <a:stretch>
            <a:fillRect/>
          </a:stretch>
        </p:blipFill>
        <p:spPr>
          <a:xfrm>
            <a:off x="0" y="-16231"/>
            <a:ext cx="12801600" cy="6874232"/>
          </a:xfrm>
          <a:prstGeom prst="rect">
            <a:avLst/>
          </a:prstGeom>
        </p:spPr>
      </p:pic>
      <p:sp>
        <p:nvSpPr>
          <p:cNvPr id="2" name="TextBox 1">
            <a:extLst>
              <a:ext uri="{FF2B5EF4-FFF2-40B4-BE49-F238E27FC236}">
                <a16:creationId xmlns:a16="http://schemas.microsoft.com/office/drawing/2014/main" id="{B3F66A93-D828-A52D-632B-7081218B3BF7}"/>
              </a:ext>
            </a:extLst>
          </p:cNvPr>
          <p:cNvSpPr txBox="1"/>
          <p:nvPr/>
        </p:nvSpPr>
        <p:spPr>
          <a:xfrm>
            <a:off x="287677" y="33904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16:3</a:t>
            </a:r>
            <a:endParaRPr lang="bo-CN" sz="2000" b="1" cap="all" dirty="0">
              <a:solidFill>
                <a:schemeClr val="bg1"/>
              </a:solidFill>
              <a:latin typeface="ArialMT"/>
            </a:endParaRPr>
          </a:p>
        </p:txBody>
      </p:sp>
    </p:spTree>
    <p:extLst>
      <p:ext uri="{BB962C8B-B14F-4D97-AF65-F5344CB8AC3E}">
        <p14:creationId xmlns:p14="http://schemas.microsoft.com/office/powerpoint/2010/main" val="66528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4</a:t>
            </a:r>
            <a:r>
              <a:rPr lang="en-US" sz="3200" b="0" i="0">
                <a:solidFill>
                  <a:srgbClr val="121212"/>
                </a:solidFill>
                <a:effectLst/>
                <a:latin typeface="Inter" panose="020B0502030000000004" pitchFamily="34" charset="0"/>
              </a:rPr>
              <a:t>Then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said to Moses, “Behold, I will rain down bread from heaven for you. Each day the people are to go out and gather enough for that day. In this way I will test whether or not they will follow My instructions.</a:t>
            </a:r>
            <a:endParaRPr lang="en-ZA" dirty="0"/>
          </a:p>
        </p:txBody>
      </p:sp>
      <p:sp>
        <p:nvSpPr>
          <p:cNvPr id="2" name="TextBox 1">
            <a:extLst>
              <a:ext uri="{FF2B5EF4-FFF2-40B4-BE49-F238E27FC236}">
                <a16:creationId xmlns:a16="http://schemas.microsoft.com/office/drawing/2014/main" id="{05EFD2B3-8BC3-6F3B-BA5C-C514F9649F6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तब यहोवा ने मूसा से कहा, “देखो, मैं तुम लोगों के लिये आकाश से भोजनवस्तु बरसाऊँगा; और ये लोग प्रतिदिन बाहर जाकर प्रतिदिन का भोजन इकट्ठा करेंगे, इससे मैं उनकी परीक्षा करूँगा, कि ये मेरी व्यवस्था पर चलेंगे कि नहीं।</a:t>
            </a:r>
            <a:endParaRPr lang="en-IN" sz="4000" dirty="0"/>
          </a:p>
        </p:txBody>
      </p:sp>
      <p:pic>
        <p:nvPicPr>
          <p:cNvPr id="10" name="Audio 9">
            <a:hlinkClick r:id="" action="ppaction://media"/>
            <a:extLst>
              <a:ext uri="{FF2B5EF4-FFF2-40B4-BE49-F238E27FC236}">
                <a16:creationId xmlns:a16="http://schemas.microsoft.com/office/drawing/2014/main" id="{BC9F281F-864B-D6DE-35DF-D8D06B482E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20626"/>
    </mc:Choice>
    <mc:Fallback xmlns="">
      <p:transition spd="slow" advTm="2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B6F8B-AD24-49C3-B8D8-147C5850A106}"/>
              </a:ext>
            </a:extLst>
          </p:cNvPr>
          <p:cNvPicPr>
            <a:picLocks noChangeAspect="1"/>
          </p:cNvPicPr>
          <p:nvPr/>
        </p:nvPicPr>
        <p:blipFill>
          <a:blip r:embed="rId2"/>
          <a:stretch>
            <a:fillRect/>
          </a:stretch>
        </p:blipFill>
        <p:spPr>
          <a:xfrm>
            <a:off x="-365760" y="-351737"/>
            <a:ext cx="12557760" cy="8080688"/>
          </a:xfrm>
          <a:prstGeom prst="rect">
            <a:avLst/>
          </a:prstGeom>
        </p:spPr>
      </p:pic>
      <p:sp>
        <p:nvSpPr>
          <p:cNvPr id="2" name="TextBox 1">
            <a:extLst>
              <a:ext uri="{FF2B5EF4-FFF2-40B4-BE49-F238E27FC236}">
                <a16:creationId xmlns:a16="http://schemas.microsoft.com/office/drawing/2014/main" id="{B5803BBB-3638-DA31-2C2C-CCB575114016}"/>
              </a:ext>
            </a:extLst>
          </p:cNvPr>
          <p:cNvSpPr txBox="1"/>
          <p:nvPr/>
        </p:nvSpPr>
        <p:spPr>
          <a:xfrm>
            <a:off x="287677" y="33904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16:4</a:t>
            </a:r>
            <a:endParaRPr lang="bo-CN" sz="2000" b="1" cap="all" dirty="0">
              <a:solidFill>
                <a:schemeClr val="bg1"/>
              </a:solidFill>
              <a:latin typeface="ArialMT"/>
            </a:endParaRPr>
          </a:p>
        </p:txBody>
      </p:sp>
    </p:spTree>
    <p:extLst>
      <p:ext uri="{BB962C8B-B14F-4D97-AF65-F5344CB8AC3E}">
        <p14:creationId xmlns:p14="http://schemas.microsoft.com/office/powerpoint/2010/main" val="3347446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Then on the sixth day, when they prepare what they bring in, it will be twice as much as they gather on the other days.”</a:t>
            </a:r>
            <a:endParaRPr lang="en-ZA" dirty="0"/>
          </a:p>
        </p:txBody>
      </p:sp>
      <p:sp>
        <p:nvSpPr>
          <p:cNvPr id="3" name="TextBox 2">
            <a:extLst>
              <a:ext uri="{FF2B5EF4-FFF2-40B4-BE49-F238E27FC236}">
                <a16:creationId xmlns:a16="http://schemas.microsoft.com/office/drawing/2014/main" id="{9AAB9A75-AC46-9C7F-3384-30CDBB7C67B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और ऐसा होगा कि छठवें दिन वह भोजन और दिनों से दूना होगा, इसलिए जो कुछ वे उस दिन बटोरें उसे तैयार कर रखें।”</a:t>
            </a:r>
            <a:endParaRPr lang="en-IN" sz="4000" dirty="0"/>
          </a:p>
        </p:txBody>
      </p:sp>
      <p:pic>
        <p:nvPicPr>
          <p:cNvPr id="33" name="Audio 32">
            <a:hlinkClick r:id="" action="ppaction://media"/>
            <a:extLst>
              <a:ext uri="{FF2B5EF4-FFF2-40B4-BE49-F238E27FC236}">
                <a16:creationId xmlns:a16="http://schemas.microsoft.com/office/drawing/2014/main" id="{5F26ADEA-9511-34AE-1ABE-D3C999B51D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51367"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7700"/>
    </mc:Choice>
    <mc:Fallback xmlns="">
      <p:transition spd="slow" advTm="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3F25F3-4EED-42AB-BF09-BE79984DE384}"/>
              </a:ext>
            </a:extLst>
          </p:cNvPr>
          <p:cNvPicPr>
            <a:picLocks noChangeAspect="1"/>
          </p:cNvPicPr>
          <p:nvPr/>
        </p:nvPicPr>
        <p:blipFill>
          <a:blip r:embed="rId2"/>
          <a:stretch>
            <a:fillRect/>
          </a:stretch>
        </p:blipFill>
        <p:spPr>
          <a:xfrm>
            <a:off x="0" y="-352323"/>
            <a:ext cx="12192000" cy="7210323"/>
          </a:xfrm>
          <a:prstGeom prst="rect">
            <a:avLst/>
          </a:prstGeom>
        </p:spPr>
      </p:pic>
      <p:sp>
        <p:nvSpPr>
          <p:cNvPr id="2" name="TextBox 1">
            <a:extLst>
              <a:ext uri="{FF2B5EF4-FFF2-40B4-BE49-F238E27FC236}">
                <a16:creationId xmlns:a16="http://schemas.microsoft.com/office/drawing/2014/main" id="{415A52A6-2DFB-3D3D-3DA2-A7D699420089}"/>
              </a:ext>
            </a:extLst>
          </p:cNvPr>
          <p:cNvSpPr txBox="1"/>
          <p:nvPr/>
        </p:nvSpPr>
        <p:spPr>
          <a:xfrm>
            <a:off x="10171416" y="33904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16:5</a:t>
            </a:r>
            <a:endParaRPr lang="bo-CN" sz="2000" b="1" cap="all" dirty="0">
              <a:solidFill>
                <a:schemeClr val="bg1"/>
              </a:solidFill>
              <a:latin typeface="ArialMT"/>
            </a:endParaRPr>
          </a:p>
        </p:txBody>
      </p:sp>
    </p:spTree>
    <p:extLst>
      <p:ext uri="{BB962C8B-B14F-4D97-AF65-F5344CB8AC3E}">
        <p14:creationId xmlns:p14="http://schemas.microsoft.com/office/powerpoint/2010/main" val="259522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And as Aaron was speaking to the whole congregation of Israel, they looked toward the desert, and there in a cloud the glory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appeared.</a:t>
            </a:r>
            <a:endParaRPr lang="en-ZA" dirty="0"/>
          </a:p>
        </p:txBody>
      </p:sp>
      <p:sp>
        <p:nvSpPr>
          <p:cNvPr id="3" name="TextBox 2">
            <a:extLst>
              <a:ext uri="{FF2B5EF4-FFF2-40B4-BE49-F238E27FC236}">
                <a16:creationId xmlns:a16="http://schemas.microsoft.com/office/drawing/2014/main" id="{9963922E-3636-C85C-9163-E0A153418E4B}"/>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और ऐसा हुआ कि जब हारून इस्राएलियों की सारी मण्डली से ऐसी ही बातें कर रहा था, कि उन्होंने जंगल की ओर दृष्टि करके देखा, और उनको यहोवा का तेज बादल में दिखलाई दिया।</a:t>
            </a:r>
            <a:endParaRPr lang="en-IN" sz="4000" dirty="0"/>
          </a:p>
        </p:txBody>
      </p:sp>
      <p:pic>
        <p:nvPicPr>
          <p:cNvPr id="50" name="Audio 49">
            <a:hlinkClick r:id="" action="ppaction://media"/>
            <a:extLst>
              <a:ext uri="{FF2B5EF4-FFF2-40B4-BE49-F238E27FC236}">
                <a16:creationId xmlns:a16="http://schemas.microsoft.com/office/drawing/2014/main" id="{9912A48B-8D0B-F1B1-72F5-20640651C0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16329"/>
    </mc:Choice>
    <mc:Fallback xmlns="">
      <p:transition spd="slow" advTm="16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9DC7A-08E0-4242-A46E-1A9079DDDEE6}"/>
              </a:ext>
            </a:extLst>
          </p:cNvPr>
          <p:cNvPicPr>
            <a:picLocks noChangeAspect="1"/>
          </p:cNvPicPr>
          <p:nvPr/>
        </p:nvPicPr>
        <p:blipFill>
          <a:blip r:embed="rId2"/>
          <a:stretch>
            <a:fillRect/>
          </a:stretch>
        </p:blipFill>
        <p:spPr>
          <a:xfrm>
            <a:off x="-510318" y="0"/>
            <a:ext cx="12702318" cy="6858000"/>
          </a:xfrm>
          <a:prstGeom prst="rect">
            <a:avLst/>
          </a:prstGeom>
        </p:spPr>
      </p:pic>
      <p:sp>
        <p:nvSpPr>
          <p:cNvPr id="2" name="TextBox 1">
            <a:extLst>
              <a:ext uri="{FF2B5EF4-FFF2-40B4-BE49-F238E27FC236}">
                <a16:creationId xmlns:a16="http://schemas.microsoft.com/office/drawing/2014/main" id="{DA14278F-D469-6A90-DB26-C53A59645F2D}"/>
              </a:ext>
            </a:extLst>
          </p:cNvPr>
          <p:cNvSpPr txBox="1"/>
          <p:nvPr/>
        </p:nvSpPr>
        <p:spPr>
          <a:xfrm>
            <a:off x="287677" y="33904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16:10</a:t>
            </a:r>
            <a:endParaRPr lang="bo-CN" sz="2000" b="1" cap="all" dirty="0">
              <a:solidFill>
                <a:schemeClr val="bg1"/>
              </a:solidFill>
              <a:latin typeface="ArialMT"/>
            </a:endParaRPr>
          </a:p>
        </p:txBody>
      </p:sp>
    </p:spTree>
    <p:extLst>
      <p:ext uri="{BB962C8B-B14F-4D97-AF65-F5344CB8AC3E}">
        <p14:creationId xmlns:p14="http://schemas.microsoft.com/office/powerpoint/2010/main" val="102725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11</a:t>
            </a:r>
            <a:r>
              <a:rPr lang="en-US" sz="3200" b="0" i="0">
                <a:solidFill>
                  <a:srgbClr val="121212"/>
                </a:solidFill>
                <a:effectLst/>
                <a:latin typeface="Inter" panose="020B0502030000000004" pitchFamily="34" charset="0"/>
              </a:rPr>
              <a:t>Then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said to Moses, </a:t>
            </a:r>
            <a:r>
              <a:rPr lang="en-US" sz="3200" b="0" i="0">
                <a:solidFill>
                  <a:srgbClr val="777A7B"/>
                </a:solidFill>
                <a:effectLst/>
                <a:latin typeface="Inter" panose="020B0502030000000004" pitchFamily="34" charset="0"/>
              </a:rPr>
              <a:t>12</a:t>
            </a:r>
            <a:r>
              <a:rPr lang="en-US" sz="3200" b="0" i="0">
                <a:solidFill>
                  <a:srgbClr val="121212"/>
                </a:solidFill>
                <a:effectLst/>
                <a:latin typeface="Inter" panose="020B0502030000000004" pitchFamily="34" charset="0"/>
              </a:rPr>
              <a:t>“I have heard the grumbling of the Israelites. Tell them, ‘At twilight  you will eat meat, and in the morning you will be filled with bread. Then you will know that I am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your God.’”</a:t>
            </a:r>
            <a:endParaRPr lang="en-ZA" dirty="0"/>
          </a:p>
        </p:txBody>
      </p:sp>
      <p:sp>
        <p:nvSpPr>
          <p:cNvPr id="3" name="TextBox 2">
            <a:extLst>
              <a:ext uri="{FF2B5EF4-FFF2-40B4-BE49-F238E27FC236}">
                <a16:creationId xmlns:a16="http://schemas.microsoft.com/office/drawing/2014/main" id="{5D7A933C-8099-C4FB-8465-472F4B1910C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11 तब यहोवा ने मूसा से कहा, 12 “इस्राएलियों का बुड़बुड़ाना मैंने सुना है; उनसे कह दे, कि सूर्यास्त के समय तुम माँस खाओगे और भोर को तुम रोटी से तृप्त हो जाओगे; और तुम यह जान लोगे कि मैं तुम्हारा परमेश्वर यहोवा हूँ।”</a:t>
            </a:r>
            <a:endParaRPr lang="en-IN" sz="4000" dirty="0"/>
          </a:p>
        </p:txBody>
      </p:sp>
      <p:pic>
        <p:nvPicPr>
          <p:cNvPr id="16" name="Audio 15">
            <a:hlinkClick r:id="" action="ppaction://media"/>
            <a:extLst>
              <a:ext uri="{FF2B5EF4-FFF2-40B4-BE49-F238E27FC236}">
                <a16:creationId xmlns:a16="http://schemas.microsoft.com/office/drawing/2014/main" id="{FAFDBC48-E096-F655-DD53-BC60D232F7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21308"/>
    </mc:Choice>
    <mc:Fallback xmlns="">
      <p:transition spd="slow" advTm="21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6A4D9-786E-4AC6-BDA3-4F856FD3CD84}"/>
              </a:ext>
            </a:extLst>
          </p:cNvPr>
          <p:cNvPicPr>
            <a:picLocks noChangeAspect="1"/>
          </p:cNvPicPr>
          <p:nvPr/>
        </p:nvPicPr>
        <p:blipFill>
          <a:blip r:embed="rId2"/>
          <a:stretch>
            <a:fillRect/>
          </a:stretch>
        </p:blipFill>
        <p:spPr>
          <a:xfrm>
            <a:off x="0" y="-141111"/>
            <a:ext cx="12192000" cy="6999111"/>
          </a:xfrm>
          <a:prstGeom prst="rect">
            <a:avLst/>
          </a:prstGeom>
        </p:spPr>
      </p:pic>
      <p:sp>
        <p:nvSpPr>
          <p:cNvPr id="2" name="TextBox 1">
            <a:extLst>
              <a:ext uri="{FF2B5EF4-FFF2-40B4-BE49-F238E27FC236}">
                <a16:creationId xmlns:a16="http://schemas.microsoft.com/office/drawing/2014/main" id="{DB3E2F0E-18F5-6816-ACC3-50068FC87804}"/>
              </a:ext>
            </a:extLst>
          </p:cNvPr>
          <p:cNvSpPr txBox="1"/>
          <p:nvPr/>
        </p:nvSpPr>
        <p:spPr>
          <a:xfrm>
            <a:off x="287677" y="33904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16:11</a:t>
            </a:r>
            <a:endParaRPr lang="bo-CN" sz="2000" b="1" cap="all" dirty="0">
              <a:solidFill>
                <a:schemeClr val="bg1"/>
              </a:solidFill>
              <a:latin typeface="ArialMT"/>
            </a:endParaRPr>
          </a:p>
        </p:txBody>
      </p:sp>
    </p:spTree>
    <p:extLst>
      <p:ext uri="{BB962C8B-B14F-4D97-AF65-F5344CB8AC3E}">
        <p14:creationId xmlns:p14="http://schemas.microsoft.com/office/powerpoint/2010/main" val="3572986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That evening quail came and covered the camp, and in the morning there was a layer of dew around the camp.</a:t>
            </a:r>
            <a:endParaRPr lang="en-ZA" dirty="0"/>
          </a:p>
        </p:txBody>
      </p:sp>
      <p:sp>
        <p:nvSpPr>
          <p:cNvPr id="2" name="TextBox 1">
            <a:extLst>
              <a:ext uri="{FF2B5EF4-FFF2-40B4-BE49-F238E27FC236}">
                <a16:creationId xmlns:a16="http://schemas.microsoft.com/office/drawing/2014/main" id="{7F48B3CD-1225-A40B-8E22-9E6D2311D07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तब ऐसा हुआ कि साँझ को बटेरें</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आकर सारी छावनी पर बैठ गईं; और भोर को छावनी के चारों ओर ओस पड़ी।</a:t>
            </a:r>
            <a:endParaRPr lang="en-IN" sz="4000" dirty="0"/>
          </a:p>
        </p:txBody>
      </p:sp>
      <p:pic>
        <p:nvPicPr>
          <p:cNvPr id="28" name="Audio 27">
            <a:hlinkClick r:id="" action="ppaction://media"/>
            <a:extLst>
              <a:ext uri="{FF2B5EF4-FFF2-40B4-BE49-F238E27FC236}">
                <a16:creationId xmlns:a16="http://schemas.microsoft.com/office/drawing/2014/main" id="{C6C85661-ACD4-4987-A4D0-69A35E5D55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9450"/>
    </mc:Choice>
    <mc:Fallback xmlns="">
      <p:transition spd="slow" advTm="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D1A7D-39E9-4D59-9BF6-7925A1DCFD2B}"/>
              </a:ext>
            </a:extLst>
          </p:cNvPr>
          <p:cNvPicPr>
            <a:picLocks noChangeAspect="1"/>
          </p:cNvPicPr>
          <p:nvPr/>
        </p:nvPicPr>
        <p:blipFill>
          <a:blip r:embed="rId2"/>
          <a:stretch>
            <a:fillRect/>
          </a:stretch>
        </p:blipFill>
        <p:spPr>
          <a:xfrm>
            <a:off x="0" y="-64295"/>
            <a:ext cx="12192000" cy="6922295"/>
          </a:xfrm>
          <a:prstGeom prst="rect">
            <a:avLst/>
          </a:prstGeom>
        </p:spPr>
      </p:pic>
      <p:sp>
        <p:nvSpPr>
          <p:cNvPr id="4" name="TextBox 3">
            <a:extLst>
              <a:ext uri="{FF2B5EF4-FFF2-40B4-BE49-F238E27FC236}">
                <a16:creationId xmlns:a16="http://schemas.microsoft.com/office/drawing/2014/main" id="{1C020371-F7F2-4078-A4B8-D9D2AA4B7188}"/>
              </a:ext>
            </a:extLst>
          </p:cNvPr>
          <p:cNvSpPr txBox="1"/>
          <p:nvPr/>
        </p:nvSpPr>
        <p:spPr>
          <a:xfrm>
            <a:off x="363712" y="340928"/>
            <a:ext cx="6072259" cy="2172435"/>
          </a:xfrm>
          <a:prstGeom prst="rect">
            <a:avLst/>
          </a:prstGeom>
          <a:noFill/>
        </p:spPr>
        <p:txBody>
          <a:bodyPr wrap="square" rtlCol="0">
            <a:noAutofit/>
          </a:bodyPr>
          <a:lstStyle/>
          <a:p>
            <a:r>
              <a:rPr lang="hi-IN" sz="6000" b="0" i="0" u="none" strike="noStrike" baseline="0" dirty="0">
                <a:solidFill>
                  <a:schemeClr val="bg1"/>
                </a:solidFill>
                <a:latin typeface="TimesNewRomanPSMT"/>
              </a:rPr>
              <a:t>बटेर -</a:t>
            </a:r>
            <a:r>
              <a:rPr lang="en-US" sz="6000" b="0" i="0" u="none" strike="noStrike" baseline="0" dirty="0">
                <a:solidFill>
                  <a:schemeClr val="bg1"/>
                </a:solidFill>
                <a:latin typeface="TimesNewRomanPSMT"/>
              </a:rPr>
              <a:t> </a:t>
            </a:r>
            <a:r>
              <a:rPr lang="hi-IN" sz="6000" b="0" i="0" u="none" strike="noStrike" baseline="0" dirty="0">
                <a:solidFill>
                  <a:schemeClr val="bg1"/>
                </a:solidFill>
                <a:latin typeface="TimesNewRomanPSMT"/>
              </a:rPr>
              <a:t>निर्गमन 16:1-13ए</a:t>
            </a:r>
            <a:endParaRPr lang="en-ZA" sz="6000" dirty="0">
              <a:solidFill>
                <a:schemeClr val="bg1"/>
              </a:solidFill>
            </a:endParaRPr>
          </a:p>
        </p:txBody>
      </p:sp>
      <p:sp>
        <p:nvSpPr>
          <p:cNvPr id="2" name="TextBox 1">
            <a:extLst>
              <a:ext uri="{FF2B5EF4-FFF2-40B4-BE49-F238E27FC236}">
                <a16:creationId xmlns:a16="http://schemas.microsoft.com/office/drawing/2014/main" id="{E62ED1DF-0A7E-1861-A641-CD1DF7164EDC}"/>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60874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35EBA-3353-4EC9-82DD-552752E69566}"/>
              </a:ext>
            </a:extLst>
          </p:cNvPr>
          <p:cNvPicPr>
            <a:picLocks noChangeAspect="1"/>
          </p:cNvPicPr>
          <p:nvPr/>
        </p:nvPicPr>
        <p:blipFill>
          <a:blip r:embed="rId2"/>
          <a:stretch>
            <a:fillRect/>
          </a:stretch>
        </p:blipFill>
        <p:spPr>
          <a:xfrm>
            <a:off x="-290106" y="0"/>
            <a:ext cx="12482106" cy="6858000"/>
          </a:xfrm>
          <a:prstGeom prst="rect">
            <a:avLst/>
          </a:prstGeom>
        </p:spPr>
      </p:pic>
      <p:sp>
        <p:nvSpPr>
          <p:cNvPr id="6" name="TextBox 5">
            <a:extLst>
              <a:ext uri="{FF2B5EF4-FFF2-40B4-BE49-F238E27FC236}">
                <a16:creationId xmlns:a16="http://schemas.microsoft.com/office/drawing/2014/main" id="{F7A3B5E4-1BC7-4081-A28E-8F16809B2BC2}"/>
              </a:ext>
            </a:extLst>
          </p:cNvPr>
          <p:cNvSpPr txBox="1"/>
          <p:nvPr/>
        </p:nvSpPr>
        <p:spPr>
          <a:xfrm>
            <a:off x="287677" y="33904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16:13</a:t>
            </a:r>
            <a:endParaRPr lang="bo-CN" sz="2000" b="1" cap="all" dirty="0">
              <a:solidFill>
                <a:schemeClr val="bg1"/>
              </a:solidFill>
              <a:latin typeface="ArialMT"/>
            </a:endParaRPr>
          </a:p>
        </p:txBody>
      </p:sp>
    </p:spTree>
    <p:extLst>
      <p:ext uri="{BB962C8B-B14F-4D97-AF65-F5344CB8AC3E}">
        <p14:creationId xmlns:p14="http://schemas.microsoft.com/office/powerpoint/2010/main" val="3627566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ZA" sz="4000" b="0" i="0" u="none" strike="noStrike" baseline="0" dirty="0">
                <a:latin typeface="TimesNewRomanPSMT"/>
              </a:rPr>
              <a:t>Quail – Exodus 16:1-13a</a:t>
            </a:r>
          </a:p>
        </p:txBody>
      </p:sp>
      <p:sp>
        <p:nvSpPr>
          <p:cNvPr id="2" name="TextBox 1">
            <a:extLst>
              <a:ext uri="{FF2B5EF4-FFF2-40B4-BE49-F238E27FC236}">
                <a16:creationId xmlns:a16="http://schemas.microsoft.com/office/drawing/2014/main" id="{111DAE15-D417-4676-340F-F2C2A005965B}"/>
              </a:ext>
            </a:extLst>
          </p:cNvPr>
          <p:cNvSpPr txBox="1"/>
          <p:nvPr/>
        </p:nvSpPr>
        <p:spPr>
          <a:xfrm>
            <a:off x="6096000" y="0"/>
            <a:ext cx="6096000" cy="6858000"/>
          </a:xfrm>
          <a:prstGeom prst="rect">
            <a:avLst/>
          </a:prstGeom>
          <a:noFill/>
        </p:spPr>
        <p:txBody>
          <a:bodyPr wrap="square" rtlCol="0">
            <a:noAutofit/>
          </a:bodyPr>
          <a:lstStyle/>
          <a:p>
            <a:r>
              <a:rPr lang="hi-IN" sz="4000" dirty="0"/>
              <a:t>बटेर -</a:t>
            </a:r>
            <a:r>
              <a:rPr lang="en-US" sz="4000" dirty="0"/>
              <a:t> </a:t>
            </a:r>
            <a:r>
              <a:rPr lang="hi-IN" sz="4000" dirty="0"/>
              <a:t>निर्गमन 16:1-13ए</a:t>
            </a:r>
            <a:endParaRPr lang="en-IN" sz="4000" dirty="0"/>
          </a:p>
        </p:txBody>
      </p:sp>
      <p:pic>
        <p:nvPicPr>
          <p:cNvPr id="8" name="Audio 7">
            <a:hlinkClick r:id="" action="ppaction://media"/>
            <a:extLst>
              <a:ext uri="{FF2B5EF4-FFF2-40B4-BE49-F238E27FC236}">
                <a16:creationId xmlns:a16="http://schemas.microsoft.com/office/drawing/2014/main" id="{F64258E3-E3D0-A8AC-3FBA-BF1102CA06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1574"/>
    </mc:Choice>
    <mc:Fallback xmlns="">
      <p:transition spd="slow" advTm="1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C8666-E5F2-4AC8-A759-06915FACBDF3}"/>
              </a:ext>
            </a:extLst>
          </p:cNvPr>
          <p:cNvPicPr>
            <a:picLocks noChangeAspect="1"/>
          </p:cNvPicPr>
          <p:nvPr/>
        </p:nvPicPr>
        <p:blipFill>
          <a:blip r:embed="rId2"/>
          <a:stretch>
            <a:fillRect/>
          </a:stretch>
        </p:blipFill>
        <p:spPr>
          <a:xfrm>
            <a:off x="0" y="-64295"/>
            <a:ext cx="12192000" cy="6922295"/>
          </a:xfrm>
          <a:prstGeom prst="rect">
            <a:avLst/>
          </a:prstGeom>
        </p:spPr>
      </p:pic>
      <p:sp>
        <p:nvSpPr>
          <p:cNvPr id="3" name="TextBox 2">
            <a:extLst>
              <a:ext uri="{FF2B5EF4-FFF2-40B4-BE49-F238E27FC236}">
                <a16:creationId xmlns:a16="http://schemas.microsoft.com/office/drawing/2014/main" id="{51C6627B-1FEE-69DE-6655-97AC6A3E1B62}"/>
              </a:ext>
            </a:extLst>
          </p:cNvPr>
          <p:cNvSpPr txBox="1"/>
          <p:nvPr/>
        </p:nvSpPr>
        <p:spPr>
          <a:xfrm>
            <a:off x="363712" y="340928"/>
            <a:ext cx="6072259" cy="2172435"/>
          </a:xfrm>
          <a:prstGeom prst="rect">
            <a:avLst/>
          </a:prstGeom>
          <a:noFill/>
        </p:spPr>
        <p:txBody>
          <a:bodyPr wrap="square" rtlCol="0">
            <a:noAutofit/>
          </a:bodyPr>
          <a:lstStyle/>
          <a:p>
            <a:r>
              <a:rPr lang="hi-IN" sz="6000" b="0" i="0" u="none" strike="noStrike" baseline="0" dirty="0">
                <a:solidFill>
                  <a:schemeClr val="bg1"/>
                </a:solidFill>
                <a:latin typeface="TimesNewRomanPSMT"/>
              </a:rPr>
              <a:t>बटेर -</a:t>
            </a:r>
            <a:r>
              <a:rPr lang="en-US" sz="6000" b="0" i="0" u="none" strike="noStrike" baseline="0" dirty="0">
                <a:solidFill>
                  <a:schemeClr val="bg1"/>
                </a:solidFill>
                <a:latin typeface="TimesNewRomanPSMT"/>
              </a:rPr>
              <a:t> </a:t>
            </a:r>
            <a:r>
              <a:rPr lang="hi-IN" sz="6000" b="0" i="0" u="none" strike="noStrike" baseline="0" dirty="0">
                <a:solidFill>
                  <a:schemeClr val="bg1"/>
                </a:solidFill>
                <a:latin typeface="TimesNewRomanPSMT"/>
              </a:rPr>
              <a:t>निर्गमन 16:1-13ए</a:t>
            </a:r>
            <a:endParaRPr lang="en-ZA" sz="6000" dirty="0">
              <a:solidFill>
                <a:schemeClr val="bg1"/>
              </a:solidFill>
            </a:endParaRPr>
          </a:p>
        </p:txBody>
      </p:sp>
    </p:spTree>
    <p:extLst>
      <p:ext uri="{BB962C8B-B14F-4D97-AF65-F5344CB8AC3E}">
        <p14:creationId xmlns:p14="http://schemas.microsoft.com/office/powerpoint/2010/main" val="234140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831293" cy="6857999"/>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On the fifteenth day of the second month after they had left the land of Egypt, the whole congregation of Israel set out from Elim and came to the Desert of Sin, which is between Elim and Sinai.</a:t>
            </a:r>
            <a:endParaRPr lang="en-ZA" dirty="0"/>
          </a:p>
        </p:txBody>
      </p:sp>
      <p:sp>
        <p:nvSpPr>
          <p:cNvPr id="2" name="TextBox 1">
            <a:extLst>
              <a:ext uri="{FF2B5EF4-FFF2-40B4-BE49-F238E27FC236}">
                <a16:creationId xmlns:a16="http://schemas.microsoft.com/office/drawing/2014/main" id="{361AB59E-D3C8-E0A2-1DA7-DA638F73170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फिर एलीम से कूच करके इस्राएलियों की सारी मण्डली, मिस्र देश से निकलने के बाद दूसरे महीने के पंद्रहवे दिन को, सीन नामक जंगल में, जो एलीम और सीनै पर्वत के बीच में है, आ पहुँची।</a:t>
            </a:r>
            <a:endParaRPr lang="en-IN" sz="4000" dirty="0"/>
          </a:p>
        </p:txBody>
      </p:sp>
      <p:pic>
        <p:nvPicPr>
          <p:cNvPr id="35" name="Audio 34">
            <a:hlinkClick r:id="" action="ppaction://media"/>
            <a:extLst>
              <a:ext uri="{FF2B5EF4-FFF2-40B4-BE49-F238E27FC236}">
                <a16:creationId xmlns:a16="http://schemas.microsoft.com/office/drawing/2014/main" id="{740EDCB3-BF54-F12B-30AC-99715BF568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7609"/>
    </mc:Choice>
    <mc:Fallback xmlns="">
      <p:transition spd="slow" advTm="17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C9747-B408-4D29-BA77-8514650C42AD}"/>
              </a:ext>
            </a:extLst>
          </p:cNvPr>
          <p:cNvPicPr>
            <a:picLocks noChangeAspect="1"/>
          </p:cNvPicPr>
          <p:nvPr/>
        </p:nvPicPr>
        <p:blipFill>
          <a:blip r:embed="rId2"/>
          <a:stretch>
            <a:fillRect/>
          </a:stretch>
        </p:blipFill>
        <p:spPr>
          <a:xfrm>
            <a:off x="0" y="1"/>
            <a:ext cx="14669019" cy="6858000"/>
          </a:xfrm>
          <a:prstGeom prst="rect">
            <a:avLst/>
          </a:prstGeom>
        </p:spPr>
      </p:pic>
      <p:sp>
        <p:nvSpPr>
          <p:cNvPr id="2" name="TextBox 1">
            <a:extLst>
              <a:ext uri="{FF2B5EF4-FFF2-40B4-BE49-F238E27FC236}">
                <a16:creationId xmlns:a16="http://schemas.microsoft.com/office/drawing/2014/main" id="{2388C6FC-F206-EC6E-BD3B-AB3DCF406BAE}"/>
              </a:ext>
            </a:extLst>
          </p:cNvPr>
          <p:cNvSpPr txBox="1"/>
          <p:nvPr/>
        </p:nvSpPr>
        <p:spPr>
          <a:xfrm>
            <a:off x="287677" y="33904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16:1</a:t>
            </a:r>
            <a:endParaRPr lang="bo-CN" sz="2000" b="1" cap="all" dirty="0">
              <a:solidFill>
                <a:schemeClr val="bg1"/>
              </a:solidFill>
              <a:latin typeface="ArialMT"/>
            </a:endParaRPr>
          </a:p>
        </p:txBody>
      </p:sp>
    </p:spTree>
    <p:extLst>
      <p:ext uri="{BB962C8B-B14F-4D97-AF65-F5344CB8AC3E}">
        <p14:creationId xmlns:p14="http://schemas.microsoft.com/office/powerpoint/2010/main" val="3342006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And there in the desert they all grumbled against Moses and Aaron.</a:t>
            </a:r>
            <a:endParaRPr lang="en-ZA" dirty="0"/>
          </a:p>
        </p:txBody>
      </p:sp>
      <p:sp>
        <p:nvSpPr>
          <p:cNvPr id="2" name="TextBox 1">
            <a:extLst>
              <a:ext uri="{FF2B5EF4-FFF2-40B4-BE49-F238E27FC236}">
                <a16:creationId xmlns:a16="http://schemas.microsoft.com/office/drawing/2014/main" id="{A52BE3D1-01E6-2EDC-38E6-DF209298C20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जंगल में इस्राएलियों की सारी मण्डली मूसा और हारून के विरुद्ध बुड़बुड़ाने लगे।</a:t>
            </a:r>
            <a:endParaRPr lang="en-IN" sz="4000" dirty="0"/>
          </a:p>
        </p:txBody>
      </p:sp>
      <p:pic>
        <p:nvPicPr>
          <p:cNvPr id="31" name="Audio 30">
            <a:hlinkClick r:id="" action="ppaction://media"/>
            <a:extLst>
              <a:ext uri="{FF2B5EF4-FFF2-40B4-BE49-F238E27FC236}">
                <a16:creationId xmlns:a16="http://schemas.microsoft.com/office/drawing/2014/main" id="{52C697D7-6F7D-696A-9843-C19766891E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7558"/>
    </mc:Choice>
    <mc:Fallback xmlns="">
      <p:transition spd="slow" advTm="7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EE03F-7905-4871-9672-A8DBE9442588}"/>
              </a:ext>
            </a:extLst>
          </p:cNvPr>
          <p:cNvPicPr>
            <a:picLocks noChangeAspect="1"/>
          </p:cNvPicPr>
          <p:nvPr/>
        </p:nvPicPr>
        <p:blipFill>
          <a:blip r:embed="rId2"/>
          <a:stretch>
            <a:fillRect/>
          </a:stretch>
        </p:blipFill>
        <p:spPr>
          <a:xfrm>
            <a:off x="-537289" y="-1"/>
            <a:ext cx="13057036" cy="7531331"/>
          </a:xfrm>
          <a:prstGeom prst="rect">
            <a:avLst/>
          </a:prstGeom>
        </p:spPr>
      </p:pic>
      <p:sp>
        <p:nvSpPr>
          <p:cNvPr id="2" name="TextBox 1">
            <a:extLst>
              <a:ext uri="{FF2B5EF4-FFF2-40B4-BE49-F238E27FC236}">
                <a16:creationId xmlns:a16="http://schemas.microsoft.com/office/drawing/2014/main" id="{BC2CD944-1273-7163-D4B8-22B3D810D4CB}"/>
              </a:ext>
            </a:extLst>
          </p:cNvPr>
          <p:cNvSpPr txBox="1"/>
          <p:nvPr/>
        </p:nvSpPr>
        <p:spPr>
          <a:xfrm>
            <a:off x="287677" y="339048"/>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16:2</a:t>
            </a:r>
            <a:endParaRPr lang="bo-CN" sz="2000" b="1" cap="all" dirty="0">
              <a:solidFill>
                <a:schemeClr val="bg1"/>
              </a:solidFill>
              <a:latin typeface="ArialMT"/>
            </a:endParaRPr>
          </a:p>
        </p:txBody>
      </p:sp>
    </p:spTree>
    <p:extLst>
      <p:ext uri="{BB962C8B-B14F-4D97-AF65-F5344CB8AC3E}">
        <p14:creationId xmlns:p14="http://schemas.microsoft.com/office/powerpoint/2010/main" val="224236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“If only we had died by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’s hand in the land of Egypt!” they said. “There we sat by pots of meat and ate our fill of bread, but you have brought us into this desert to starve this whole assembly to death!”</a:t>
            </a:r>
            <a:endParaRPr lang="en-ZA" sz="2000" dirty="0"/>
          </a:p>
        </p:txBody>
      </p:sp>
      <p:sp>
        <p:nvSpPr>
          <p:cNvPr id="3" name="TextBox 2">
            <a:extLst>
              <a:ext uri="{FF2B5EF4-FFF2-40B4-BE49-F238E27FC236}">
                <a16:creationId xmlns:a16="http://schemas.microsoft.com/office/drawing/2014/main" id="{CD793114-C2CD-E962-EFB4-6B5A324BA38E}"/>
              </a:ext>
            </a:extLst>
          </p:cNvPr>
          <p:cNvSpPr txBox="1"/>
          <p:nvPr/>
        </p:nvSpPr>
        <p:spPr>
          <a:xfrm>
            <a:off x="6096000" y="0"/>
            <a:ext cx="6096000" cy="6858000"/>
          </a:xfrm>
          <a:prstGeom prst="rect">
            <a:avLst/>
          </a:prstGeom>
          <a:noFill/>
        </p:spPr>
        <p:txBody>
          <a:bodyPr wrap="square" rtlCol="0">
            <a:noAutofit/>
          </a:bodyPr>
          <a:lstStyle/>
          <a:p>
            <a:r>
              <a:rPr lang="hi-IN" sz="3600" b="0" i="0" dirty="0">
                <a:solidFill>
                  <a:srgbClr val="121212"/>
                </a:solidFill>
                <a:effectLst/>
                <a:latin typeface="Arial" panose="020B0604020202020204" pitchFamily="34" charset="0"/>
              </a:rPr>
              <a:t>3 और इस्राएली उनसे कहने लगे, “जब हम मिस्र देश में माँस की हाँड़ियों के पास बैठकर मनमाना भोजन खाते थे, तब यदि हम यहोवा के हाथ से</a:t>
            </a:r>
            <a:r>
              <a:rPr lang="en-US" sz="3600" b="0" i="0" dirty="0">
                <a:solidFill>
                  <a:srgbClr val="121212"/>
                </a:solidFill>
                <a:effectLst/>
                <a:latin typeface="Arial" panose="020B0604020202020204" pitchFamily="34" charset="0"/>
              </a:rPr>
              <a:t>a </a:t>
            </a:r>
            <a:r>
              <a:rPr lang="hi-IN" sz="3600" b="0" i="0" dirty="0">
                <a:solidFill>
                  <a:srgbClr val="121212"/>
                </a:solidFill>
                <a:effectLst/>
                <a:latin typeface="Arial" panose="020B0604020202020204" pitchFamily="34" charset="0"/>
              </a:rPr>
              <a:t>मार डाले भी जाते तो उत्तम वही था; पर तुम हमको इस जंगल में इसलिए निकाल ले आए हो कि इस सारे समाज को भूखा मार डालो।”</a:t>
            </a:r>
            <a:endParaRPr lang="en-IN" sz="3600" dirty="0"/>
          </a:p>
        </p:txBody>
      </p:sp>
      <p:pic>
        <p:nvPicPr>
          <p:cNvPr id="28" name="Audio 27">
            <a:hlinkClick r:id="" action="ppaction://media"/>
            <a:extLst>
              <a:ext uri="{FF2B5EF4-FFF2-40B4-BE49-F238E27FC236}">
                <a16:creationId xmlns:a16="http://schemas.microsoft.com/office/drawing/2014/main" id="{BC59484B-444F-FD4B-82C3-9EBAE4E62B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22816"/>
    </mc:Choice>
    <mc:Fallback xmlns="">
      <p:transition spd="slow" advTm="2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799</Words>
  <Application>Microsoft Office PowerPoint</Application>
  <PresentationFormat>Widescreen</PresentationFormat>
  <Paragraphs>43</Paragraphs>
  <Slides>20</Slides>
  <Notes>3</Notes>
  <HiddenSlides>0</HiddenSlides>
  <MMClips>10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52</cp:revision>
  <dcterms:created xsi:type="dcterms:W3CDTF">2021-07-20T09:23:46Z</dcterms:created>
  <dcterms:modified xsi:type="dcterms:W3CDTF">2024-07-23T18:04:56Z</dcterms:modified>
</cp:coreProperties>
</file>