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7" r:id="rId2"/>
    <p:sldId id="288" r:id="rId3"/>
    <p:sldId id="256" r:id="rId4"/>
    <p:sldId id="289" r:id="rId5"/>
    <p:sldId id="258" r:id="rId6"/>
    <p:sldId id="290" r:id="rId7"/>
    <p:sldId id="281" r:id="rId8"/>
    <p:sldId id="291" r:id="rId9"/>
    <p:sldId id="282" r:id="rId10"/>
    <p:sldId id="292" r:id="rId11"/>
    <p:sldId id="283" r:id="rId12"/>
    <p:sldId id="293" r:id="rId13"/>
    <p:sldId id="284" r:id="rId14"/>
    <p:sldId id="294" r:id="rId15"/>
    <p:sldId id="285" r:id="rId16"/>
    <p:sldId id="295" r:id="rId17"/>
    <p:sldId id="286"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46E306-3C4B-4037-91AA-18A29A036C2A}" v="68" dt="2023-08-09T05:49:48.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42"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7FB8274-AECB-43E6-B87D-8ACF61982326}"/>
    <pc:docChg chg="custSel modSld">
      <pc:chgData name="Alfred Smith" userId="3c60a3631c0db8ad" providerId="LiveId" clId="{C7FB8274-AECB-43E6-B87D-8ACF61982326}" dt="2023-01-25T11:51:48.421" v="30"/>
      <pc:docMkLst>
        <pc:docMk/>
      </pc:docMkLst>
      <pc:sldChg chg="addSp delSp modSp mod modTransition modAnim">
        <pc:chgData name="Alfred Smith" userId="3c60a3631c0db8ad" providerId="LiveId" clId="{C7FB8274-AECB-43E6-B87D-8ACF61982326}" dt="2023-01-25T11:51:30.989" v="21"/>
        <pc:sldMkLst>
          <pc:docMk/>
          <pc:sldMk cId="3348757415" sldId="256"/>
        </pc:sldMkLst>
        <pc:spChg chg="add mod">
          <ac:chgData name="Alfred Smith" userId="3c60a3631c0db8ad" providerId="LiveId" clId="{C7FB8274-AECB-43E6-B87D-8ACF61982326}" dt="2023-01-25T11:51:30.989" v="21"/>
          <ac:spMkLst>
            <pc:docMk/>
            <pc:sldMk cId="3348757415" sldId="256"/>
            <ac:spMk id="3" creationId="{C3714931-EA6E-DA44-512E-307D6549B16B}"/>
          </ac:spMkLst>
        </pc:spChg>
        <pc:spChg chg="del">
          <ac:chgData name="Alfred Smith" userId="3c60a3631c0db8ad" providerId="LiveId" clId="{C7FB8274-AECB-43E6-B87D-8ACF61982326}" dt="2023-01-25T11:51:21.933" v="20" actId="478"/>
          <ac:spMkLst>
            <pc:docMk/>
            <pc:sldMk cId="3348757415" sldId="256"/>
            <ac:spMk id="6" creationId="{416C064E-628E-47C0-A712-DB178FE9901E}"/>
          </ac:spMkLst>
        </pc:spChg>
        <pc:picChg chg="del">
          <ac:chgData name="Alfred Smith" userId="3c60a3631c0db8ad" providerId="LiveId" clId="{C7FB8274-AECB-43E6-B87D-8ACF61982326}" dt="2023-01-25T11:51:01.498" v="13"/>
          <ac:picMkLst>
            <pc:docMk/>
            <pc:sldMk cId="3348757415" sldId="256"/>
            <ac:picMk id="2" creationId="{35DDB06A-ECA0-4626-8442-A616A73FBC21}"/>
          </ac:picMkLst>
        </pc:picChg>
      </pc:sldChg>
      <pc:sldChg chg="addSp delSp modSp mod modTransition modAnim">
        <pc:chgData name="Alfred Smith" userId="3c60a3631c0db8ad" providerId="LiveId" clId="{C7FB8274-AECB-43E6-B87D-8ACF61982326}" dt="2023-01-25T11:51:32.703" v="22"/>
        <pc:sldMkLst>
          <pc:docMk/>
          <pc:sldMk cId="525752733" sldId="258"/>
        </pc:sldMkLst>
        <pc:spChg chg="add mod">
          <ac:chgData name="Alfred Smith" userId="3c60a3631c0db8ad" providerId="LiveId" clId="{C7FB8274-AECB-43E6-B87D-8ACF61982326}" dt="2023-01-25T11:51:32.703" v="22"/>
          <ac:spMkLst>
            <pc:docMk/>
            <pc:sldMk cId="525752733" sldId="258"/>
            <ac:spMk id="2" creationId="{EE706A78-A1E2-C99B-AB81-9B7F321B9181}"/>
          </ac:spMkLst>
        </pc:spChg>
        <pc:spChg chg="del">
          <ac:chgData name="Alfred Smith" userId="3c60a3631c0db8ad" providerId="LiveId" clId="{C7FB8274-AECB-43E6-B87D-8ACF61982326}" dt="2023-01-25T11:51:20.087" v="19" actId="478"/>
          <ac:spMkLst>
            <pc:docMk/>
            <pc:sldMk cId="525752733" sldId="258"/>
            <ac:spMk id="6" creationId="{416C064E-628E-47C0-A712-DB178FE9901E}"/>
          </ac:spMkLst>
        </pc:spChg>
        <pc:picChg chg="del">
          <ac:chgData name="Alfred Smith" userId="3c60a3631c0db8ad" providerId="LiveId" clId="{C7FB8274-AECB-43E6-B87D-8ACF61982326}" dt="2023-01-25T11:51:01.498" v="13"/>
          <ac:picMkLst>
            <pc:docMk/>
            <pc:sldMk cId="525752733" sldId="258"/>
            <ac:picMk id="16" creationId="{E5DF7D4A-F3C9-4BF9-86FB-945E5E2E8EC5}"/>
          </ac:picMkLst>
        </pc:picChg>
      </pc:sldChg>
      <pc:sldChg chg="addSp delSp modSp mod modTransition modAnim">
        <pc:chgData name="Alfred Smith" userId="3c60a3631c0db8ad" providerId="LiveId" clId="{C7FB8274-AECB-43E6-B87D-8ACF61982326}" dt="2023-01-25T11:51:34.089" v="23"/>
        <pc:sldMkLst>
          <pc:docMk/>
          <pc:sldMk cId="2044568653" sldId="281"/>
        </pc:sldMkLst>
        <pc:spChg chg="add mod">
          <ac:chgData name="Alfred Smith" userId="3c60a3631c0db8ad" providerId="LiveId" clId="{C7FB8274-AECB-43E6-B87D-8ACF61982326}" dt="2023-01-25T11:51:34.089" v="23"/>
          <ac:spMkLst>
            <pc:docMk/>
            <pc:sldMk cId="2044568653" sldId="281"/>
            <ac:spMk id="2" creationId="{A67E5E57-FA42-4B2A-3201-7D99CDBE232C}"/>
          </ac:spMkLst>
        </pc:spChg>
        <pc:spChg chg="del">
          <ac:chgData name="Alfred Smith" userId="3c60a3631c0db8ad" providerId="LiveId" clId="{C7FB8274-AECB-43E6-B87D-8ACF61982326}" dt="2023-01-25T11:51:16.417" v="18" actId="478"/>
          <ac:spMkLst>
            <pc:docMk/>
            <pc:sldMk cId="2044568653" sldId="281"/>
            <ac:spMk id="6" creationId="{416C064E-628E-47C0-A712-DB178FE9901E}"/>
          </ac:spMkLst>
        </pc:spChg>
        <pc:picChg chg="del">
          <ac:chgData name="Alfred Smith" userId="3c60a3631c0db8ad" providerId="LiveId" clId="{C7FB8274-AECB-43E6-B87D-8ACF61982326}" dt="2023-01-25T11:51:01.498" v="13"/>
          <ac:picMkLst>
            <pc:docMk/>
            <pc:sldMk cId="2044568653" sldId="281"/>
            <ac:picMk id="5" creationId="{C5149E58-6D9E-475A-96FE-B7DDB1871D75}"/>
          </ac:picMkLst>
        </pc:picChg>
      </pc:sldChg>
      <pc:sldChg chg="addSp delSp modSp mod modTransition modAnim">
        <pc:chgData name="Alfred Smith" userId="3c60a3631c0db8ad" providerId="LiveId" clId="{C7FB8274-AECB-43E6-B87D-8ACF61982326}" dt="2023-01-25T11:51:35.528" v="24"/>
        <pc:sldMkLst>
          <pc:docMk/>
          <pc:sldMk cId="3681266347" sldId="282"/>
        </pc:sldMkLst>
        <pc:spChg chg="add mod">
          <ac:chgData name="Alfred Smith" userId="3c60a3631c0db8ad" providerId="LiveId" clId="{C7FB8274-AECB-43E6-B87D-8ACF61982326}" dt="2023-01-25T11:51:35.528" v="24"/>
          <ac:spMkLst>
            <pc:docMk/>
            <pc:sldMk cId="3681266347" sldId="282"/>
            <ac:spMk id="2" creationId="{461E9A7F-E6F7-2A43-6A2E-7869D617B397}"/>
          </ac:spMkLst>
        </pc:spChg>
        <pc:spChg chg="del">
          <ac:chgData name="Alfred Smith" userId="3c60a3631c0db8ad" providerId="LiveId" clId="{C7FB8274-AECB-43E6-B87D-8ACF61982326}" dt="2023-01-25T11:51:14.834" v="17" actId="478"/>
          <ac:spMkLst>
            <pc:docMk/>
            <pc:sldMk cId="3681266347" sldId="282"/>
            <ac:spMk id="6" creationId="{416C064E-628E-47C0-A712-DB178FE9901E}"/>
          </ac:spMkLst>
        </pc:spChg>
        <pc:picChg chg="del">
          <ac:chgData name="Alfred Smith" userId="3c60a3631c0db8ad" providerId="LiveId" clId="{C7FB8274-AECB-43E6-B87D-8ACF61982326}" dt="2023-01-25T11:51:01.498" v="13"/>
          <ac:picMkLst>
            <pc:docMk/>
            <pc:sldMk cId="3681266347" sldId="282"/>
            <ac:picMk id="5" creationId="{75C6ADE7-640C-4DB5-8629-DF188A0DFDAF}"/>
          </ac:picMkLst>
        </pc:picChg>
      </pc:sldChg>
      <pc:sldChg chg="addSp delSp modSp mod modTransition modAnim">
        <pc:chgData name="Alfred Smith" userId="3c60a3631c0db8ad" providerId="LiveId" clId="{C7FB8274-AECB-43E6-B87D-8ACF61982326}" dt="2023-01-25T11:51:36.910" v="25"/>
        <pc:sldMkLst>
          <pc:docMk/>
          <pc:sldMk cId="26953390" sldId="283"/>
        </pc:sldMkLst>
        <pc:spChg chg="add mod">
          <ac:chgData name="Alfred Smith" userId="3c60a3631c0db8ad" providerId="LiveId" clId="{C7FB8274-AECB-43E6-B87D-8ACF61982326}" dt="2023-01-25T11:51:36.910" v="25"/>
          <ac:spMkLst>
            <pc:docMk/>
            <pc:sldMk cId="26953390" sldId="283"/>
            <ac:spMk id="3" creationId="{3A2C1036-7AF3-F8B5-6C7F-4A1A01E3DAD9}"/>
          </ac:spMkLst>
        </pc:spChg>
        <pc:spChg chg="del">
          <ac:chgData name="Alfred Smith" userId="3c60a3631c0db8ad" providerId="LiveId" clId="{C7FB8274-AECB-43E6-B87D-8ACF61982326}" dt="2023-01-25T11:51:13.081" v="16" actId="478"/>
          <ac:spMkLst>
            <pc:docMk/>
            <pc:sldMk cId="26953390" sldId="283"/>
            <ac:spMk id="6" creationId="{416C064E-628E-47C0-A712-DB178FE9901E}"/>
          </ac:spMkLst>
        </pc:spChg>
        <pc:picChg chg="del">
          <ac:chgData name="Alfred Smith" userId="3c60a3631c0db8ad" providerId="LiveId" clId="{C7FB8274-AECB-43E6-B87D-8ACF61982326}" dt="2023-01-25T11:51:01.498" v="13"/>
          <ac:picMkLst>
            <pc:docMk/>
            <pc:sldMk cId="26953390" sldId="283"/>
            <ac:picMk id="2" creationId="{C33505FF-5B3F-4DAB-B829-26ACBBCE82A1}"/>
          </ac:picMkLst>
        </pc:picChg>
      </pc:sldChg>
      <pc:sldChg chg="addSp delSp modSp mod modTransition modAnim">
        <pc:chgData name="Alfred Smith" userId="3c60a3631c0db8ad" providerId="LiveId" clId="{C7FB8274-AECB-43E6-B87D-8ACF61982326}" dt="2023-01-25T11:51:38.469" v="26"/>
        <pc:sldMkLst>
          <pc:docMk/>
          <pc:sldMk cId="2872476414" sldId="284"/>
        </pc:sldMkLst>
        <pc:spChg chg="add mod">
          <ac:chgData name="Alfred Smith" userId="3c60a3631c0db8ad" providerId="LiveId" clId="{C7FB8274-AECB-43E6-B87D-8ACF61982326}" dt="2023-01-25T11:51:38.469" v="26"/>
          <ac:spMkLst>
            <pc:docMk/>
            <pc:sldMk cId="2872476414" sldId="284"/>
            <ac:spMk id="2" creationId="{FB6C5D08-A427-A9E3-DA57-33F2A26F5CF7}"/>
          </ac:spMkLst>
        </pc:spChg>
        <pc:spChg chg="del">
          <ac:chgData name="Alfred Smith" userId="3c60a3631c0db8ad" providerId="LiveId" clId="{C7FB8274-AECB-43E6-B87D-8ACF61982326}" dt="2023-01-25T11:51:10.835" v="15" actId="478"/>
          <ac:spMkLst>
            <pc:docMk/>
            <pc:sldMk cId="2872476414" sldId="284"/>
            <ac:spMk id="6" creationId="{416C064E-628E-47C0-A712-DB178FE9901E}"/>
          </ac:spMkLst>
        </pc:spChg>
        <pc:picChg chg="del">
          <ac:chgData name="Alfred Smith" userId="3c60a3631c0db8ad" providerId="LiveId" clId="{C7FB8274-AECB-43E6-B87D-8ACF61982326}" dt="2023-01-25T11:51:01.498" v="13"/>
          <ac:picMkLst>
            <pc:docMk/>
            <pc:sldMk cId="2872476414" sldId="284"/>
            <ac:picMk id="3" creationId="{DEFCEE03-993B-47A8-A4A7-B0E84EB994C9}"/>
          </ac:picMkLst>
        </pc:picChg>
      </pc:sldChg>
      <pc:sldChg chg="addSp delSp modSp mod modTransition modAnim">
        <pc:chgData name="Alfred Smith" userId="3c60a3631c0db8ad" providerId="LiveId" clId="{C7FB8274-AECB-43E6-B87D-8ACF61982326}" dt="2023-01-25T11:51:39.857" v="27"/>
        <pc:sldMkLst>
          <pc:docMk/>
          <pc:sldMk cId="2342427813" sldId="285"/>
        </pc:sldMkLst>
        <pc:spChg chg="add mod">
          <ac:chgData name="Alfred Smith" userId="3c60a3631c0db8ad" providerId="LiveId" clId="{C7FB8274-AECB-43E6-B87D-8ACF61982326}" dt="2023-01-25T11:51:39.857" v="27"/>
          <ac:spMkLst>
            <pc:docMk/>
            <pc:sldMk cId="2342427813" sldId="285"/>
            <ac:spMk id="3" creationId="{9BB7E75A-59F4-CD69-7ECE-4168E5C08D9C}"/>
          </ac:spMkLst>
        </pc:spChg>
        <pc:spChg chg="del">
          <ac:chgData name="Alfred Smith" userId="3c60a3631c0db8ad" providerId="LiveId" clId="{C7FB8274-AECB-43E6-B87D-8ACF61982326}" dt="2023-01-25T11:51:07.344" v="14" actId="478"/>
          <ac:spMkLst>
            <pc:docMk/>
            <pc:sldMk cId="2342427813" sldId="285"/>
            <ac:spMk id="6" creationId="{416C064E-628E-47C0-A712-DB178FE9901E}"/>
          </ac:spMkLst>
        </pc:spChg>
        <pc:picChg chg="del">
          <ac:chgData name="Alfred Smith" userId="3c60a3631c0db8ad" providerId="LiveId" clId="{C7FB8274-AECB-43E6-B87D-8ACF61982326}" dt="2023-01-25T11:51:01.498" v="13"/>
          <ac:picMkLst>
            <pc:docMk/>
            <pc:sldMk cId="2342427813" sldId="285"/>
            <ac:picMk id="2" creationId="{9C1CD35E-C6E5-4723-9B8A-3995FDE86698}"/>
          </ac:picMkLst>
        </pc:picChg>
      </pc:sldChg>
      <pc:sldChg chg="addSp delSp modSp modTransition modAnim">
        <pc:chgData name="Alfred Smith" userId="3c60a3631c0db8ad" providerId="LiveId" clId="{C7FB8274-AECB-43E6-B87D-8ACF61982326}" dt="2023-01-25T11:51:48.421" v="30"/>
        <pc:sldMkLst>
          <pc:docMk/>
          <pc:sldMk cId="2223752114" sldId="286"/>
        </pc:sldMkLst>
        <pc:spChg chg="add del mod">
          <ac:chgData name="Alfred Smith" userId="3c60a3631c0db8ad" providerId="LiveId" clId="{C7FB8274-AECB-43E6-B87D-8ACF61982326}" dt="2023-01-25T11:51:48.421" v="30"/>
          <ac:spMkLst>
            <pc:docMk/>
            <pc:sldMk cId="2223752114" sldId="286"/>
            <ac:spMk id="3" creationId="{7417FECB-8C01-2316-3A76-4EA106CEBBA1}"/>
          </ac:spMkLst>
        </pc:spChg>
        <pc:picChg chg="del">
          <ac:chgData name="Alfred Smith" userId="3c60a3631c0db8ad" providerId="LiveId" clId="{C7FB8274-AECB-43E6-B87D-8ACF61982326}" dt="2023-01-25T11:51:01.498" v="13"/>
          <ac:picMkLst>
            <pc:docMk/>
            <pc:sldMk cId="2223752114" sldId="286"/>
            <ac:picMk id="2" creationId="{14B4E3E8-96AE-4E64-B2E4-3C6222078E25}"/>
          </ac:picMkLst>
        </pc:picChg>
      </pc:sldChg>
      <pc:sldChg chg="delSp modTransition modAnim">
        <pc:chgData name="Alfred Smith" userId="3c60a3631c0db8ad" providerId="LiveId" clId="{C7FB8274-AECB-43E6-B87D-8ACF61982326}" dt="2023-01-25T11:51:01.498" v="13"/>
        <pc:sldMkLst>
          <pc:docMk/>
          <pc:sldMk cId="4116879061" sldId="287"/>
        </pc:sldMkLst>
        <pc:picChg chg="del">
          <ac:chgData name="Alfred Smith" userId="3c60a3631c0db8ad" providerId="LiveId" clId="{C7FB8274-AECB-43E6-B87D-8ACF61982326}" dt="2023-01-25T11:51:01.498" v="13"/>
          <ac:picMkLst>
            <pc:docMk/>
            <pc:sldMk cId="4116879061" sldId="287"/>
            <ac:picMk id="4" creationId="{3EA5987F-1F16-417E-AD0A-55F60BEBBC18}"/>
          </ac:picMkLst>
        </pc:picChg>
      </pc:sldChg>
      <pc:sldChg chg="modSp mod modTransition">
        <pc:chgData name="Alfred Smith" userId="3c60a3631c0db8ad" providerId="LiveId" clId="{C7FB8274-AECB-43E6-B87D-8ACF61982326}" dt="2023-01-25T11:51:01.498" v="13"/>
        <pc:sldMkLst>
          <pc:docMk/>
          <pc:sldMk cId="1658853232" sldId="288"/>
        </pc:sldMkLst>
        <pc:spChg chg="mod">
          <ac:chgData name="Alfred Smith" userId="3c60a3631c0db8ad" providerId="LiveId" clId="{C7FB8274-AECB-43E6-B87D-8ACF61982326}" dt="2023-01-25T11:50:06.919" v="4" actId="120"/>
          <ac:spMkLst>
            <pc:docMk/>
            <pc:sldMk cId="1658853232" sldId="288"/>
            <ac:spMk id="4" creationId="{51379871-54E1-42C2-8B39-B2F8399DCBA8}"/>
          </ac:spMkLst>
        </pc:spChg>
      </pc:sldChg>
      <pc:sldChg chg="addSp delSp modSp mod modTransition">
        <pc:chgData name="Alfred Smith" userId="3c60a3631c0db8ad" providerId="LiveId" clId="{C7FB8274-AECB-43E6-B87D-8ACF61982326}" dt="2023-01-25T11:51:01.498" v="13"/>
        <pc:sldMkLst>
          <pc:docMk/>
          <pc:sldMk cId="3841993571" sldId="289"/>
        </pc:sldMkLst>
        <pc:spChg chg="del">
          <ac:chgData name="Alfred Smith" userId="3c60a3631c0db8ad" providerId="LiveId" clId="{C7FB8274-AECB-43E6-B87D-8ACF61982326}" dt="2023-01-25T11:50:22.791" v="5" actId="478"/>
          <ac:spMkLst>
            <pc:docMk/>
            <pc:sldMk cId="3841993571" sldId="289"/>
            <ac:spMk id="3" creationId="{E4BD1E50-512E-4E5A-83F0-7A6138D68678}"/>
          </ac:spMkLst>
        </pc:spChg>
        <pc:spChg chg="add mod">
          <ac:chgData name="Alfred Smith" userId="3c60a3631c0db8ad" providerId="LiveId" clId="{C7FB8274-AECB-43E6-B87D-8ACF61982326}" dt="2023-01-25T11:50:23.518" v="6"/>
          <ac:spMkLst>
            <pc:docMk/>
            <pc:sldMk cId="3841993571" sldId="289"/>
            <ac:spMk id="4" creationId="{24C0C14E-884B-BB8B-711D-FD43BA3F26FF}"/>
          </ac:spMkLst>
        </pc:spChg>
      </pc:sldChg>
      <pc:sldChg chg="modSp mod modTransition">
        <pc:chgData name="Alfred Smith" userId="3c60a3631c0db8ad" providerId="LiveId" clId="{C7FB8274-AECB-43E6-B87D-8ACF61982326}" dt="2023-01-25T11:51:01.498" v="13"/>
        <pc:sldMkLst>
          <pc:docMk/>
          <pc:sldMk cId="1701192561" sldId="290"/>
        </pc:sldMkLst>
        <pc:spChg chg="mod">
          <ac:chgData name="Alfred Smith" userId="3c60a3631c0db8ad" providerId="LiveId" clId="{C7FB8274-AECB-43E6-B87D-8ACF61982326}" dt="2023-01-25T11:50:31.806" v="7"/>
          <ac:spMkLst>
            <pc:docMk/>
            <pc:sldMk cId="1701192561" sldId="290"/>
            <ac:spMk id="4" creationId="{120AB5F2-44D6-4446-988A-A1BB221220FD}"/>
          </ac:spMkLst>
        </pc:spChg>
      </pc:sldChg>
      <pc:sldChg chg="modSp mod modTransition">
        <pc:chgData name="Alfred Smith" userId="3c60a3631c0db8ad" providerId="LiveId" clId="{C7FB8274-AECB-43E6-B87D-8ACF61982326}" dt="2023-01-25T11:51:01.498" v="13"/>
        <pc:sldMkLst>
          <pc:docMk/>
          <pc:sldMk cId="2012493045" sldId="291"/>
        </pc:sldMkLst>
        <pc:spChg chg="mod">
          <ac:chgData name="Alfred Smith" userId="3c60a3631c0db8ad" providerId="LiveId" clId="{C7FB8274-AECB-43E6-B87D-8ACF61982326}" dt="2023-01-25T11:50:34.935" v="8"/>
          <ac:spMkLst>
            <pc:docMk/>
            <pc:sldMk cId="2012493045" sldId="291"/>
            <ac:spMk id="4" creationId="{A8C1FB8B-2267-48A7-965A-A2522B5D743E}"/>
          </ac:spMkLst>
        </pc:spChg>
      </pc:sldChg>
      <pc:sldChg chg="modSp mod modTransition">
        <pc:chgData name="Alfred Smith" userId="3c60a3631c0db8ad" providerId="LiveId" clId="{C7FB8274-AECB-43E6-B87D-8ACF61982326}" dt="2023-01-25T11:51:01.498" v="13"/>
        <pc:sldMkLst>
          <pc:docMk/>
          <pc:sldMk cId="3989074980" sldId="292"/>
        </pc:sldMkLst>
        <pc:spChg chg="mod">
          <ac:chgData name="Alfred Smith" userId="3c60a3631c0db8ad" providerId="LiveId" clId="{C7FB8274-AECB-43E6-B87D-8ACF61982326}" dt="2023-01-25T11:50:37.826" v="9"/>
          <ac:spMkLst>
            <pc:docMk/>
            <pc:sldMk cId="3989074980" sldId="292"/>
            <ac:spMk id="4" creationId="{F15644B7-40E0-4DDC-8C30-D5E1EA0DF205}"/>
          </ac:spMkLst>
        </pc:spChg>
      </pc:sldChg>
      <pc:sldChg chg="modSp mod modTransition">
        <pc:chgData name="Alfred Smith" userId="3c60a3631c0db8ad" providerId="LiveId" clId="{C7FB8274-AECB-43E6-B87D-8ACF61982326}" dt="2023-01-25T11:51:01.498" v="13"/>
        <pc:sldMkLst>
          <pc:docMk/>
          <pc:sldMk cId="215411603" sldId="293"/>
        </pc:sldMkLst>
        <pc:spChg chg="mod">
          <ac:chgData name="Alfred Smith" userId="3c60a3631c0db8ad" providerId="LiveId" clId="{C7FB8274-AECB-43E6-B87D-8ACF61982326}" dt="2023-01-25T11:50:40.835" v="10"/>
          <ac:spMkLst>
            <pc:docMk/>
            <pc:sldMk cId="215411603" sldId="293"/>
            <ac:spMk id="4" creationId="{7C28D4A8-4DD5-4F27-AAE2-8935790F0A4B}"/>
          </ac:spMkLst>
        </pc:spChg>
      </pc:sldChg>
      <pc:sldChg chg="modSp mod modTransition">
        <pc:chgData name="Alfred Smith" userId="3c60a3631c0db8ad" providerId="LiveId" clId="{C7FB8274-AECB-43E6-B87D-8ACF61982326}" dt="2023-01-25T11:51:01.498" v="13"/>
        <pc:sldMkLst>
          <pc:docMk/>
          <pc:sldMk cId="499671340" sldId="294"/>
        </pc:sldMkLst>
        <pc:spChg chg="mod">
          <ac:chgData name="Alfred Smith" userId="3c60a3631c0db8ad" providerId="LiveId" clId="{C7FB8274-AECB-43E6-B87D-8ACF61982326}" dt="2023-01-25T11:50:44.384" v="11"/>
          <ac:spMkLst>
            <pc:docMk/>
            <pc:sldMk cId="499671340" sldId="294"/>
            <ac:spMk id="4" creationId="{576BB854-E0A9-4DA4-95F6-CB50D36EBC2A}"/>
          </ac:spMkLst>
        </pc:spChg>
      </pc:sldChg>
      <pc:sldChg chg="modSp mod modTransition">
        <pc:chgData name="Alfred Smith" userId="3c60a3631c0db8ad" providerId="LiveId" clId="{C7FB8274-AECB-43E6-B87D-8ACF61982326}" dt="2023-01-25T11:51:01.498" v="13"/>
        <pc:sldMkLst>
          <pc:docMk/>
          <pc:sldMk cId="2470936860" sldId="295"/>
        </pc:sldMkLst>
        <pc:spChg chg="mod">
          <ac:chgData name="Alfred Smith" userId="3c60a3631c0db8ad" providerId="LiveId" clId="{C7FB8274-AECB-43E6-B87D-8ACF61982326}" dt="2023-01-25T11:50:47.354" v="12"/>
          <ac:spMkLst>
            <pc:docMk/>
            <pc:sldMk cId="2470936860" sldId="295"/>
            <ac:spMk id="4" creationId="{C6726C81-D784-4507-834C-7473E4E6FA01}"/>
          </ac:spMkLst>
        </pc:spChg>
      </pc:sldChg>
      <pc:sldChg chg="modTransition">
        <pc:chgData name="Alfred Smith" userId="3c60a3631c0db8ad" providerId="LiveId" clId="{C7FB8274-AECB-43E6-B87D-8ACF61982326}" dt="2023-01-25T11:51:01.498" v="13"/>
        <pc:sldMkLst>
          <pc:docMk/>
          <pc:sldMk cId="1292245170" sldId="296"/>
        </pc:sldMkLst>
      </pc:sldChg>
    </pc:docChg>
  </pc:docChgLst>
  <pc:docChgLst>
    <pc:chgData name="Leonie Smith" userId="fed1330f33f5650e" providerId="LiveId" clId="{3246E306-3C4B-4037-91AA-18A29A036C2A}"/>
    <pc:docChg chg="modSld">
      <pc:chgData name="Leonie Smith" userId="fed1330f33f5650e" providerId="LiveId" clId="{3246E306-3C4B-4037-91AA-18A29A036C2A}" dt="2023-08-09T05:49:48.340" v="95"/>
      <pc:docMkLst>
        <pc:docMk/>
      </pc:docMkLst>
      <pc:sldChg chg="addSp delSp modSp mod modTransition modAnim">
        <pc:chgData name="Leonie Smith" userId="fed1330f33f5650e" providerId="LiveId" clId="{3246E306-3C4B-4037-91AA-18A29A036C2A}" dt="2023-08-09T05:37:33.543" v="43"/>
        <pc:sldMkLst>
          <pc:docMk/>
          <pc:sldMk cId="3348757415" sldId="256"/>
        </pc:sldMkLst>
        <pc:picChg chg="add del mod">
          <ac:chgData name="Leonie Smith" userId="fed1330f33f5650e" providerId="LiveId" clId="{3246E306-3C4B-4037-91AA-18A29A036C2A}" dt="2023-08-09T05:15:43.425" v="3"/>
          <ac:picMkLst>
            <pc:docMk/>
            <pc:sldMk cId="3348757415" sldId="256"/>
            <ac:picMk id="8" creationId="{A371D640-194C-6BFA-C947-49944D2348EE}"/>
          </ac:picMkLst>
        </pc:picChg>
        <pc:picChg chg="add del mod">
          <ac:chgData name="Leonie Smith" userId="fed1330f33f5650e" providerId="LiveId" clId="{3246E306-3C4B-4037-91AA-18A29A036C2A}" dt="2023-08-09T05:15:49.332" v="4"/>
          <ac:picMkLst>
            <pc:docMk/>
            <pc:sldMk cId="3348757415" sldId="256"/>
            <ac:picMk id="13" creationId="{BAD7A186-7645-CCA5-C529-0C3272584B1D}"/>
          </ac:picMkLst>
        </pc:picChg>
        <pc:picChg chg="add del mod">
          <ac:chgData name="Leonie Smith" userId="fed1330f33f5650e" providerId="LiveId" clId="{3246E306-3C4B-4037-91AA-18A29A036C2A}" dt="2023-08-09T05:34:24.619" v="21"/>
          <ac:picMkLst>
            <pc:docMk/>
            <pc:sldMk cId="3348757415" sldId="256"/>
            <ac:picMk id="14" creationId="{552E6460-7A21-AC6E-4354-E35C74BB1D2B}"/>
          </ac:picMkLst>
        </pc:picChg>
        <pc:picChg chg="add del mod ord">
          <ac:chgData name="Leonie Smith" userId="fed1330f33f5650e" providerId="LiveId" clId="{3246E306-3C4B-4037-91AA-18A29A036C2A}" dt="2023-08-09T05:34:30.939" v="22"/>
          <ac:picMkLst>
            <pc:docMk/>
            <pc:sldMk cId="3348757415" sldId="256"/>
            <ac:picMk id="20" creationId="{B83F42EC-4637-6811-3322-5812FE545975}"/>
          </ac:picMkLst>
        </pc:picChg>
        <pc:picChg chg="add del mod">
          <ac:chgData name="Leonie Smith" userId="fed1330f33f5650e" providerId="LiveId" clId="{3246E306-3C4B-4037-91AA-18A29A036C2A}" dt="2023-08-09T05:34:39.376" v="24"/>
          <ac:picMkLst>
            <pc:docMk/>
            <pc:sldMk cId="3348757415" sldId="256"/>
            <ac:picMk id="21" creationId="{C78C916E-34FF-7EF0-AB74-9CE2C4C609A7}"/>
          </ac:picMkLst>
        </pc:picChg>
        <pc:picChg chg="add del mod ord">
          <ac:chgData name="Leonie Smith" userId="fed1330f33f5650e" providerId="LiveId" clId="{3246E306-3C4B-4037-91AA-18A29A036C2A}" dt="2023-08-09T05:34:45.896" v="25"/>
          <ac:picMkLst>
            <pc:docMk/>
            <pc:sldMk cId="3348757415" sldId="256"/>
            <ac:picMk id="25" creationId="{30DD140A-A321-4760-69A6-9C0A09EE7EFD}"/>
          </ac:picMkLst>
        </pc:picChg>
        <pc:picChg chg="add del mod">
          <ac:chgData name="Leonie Smith" userId="fed1330f33f5650e" providerId="LiveId" clId="{3246E306-3C4B-4037-91AA-18A29A036C2A}" dt="2023-08-09T05:34:54.458" v="27"/>
          <ac:picMkLst>
            <pc:docMk/>
            <pc:sldMk cId="3348757415" sldId="256"/>
            <ac:picMk id="26" creationId="{8B5C0DD9-89FB-CB39-7C07-A265DEFCD959}"/>
          </ac:picMkLst>
        </pc:picChg>
        <pc:picChg chg="add del mod ord">
          <ac:chgData name="Leonie Smith" userId="fed1330f33f5650e" providerId="LiveId" clId="{3246E306-3C4B-4037-91AA-18A29A036C2A}" dt="2023-08-09T05:35:01.124" v="28"/>
          <ac:picMkLst>
            <pc:docMk/>
            <pc:sldMk cId="3348757415" sldId="256"/>
            <ac:picMk id="31" creationId="{D0272CE5-C53C-12A5-D791-7E11D186EB63}"/>
          </ac:picMkLst>
        </pc:picChg>
        <pc:picChg chg="add del mod">
          <ac:chgData name="Leonie Smith" userId="fed1330f33f5650e" providerId="LiveId" clId="{3246E306-3C4B-4037-91AA-18A29A036C2A}" dt="2023-08-09T05:35:09.094" v="30"/>
          <ac:picMkLst>
            <pc:docMk/>
            <pc:sldMk cId="3348757415" sldId="256"/>
            <ac:picMk id="32" creationId="{447C9916-5615-3053-3426-42EA6F216313}"/>
          </ac:picMkLst>
        </pc:picChg>
        <pc:picChg chg="add del mod ord">
          <ac:chgData name="Leonie Smith" userId="fed1330f33f5650e" providerId="LiveId" clId="{3246E306-3C4B-4037-91AA-18A29A036C2A}" dt="2023-08-09T05:35:15.454" v="31"/>
          <ac:picMkLst>
            <pc:docMk/>
            <pc:sldMk cId="3348757415" sldId="256"/>
            <ac:picMk id="37" creationId="{EC2C923C-0968-6900-8D11-681D4813872C}"/>
          </ac:picMkLst>
        </pc:picChg>
        <pc:picChg chg="add del mod">
          <ac:chgData name="Leonie Smith" userId="fed1330f33f5650e" providerId="LiveId" clId="{3246E306-3C4B-4037-91AA-18A29A036C2A}" dt="2023-08-09T05:36:24.697" v="33"/>
          <ac:picMkLst>
            <pc:docMk/>
            <pc:sldMk cId="3348757415" sldId="256"/>
            <ac:picMk id="38" creationId="{C11B3DFA-18D4-A596-2266-5E5044742B4E}"/>
          </ac:picMkLst>
        </pc:picChg>
        <pc:picChg chg="add del mod ord">
          <ac:chgData name="Leonie Smith" userId="fed1330f33f5650e" providerId="LiveId" clId="{3246E306-3C4B-4037-91AA-18A29A036C2A}" dt="2023-08-09T05:36:30.584" v="34"/>
          <ac:picMkLst>
            <pc:docMk/>
            <pc:sldMk cId="3348757415" sldId="256"/>
            <ac:picMk id="42" creationId="{6A633261-B0DB-8BA5-313B-076A830D50A5}"/>
          </ac:picMkLst>
        </pc:picChg>
        <pc:picChg chg="add del mod">
          <ac:chgData name="Leonie Smith" userId="fed1330f33f5650e" providerId="LiveId" clId="{3246E306-3C4B-4037-91AA-18A29A036C2A}" dt="2023-08-09T05:37:01.533" v="36"/>
          <ac:picMkLst>
            <pc:docMk/>
            <pc:sldMk cId="3348757415" sldId="256"/>
            <ac:picMk id="43" creationId="{C8EC005B-06CE-5478-C56A-4496DC83DC54}"/>
          </ac:picMkLst>
        </pc:picChg>
        <pc:picChg chg="add del mod ord">
          <ac:chgData name="Leonie Smith" userId="fed1330f33f5650e" providerId="LiveId" clId="{3246E306-3C4B-4037-91AA-18A29A036C2A}" dt="2023-08-09T05:37:07.370" v="37"/>
          <ac:picMkLst>
            <pc:docMk/>
            <pc:sldMk cId="3348757415" sldId="256"/>
            <ac:picMk id="47" creationId="{09468EEC-7D98-C71A-012F-2AC1DA534BE2}"/>
          </ac:picMkLst>
        </pc:picChg>
        <pc:picChg chg="add del mod">
          <ac:chgData name="Leonie Smith" userId="fed1330f33f5650e" providerId="LiveId" clId="{3246E306-3C4B-4037-91AA-18A29A036C2A}" dt="2023-08-09T05:37:14.499" v="39"/>
          <ac:picMkLst>
            <pc:docMk/>
            <pc:sldMk cId="3348757415" sldId="256"/>
            <ac:picMk id="48" creationId="{B2D8A61D-5C26-0D51-EF78-446877D69B0B}"/>
          </ac:picMkLst>
        </pc:picChg>
        <pc:picChg chg="add del mod ord">
          <ac:chgData name="Leonie Smith" userId="fed1330f33f5650e" providerId="LiveId" clId="{3246E306-3C4B-4037-91AA-18A29A036C2A}" dt="2023-08-09T05:37:20.445" v="40"/>
          <ac:picMkLst>
            <pc:docMk/>
            <pc:sldMk cId="3348757415" sldId="256"/>
            <ac:picMk id="53" creationId="{91B0CC6F-AC10-E1B0-26E0-9E672C9B17C6}"/>
          </ac:picMkLst>
        </pc:picChg>
        <pc:picChg chg="add del mod">
          <ac:chgData name="Leonie Smith" userId="fed1330f33f5650e" providerId="LiveId" clId="{3246E306-3C4B-4037-91AA-18A29A036C2A}" dt="2023-08-09T05:37:27.799" v="42"/>
          <ac:picMkLst>
            <pc:docMk/>
            <pc:sldMk cId="3348757415" sldId="256"/>
            <ac:picMk id="54" creationId="{E2F88F65-07DA-F0D9-FCDA-55DD8F3F3EBB}"/>
          </ac:picMkLst>
        </pc:picChg>
        <pc:picChg chg="add del mod ord">
          <ac:chgData name="Leonie Smith" userId="fed1330f33f5650e" providerId="LiveId" clId="{3246E306-3C4B-4037-91AA-18A29A036C2A}" dt="2023-08-09T05:37:33.543" v="43"/>
          <ac:picMkLst>
            <pc:docMk/>
            <pc:sldMk cId="3348757415" sldId="256"/>
            <ac:picMk id="59" creationId="{AF8E93FF-99C8-B4E9-F9FA-6C7357452328}"/>
          </ac:picMkLst>
        </pc:picChg>
        <pc:picChg chg="add mod">
          <ac:chgData name="Leonie Smith" userId="fed1330f33f5650e" providerId="LiveId" clId="{3246E306-3C4B-4037-91AA-18A29A036C2A}" dt="2023-08-09T05:37:33.543" v="43"/>
          <ac:picMkLst>
            <pc:docMk/>
            <pc:sldMk cId="3348757415" sldId="256"/>
            <ac:picMk id="60" creationId="{048A0F85-542A-438E-BF63-EF0217FED044}"/>
          </ac:picMkLst>
        </pc:picChg>
      </pc:sldChg>
      <pc:sldChg chg="addSp delSp modSp mod modTransition modAnim">
        <pc:chgData name="Leonie Smith" userId="fed1330f33f5650e" providerId="LiveId" clId="{3246E306-3C4B-4037-91AA-18A29A036C2A}" dt="2023-08-09T05:40:07.151" v="56"/>
        <pc:sldMkLst>
          <pc:docMk/>
          <pc:sldMk cId="525752733" sldId="258"/>
        </pc:sldMkLst>
        <pc:picChg chg="add del mod">
          <ac:chgData name="Leonie Smith" userId="fed1330f33f5650e" providerId="LiveId" clId="{3246E306-3C4B-4037-91AA-18A29A036C2A}" dt="2023-08-09T05:38:36.011" v="46"/>
          <ac:picMkLst>
            <pc:docMk/>
            <pc:sldMk cId="525752733" sldId="258"/>
            <ac:picMk id="6" creationId="{2A9C55FE-4F46-9C37-60AD-7789CF9E3EAA}"/>
          </ac:picMkLst>
        </pc:picChg>
        <pc:picChg chg="add del mod">
          <ac:chgData name="Leonie Smith" userId="fed1330f33f5650e" providerId="LiveId" clId="{3246E306-3C4B-4037-91AA-18A29A036C2A}" dt="2023-08-09T05:38:55.599" v="47"/>
          <ac:picMkLst>
            <pc:docMk/>
            <pc:sldMk cId="525752733" sldId="258"/>
            <ac:picMk id="9" creationId="{B1C891AC-732F-9951-9457-0E66010FA83B}"/>
          </ac:picMkLst>
        </pc:picChg>
        <pc:picChg chg="add del mod">
          <ac:chgData name="Leonie Smith" userId="fed1330f33f5650e" providerId="LiveId" clId="{3246E306-3C4B-4037-91AA-18A29A036C2A}" dt="2023-08-09T05:39:18.363" v="49"/>
          <ac:picMkLst>
            <pc:docMk/>
            <pc:sldMk cId="525752733" sldId="258"/>
            <ac:picMk id="10" creationId="{0D4FDE9F-A43D-73D7-7691-BFE2B10FDA46}"/>
          </ac:picMkLst>
        </pc:picChg>
        <pc:picChg chg="add del mod ord">
          <ac:chgData name="Leonie Smith" userId="fed1330f33f5650e" providerId="LiveId" clId="{3246E306-3C4B-4037-91AA-18A29A036C2A}" dt="2023-08-09T05:39:26.413" v="50"/>
          <ac:picMkLst>
            <pc:docMk/>
            <pc:sldMk cId="525752733" sldId="258"/>
            <ac:picMk id="14" creationId="{50C561E6-7290-592E-B74D-ADB711ED4878}"/>
          </ac:picMkLst>
        </pc:picChg>
        <pc:picChg chg="add del mod">
          <ac:chgData name="Leonie Smith" userId="fed1330f33f5650e" providerId="LiveId" clId="{3246E306-3C4B-4037-91AA-18A29A036C2A}" dt="2023-08-09T05:39:27.621" v="52"/>
          <ac:picMkLst>
            <pc:docMk/>
            <pc:sldMk cId="525752733" sldId="258"/>
            <ac:picMk id="15" creationId="{1CFE779B-FC1F-3EBF-3EDE-E3324E9C525E}"/>
          </ac:picMkLst>
        </pc:picChg>
        <pc:picChg chg="add del mod ord">
          <ac:chgData name="Leonie Smith" userId="fed1330f33f5650e" providerId="LiveId" clId="{3246E306-3C4B-4037-91AA-18A29A036C2A}" dt="2023-08-09T05:39:43.164" v="53"/>
          <ac:picMkLst>
            <pc:docMk/>
            <pc:sldMk cId="525752733" sldId="258"/>
            <ac:picMk id="18" creationId="{344AF183-ED86-7C44-E0D8-FD29E658B5B7}"/>
          </ac:picMkLst>
        </pc:picChg>
        <pc:picChg chg="add del mod">
          <ac:chgData name="Leonie Smith" userId="fed1330f33f5650e" providerId="LiveId" clId="{3246E306-3C4B-4037-91AA-18A29A036C2A}" dt="2023-08-09T05:39:48.499" v="55"/>
          <ac:picMkLst>
            <pc:docMk/>
            <pc:sldMk cId="525752733" sldId="258"/>
            <ac:picMk id="19" creationId="{0310902E-EED0-E910-32E6-402F83EADF9D}"/>
          </ac:picMkLst>
        </pc:picChg>
        <pc:picChg chg="add del mod ord">
          <ac:chgData name="Leonie Smith" userId="fed1330f33f5650e" providerId="LiveId" clId="{3246E306-3C4B-4037-91AA-18A29A036C2A}" dt="2023-08-09T05:40:07.151" v="56"/>
          <ac:picMkLst>
            <pc:docMk/>
            <pc:sldMk cId="525752733" sldId="258"/>
            <ac:picMk id="22" creationId="{06132111-D394-F38A-50E5-D270E4721A5F}"/>
          </ac:picMkLst>
        </pc:picChg>
        <pc:picChg chg="add mod">
          <ac:chgData name="Leonie Smith" userId="fed1330f33f5650e" providerId="LiveId" clId="{3246E306-3C4B-4037-91AA-18A29A036C2A}" dt="2023-08-09T05:40:07.151" v="56"/>
          <ac:picMkLst>
            <pc:docMk/>
            <pc:sldMk cId="525752733" sldId="258"/>
            <ac:picMk id="23" creationId="{FE997C37-626B-4179-E60B-C51023D729BA}"/>
          </ac:picMkLst>
        </pc:picChg>
      </pc:sldChg>
      <pc:sldChg chg="addSp delSp modSp mod modTransition modAnim">
        <pc:chgData name="Leonie Smith" userId="fed1330f33f5650e" providerId="LiveId" clId="{3246E306-3C4B-4037-91AA-18A29A036C2A}" dt="2023-08-09T05:41:31.714" v="60"/>
        <pc:sldMkLst>
          <pc:docMk/>
          <pc:sldMk cId="2044568653" sldId="281"/>
        </pc:sldMkLst>
        <pc:picChg chg="add del mod">
          <ac:chgData name="Leonie Smith" userId="fed1330f33f5650e" providerId="LiveId" clId="{3246E306-3C4B-4037-91AA-18A29A036C2A}" dt="2023-08-09T05:41:13.821" v="59"/>
          <ac:picMkLst>
            <pc:docMk/>
            <pc:sldMk cId="2044568653" sldId="281"/>
            <ac:picMk id="6" creationId="{0BADCE89-6041-E5BE-E923-56B663B552D9}"/>
          </ac:picMkLst>
        </pc:picChg>
        <pc:picChg chg="add del mod">
          <ac:chgData name="Leonie Smith" userId="fed1330f33f5650e" providerId="LiveId" clId="{3246E306-3C4B-4037-91AA-18A29A036C2A}" dt="2023-08-09T05:41:31.714" v="60"/>
          <ac:picMkLst>
            <pc:docMk/>
            <pc:sldMk cId="2044568653" sldId="281"/>
            <ac:picMk id="9" creationId="{76FE0116-E279-65C5-967E-406DBEC3B092}"/>
          </ac:picMkLst>
        </pc:picChg>
        <pc:picChg chg="add mod">
          <ac:chgData name="Leonie Smith" userId="fed1330f33f5650e" providerId="LiveId" clId="{3246E306-3C4B-4037-91AA-18A29A036C2A}" dt="2023-08-09T05:41:31.714" v="60"/>
          <ac:picMkLst>
            <pc:docMk/>
            <pc:sldMk cId="2044568653" sldId="281"/>
            <ac:picMk id="10" creationId="{32ACC624-9776-46AB-A40F-34F9EA707FF3}"/>
          </ac:picMkLst>
        </pc:picChg>
      </pc:sldChg>
      <pc:sldChg chg="addSp modSp">
        <pc:chgData name="Leonie Smith" userId="fed1330f33f5650e" providerId="LiveId" clId="{3246E306-3C4B-4037-91AA-18A29A036C2A}" dt="2023-08-09T05:42:42.041" v="61"/>
        <pc:sldMkLst>
          <pc:docMk/>
          <pc:sldMk cId="3681266347" sldId="282"/>
        </pc:sldMkLst>
        <pc:picChg chg="add mod">
          <ac:chgData name="Leonie Smith" userId="fed1330f33f5650e" providerId="LiveId" clId="{3246E306-3C4B-4037-91AA-18A29A036C2A}" dt="2023-08-09T05:42:42.041" v="61"/>
          <ac:picMkLst>
            <pc:docMk/>
            <pc:sldMk cId="3681266347" sldId="282"/>
            <ac:picMk id="7" creationId="{9595A69C-9D8B-E708-F68B-73BFF60F9169}"/>
          </ac:picMkLst>
        </pc:picChg>
      </pc:sldChg>
      <pc:sldChg chg="addSp delSp modSp mod modTransition modAnim">
        <pc:chgData name="Leonie Smith" userId="fed1330f33f5650e" providerId="LiveId" clId="{3246E306-3C4B-4037-91AA-18A29A036C2A}" dt="2023-08-09T05:44:56.696" v="71"/>
        <pc:sldMkLst>
          <pc:docMk/>
          <pc:sldMk cId="26953390" sldId="283"/>
        </pc:sldMkLst>
        <pc:picChg chg="add del mod">
          <ac:chgData name="Leonie Smith" userId="fed1330f33f5650e" providerId="LiveId" clId="{3246E306-3C4B-4037-91AA-18A29A036C2A}" dt="2023-08-09T05:43:57.004" v="64"/>
          <ac:picMkLst>
            <pc:docMk/>
            <pc:sldMk cId="26953390" sldId="283"/>
            <ac:picMk id="6" creationId="{2F2208A9-3439-86FA-6F65-8FE4A8BE9B74}"/>
          </ac:picMkLst>
        </pc:picChg>
        <pc:picChg chg="add del mod">
          <ac:chgData name="Leonie Smith" userId="fed1330f33f5650e" providerId="LiveId" clId="{3246E306-3C4B-4037-91AA-18A29A036C2A}" dt="2023-08-09T05:44:11.827" v="65"/>
          <ac:picMkLst>
            <pc:docMk/>
            <pc:sldMk cId="26953390" sldId="283"/>
            <ac:picMk id="10" creationId="{3B13D993-2DBD-2CE2-A41F-D6E85DDB52D8}"/>
          </ac:picMkLst>
        </pc:picChg>
        <pc:picChg chg="add del mod">
          <ac:chgData name="Leonie Smith" userId="fed1330f33f5650e" providerId="LiveId" clId="{3246E306-3C4B-4037-91AA-18A29A036C2A}" dt="2023-08-09T05:44:28.674" v="67"/>
          <ac:picMkLst>
            <pc:docMk/>
            <pc:sldMk cId="26953390" sldId="283"/>
            <ac:picMk id="11" creationId="{B59F0A24-9554-A279-BAFE-E961DBB93B57}"/>
          </ac:picMkLst>
        </pc:picChg>
        <pc:picChg chg="add del mod ord">
          <ac:chgData name="Leonie Smith" userId="fed1330f33f5650e" providerId="LiveId" clId="{3246E306-3C4B-4037-91AA-18A29A036C2A}" dt="2023-08-09T05:44:41.409" v="68"/>
          <ac:picMkLst>
            <pc:docMk/>
            <pc:sldMk cId="26953390" sldId="283"/>
            <ac:picMk id="15" creationId="{C74B1049-83F6-1D98-AE93-189B4F9B00D4}"/>
          </ac:picMkLst>
        </pc:picChg>
        <pc:picChg chg="add del mod">
          <ac:chgData name="Leonie Smith" userId="fed1330f33f5650e" providerId="LiveId" clId="{3246E306-3C4B-4037-91AA-18A29A036C2A}" dt="2023-08-09T05:44:42.650" v="70"/>
          <ac:picMkLst>
            <pc:docMk/>
            <pc:sldMk cId="26953390" sldId="283"/>
            <ac:picMk id="16" creationId="{8DD0B487-2611-7E75-03F9-8337300FD6CB}"/>
          </ac:picMkLst>
        </pc:picChg>
        <pc:picChg chg="add del mod ord">
          <ac:chgData name="Leonie Smith" userId="fed1330f33f5650e" providerId="LiveId" clId="{3246E306-3C4B-4037-91AA-18A29A036C2A}" dt="2023-08-09T05:44:56.696" v="71"/>
          <ac:picMkLst>
            <pc:docMk/>
            <pc:sldMk cId="26953390" sldId="283"/>
            <ac:picMk id="19" creationId="{5E5045BA-D39B-9CC0-EAEC-637D66EABF6D}"/>
          </ac:picMkLst>
        </pc:picChg>
        <pc:picChg chg="add mod">
          <ac:chgData name="Leonie Smith" userId="fed1330f33f5650e" providerId="LiveId" clId="{3246E306-3C4B-4037-91AA-18A29A036C2A}" dt="2023-08-09T05:44:56.696" v="71"/>
          <ac:picMkLst>
            <pc:docMk/>
            <pc:sldMk cId="26953390" sldId="283"/>
            <ac:picMk id="20" creationId="{72344D29-4533-730A-C415-71587A26D4E6}"/>
          </ac:picMkLst>
        </pc:picChg>
      </pc:sldChg>
      <pc:sldChg chg="addSp delSp modSp mod modTransition modAnim">
        <pc:chgData name="Leonie Smith" userId="fed1330f33f5650e" providerId="LiveId" clId="{3246E306-3C4B-4037-91AA-18A29A036C2A}" dt="2023-08-09T05:46:48.864" v="81"/>
        <pc:sldMkLst>
          <pc:docMk/>
          <pc:sldMk cId="2872476414" sldId="284"/>
        </pc:sldMkLst>
        <pc:picChg chg="add del mod">
          <ac:chgData name="Leonie Smith" userId="fed1330f33f5650e" providerId="LiveId" clId="{3246E306-3C4B-4037-91AA-18A29A036C2A}" dt="2023-08-09T05:46:07.459" v="74"/>
          <ac:picMkLst>
            <pc:docMk/>
            <pc:sldMk cId="2872476414" sldId="284"/>
            <ac:picMk id="6" creationId="{7C74621B-7259-799C-AB3B-9CA2F5CF2CFA}"/>
          </ac:picMkLst>
        </pc:picChg>
        <pc:picChg chg="add del mod">
          <ac:chgData name="Leonie Smith" userId="fed1330f33f5650e" providerId="LiveId" clId="{3246E306-3C4B-4037-91AA-18A29A036C2A}" dt="2023-08-09T05:46:11.456" v="75"/>
          <ac:picMkLst>
            <pc:docMk/>
            <pc:sldMk cId="2872476414" sldId="284"/>
            <ac:picMk id="9" creationId="{4CFFAEC8-1D31-22CA-1180-27BA96EBDA34}"/>
          </ac:picMkLst>
        </pc:picChg>
        <pc:picChg chg="add del mod">
          <ac:chgData name="Leonie Smith" userId="fed1330f33f5650e" providerId="LiveId" clId="{3246E306-3C4B-4037-91AA-18A29A036C2A}" dt="2023-08-09T05:46:16.299" v="77"/>
          <ac:picMkLst>
            <pc:docMk/>
            <pc:sldMk cId="2872476414" sldId="284"/>
            <ac:picMk id="10" creationId="{749D2781-BAB4-AE72-48DB-486861B166CD}"/>
          </ac:picMkLst>
        </pc:picChg>
        <pc:picChg chg="add del mod ord">
          <ac:chgData name="Leonie Smith" userId="fed1330f33f5650e" providerId="LiveId" clId="{3246E306-3C4B-4037-91AA-18A29A036C2A}" dt="2023-08-09T05:46:28.650" v="78"/>
          <ac:picMkLst>
            <pc:docMk/>
            <pc:sldMk cId="2872476414" sldId="284"/>
            <ac:picMk id="13" creationId="{FAE2404F-76DA-6789-20DA-DBFBD8D4CD5F}"/>
          </ac:picMkLst>
        </pc:picChg>
        <pc:picChg chg="add del mod">
          <ac:chgData name="Leonie Smith" userId="fed1330f33f5650e" providerId="LiveId" clId="{3246E306-3C4B-4037-91AA-18A29A036C2A}" dt="2023-08-09T05:46:32.241" v="80"/>
          <ac:picMkLst>
            <pc:docMk/>
            <pc:sldMk cId="2872476414" sldId="284"/>
            <ac:picMk id="14" creationId="{C8D28021-445F-C183-532D-A00CA8300C6D}"/>
          </ac:picMkLst>
        </pc:picChg>
        <pc:picChg chg="add del mod ord">
          <ac:chgData name="Leonie Smith" userId="fed1330f33f5650e" providerId="LiveId" clId="{3246E306-3C4B-4037-91AA-18A29A036C2A}" dt="2023-08-09T05:46:48.864" v="81"/>
          <ac:picMkLst>
            <pc:docMk/>
            <pc:sldMk cId="2872476414" sldId="284"/>
            <ac:picMk id="17" creationId="{7B9EB5D8-F7E0-6DCE-4812-D2B2E3520A7F}"/>
          </ac:picMkLst>
        </pc:picChg>
        <pc:picChg chg="add mod">
          <ac:chgData name="Leonie Smith" userId="fed1330f33f5650e" providerId="LiveId" clId="{3246E306-3C4B-4037-91AA-18A29A036C2A}" dt="2023-08-09T05:46:48.864" v="81"/>
          <ac:picMkLst>
            <pc:docMk/>
            <pc:sldMk cId="2872476414" sldId="284"/>
            <ac:picMk id="18" creationId="{D2ABEDEB-A539-8F6A-52FB-63791A668B29}"/>
          </ac:picMkLst>
        </pc:picChg>
      </pc:sldChg>
      <pc:sldChg chg="addSp delSp modSp mod modTransition modAnim">
        <pc:chgData name="Leonie Smith" userId="fed1330f33f5650e" providerId="LiveId" clId="{3246E306-3C4B-4037-91AA-18A29A036C2A}" dt="2023-08-09T05:48:16.208" v="85"/>
        <pc:sldMkLst>
          <pc:docMk/>
          <pc:sldMk cId="2342427813" sldId="285"/>
        </pc:sldMkLst>
        <pc:picChg chg="add del mod">
          <ac:chgData name="Leonie Smith" userId="fed1330f33f5650e" providerId="LiveId" clId="{3246E306-3C4B-4037-91AA-18A29A036C2A}" dt="2023-08-09T05:47:55.988" v="84"/>
          <ac:picMkLst>
            <pc:docMk/>
            <pc:sldMk cId="2342427813" sldId="285"/>
            <ac:picMk id="6" creationId="{D48441EC-BD5A-5C62-36F8-ED6F3E322271}"/>
          </ac:picMkLst>
        </pc:picChg>
        <pc:picChg chg="add del mod">
          <ac:chgData name="Leonie Smith" userId="fed1330f33f5650e" providerId="LiveId" clId="{3246E306-3C4B-4037-91AA-18A29A036C2A}" dt="2023-08-09T05:48:16.208" v="85"/>
          <ac:picMkLst>
            <pc:docMk/>
            <pc:sldMk cId="2342427813" sldId="285"/>
            <ac:picMk id="9" creationId="{1BCE8EEF-FB15-5E52-0527-3C91958E72D8}"/>
          </ac:picMkLst>
        </pc:picChg>
        <pc:picChg chg="add mod">
          <ac:chgData name="Leonie Smith" userId="fed1330f33f5650e" providerId="LiveId" clId="{3246E306-3C4B-4037-91AA-18A29A036C2A}" dt="2023-08-09T05:48:16.208" v="85"/>
          <ac:picMkLst>
            <pc:docMk/>
            <pc:sldMk cId="2342427813" sldId="285"/>
            <ac:picMk id="10" creationId="{F7F9EA92-94E0-38F2-EF04-24C859B8DD05}"/>
          </ac:picMkLst>
        </pc:picChg>
      </pc:sldChg>
      <pc:sldChg chg="addSp delSp modSp mod modTransition modAnim">
        <pc:chgData name="Leonie Smith" userId="fed1330f33f5650e" providerId="LiveId" clId="{3246E306-3C4B-4037-91AA-18A29A036C2A}" dt="2023-08-09T05:49:48.340" v="95"/>
        <pc:sldMkLst>
          <pc:docMk/>
          <pc:sldMk cId="2223752114" sldId="286"/>
        </pc:sldMkLst>
        <pc:picChg chg="add del mod">
          <ac:chgData name="Leonie Smith" userId="fed1330f33f5650e" providerId="LiveId" clId="{3246E306-3C4B-4037-91AA-18A29A036C2A}" dt="2023-08-09T05:48:49.636" v="88"/>
          <ac:picMkLst>
            <pc:docMk/>
            <pc:sldMk cId="2223752114" sldId="286"/>
            <ac:picMk id="6" creationId="{AEEB1B70-8110-D9BF-78CD-24D938B68584}"/>
          </ac:picMkLst>
        </pc:picChg>
        <pc:picChg chg="add del mod">
          <ac:chgData name="Leonie Smith" userId="fed1330f33f5650e" providerId="LiveId" clId="{3246E306-3C4B-4037-91AA-18A29A036C2A}" dt="2023-08-09T05:48:57.696" v="89"/>
          <ac:picMkLst>
            <pc:docMk/>
            <pc:sldMk cId="2223752114" sldId="286"/>
            <ac:picMk id="9" creationId="{19BDB0D0-CAB0-8C9D-1F9A-5C3489BB67EC}"/>
          </ac:picMkLst>
        </pc:picChg>
        <pc:picChg chg="add del mod">
          <ac:chgData name="Leonie Smith" userId="fed1330f33f5650e" providerId="LiveId" clId="{3246E306-3C4B-4037-91AA-18A29A036C2A}" dt="2023-08-09T05:49:21.905" v="91"/>
          <ac:picMkLst>
            <pc:docMk/>
            <pc:sldMk cId="2223752114" sldId="286"/>
            <ac:picMk id="10" creationId="{4710F30D-0700-4E79-82F6-B4CB9A3AC089}"/>
          </ac:picMkLst>
        </pc:picChg>
        <pc:picChg chg="add del mod ord">
          <ac:chgData name="Leonie Smith" userId="fed1330f33f5650e" providerId="LiveId" clId="{3246E306-3C4B-4037-91AA-18A29A036C2A}" dt="2023-08-09T05:49:29.902" v="92"/>
          <ac:picMkLst>
            <pc:docMk/>
            <pc:sldMk cId="2223752114" sldId="286"/>
            <ac:picMk id="16" creationId="{BBC6B8F7-C73D-8725-27B2-08B01041E07D}"/>
          </ac:picMkLst>
        </pc:picChg>
        <pc:picChg chg="add del mod">
          <ac:chgData name="Leonie Smith" userId="fed1330f33f5650e" providerId="LiveId" clId="{3246E306-3C4B-4037-91AA-18A29A036C2A}" dt="2023-08-09T05:49:39.434" v="94"/>
          <ac:picMkLst>
            <pc:docMk/>
            <pc:sldMk cId="2223752114" sldId="286"/>
            <ac:picMk id="17" creationId="{459D4B1E-62CD-1F96-E59E-37C4C2D0A2AB}"/>
          </ac:picMkLst>
        </pc:picChg>
        <pc:picChg chg="add del mod ord">
          <ac:chgData name="Leonie Smith" userId="fed1330f33f5650e" providerId="LiveId" clId="{3246E306-3C4B-4037-91AA-18A29A036C2A}" dt="2023-08-09T05:49:48.340" v="95"/>
          <ac:picMkLst>
            <pc:docMk/>
            <pc:sldMk cId="2223752114" sldId="286"/>
            <ac:picMk id="22" creationId="{1B3A32CC-F173-5ED1-2B98-E4FC21376F52}"/>
          </ac:picMkLst>
        </pc:picChg>
        <pc:picChg chg="add mod">
          <ac:chgData name="Leonie Smith" userId="fed1330f33f5650e" providerId="LiveId" clId="{3246E306-3C4B-4037-91AA-18A29A036C2A}" dt="2023-08-09T05:49:48.340" v="95"/>
          <ac:picMkLst>
            <pc:docMk/>
            <pc:sldMk cId="2223752114" sldId="286"/>
            <ac:picMk id="23" creationId="{102393C2-6E21-B605-E322-3AE9AA5AD482}"/>
          </ac:picMkLst>
        </pc:picChg>
      </pc:sldChg>
      <pc:sldChg chg="addSp delSp modSp mod modTransition modAnim">
        <pc:chgData name="Leonie Smith" userId="fed1330f33f5650e" providerId="LiveId" clId="{3246E306-3C4B-4037-91AA-18A29A036C2A}" dt="2023-08-09T05:33:28.837" v="19"/>
        <pc:sldMkLst>
          <pc:docMk/>
          <pc:sldMk cId="4116879061" sldId="287"/>
        </pc:sldMkLst>
        <pc:picChg chg="add del mod">
          <ac:chgData name="Leonie Smith" userId="fed1330f33f5650e" providerId="LiveId" clId="{3246E306-3C4B-4037-91AA-18A29A036C2A}" dt="2023-08-09T05:27:09.142" v="6"/>
          <ac:picMkLst>
            <pc:docMk/>
            <pc:sldMk cId="4116879061" sldId="287"/>
            <ac:picMk id="8" creationId="{5D11CFAB-ACBB-51C9-3362-B544CFFF8A9B}"/>
          </ac:picMkLst>
        </pc:picChg>
        <pc:picChg chg="add del mod">
          <ac:chgData name="Leonie Smith" userId="fed1330f33f5650e" providerId="LiveId" clId="{3246E306-3C4B-4037-91AA-18A29A036C2A}" dt="2023-08-09T05:30:14.812" v="7"/>
          <ac:picMkLst>
            <pc:docMk/>
            <pc:sldMk cId="4116879061" sldId="287"/>
            <ac:picMk id="20" creationId="{973FF26B-0FC5-9DB2-2E77-1933DDD2C1B4}"/>
          </ac:picMkLst>
        </pc:picChg>
        <pc:picChg chg="add del mod">
          <ac:chgData name="Leonie Smith" userId="fed1330f33f5650e" providerId="LiveId" clId="{3246E306-3C4B-4037-91AA-18A29A036C2A}" dt="2023-08-09T05:32:38.912" v="9"/>
          <ac:picMkLst>
            <pc:docMk/>
            <pc:sldMk cId="4116879061" sldId="287"/>
            <ac:picMk id="21" creationId="{8F0A0FBC-4FEB-5DFC-DE1F-CBFC43430EF1}"/>
          </ac:picMkLst>
        </pc:picChg>
        <pc:picChg chg="add del mod ord">
          <ac:chgData name="Leonie Smith" userId="fed1330f33f5650e" providerId="LiveId" clId="{3246E306-3C4B-4037-91AA-18A29A036C2A}" dt="2023-08-09T05:32:45.670" v="10"/>
          <ac:picMkLst>
            <pc:docMk/>
            <pc:sldMk cId="4116879061" sldId="287"/>
            <ac:picMk id="25" creationId="{5FD5FB98-2FB2-08CC-667F-8CFCEB584F4B}"/>
          </ac:picMkLst>
        </pc:picChg>
        <pc:picChg chg="add del mod">
          <ac:chgData name="Leonie Smith" userId="fed1330f33f5650e" providerId="LiveId" clId="{3246E306-3C4B-4037-91AA-18A29A036C2A}" dt="2023-08-09T05:32:52.937" v="12"/>
          <ac:picMkLst>
            <pc:docMk/>
            <pc:sldMk cId="4116879061" sldId="287"/>
            <ac:picMk id="26" creationId="{A0BA164A-BFE3-2AA4-0FC6-437ABB0CFB2F}"/>
          </ac:picMkLst>
        </pc:picChg>
        <pc:picChg chg="add del mod ord">
          <ac:chgData name="Leonie Smith" userId="fed1330f33f5650e" providerId="LiveId" clId="{3246E306-3C4B-4037-91AA-18A29A036C2A}" dt="2023-08-09T05:32:59.444" v="13"/>
          <ac:picMkLst>
            <pc:docMk/>
            <pc:sldMk cId="4116879061" sldId="287"/>
            <ac:picMk id="30" creationId="{207B9F5D-4A15-630F-2CCA-B332F5E7DCB6}"/>
          </ac:picMkLst>
        </pc:picChg>
        <pc:picChg chg="add del mod">
          <ac:chgData name="Leonie Smith" userId="fed1330f33f5650e" providerId="LiveId" clId="{3246E306-3C4B-4037-91AA-18A29A036C2A}" dt="2023-08-09T05:33:06.088" v="15"/>
          <ac:picMkLst>
            <pc:docMk/>
            <pc:sldMk cId="4116879061" sldId="287"/>
            <ac:picMk id="31" creationId="{B4E4593E-F077-7D39-96D1-6A170EE81DD0}"/>
          </ac:picMkLst>
        </pc:picChg>
        <pc:picChg chg="add del mod ord">
          <ac:chgData name="Leonie Smith" userId="fed1330f33f5650e" providerId="LiveId" clId="{3246E306-3C4B-4037-91AA-18A29A036C2A}" dt="2023-08-09T05:33:12.924" v="16"/>
          <ac:picMkLst>
            <pc:docMk/>
            <pc:sldMk cId="4116879061" sldId="287"/>
            <ac:picMk id="35" creationId="{30740135-E9E8-8A52-897E-D0F881522591}"/>
          </ac:picMkLst>
        </pc:picChg>
        <pc:picChg chg="add del mod">
          <ac:chgData name="Leonie Smith" userId="fed1330f33f5650e" providerId="LiveId" clId="{3246E306-3C4B-4037-91AA-18A29A036C2A}" dt="2023-08-09T05:33:21.729" v="18"/>
          <ac:picMkLst>
            <pc:docMk/>
            <pc:sldMk cId="4116879061" sldId="287"/>
            <ac:picMk id="36" creationId="{ED1ACE5E-EF06-BAA8-E060-254481A8B49C}"/>
          </ac:picMkLst>
        </pc:picChg>
        <pc:picChg chg="add del mod ord">
          <ac:chgData name="Leonie Smith" userId="fed1330f33f5650e" providerId="LiveId" clId="{3246E306-3C4B-4037-91AA-18A29A036C2A}" dt="2023-08-09T05:33:28.837" v="19"/>
          <ac:picMkLst>
            <pc:docMk/>
            <pc:sldMk cId="4116879061" sldId="287"/>
            <ac:picMk id="41" creationId="{F669998D-C38F-D562-CC8D-26F04960D674}"/>
          </ac:picMkLst>
        </pc:picChg>
        <pc:picChg chg="add mod">
          <ac:chgData name="Leonie Smith" userId="fed1330f33f5650e" providerId="LiveId" clId="{3246E306-3C4B-4037-91AA-18A29A036C2A}" dt="2023-08-09T05:33:28.837" v="19"/>
          <ac:picMkLst>
            <pc:docMk/>
            <pc:sldMk cId="4116879061" sldId="287"/>
            <ac:picMk id="42" creationId="{83BDB6B0-75DD-8F96-E3B8-6C85DA6C3BE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782EE-836F-40EF-9798-73122FCBAB6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5126E-D125-41A5-AAD9-05E1A2FC08D8}" type="slidenum">
              <a:rPr lang="en-IN" smtClean="0"/>
              <a:t>‹#›</a:t>
            </a:fld>
            <a:endParaRPr lang="en-IN"/>
          </a:p>
        </p:txBody>
      </p:sp>
    </p:spTree>
    <p:extLst>
      <p:ext uri="{BB962C8B-B14F-4D97-AF65-F5344CB8AC3E}">
        <p14:creationId xmlns:p14="http://schemas.microsoft.com/office/powerpoint/2010/main" val="400405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E5D5126E-D125-41A5-AAD9-05E1A2FC08D8}" type="slidenum">
              <a:rPr lang="en-IN" smtClean="0"/>
              <a:t>1</a:t>
            </a:fld>
            <a:endParaRPr lang="en-IN"/>
          </a:p>
        </p:txBody>
      </p:sp>
    </p:spTree>
    <p:extLst>
      <p:ext uri="{BB962C8B-B14F-4D97-AF65-F5344CB8AC3E}">
        <p14:creationId xmlns:p14="http://schemas.microsoft.com/office/powerpoint/2010/main" val="97266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E5D5126E-D125-41A5-AAD9-05E1A2FC08D8}" type="slidenum">
              <a:rPr lang="en-IN" smtClean="0"/>
              <a:t>3</a:t>
            </a:fld>
            <a:endParaRPr lang="en-IN"/>
          </a:p>
        </p:txBody>
      </p:sp>
    </p:spTree>
    <p:extLst>
      <p:ext uri="{BB962C8B-B14F-4D97-AF65-F5344CB8AC3E}">
        <p14:creationId xmlns:p14="http://schemas.microsoft.com/office/powerpoint/2010/main" val="75029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46B9-9C8B-48EB-B9E0-8E7556887D27}"/>
              </a:ext>
            </a:extLst>
          </p:cNvPr>
          <p:cNvSpPr>
            <a:spLocks noGrp="1"/>
          </p:cNvSpPr>
          <p:nvPr>
            <p:ph type="title"/>
          </p:nvPr>
        </p:nvSpPr>
        <p:spPr/>
        <p:txBody>
          <a:bodyPr/>
          <a:lstStyle/>
          <a:p>
            <a:r>
              <a:rPr lang="en-IN" dirty="0"/>
              <a:t>10-6</a:t>
            </a:r>
          </a:p>
        </p:txBody>
      </p:sp>
      <p:sp>
        <p:nvSpPr>
          <p:cNvPr id="3" name="Content Placeholder 2">
            <a:extLst>
              <a:ext uri="{FF2B5EF4-FFF2-40B4-BE49-F238E27FC236}">
                <a16:creationId xmlns:a16="http://schemas.microsoft.com/office/drawing/2014/main" id="{D1DC3087-6058-4830-810D-6B44FD36D609}"/>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42" name="Audio 41">
            <a:hlinkClick r:id="" action="ppaction://media"/>
            <a:extLst>
              <a:ext uri="{FF2B5EF4-FFF2-40B4-BE49-F238E27FC236}">
                <a16:creationId xmlns:a16="http://schemas.microsoft.com/office/drawing/2014/main" id="{83BDB6B0-75DD-8F96-E3B8-6C85DA6C3BE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16879061"/>
      </p:ext>
    </p:extLst>
  </p:cSld>
  <p:clrMapOvr>
    <a:masterClrMapping/>
  </p:clrMapOvr>
  <mc:AlternateContent xmlns:mc="http://schemas.openxmlformats.org/markup-compatibility/2006" xmlns:p14="http://schemas.microsoft.com/office/powerpoint/2010/main">
    <mc:Choice Requires="p14">
      <p:transition spd="slow" p14:dur="2000" advTm="3807"/>
    </mc:Choice>
    <mc:Fallback xmlns="">
      <p:transition spd="slow" advTm="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C12F9-DE6A-45FF-9E57-EB42B2999E71}"/>
              </a:ext>
            </a:extLst>
          </p:cNvPr>
          <p:cNvPicPr>
            <a:picLocks noChangeAspect="1"/>
          </p:cNvPicPr>
          <p:nvPr/>
        </p:nvPicPr>
        <p:blipFill>
          <a:blip r:embed="rId2"/>
          <a:stretch>
            <a:fillRect/>
          </a:stretch>
        </p:blipFill>
        <p:spPr>
          <a:xfrm>
            <a:off x="0" y="-423672"/>
            <a:ext cx="12192000" cy="7705344"/>
          </a:xfrm>
          <a:prstGeom prst="rect">
            <a:avLst/>
          </a:prstGeom>
        </p:spPr>
      </p:pic>
      <p:sp>
        <p:nvSpPr>
          <p:cNvPr id="2" name="TextBox 1">
            <a:extLst>
              <a:ext uri="{FF2B5EF4-FFF2-40B4-BE49-F238E27FC236}">
                <a16:creationId xmlns:a16="http://schemas.microsoft.com/office/drawing/2014/main" id="{6CB75FB9-95E1-8D73-273F-450F08AE806E}"/>
              </a:ext>
            </a:extLst>
          </p:cNvPr>
          <p:cNvSpPr txBox="1"/>
          <p:nvPr/>
        </p:nvSpPr>
        <p:spPr>
          <a:xfrm>
            <a:off x="10099508"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17:3</a:t>
            </a:r>
            <a:endParaRPr lang="bo-CN" sz="2000" b="1" cap="all" dirty="0">
              <a:solidFill>
                <a:schemeClr val="bg1"/>
              </a:solidFill>
              <a:latin typeface="ArialMT"/>
            </a:endParaRPr>
          </a:p>
        </p:txBody>
      </p:sp>
    </p:spTree>
    <p:extLst>
      <p:ext uri="{BB962C8B-B14F-4D97-AF65-F5344CB8AC3E}">
        <p14:creationId xmlns:p14="http://schemas.microsoft.com/office/powerpoint/2010/main" val="398907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06F21-5179-B1A1-BEBB-56FDE28EC604}"/>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4 तब मूसा ने यहोवा की दुहाई दी, और कहा, “इन लोगों से मैं क्या करूँ? ये सब मुझे पथरवाह करने को तैयार हैं।”</a:t>
            </a:r>
            <a:endParaRPr lang="en-IN" sz="4400" dirty="0"/>
          </a:p>
        </p:txBody>
      </p:sp>
      <p:pic>
        <p:nvPicPr>
          <p:cNvPr id="20" name="Audio 19">
            <a:hlinkClick r:id="" action="ppaction://media"/>
            <a:extLst>
              <a:ext uri="{FF2B5EF4-FFF2-40B4-BE49-F238E27FC236}">
                <a16:creationId xmlns:a16="http://schemas.microsoft.com/office/drawing/2014/main" id="{72344D29-4533-730A-C415-71587A26D4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485A918-A43A-FFBE-0267-291483EEEEB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Then Moses cried out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“What should I do with these people? A little more and they will stone me!”</a:t>
            </a:r>
            <a:endParaRPr lang="en-ZA" sz="3600"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0697"/>
    </mc:Choice>
    <mc:Fallback xmlns="">
      <p:transition spd="slow" advTm="10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71AFD-CBA6-4DFE-B59F-3DC7A144A50B}"/>
              </a:ext>
            </a:extLst>
          </p:cNvPr>
          <p:cNvPicPr>
            <a:picLocks noChangeAspect="1"/>
          </p:cNvPicPr>
          <p:nvPr/>
        </p:nvPicPr>
        <p:blipFill>
          <a:blip r:embed="rId2"/>
          <a:stretch>
            <a:fillRect/>
          </a:stretch>
        </p:blipFill>
        <p:spPr>
          <a:xfrm>
            <a:off x="0" y="-16543"/>
            <a:ext cx="12452465" cy="6874544"/>
          </a:xfrm>
          <a:prstGeom prst="rect">
            <a:avLst/>
          </a:prstGeom>
        </p:spPr>
      </p:pic>
      <p:sp>
        <p:nvSpPr>
          <p:cNvPr id="2" name="TextBox 1">
            <a:extLst>
              <a:ext uri="{FF2B5EF4-FFF2-40B4-BE49-F238E27FC236}">
                <a16:creationId xmlns:a16="http://schemas.microsoft.com/office/drawing/2014/main" id="{6C1BB2B3-347F-FF92-B767-C7382DB40D66}"/>
              </a:ext>
            </a:extLst>
          </p:cNvPr>
          <p:cNvSpPr txBox="1"/>
          <p:nvPr/>
        </p:nvSpPr>
        <p:spPr>
          <a:xfrm>
            <a:off x="236303"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17:4</a:t>
            </a:r>
            <a:endParaRPr lang="bo-CN" sz="2000" b="1" cap="all" dirty="0">
              <a:solidFill>
                <a:schemeClr val="bg1"/>
              </a:solidFill>
              <a:latin typeface="ArialMT"/>
            </a:endParaRPr>
          </a:p>
        </p:txBody>
      </p:sp>
    </p:spTree>
    <p:extLst>
      <p:ext uri="{BB962C8B-B14F-4D97-AF65-F5344CB8AC3E}">
        <p14:creationId xmlns:p14="http://schemas.microsoft.com/office/powerpoint/2010/main" val="21541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0915E7-23D8-0119-B636-611F5612E209}"/>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5 यहोवा ने मूसा से कहा, “इस्राएल के वृद्ध लोगों में से कुछ को अपने साथ ले ले; और जिस लाठी से तूने नील नदी पर मारा था, उसे अपने हाथ में लेकर लोगों के आगे बढ़ चल।</a:t>
            </a:r>
            <a:endParaRPr lang="en-IN" sz="4400" dirty="0"/>
          </a:p>
        </p:txBody>
      </p:sp>
      <p:pic>
        <p:nvPicPr>
          <p:cNvPr id="18" name="Audio 17">
            <a:hlinkClick r:id="" action="ppaction://media"/>
            <a:extLst>
              <a:ext uri="{FF2B5EF4-FFF2-40B4-BE49-F238E27FC236}">
                <a16:creationId xmlns:a16="http://schemas.microsoft.com/office/drawing/2014/main" id="{D2ABEDEB-A539-8F6A-52FB-63791A668B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BD1D22-3923-0A81-2503-C4B345B41D9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“Walk on ahead of the people and take some of the elders of Israel with you. Take along in your hand the staff with which you struck the Nile, and go.</a:t>
            </a:r>
            <a:endParaRPr lang="en-ZA" sz="3600"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3239"/>
    </mc:Choice>
    <mc:Fallback xmlns="">
      <p:transition spd="slow" advTm="1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1CFE8-098E-4E61-BD7E-A28AF68C03C4}"/>
              </a:ext>
            </a:extLst>
          </p:cNvPr>
          <p:cNvPicPr>
            <a:picLocks noChangeAspect="1"/>
          </p:cNvPicPr>
          <p:nvPr/>
        </p:nvPicPr>
        <p:blipFill>
          <a:blip r:embed="rId2"/>
          <a:stretch>
            <a:fillRect/>
          </a:stretch>
        </p:blipFill>
        <p:spPr>
          <a:xfrm>
            <a:off x="0" y="-624132"/>
            <a:ext cx="12192000" cy="7482132"/>
          </a:xfrm>
          <a:prstGeom prst="rect">
            <a:avLst/>
          </a:prstGeom>
        </p:spPr>
      </p:pic>
      <p:sp>
        <p:nvSpPr>
          <p:cNvPr id="2" name="TextBox 1">
            <a:extLst>
              <a:ext uri="{FF2B5EF4-FFF2-40B4-BE49-F238E27FC236}">
                <a16:creationId xmlns:a16="http://schemas.microsoft.com/office/drawing/2014/main" id="{7F8332F9-8113-4DA0-123F-1BC62C851A76}"/>
              </a:ext>
            </a:extLst>
          </p:cNvPr>
          <p:cNvSpPr txBox="1"/>
          <p:nvPr/>
        </p:nvSpPr>
        <p:spPr>
          <a:xfrm>
            <a:off x="236303"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17:5</a:t>
            </a:r>
            <a:endParaRPr lang="bo-CN" sz="2000" b="1" cap="all" dirty="0">
              <a:solidFill>
                <a:schemeClr val="bg1"/>
              </a:solidFill>
              <a:latin typeface="ArialMT"/>
            </a:endParaRPr>
          </a:p>
        </p:txBody>
      </p:sp>
    </p:spTree>
    <p:extLst>
      <p:ext uri="{BB962C8B-B14F-4D97-AF65-F5344CB8AC3E}">
        <p14:creationId xmlns:p14="http://schemas.microsoft.com/office/powerpoint/2010/main" val="49967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1E83F4-2210-78B4-EC95-4572F859B3B6}"/>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6 देख मैं तेरे आगे चलकर होरेब पहाड़ की एक चट्टान पर खड़ा रहूँगा; और तू उस चट्टान पर मारना, तब उसमें से पानी निकलेगा जिससे ये लोग पीएँ।” तब मूसा ने इस्राएल के वृद्ध लोगों के देखते वैसा ही किया।</a:t>
            </a:r>
            <a:endParaRPr lang="en-IN" sz="4400" dirty="0"/>
          </a:p>
        </p:txBody>
      </p:sp>
      <p:pic>
        <p:nvPicPr>
          <p:cNvPr id="10" name="Audio 9">
            <a:hlinkClick r:id="" action="ppaction://media"/>
            <a:extLst>
              <a:ext uri="{FF2B5EF4-FFF2-40B4-BE49-F238E27FC236}">
                <a16:creationId xmlns:a16="http://schemas.microsoft.com/office/drawing/2014/main" id="{F7F9EA92-94E0-38F2-EF04-24C859B8DD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D9E7B83-9BB5-4E47-A46F-F57AB811176A}"/>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Behold, I will stand there before you by the rock at Horeb. And when you strike the rock, water will come out of it for the people to drink.”</a:t>
            </a:r>
          </a:p>
          <a:p>
            <a:pPr algn="l"/>
            <a:r>
              <a:rPr lang="en-US" sz="3600" b="0" i="0">
                <a:solidFill>
                  <a:srgbClr val="121212"/>
                </a:solidFill>
                <a:effectLst/>
                <a:latin typeface="Inter" panose="020B0502030000000004" pitchFamily="34" charset="0"/>
              </a:rPr>
              <a:t>So Moses did this in the sight of the elders of Israel.</a:t>
            </a:r>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6871"/>
    </mc:Choice>
    <mc:Fallback xmlns="">
      <p:transition spd="slow" advTm="1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82B2A-E4BF-4171-A78E-557591F9CA3E}"/>
              </a:ext>
            </a:extLst>
          </p:cNvPr>
          <p:cNvPicPr>
            <a:picLocks noChangeAspect="1"/>
          </p:cNvPicPr>
          <p:nvPr/>
        </p:nvPicPr>
        <p:blipFill>
          <a:blip r:embed="rId2"/>
          <a:stretch>
            <a:fillRect/>
          </a:stretch>
        </p:blipFill>
        <p:spPr>
          <a:xfrm>
            <a:off x="0" y="-186523"/>
            <a:ext cx="12192000" cy="7044524"/>
          </a:xfrm>
          <a:prstGeom prst="rect">
            <a:avLst/>
          </a:prstGeom>
        </p:spPr>
      </p:pic>
      <p:sp>
        <p:nvSpPr>
          <p:cNvPr id="2" name="TextBox 1">
            <a:extLst>
              <a:ext uri="{FF2B5EF4-FFF2-40B4-BE49-F238E27FC236}">
                <a16:creationId xmlns:a16="http://schemas.microsoft.com/office/drawing/2014/main" id="{81FE1250-BA9D-827A-6606-F6CE5B5D7E33}"/>
              </a:ext>
            </a:extLst>
          </p:cNvPr>
          <p:cNvSpPr txBox="1"/>
          <p:nvPr/>
        </p:nvSpPr>
        <p:spPr>
          <a:xfrm>
            <a:off x="236303"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17:6</a:t>
            </a:r>
            <a:endParaRPr lang="bo-CN" sz="2000" b="1" cap="all" dirty="0">
              <a:solidFill>
                <a:schemeClr val="bg1"/>
              </a:solidFill>
              <a:latin typeface="ArialMT"/>
            </a:endParaRPr>
          </a:p>
        </p:txBody>
      </p:sp>
    </p:spTree>
    <p:extLst>
      <p:ext uri="{BB962C8B-B14F-4D97-AF65-F5344CB8AC3E}">
        <p14:creationId xmlns:p14="http://schemas.microsoft.com/office/powerpoint/2010/main" val="247093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ZA" sz="3600" dirty="0">
                <a:solidFill>
                  <a:srgbClr val="777777"/>
                </a:solidFill>
                <a:latin typeface="Arial" panose="020B0604020202020204" pitchFamily="34" charset="0"/>
              </a:rPr>
              <a:t>It happened just as God had said</a:t>
            </a:r>
            <a:endParaRPr lang="en-ZA" dirty="0"/>
          </a:p>
        </p:txBody>
      </p:sp>
      <p:sp>
        <p:nvSpPr>
          <p:cNvPr id="2" name="TextBox 1">
            <a:extLst>
              <a:ext uri="{FF2B5EF4-FFF2-40B4-BE49-F238E27FC236}">
                <a16:creationId xmlns:a16="http://schemas.microsoft.com/office/drawing/2014/main" id="{72D3FCB4-B33C-62FA-8D16-BF8F4F97F90E}"/>
              </a:ext>
            </a:extLst>
          </p:cNvPr>
          <p:cNvSpPr txBox="1"/>
          <p:nvPr/>
        </p:nvSpPr>
        <p:spPr>
          <a:xfrm>
            <a:off x="6096000" y="0"/>
            <a:ext cx="6096000" cy="6858000"/>
          </a:xfrm>
          <a:prstGeom prst="rect">
            <a:avLst/>
          </a:prstGeom>
          <a:noFill/>
        </p:spPr>
        <p:txBody>
          <a:bodyPr wrap="square" rtlCol="0">
            <a:noAutofit/>
          </a:bodyPr>
          <a:lstStyle/>
          <a:p>
            <a:r>
              <a:rPr lang="hi-IN" sz="4400"/>
              <a:t>जैसा परमेश्वर ने कहा था वैसा ही हुआ</a:t>
            </a:r>
            <a:endParaRPr lang="en-IN" sz="4400" dirty="0"/>
          </a:p>
        </p:txBody>
      </p:sp>
      <p:pic>
        <p:nvPicPr>
          <p:cNvPr id="23" name="Audio 22">
            <a:hlinkClick r:id="" action="ppaction://media"/>
            <a:extLst>
              <a:ext uri="{FF2B5EF4-FFF2-40B4-BE49-F238E27FC236}">
                <a16:creationId xmlns:a16="http://schemas.microsoft.com/office/drawing/2014/main" id="{102393C2-6E21-B605-E322-3AE9AA5AD4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8EC64-F715-4DB3-89AB-2752B58AE218}"/>
              </a:ext>
            </a:extLst>
          </p:cNvPr>
          <p:cNvPicPr>
            <a:picLocks noChangeAspect="1"/>
          </p:cNvPicPr>
          <p:nvPr/>
        </p:nvPicPr>
        <p:blipFill>
          <a:blip r:embed="rId2"/>
          <a:stretch>
            <a:fillRect/>
          </a:stretch>
        </p:blipFill>
        <p:spPr>
          <a:xfrm>
            <a:off x="0" y="-297451"/>
            <a:ext cx="12192000" cy="7155451"/>
          </a:xfrm>
          <a:prstGeom prst="rect">
            <a:avLst/>
          </a:prstGeom>
        </p:spPr>
      </p:pic>
    </p:spTree>
    <p:extLst>
      <p:ext uri="{BB962C8B-B14F-4D97-AF65-F5344CB8AC3E}">
        <p14:creationId xmlns:p14="http://schemas.microsoft.com/office/powerpoint/2010/main" val="129224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77039-8B57-4EE7-964B-BA0D798A0BC3}"/>
              </a:ext>
            </a:extLst>
          </p:cNvPr>
          <p:cNvPicPr>
            <a:picLocks noChangeAspect="1"/>
          </p:cNvPicPr>
          <p:nvPr/>
        </p:nvPicPr>
        <p:blipFill>
          <a:blip r:embed="rId2"/>
          <a:stretch>
            <a:fillRect/>
          </a:stretch>
        </p:blipFill>
        <p:spPr>
          <a:xfrm>
            <a:off x="0" y="-232757"/>
            <a:ext cx="12192000" cy="7897405"/>
          </a:xfrm>
          <a:prstGeom prst="rect">
            <a:avLst/>
          </a:prstGeom>
        </p:spPr>
      </p:pic>
      <p:sp>
        <p:nvSpPr>
          <p:cNvPr id="4" name="TextBox 3">
            <a:extLst>
              <a:ext uri="{FF2B5EF4-FFF2-40B4-BE49-F238E27FC236}">
                <a16:creationId xmlns:a16="http://schemas.microsoft.com/office/drawing/2014/main" id="{51379871-54E1-42C2-8B39-B2F8399DCBA8}"/>
              </a:ext>
            </a:extLst>
          </p:cNvPr>
          <p:cNvSpPr txBox="1"/>
          <p:nvPr/>
        </p:nvSpPr>
        <p:spPr>
          <a:xfrm>
            <a:off x="7247647" y="318495"/>
            <a:ext cx="5155324" cy="2065109"/>
          </a:xfrm>
          <a:prstGeom prst="rect">
            <a:avLst/>
          </a:prstGeom>
          <a:noFill/>
        </p:spPr>
        <p:txBody>
          <a:bodyPr wrap="square" rtlCol="0">
            <a:noAutofit/>
          </a:bodyPr>
          <a:lstStyle/>
          <a:p>
            <a:r>
              <a:rPr lang="hi-IN" sz="6000" b="0" i="0" u="none" strike="noStrike" baseline="0" dirty="0">
                <a:solidFill>
                  <a:schemeClr val="bg1"/>
                </a:solidFill>
                <a:latin typeface="TimesNewRomanPSMT"/>
              </a:rPr>
              <a:t>चट्टान से पानी - निर्गमन 17:1-7</a:t>
            </a:r>
            <a:endParaRPr lang="en-ZA" sz="6000" dirty="0">
              <a:solidFill>
                <a:schemeClr val="bg1"/>
              </a:solidFill>
            </a:endParaRPr>
          </a:p>
        </p:txBody>
      </p:sp>
      <p:sp>
        <p:nvSpPr>
          <p:cNvPr id="2" name="TextBox 1">
            <a:extLst>
              <a:ext uri="{FF2B5EF4-FFF2-40B4-BE49-F238E27FC236}">
                <a16:creationId xmlns:a16="http://schemas.microsoft.com/office/drawing/2014/main" id="{923FF34F-BCF3-3B34-E35A-60F82A53C95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65885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ZA" sz="2400" b="0" i="0" u="none" strike="noStrike" baseline="0" dirty="0">
                <a:latin typeface="TimesNewRomanPSMT"/>
              </a:rPr>
              <a:t> </a:t>
            </a:r>
            <a:r>
              <a:rPr lang="en-ZA" sz="4800" b="0" i="0" u="none" strike="noStrike" baseline="0" dirty="0">
                <a:latin typeface="TimesNewRomanPSMT"/>
              </a:rPr>
              <a:t>Water from a stone – Exodus 17:1-7</a:t>
            </a:r>
            <a:endParaRPr lang="en-ZA" sz="2400" b="0" i="0" u="none" strike="noStrike" baseline="0" dirty="0">
              <a:latin typeface="TimesNewRomanPSMT"/>
            </a:endParaRPr>
          </a:p>
        </p:txBody>
      </p:sp>
      <p:sp>
        <p:nvSpPr>
          <p:cNvPr id="3" name="TextBox 2">
            <a:extLst>
              <a:ext uri="{FF2B5EF4-FFF2-40B4-BE49-F238E27FC236}">
                <a16:creationId xmlns:a16="http://schemas.microsoft.com/office/drawing/2014/main" id="{C3714931-EA6E-DA44-512E-307D6549B16B}"/>
              </a:ext>
            </a:extLst>
          </p:cNvPr>
          <p:cNvSpPr txBox="1"/>
          <p:nvPr/>
        </p:nvSpPr>
        <p:spPr>
          <a:xfrm>
            <a:off x="6096000" y="0"/>
            <a:ext cx="6096000" cy="6858000"/>
          </a:xfrm>
          <a:prstGeom prst="rect">
            <a:avLst/>
          </a:prstGeom>
          <a:noFill/>
        </p:spPr>
        <p:txBody>
          <a:bodyPr wrap="square" rtlCol="0">
            <a:noAutofit/>
          </a:bodyPr>
          <a:lstStyle/>
          <a:p>
            <a:r>
              <a:rPr lang="hi-IN" sz="4800" dirty="0"/>
              <a:t>चट्टान से पानी </a:t>
            </a:r>
            <a:r>
              <a:rPr lang="en-US" sz="4800" dirty="0"/>
              <a:t>- </a:t>
            </a:r>
            <a:r>
              <a:rPr lang="hi-IN" sz="4800" dirty="0"/>
              <a:t>निर्गमन 17</a:t>
            </a:r>
            <a:r>
              <a:rPr lang="en-US" sz="4800" dirty="0"/>
              <a:t>:1-7</a:t>
            </a:r>
            <a:endParaRPr lang="en-IN" sz="4800" dirty="0"/>
          </a:p>
        </p:txBody>
      </p:sp>
      <p:pic>
        <p:nvPicPr>
          <p:cNvPr id="60" name="Audio 59">
            <a:hlinkClick r:id="" action="ppaction://media"/>
            <a:extLst>
              <a:ext uri="{FF2B5EF4-FFF2-40B4-BE49-F238E27FC236}">
                <a16:creationId xmlns:a16="http://schemas.microsoft.com/office/drawing/2014/main" id="{048A0F85-542A-438E-BF63-EF0217FED0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232"/>
    </mc:Choice>
    <mc:Fallback xmlns="">
      <p:transition spd="slow" advTm="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98C97-F561-4F37-A1C5-DE9093725A8B}"/>
              </a:ext>
            </a:extLst>
          </p:cNvPr>
          <p:cNvPicPr>
            <a:picLocks noChangeAspect="1"/>
          </p:cNvPicPr>
          <p:nvPr/>
        </p:nvPicPr>
        <p:blipFill>
          <a:blip r:embed="rId2"/>
          <a:stretch>
            <a:fillRect/>
          </a:stretch>
        </p:blipFill>
        <p:spPr>
          <a:xfrm>
            <a:off x="0" y="-232757"/>
            <a:ext cx="12192000" cy="7897405"/>
          </a:xfrm>
          <a:prstGeom prst="rect">
            <a:avLst/>
          </a:prstGeom>
        </p:spPr>
      </p:pic>
      <p:sp>
        <p:nvSpPr>
          <p:cNvPr id="3" name="TextBox 2">
            <a:extLst>
              <a:ext uri="{FF2B5EF4-FFF2-40B4-BE49-F238E27FC236}">
                <a16:creationId xmlns:a16="http://schemas.microsoft.com/office/drawing/2014/main" id="{F2C7A317-5856-6945-019B-F7A6D0091E19}"/>
              </a:ext>
            </a:extLst>
          </p:cNvPr>
          <p:cNvSpPr txBox="1"/>
          <p:nvPr/>
        </p:nvSpPr>
        <p:spPr>
          <a:xfrm>
            <a:off x="7247647" y="318495"/>
            <a:ext cx="5155324" cy="2065109"/>
          </a:xfrm>
          <a:prstGeom prst="rect">
            <a:avLst/>
          </a:prstGeom>
          <a:noFill/>
        </p:spPr>
        <p:txBody>
          <a:bodyPr wrap="square" rtlCol="0">
            <a:noAutofit/>
          </a:bodyPr>
          <a:lstStyle/>
          <a:p>
            <a:r>
              <a:rPr lang="hi-IN" sz="6000" b="0" i="0" u="none" strike="noStrike" baseline="0" dirty="0">
                <a:solidFill>
                  <a:schemeClr val="bg1"/>
                </a:solidFill>
                <a:latin typeface="TimesNewRomanPSMT"/>
              </a:rPr>
              <a:t>चट्टान से पानी - निर्गमन 17:1-7</a:t>
            </a:r>
            <a:endParaRPr lang="en-ZA" sz="6000" dirty="0">
              <a:solidFill>
                <a:schemeClr val="bg1"/>
              </a:solidFill>
            </a:endParaRPr>
          </a:p>
        </p:txBody>
      </p:sp>
    </p:spTree>
    <p:extLst>
      <p:ext uri="{BB962C8B-B14F-4D97-AF65-F5344CB8AC3E}">
        <p14:creationId xmlns:p14="http://schemas.microsoft.com/office/powerpoint/2010/main" val="384199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Then the whole congregation of Israel left the Desert of Sin, moving from place to place as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commanded. They camped at Rephidim, but there was no water for the people to drink.</a:t>
            </a:r>
            <a:endParaRPr lang="en-ZA" dirty="0"/>
          </a:p>
        </p:txBody>
      </p:sp>
      <p:sp>
        <p:nvSpPr>
          <p:cNvPr id="2" name="TextBox 1">
            <a:extLst>
              <a:ext uri="{FF2B5EF4-FFF2-40B4-BE49-F238E27FC236}">
                <a16:creationId xmlns:a16="http://schemas.microsoft.com/office/drawing/2014/main" id="{EE706A78-A1E2-C99B-AB81-9B7F321B9181}"/>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777A7B"/>
                </a:solidFill>
                <a:effectLst/>
                <a:latin typeface="Open Sans" panose="020B0606030504020204" pitchFamily="34" charset="0"/>
              </a:rPr>
              <a:t>1</a:t>
            </a:r>
            <a:r>
              <a:rPr lang="hi-IN" sz="4400" b="0" i="0" dirty="0">
                <a:solidFill>
                  <a:srgbClr val="121212"/>
                </a:solidFill>
                <a:effectLst/>
                <a:latin typeface="Open Sans" panose="020B0606030504020204" pitchFamily="34" charset="0"/>
              </a:rPr>
              <a:t>फिर इस्राएलियों की सारी मण्डली सीन नामक जंगल से निकल चली, और यहोवा के आज्ञानुसार कूच करके रपीदीम में अपने डेरे खड़े किए; और वहाँ उन लोगों को पीने का पानी न मिला।</a:t>
            </a:r>
            <a:endParaRPr lang="en-IN" sz="4400" dirty="0"/>
          </a:p>
        </p:txBody>
      </p:sp>
      <p:pic>
        <p:nvPicPr>
          <p:cNvPr id="23" name="Audio 22">
            <a:hlinkClick r:id="" action="ppaction://media"/>
            <a:extLst>
              <a:ext uri="{FF2B5EF4-FFF2-40B4-BE49-F238E27FC236}">
                <a16:creationId xmlns:a16="http://schemas.microsoft.com/office/drawing/2014/main" id="{FE997C37-626B-4179-E60B-C51023D729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5271"/>
    </mc:Choice>
    <mc:Fallback xmlns="">
      <p:transition spd="slow" advTm="15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77AD8-3E4C-4D0E-AB9B-6363BAC368CF}"/>
              </a:ext>
            </a:extLst>
          </p:cNvPr>
          <p:cNvPicPr>
            <a:picLocks noChangeAspect="1"/>
          </p:cNvPicPr>
          <p:nvPr/>
        </p:nvPicPr>
        <p:blipFill>
          <a:blip r:embed="rId2"/>
          <a:stretch>
            <a:fillRect/>
          </a:stretch>
        </p:blipFill>
        <p:spPr>
          <a:xfrm>
            <a:off x="-1574989" y="1"/>
            <a:ext cx="13766989" cy="6858000"/>
          </a:xfrm>
          <a:prstGeom prst="rect">
            <a:avLst/>
          </a:prstGeom>
        </p:spPr>
      </p:pic>
      <p:sp>
        <p:nvSpPr>
          <p:cNvPr id="4" name="TextBox 3">
            <a:extLst>
              <a:ext uri="{FF2B5EF4-FFF2-40B4-BE49-F238E27FC236}">
                <a16:creationId xmlns:a16="http://schemas.microsoft.com/office/drawing/2014/main" id="{120AB5F2-44D6-4446-988A-A1BB221220FD}"/>
              </a:ext>
            </a:extLst>
          </p:cNvPr>
          <p:cNvSpPr txBox="1"/>
          <p:nvPr/>
        </p:nvSpPr>
        <p:spPr>
          <a:xfrm>
            <a:off x="236303"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17:1</a:t>
            </a:r>
            <a:endParaRPr lang="bo-CN" sz="2000" b="1" cap="all" dirty="0">
              <a:solidFill>
                <a:schemeClr val="bg1"/>
              </a:solidFill>
              <a:latin typeface="ArialMT"/>
            </a:endParaRPr>
          </a:p>
        </p:txBody>
      </p:sp>
    </p:spTree>
    <p:extLst>
      <p:ext uri="{BB962C8B-B14F-4D97-AF65-F5344CB8AC3E}">
        <p14:creationId xmlns:p14="http://schemas.microsoft.com/office/powerpoint/2010/main" val="170119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A82ECC-014A-8F55-3161-8F9184B2921D}"/>
              </a:ext>
            </a:extLst>
          </p:cNvPr>
          <p:cNvSpPr txBox="1"/>
          <p:nvPr/>
        </p:nvSpPr>
        <p:spPr>
          <a:xfrm>
            <a:off x="6096000" y="0"/>
            <a:ext cx="6096000" cy="6858000"/>
          </a:xfrm>
          <a:prstGeom prst="rect">
            <a:avLst/>
          </a:prstGeom>
          <a:noFill/>
        </p:spPr>
        <p:txBody>
          <a:bodyPr wrap="square" rtlCol="0">
            <a:noAutofit/>
          </a:bodyPr>
          <a:lstStyle/>
          <a:p>
            <a:pPr algn="l"/>
            <a:r>
              <a:rPr lang="hi-IN" sz="4400" b="0" i="0" dirty="0">
                <a:solidFill>
                  <a:srgbClr val="121212"/>
                </a:solidFill>
                <a:effectLst/>
                <a:latin typeface="Open Sans" panose="020B0606030504020204" pitchFamily="34" charset="0"/>
              </a:rPr>
              <a:t>2 इसलिए वे मूसा से वाद-विवाद करके कहने लगे, “हमें पीने का पानी दे।” मूसा ने उनसे कहा, “तुम मुझसे क्यों वाद-विवाद करते हो? और यहोवा की परीक्षा क्यों करते हो</a:t>
            </a:r>
            <a:r>
              <a:rPr lang="en-US" sz="4400" b="0" i="0" dirty="0">
                <a:solidFill>
                  <a:srgbClr val="121212"/>
                </a:solidFill>
                <a:effectLst/>
                <a:latin typeface="Open Sans" panose="020B0606030504020204" pitchFamily="34" charset="0"/>
              </a:rPr>
              <a:t>a?” </a:t>
            </a:r>
            <a:endParaRPr lang="hi-IN" sz="4400" b="0" i="0" dirty="0">
              <a:solidFill>
                <a:srgbClr val="121212"/>
              </a:solidFill>
              <a:effectLst/>
              <a:latin typeface="Open Sans" panose="020B0606030504020204" pitchFamily="34" charset="0"/>
            </a:endParaRPr>
          </a:p>
        </p:txBody>
      </p:sp>
      <p:pic>
        <p:nvPicPr>
          <p:cNvPr id="10" name="Audio 9">
            <a:hlinkClick r:id="" action="ppaction://media"/>
            <a:extLst>
              <a:ext uri="{FF2B5EF4-FFF2-40B4-BE49-F238E27FC236}">
                <a16:creationId xmlns:a16="http://schemas.microsoft.com/office/drawing/2014/main" id="{32ACC624-9776-46AB-A40F-34F9EA707F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41C238B-2FB3-6F3F-DEB0-F2CB2B6982B9}"/>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So the people contended with Moses, “Give us water to drink.”</a:t>
            </a:r>
          </a:p>
          <a:p>
            <a:pPr algn="l"/>
            <a:r>
              <a:rPr lang="en-US" sz="3600" b="0" i="0">
                <a:solidFill>
                  <a:srgbClr val="121212"/>
                </a:solidFill>
                <a:effectLst/>
                <a:latin typeface="Inter" panose="020B0502030000000004" pitchFamily="34" charset="0"/>
              </a:rPr>
              <a:t>“Why do you contend with me?” Moses replied. “Why do you test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4504"/>
    </mc:Choice>
    <mc:Fallback xmlns="">
      <p:transition spd="slow" advTm="1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C2433-6B47-4DE3-94DF-2EDFFA7269D0}"/>
              </a:ext>
            </a:extLst>
          </p:cNvPr>
          <p:cNvPicPr>
            <a:picLocks noChangeAspect="1"/>
          </p:cNvPicPr>
          <p:nvPr/>
        </p:nvPicPr>
        <p:blipFill>
          <a:blip r:embed="rId2"/>
          <a:stretch>
            <a:fillRect/>
          </a:stretch>
        </p:blipFill>
        <p:spPr>
          <a:xfrm>
            <a:off x="0" y="-566014"/>
            <a:ext cx="12192000" cy="8355039"/>
          </a:xfrm>
          <a:prstGeom prst="rect">
            <a:avLst/>
          </a:prstGeom>
        </p:spPr>
      </p:pic>
      <p:sp>
        <p:nvSpPr>
          <p:cNvPr id="2" name="TextBox 1">
            <a:extLst>
              <a:ext uri="{FF2B5EF4-FFF2-40B4-BE49-F238E27FC236}">
                <a16:creationId xmlns:a16="http://schemas.microsoft.com/office/drawing/2014/main" id="{0EF0AD28-F2DA-C293-DFA2-09835E192E2C}"/>
              </a:ext>
            </a:extLst>
          </p:cNvPr>
          <p:cNvSpPr txBox="1"/>
          <p:nvPr/>
        </p:nvSpPr>
        <p:spPr>
          <a:xfrm>
            <a:off x="236303"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17:2</a:t>
            </a:r>
            <a:endParaRPr lang="bo-CN" sz="2000" b="1" cap="all" dirty="0">
              <a:solidFill>
                <a:schemeClr val="bg1"/>
              </a:solidFill>
              <a:latin typeface="ArialMT"/>
            </a:endParaRPr>
          </a:p>
        </p:txBody>
      </p:sp>
    </p:spTree>
    <p:extLst>
      <p:ext uri="{BB962C8B-B14F-4D97-AF65-F5344CB8AC3E}">
        <p14:creationId xmlns:p14="http://schemas.microsoft.com/office/powerpoint/2010/main" val="201249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007D7E-5727-9D7F-E54D-88ECC7566CF2}"/>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 फिर वहाँ लोगों को पानी की प्यास लगी तब वे यह कहकर मूसा पर बुड़बुड़ाने लगे, “तू हमें बाल-बच्चों और पशुओं समेत प्यासा मार डालने के लिये मिस्र से क्यों ले आया है?”</a:t>
            </a:r>
            <a:endParaRPr lang="en-IN" sz="4400" dirty="0"/>
          </a:p>
        </p:txBody>
      </p:sp>
      <p:pic>
        <p:nvPicPr>
          <p:cNvPr id="7" name="Audio 6">
            <a:hlinkClick r:id="" action="ppaction://media"/>
            <a:extLst>
              <a:ext uri="{FF2B5EF4-FFF2-40B4-BE49-F238E27FC236}">
                <a16:creationId xmlns:a16="http://schemas.microsoft.com/office/drawing/2014/main" id="{9595A69C-9D8B-E708-F68B-73BFF60F91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287A529-6F97-D28C-A7B9-3F5A9BEF90D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But the people thirsted for water there, and they grumbled against Moses: “Why have you brought us out of Egypt—to make us and our children and livestock die of thirst?”</a:t>
            </a:r>
            <a:endParaRPr lang="en-ZA" sz="3600"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3473"/>
    </mc:Choice>
    <mc:Fallback xmlns="">
      <p:transition spd="slow" advTm="1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677</Words>
  <Application>Microsoft Office PowerPoint</Application>
  <PresentationFormat>Widescreen</PresentationFormat>
  <Paragraphs>40</Paragraphs>
  <Slides>18</Slides>
  <Notes>2</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36</cp:revision>
  <dcterms:created xsi:type="dcterms:W3CDTF">2021-07-20T09:23:46Z</dcterms:created>
  <dcterms:modified xsi:type="dcterms:W3CDTF">2024-07-23T21:39:49Z</dcterms:modified>
</cp:coreProperties>
</file>