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9" r:id="rId2"/>
    <p:sldId id="290" r:id="rId3"/>
    <p:sldId id="256" r:id="rId4"/>
    <p:sldId id="291" r:id="rId5"/>
    <p:sldId id="258" r:id="rId6"/>
    <p:sldId id="292" r:id="rId7"/>
    <p:sldId id="281" r:id="rId8"/>
    <p:sldId id="293" r:id="rId9"/>
    <p:sldId id="282" r:id="rId10"/>
    <p:sldId id="294" r:id="rId11"/>
    <p:sldId id="283" r:id="rId12"/>
    <p:sldId id="295" r:id="rId13"/>
    <p:sldId id="284" r:id="rId14"/>
    <p:sldId id="296" r:id="rId15"/>
    <p:sldId id="286" r:id="rId16"/>
    <p:sldId id="297" r:id="rId17"/>
    <p:sldId id="285" r:id="rId18"/>
    <p:sldId id="29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742153-698F-426A-935D-B5EE594BA379}" v="45" dt="2023-08-09T06:07:46.9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3" autoAdjust="0"/>
    <p:restoredTop sz="84252" autoAdjust="0"/>
  </p:normalViewPr>
  <p:slideViewPr>
    <p:cSldViewPr snapToGrid="0">
      <p:cViewPr varScale="1">
        <p:scale>
          <a:sx n="55" d="100"/>
          <a:sy n="55" d="100"/>
        </p:scale>
        <p:origin x="78"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8742153-698F-426A-935D-B5EE594BA379}"/>
    <pc:docChg chg="modSld">
      <pc:chgData name="Leonie Smith" userId="fed1330f33f5650e" providerId="LiveId" clId="{08742153-698F-426A-935D-B5EE594BA379}" dt="2023-08-09T06:07:46.972" v="62"/>
      <pc:docMkLst>
        <pc:docMk/>
      </pc:docMkLst>
      <pc:sldChg chg="addSp modSp">
        <pc:chgData name="Leonie Smith" userId="fed1330f33f5650e" providerId="LiveId" clId="{08742153-698F-426A-935D-B5EE594BA379}" dt="2023-08-09T05:53:00.954" v="4"/>
        <pc:sldMkLst>
          <pc:docMk/>
          <pc:sldMk cId="3348757415" sldId="256"/>
        </pc:sldMkLst>
        <pc:picChg chg="add mod">
          <ac:chgData name="Leonie Smith" userId="fed1330f33f5650e" providerId="LiveId" clId="{08742153-698F-426A-935D-B5EE594BA379}" dt="2023-08-09T05:53:00.954" v="4"/>
          <ac:picMkLst>
            <pc:docMk/>
            <pc:sldMk cId="3348757415" sldId="256"/>
            <ac:picMk id="6" creationId="{FA199DE5-BC33-7A8D-2ED9-AED305CA69F9}"/>
          </ac:picMkLst>
        </pc:picChg>
      </pc:sldChg>
      <pc:sldChg chg="addSp delSp modSp mod modTransition modAnim">
        <pc:chgData name="Leonie Smith" userId="fed1330f33f5650e" providerId="LiveId" clId="{08742153-698F-426A-935D-B5EE594BA379}" dt="2023-08-09T05:53:57.491" v="8"/>
        <pc:sldMkLst>
          <pc:docMk/>
          <pc:sldMk cId="525752733" sldId="258"/>
        </pc:sldMkLst>
        <pc:picChg chg="add del mod">
          <ac:chgData name="Leonie Smith" userId="fed1330f33f5650e" providerId="LiveId" clId="{08742153-698F-426A-935D-B5EE594BA379}" dt="2023-08-09T05:53:48.237" v="7"/>
          <ac:picMkLst>
            <pc:docMk/>
            <pc:sldMk cId="525752733" sldId="258"/>
            <ac:picMk id="6" creationId="{F84614EF-108C-7697-D262-F46985D27FF2}"/>
          </ac:picMkLst>
        </pc:picChg>
        <pc:picChg chg="add del mod">
          <ac:chgData name="Leonie Smith" userId="fed1330f33f5650e" providerId="LiveId" clId="{08742153-698F-426A-935D-B5EE594BA379}" dt="2023-08-09T05:53:57.491" v="8"/>
          <ac:picMkLst>
            <pc:docMk/>
            <pc:sldMk cId="525752733" sldId="258"/>
            <ac:picMk id="9" creationId="{457EE6D3-3249-A72A-E86B-840FF6C8ACD2}"/>
          </ac:picMkLst>
        </pc:picChg>
        <pc:picChg chg="add mod">
          <ac:chgData name="Leonie Smith" userId="fed1330f33f5650e" providerId="LiveId" clId="{08742153-698F-426A-935D-B5EE594BA379}" dt="2023-08-09T05:53:57.491" v="8"/>
          <ac:picMkLst>
            <pc:docMk/>
            <pc:sldMk cId="525752733" sldId="258"/>
            <ac:picMk id="10" creationId="{2D9D423B-9229-75E0-7028-7D28E4A5EAA8}"/>
          </ac:picMkLst>
        </pc:picChg>
      </pc:sldChg>
      <pc:sldChg chg="addSp delSp modSp mod modTransition modAnim">
        <pc:chgData name="Leonie Smith" userId="fed1330f33f5650e" providerId="LiveId" clId="{08742153-698F-426A-935D-B5EE594BA379}" dt="2023-08-09T05:58:17.469" v="27"/>
        <pc:sldMkLst>
          <pc:docMk/>
          <pc:sldMk cId="2044568653" sldId="281"/>
        </pc:sldMkLst>
        <pc:picChg chg="add del mod">
          <ac:chgData name="Leonie Smith" userId="fed1330f33f5650e" providerId="LiveId" clId="{08742153-698F-426A-935D-B5EE594BA379}" dt="2023-08-09T05:56:06.910" v="11"/>
          <ac:picMkLst>
            <pc:docMk/>
            <pc:sldMk cId="2044568653" sldId="281"/>
            <ac:picMk id="6" creationId="{45DB5A92-CD65-3274-8700-EA0AD32BF085}"/>
          </ac:picMkLst>
        </pc:picChg>
        <pc:picChg chg="add del mod">
          <ac:chgData name="Leonie Smith" userId="fed1330f33f5650e" providerId="LiveId" clId="{08742153-698F-426A-935D-B5EE594BA379}" dt="2023-08-09T05:56:21.722" v="12"/>
          <ac:picMkLst>
            <pc:docMk/>
            <pc:sldMk cId="2044568653" sldId="281"/>
            <ac:picMk id="9" creationId="{C1F53A1F-949A-5D79-E96B-5C62EB93DECF}"/>
          </ac:picMkLst>
        </pc:picChg>
        <pc:picChg chg="add del mod">
          <ac:chgData name="Leonie Smith" userId="fed1330f33f5650e" providerId="LiveId" clId="{08742153-698F-426A-935D-B5EE594BA379}" dt="2023-08-09T05:56:25.095" v="14"/>
          <ac:picMkLst>
            <pc:docMk/>
            <pc:sldMk cId="2044568653" sldId="281"/>
            <ac:picMk id="10" creationId="{D36D2518-9DD2-D928-A4A6-EE623E684C21}"/>
          </ac:picMkLst>
        </pc:picChg>
        <pc:picChg chg="add del mod ord">
          <ac:chgData name="Leonie Smith" userId="fed1330f33f5650e" providerId="LiveId" clId="{08742153-698F-426A-935D-B5EE594BA379}" dt="2023-08-09T05:56:42.291" v="15"/>
          <ac:picMkLst>
            <pc:docMk/>
            <pc:sldMk cId="2044568653" sldId="281"/>
            <ac:picMk id="13" creationId="{BDF47F8F-138D-5E39-02C7-4D9D345F20BC}"/>
          </ac:picMkLst>
        </pc:picChg>
        <pc:picChg chg="add del mod">
          <ac:chgData name="Leonie Smith" userId="fed1330f33f5650e" providerId="LiveId" clId="{08742153-698F-426A-935D-B5EE594BA379}" dt="2023-08-09T05:56:43.600" v="17"/>
          <ac:picMkLst>
            <pc:docMk/>
            <pc:sldMk cId="2044568653" sldId="281"/>
            <ac:picMk id="14" creationId="{7D66075E-A402-4C06-181C-DAC4974062A4}"/>
          </ac:picMkLst>
        </pc:picChg>
        <pc:picChg chg="add del mod ord">
          <ac:chgData name="Leonie Smith" userId="fed1330f33f5650e" providerId="LiveId" clId="{08742153-698F-426A-935D-B5EE594BA379}" dt="2023-08-09T05:56:57.482" v="18"/>
          <ac:picMkLst>
            <pc:docMk/>
            <pc:sldMk cId="2044568653" sldId="281"/>
            <ac:picMk id="17" creationId="{D25F26F4-C0D8-F374-729D-4A9908C82B83}"/>
          </ac:picMkLst>
        </pc:picChg>
        <pc:picChg chg="add del mod">
          <ac:chgData name="Leonie Smith" userId="fed1330f33f5650e" providerId="LiveId" clId="{08742153-698F-426A-935D-B5EE594BA379}" dt="2023-08-09T05:57:02.879" v="20"/>
          <ac:picMkLst>
            <pc:docMk/>
            <pc:sldMk cId="2044568653" sldId="281"/>
            <ac:picMk id="18" creationId="{BEC2125E-4DD1-5E95-6F6F-878B69C81613}"/>
          </ac:picMkLst>
        </pc:picChg>
        <pc:picChg chg="add del mod ord">
          <ac:chgData name="Leonie Smith" userId="fed1330f33f5650e" providerId="LiveId" clId="{08742153-698F-426A-935D-B5EE594BA379}" dt="2023-08-09T05:57:22.238" v="21"/>
          <ac:picMkLst>
            <pc:docMk/>
            <pc:sldMk cId="2044568653" sldId="281"/>
            <ac:picMk id="21" creationId="{B54BB59E-43CB-57D4-693E-E25D3B41FBD1}"/>
          </ac:picMkLst>
        </pc:picChg>
        <pc:picChg chg="add del mod">
          <ac:chgData name="Leonie Smith" userId="fed1330f33f5650e" providerId="LiveId" clId="{08742153-698F-426A-935D-B5EE594BA379}" dt="2023-08-09T05:57:35.776" v="23"/>
          <ac:picMkLst>
            <pc:docMk/>
            <pc:sldMk cId="2044568653" sldId="281"/>
            <ac:picMk id="22" creationId="{B777D8D6-D89E-58DB-C9F7-CCBDC4D1B021}"/>
          </ac:picMkLst>
        </pc:picChg>
        <pc:picChg chg="add del mod ord">
          <ac:chgData name="Leonie Smith" userId="fed1330f33f5650e" providerId="LiveId" clId="{08742153-698F-426A-935D-B5EE594BA379}" dt="2023-08-09T05:57:54.984" v="24"/>
          <ac:picMkLst>
            <pc:docMk/>
            <pc:sldMk cId="2044568653" sldId="281"/>
            <ac:picMk id="26" creationId="{29D3A0AD-5B91-A324-8863-719612768E79}"/>
          </ac:picMkLst>
        </pc:picChg>
        <pc:picChg chg="add del mod">
          <ac:chgData name="Leonie Smith" userId="fed1330f33f5650e" providerId="LiveId" clId="{08742153-698F-426A-935D-B5EE594BA379}" dt="2023-08-09T05:57:56.321" v="26"/>
          <ac:picMkLst>
            <pc:docMk/>
            <pc:sldMk cId="2044568653" sldId="281"/>
            <ac:picMk id="27" creationId="{CE9770AE-AE5C-0057-1AB3-1AF007607392}"/>
          </ac:picMkLst>
        </pc:picChg>
        <pc:picChg chg="add del mod ord">
          <ac:chgData name="Leonie Smith" userId="fed1330f33f5650e" providerId="LiveId" clId="{08742153-698F-426A-935D-B5EE594BA379}" dt="2023-08-09T05:58:17.469" v="27"/>
          <ac:picMkLst>
            <pc:docMk/>
            <pc:sldMk cId="2044568653" sldId="281"/>
            <ac:picMk id="30" creationId="{B96492DE-3B56-92C2-643C-CC3D3EB0AA28}"/>
          </ac:picMkLst>
        </pc:picChg>
        <pc:picChg chg="add mod">
          <ac:chgData name="Leonie Smith" userId="fed1330f33f5650e" providerId="LiveId" clId="{08742153-698F-426A-935D-B5EE594BA379}" dt="2023-08-09T05:58:17.469" v="27"/>
          <ac:picMkLst>
            <pc:docMk/>
            <pc:sldMk cId="2044568653" sldId="281"/>
            <ac:picMk id="31" creationId="{7BA68169-95E1-8545-D7A2-BE0D2F59D14C}"/>
          </ac:picMkLst>
        </pc:picChg>
      </pc:sldChg>
      <pc:sldChg chg="addSp delSp modSp mod modTransition modAnim">
        <pc:chgData name="Leonie Smith" userId="fed1330f33f5650e" providerId="LiveId" clId="{08742153-698F-426A-935D-B5EE594BA379}" dt="2023-08-09T05:59:59.411" v="31"/>
        <pc:sldMkLst>
          <pc:docMk/>
          <pc:sldMk cId="3681266347" sldId="282"/>
        </pc:sldMkLst>
        <pc:picChg chg="add del mod">
          <ac:chgData name="Leonie Smith" userId="fed1330f33f5650e" providerId="LiveId" clId="{08742153-698F-426A-935D-B5EE594BA379}" dt="2023-08-09T05:59:41.714" v="30"/>
          <ac:picMkLst>
            <pc:docMk/>
            <pc:sldMk cId="3681266347" sldId="282"/>
            <ac:picMk id="6" creationId="{00F27958-351A-DFFE-F07B-433214EF7257}"/>
          </ac:picMkLst>
        </pc:picChg>
        <pc:picChg chg="add del mod">
          <ac:chgData name="Leonie Smith" userId="fed1330f33f5650e" providerId="LiveId" clId="{08742153-698F-426A-935D-B5EE594BA379}" dt="2023-08-09T05:59:59.411" v="31"/>
          <ac:picMkLst>
            <pc:docMk/>
            <pc:sldMk cId="3681266347" sldId="282"/>
            <ac:picMk id="9" creationId="{089C5159-43A1-944D-F7C5-AFFF3B2BCE27}"/>
          </ac:picMkLst>
        </pc:picChg>
        <pc:picChg chg="add mod">
          <ac:chgData name="Leonie Smith" userId="fed1330f33f5650e" providerId="LiveId" clId="{08742153-698F-426A-935D-B5EE594BA379}" dt="2023-08-09T05:59:59.411" v="31"/>
          <ac:picMkLst>
            <pc:docMk/>
            <pc:sldMk cId="3681266347" sldId="282"/>
            <ac:picMk id="10" creationId="{64527F81-D218-E64B-2E3F-2AECB4332E7A}"/>
          </ac:picMkLst>
        </pc:picChg>
      </pc:sldChg>
      <pc:sldChg chg="addSp delSp modSp mod modTransition modAnim">
        <pc:chgData name="Leonie Smith" userId="fed1330f33f5650e" providerId="LiveId" clId="{08742153-698F-426A-935D-B5EE594BA379}" dt="2023-08-09T06:02:31.564" v="44"/>
        <pc:sldMkLst>
          <pc:docMk/>
          <pc:sldMk cId="26953390" sldId="283"/>
        </pc:sldMkLst>
        <pc:picChg chg="add del mod">
          <ac:chgData name="Leonie Smith" userId="fed1330f33f5650e" providerId="LiveId" clId="{08742153-698F-426A-935D-B5EE594BA379}" dt="2023-08-09T06:01:12.935" v="34"/>
          <ac:picMkLst>
            <pc:docMk/>
            <pc:sldMk cId="26953390" sldId="283"/>
            <ac:picMk id="7" creationId="{22AD0AE7-524F-BDB2-3D53-232F2251EB2A}"/>
          </ac:picMkLst>
        </pc:picChg>
        <pc:picChg chg="add del mod">
          <ac:chgData name="Leonie Smith" userId="fed1330f33f5650e" providerId="LiveId" clId="{08742153-698F-426A-935D-B5EE594BA379}" dt="2023-08-09T06:01:19.333" v="35"/>
          <ac:picMkLst>
            <pc:docMk/>
            <pc:sldMk cId="26953390" sldId="283"/>
            <ac:picMk id="10" creationId="{75EFC468-0F23-A569-4033-8361A6E507E6}"/>
          </ac:picMkLst>
        </pc:picChg>
        <pc:picChg chg="add del mod">
          <ac:chgData name="Leonie Smith" userId="fed1330f33f5650e" providerId="LiveId" clId="{08742153-698F-426A-935D-B5EE594BA379}" dt="2023-08-09T06:01:20.817" v="37"/>
          <ac:picMkLst>
            <pc:docMk/>
            <pc:sldMk cId="26953390" sldId="283"/>
            <ac:picMk id="11" creationId="{57845984-FCA3-63C2-AE8E-A2AA9E1A6C10}"/>
          </ac:picMkLst>
        </pc:picChg>
        <pc:picChg chg="add del mod ord">
          <ac:chgData name="Leonie Smith" userId="fed1330f33f5650e" providerId="LiveId" clId="{08742153-698F-426A-935D-B5EE594BA379}" dt="2023-08-09T06:01:36.790" v="38"/>
          <ac:picMkLst>
            <pc:docMk/>
            <pc:sldMk cId="26953390" sldId="283"/>
            <ac:picMk id="14" creationId="{883712C8-ED98-E46C-14B3-8B9DD243BBBB}"/>
          </ac:picMkLst>
        </pc:picChg>
        <pc:picChg chg="add del mod">
          <ac:chgData name="Leonie Smith" userId="fed1330f33f5650e" providerId="LiveId" clId="{08742153-698F-426A-935D-B5EE594BA379}" dt="2023-08-09T06:01:44.344" v="40"/>
          <ac:picMkLst>
            <pc:docMk/>
            <pc:sldMk cId="26953390" sldId="283"/>
            <ac:picMk id="15" creationId="{E75F9B46-8DF3-CD0C-0013-425B4EDB3A2C}"/>
          </ac:picMkLst>
        </pc:picChg>
        <pc:picChg chg="add del mod ord">
          <ac:chgData name="Leonie Smith" userId="fed1330f33f5650e" providerId="LiveId" clId="{08742153-698F-426A-935D-B5EE594BA379}" dt="2023-08-09T06:02:01.080" v="41"/>
          <ac:picMkLst>
            <pc:docMk/>
            <pc:sldMk cId="26953390" sldId="283"/>
            <ac:picMk id="19" creationId="{ED65E2A4-8A63-9A48-13FF-D91040187FE6}"/>
          </ac:picMkLst>
        </pc:picChg>
        <pc:picChg chg="add del mod">
          <ac:chgData name="Leonie Smith" userId="fed1330f33f5650e" providerId="LiveId" clId="{08742153-698F-426A-935D-B5EE594BA379}" dt="2023-08-09T06:02:13.553" v="43"/>
          <ac:picMkLst>
            <pc:docMk/>
            <pc:sldMk cId="26953390" sldId="283"/>
            <ac:picMk id="20" creationId="{614D8215-5B0B-7DC8-C670-B88BE4993EF8}"/>
          </ac:picMkLst>
        </pc:picChg>
        <pc:picChg chg="add del mod ord">
          <ac:chgData name="Leonie Smith" userId="fed1330f33f5650e" providerId="LiveId" clId="{08742153-698F-426A-935D-B5EE594BA379}" dt="2023-08-09T06:02:31.564" v="44"/>
          <ac:picMkLst>
            <pc:docMk/>
            <pc:sldMk cId="26953390" sldId="283"/>
            <ac:picMk id="24" creationId="{C33546F3-2311-DA7D-B1A9-898524DF913C}"/>
          </ac:picMkLst>
        </pc:picChg>
        <pc:picChg chg="add mod">
          <ac:chgData name="Leonie Smith" userId="fed1330f33f5650e" providerId="LiveId" clId="{08742153-698F-426A-935D-B5EE594BA379}" dt="2023-08-09T06:02:31.564" v="44"/>
          <ac:picMkLst>
            <pc:docMk/>
            <pc:sldMk cId="26953390" sldId="283"/>
            <ac:picMk id="25" creationId="{72DC178C-AE38-080D-2880-F86032123C78}"/>
          </ac:picMkLst>
        </pc:picChg>
      </pc:sldChg>
      <pc:sldChg chg="addSp modSp">
        <pc:chgData name="Leonie Smith" userId="fed1330f33f5650e" providerId="LiveId" clId="{08742153-698F-426A-935D-B5EE594BA379}" dt="2023-08-09T06:03:57.668" v="45"/>
        <pc:sldMkLst>
          <pc:docMk/>
          <pc:sldMk cId="2872476414" sldId="284"/>
        </pc:sldMkLst>
        <pc:picChg chg="add mod">
          <ac:chgData name="Leonie Smith" userId="fed1330f33f5650e" providerId="LiveId" clId="{08742153-698F-426A-935D-B5EE594BA379}" dt="2023-08-09T06:03:57.668" v="45"/>
          <ac:picMkLst>
            <pc:docMk/>
            <pc:sldMk cId="2872476414" sldId="284"/>
            <ac:picMk id="6" creationId="{49B3DBDC-DF08-A0E2-0BAF-6D0DD8AFA64C}"/>
          </ac:picMkLst>
        </pc:picChg>
      </pc:sldChg>
      <pc:sldChg chg="addSp delSp modSp mod modTransition modAnim">
        <pc:chgData name="Leonie Smith" userId="fed1330f33f5650e" providerId="LiveId" clId="{08742153-698F-426A-935D-B5EE594BA379}" dt="2023-08-09T06:07:46.972" v="62"/>
        <pc:sldMkLst>
          <pc:docMk/>
          <pc:sldMk cId="2342427813" sldId="285"/>
        </pc:sldMkLst>
        <pc:picChg chg="add del mod">
          <ac:chgData name="Leonie Smith" userId="fed1330f33f5650e" providerId="LiveId" clId="{08742153-698F-426A-935D-B5EE594BA379}" dt="2023-08-09T06:05:52.438" v="49"/>
          <ac:picMkLst>
            <pc:docMk/>
            <pc:sldMk cId="2342427813" sldId="285"/>
            <ac:picMk id="7" creationId="{67B6176B-9A8E-A47E-49F1-0F46AB269DD0}"/>
          </ac:picMkLst>
        </pc:picChg>
        <pc:picChg chg="add del mod">
          <ac:chgData name="Leonie Smith" userId="fed1330f33f5650e" providerId="LiveId" clId="{08742153-698F-426A-935D-B5EE594BA379}" dt="2023-08-09T06:05:59.988" v="50"/>
          <ac:picMkLst>
            <pc:docMk/>
            <pc:sldMk cId="2342427813" sldId="285"/>
            <ac:picMk id="10" creationId="{F023562A-BB1B-F113-627B-BD5DC850EEB6}"/>
          </ac:picMkLst>
        </pc:picChg>
        <pc:picChg chg="add del mod">
          <ac:chgData name="Leonie Smith" userId="fed1330f33f5650e" providerId="LiveId" clId="{08742153-698F-426A-935D-B5EE594BA379}" dt="2023-08-09T06:06:05.691" v="52"/>
          <ac:picMkLst>
            <pc:docMk/>
            <pc:sldMk cId="2342427813" sldId="285"/>
            <ac:picMk id="11" creationId="{0F797194-29F0-D291-713A-D0234D0AD495}"/>
          </ac:picMkLst>
        </pc:picChg>
        <pc:picChg chg="add del mod ord">
          <ac:chgData name="Leonie Smith" userId="fed1330f33f5650e" providerId="LiveId" clId="{08742153-698F-426A-935D-B5EE594BA379}" dt="2023-08-09T06:06:24.261" v="53"/>
          <ac:picMkLst>
            <pc:docMk/>
            <pc:sldMk cId="2342427813" sldId="285"/>
            <ac:picMk id="14" creationId="{053D8FAE-6C87-45FF-BAFD-17D2CCB93C55}"/>
          </ac:picMkLst>
        </pc:picChg>
        <pc:picChg chg="add del mod">
          <ac:chgData name="Leonie Smith" userId="fed1330f33f5650e" providerId="LiveId" clId="{08742153-698F-426A-935D-B5EE594BA379}" dt="2023-08-09T06:06:42.431" v="55"/>
          <ac:picMkLst>
            <pc:docMk/>
            <pc:sldMk cId="2342427813" sldId="285"/>
            <ac:picMk id="15" creationId="{3B0C5E7C-B068-72DC-F28F-AD7ABB3B67AF}"/>
          </ac:picMkLst>
        </pc:picChg>
        <pc:picChg chg="add del mod ord">
          <ac:chgData name="Leonie Smith" userId="fed1330f33f5650e" providerId="LiveId" clId="{08742153-698F-426A-935D-B5EE594BA379}" dt="2023-08-09T06:06:48.492" v="56"/>
          <ac:picMkLst>
            <pc:docMk/>
            <pc:sldMk cId="2342427813" sldId="285"/>
            <ac:picMk id="19" creationId="{FB50A8E7-07FF-4318-003E-ACCC3C0CE1A8}"/>
          </ac:picMkLst>
        </pc:picChg>
        <pc:picChg chg="add del mod">
          <ac:chgData name="Leonie Smith" userId="fed1330f33f5650e" providerId="LiveId" clId="{08742153-698F-426A-935D-B5EE594BA379}" dt="2023-08-09T06:06:57.365" v="58"/>
          <ac:picMkLst>
            <pc:docMk/>
            <pc:sldMk cId="2342427813" sldId="285"/>
            <ac:picMk id="20" creationId="{3A8AEFE6-264F-25AC-F9E6-4851B09BD025}"/>
          </ac:picMkLst>
        </pc:picChg>
        <pc:picChg chg="add del mod ord">
          <ac:chgData name="Leonie Smith" userId="fed1330f33f5650e" providerId="LiveId" clId="{08742153-698F-426A-935D-B5EE594BA379}" dt="2023-08-09T06:07:16.734" v="59"/>
          <ac:picMkLst>
            <pc:docMk/>
            <pc:sldMk cId="2342427813" sldId="285"/>
            <ac:picMk id="24" creationId="{55882AD2-F511-8761-DC7C-C8D18192022C}"/>
          </ac:picMkLst>
        </pc:picChg>
        <pc:picChg chg="add del mod">
          <ac:chgData name="Leonie Smith" userId="fed1330f33f5650e" providerId="LiveId" clId="{08742153-698F-426A-935D-B5EE594BA379}" dt="2023-08-09T06:07:27.186" v="61"/>
          <ac:picMkLst>
            <pc:docMk/>
            <pc:sldMk cId="2342427813" sldId="285"/>
            <ac:picMk id="25" creationId="{02BA203F-E25D-5046-83A8-EAC57BE2F737}"/>
          </ac:picMkLst>
        </pc:picChg>
        <pc:picChg chg="add del mod ord">
          <ac:chgData name="Leonie Smith" userId="fed1330f33f5650e" providerId="LiveId" clId="{08742153-698F-426A-935D-B5EE594BA379}" dt="2023-08-09T06:07:46.972" v="62"/>
          <ac:picMkLst>
            <pc:docMk/>
            <pc:sldMk cId="2342427813" sldId="285"/>
            <ac:picMk id="29" creationId="{0A08683C-14C2-7CDB-8D64-D8FE9B6674F1}"/>
          </ac:picMkLst>
        </pc:picChg>
        <pc:picChg chg="add mod">
          <ac:chgData name="Leonie Smith" userId="fed1330f33f5650e" providerId="LiveId" clId="{08742153-698F-426A-935D-B5EE594BA379}" dt="2023-08-09T06:07:46.972" v="62"/>
          <ac:picMkLst>
            <pc:docMk/>
            <pc:sldMk cId="2342427813" sldId="285"/>
            <ac:picMk id="30" creationId="{5778B852-DCD1-4B22-1C04-E3094237D32B}"/>
          </ac:picMkLst>
        </pc:picChg>
      </pc:sldChg>
      <pc:sldChg chg="addSp modSp">
        <pc:chgData name="Leonie Smith" userId="fed1330f33f5650e" providerId="LiveId" clId="{08742153-698F-426A-935D-B5EE594BA379}" dt="2023-08-09T06:04:43.653" v="46"/>
        <pc:sldMkLst>
          <pc:docMk/>
          <pc:sldMk cId="2223752114" sldId="286"/>
        </pc:sldMkLst>
        <pc:picChg chg="add mod">
          <ac:chgData name="Leonie Smith" userId="fed1330f33f5650e" providerId="LiveId" clId="{08742153-698F-426A-935D-B5EE594BA379}" dt="2023-08-09T06:04:43.653" v="46"/>
          <ac:picMkLst>
            <pc:docMk/>
            <pc:sldMk cId="2223752114" sldId="286"/>
            <ac:picMk id="6" creationId="{45C387D3-DFB4-D8BE-44FC-0935C42010DC}"/>
          </ac:picMkLst>
        </pc:picChg>
      </pc:sldChg>
      <pc:sldChg chg="addSp delSp modSp mod modTransition modAnim">
        <pc:chgData name="Leonie Smith" userId="fed1330f33f5650e" providerId="LiveId" clId="{08742153-698F-426A-935D-B5EE594BA379}" dt="2023-08-09T05:52:20.863" v="3"/>
        <pc:sldMkLst>
          <pc:docMk/>
          <pc:sldMk cId="1009247972" sldId="289"/>
        </pc:sldMkLst>
        <pc:picChg chg="add del mod">
          <ac:chgData name="Leonie Smith" userId="fed1330f33f5650e" providerId="LiveId" clId="{08742153-698F-426A-935D-B5EE594BA379}" dt="2023-08-09T05:52:13.927" v="2"/>
          <ac:picMkLst>
            <pc:docMk/>
            <pc:sldMk cId="1009247972" sldId="289"/>
            <ac:picMk id="7" creationId="{D6191A5E-B817-4CDA-7B20-40CD764E16D0}"/>
          </ac:picMkLst>
        </pc:picChg>
        <pc:picChg chg="add del mod">
          <ac:chgData name="Leonie Smith" userId="fed1330f33f5650e" providerId="LiveId" clId="{08742153-698F-426A-935D-B5EE594BA379}" dt="2023-08-09T05:52:20.863" v="3"/>
          <ac:picMkLst>
            <pc:docMk/>
            <pc:sldMk cId="1009247972" sldId="289"/>
            <ac:picMk id="12" creationId="{C923E5CC-41C2-699B-8032-731F2A91C26F}"/>
          </ac:picMkLst>
        </pc:picChg>
        <pc:picChg chg="add mod">
          <ac:chgData name="Leonie Smith" userId="fed1330f33f5650e" providerId="LiveId" clId="{08742153-698F-426A-935D-B5EE594BA379}" dt="2023-08-09T05:52:20.863" v="3"/>
          <ac:picMkLst>
            <pc:docMk/>
            <pc:sldMk cId="1009247972" sldId="289"/>
            <ac:picMk id="13" creationId="{BE82DC70-768A-3A25-0B03-78BB45E5F499}"/>
          </ac:picMkLst>
        </pc:picChg>
      </pc:sldChg>
    </pc:docChg>
  </pc:docChgLst>
  <pc:docChgLst>
    <pc:chgData name="Alfred Smith" userId="3c60a3631c0db8ad" providerId="LiveId" clId="{0BDB4A05-5D3D-40CE-8109-1BB785AAF91D}"/>
    <pc:docChg chg="undo custSel modSld">
      <pc:chgData name="Alfred Smith" userId="3c60a3631c0db8ad" providerId="LiveId" clId="{0BDB4A05-5D3D-40CE-8109-1BB785AAF91D}" dt="2023-01-25T12:04:29.860" v="30"/>
      <pc:docMkLst>
        <pc:docMk/>
      </pc:docMkLst>
      <pc:sldChg chg="addSp delSp modSp mod modTransition modAnim">
        <pc:chgData name="Alfred Smith" userId="3c60a3631c0db8ad" providerId="LiveId" clId="{0BDB4A05-5D3D-40CE-8109-1BB785AAF91D}" dt="2023-01-25T12:04:20.664" v="23"/>
        <pc:sldMkLst>
          <pc:docMk/>
          <pc:sldMk cId="3348757415" sldId="256"/>
        </pc:sldMkLst>
        <pc:spChg chg="add mod">
          <ac:chgData name="Alfred Smith" userId="3c60a3631c0db8ad" providerId="LiveId" clId="{0BDB4A05-5D3D-40CE-8109-1BB785AAF91D}" dt="2023-01-25T12:04:20.664" v="23"/>
          <ac:spMkLst>
            <pc:docMk/>
            <pc:sldMk cId="3348757415" sldId="256"/>
            <ac:spMk id="2" creationId="{31B5B373-D3FD-B33F-8A62-6CB33D1FC61B}"/>
          </ac:spMkLst>
        </pc:spChg>
        <pc:spChg chg="del">
          <ac:chgData name="Alfred Smith" userId="3c60a3631c0db8ad" providerId="LiveId" clId="{0BDB4A05-5D3D-40CE-8109-1BB785AAF91D}" dt="2023-01-25T12:04:08.411" v="20" actId="478"/>
          <ac:spMkLst>
            <pc:docMk/>
            <pc:sldMk cId="3348757415" sldId="256"/>
            <ac:spMk id="6" creationId="{416C064E-628E-47C0-A712-DB178FE9901E}"/>
          </ac:spMkLst>
        </pc:spChg>
        <pc:picChg chg="del">
          <ac:chgData name="Alfred Smith" userId="3c60a3631c0db8ad" providerId="LiveId" clId="{0BDB4A05-5D3D-40CE-8109-1BB785AAF91D}" dt="2023-01-25T12:03:49.733" v="12"/>
          <ac:picMkLst>
            <pc:docMk/>
            <pc:sldMk cId="3348757415" sldId="256"/>
            <ac:picMk id="3" creationId="{4869B853-9C9C-4C0F-A559-5523736A859A}"/>
          </ac:picMkLst>
        </pc:picChg>
      </pc:sldChg>
      <pc:sldChg chg="addSp delSp modSp mod modTransition modAnim">
        <pc:chgData name="Alfred Smith" userId="3c60a3631c0db8ad" providerId="LiveId" clId="{0BDB4A05-5D3D-40CE-8109-1BB785AAF91D}" dt="2023-01-25T12:04:22.050" v="24"/>
        <pc:sldMkLst>
          <pc:docMk/>
          <pc:sldMk cId="525752733" sldId="258"/>
        </pc:sldMkLst>
        <pc:spChg chg="add mod">
          <ac:chgData name="Alfred Smith" userId="3c60a3631c0db8ad" providerId="LiveId" clId="{0BDB4A05-5D3D-40CE-8109-1BB785AAF91D}" dt="2023-01-25T12:04:22.050" v="24"/>
          <ac:spMkLst>
            <pc:docMk/>
            <pc:sldMk cId="525752733" sldId="258"/>
            <ac:spMk id="2" creationId="{AF7089B7-2714-9F2F-7476-64D5AA85C5AA}"/>
          </ac:spMkLst>
        </pc:spChg>
        <pc:spChg chg="del">
          <ac:chgData name="Alfred Smith" userId="3c60a3631c0db8ad" providerId="LiveId" clId="{0BDB4A05-5D3D-40CE-8109-1BB785AAF91D}" dt="2023-01-25T12:04:06.367" v="19" actId="478"/>
          <ac:spMkLst>
            <pc:docMk/>
            <pc:sldMk cId="525752733" sldId="258"/>
            <ac:spMk id="6" creationId="{416C064E-628E-47C0-A712-DB178FE9901E}"/>
          </ac:spMkLst>
        </pc:spChg>
        <pc:picChg chg="del">
          <ac:chgData name="Alfred Smith" userId="3c60a3631c0db8ad" providerId="LiveId" clId="{0BDB4A05-5D3D-40CE-8109-1BB785AAF91D}" dt="2023-01-25T12:03:49.733" v="12"/>
          <ac:picMkLst>
            <pc:docMk/>
            <pc:sldMk cId="525752733" sldId="258"/>
            <ac:picMk id="5" creationId="{7B4BF63F-04F7-4257-B11D-52CFE911EEA9}"/>
          </ac:picMkLst>
        </pc:picChg>
      </pc:sldChg>
      <pc:sldChg chg="addSp delSp modSp mod modTransition modAnim">
        <pc:chgData name="Alfred Smith" userId="3c60a3631c0db8ad" providerId="LiveId" clId="{0BDB4A05-5D3D-40CE-8109-1BB785AAF91D}" dt="2023-01-25T12:04:23.402" v="25"/>
        <pc:sldMkLst>
          <pc:docMk/>
          <pc:sldMk cId="2044568653" sldId="281"/>
        </pc:sldMkLst>
        <pc:spChg chg="add mod">
          <ac:chgData name="Alfred Smith" userId="3c60a3631c0db8ad" providerId="LiveId" clId="{0BDB4A05-5D3D-40CE-8109-1BB785AAF91D}" dt="2023-01-25T12:04:23.402" v="25"/>
          <ac:spMkLst>
            <pc:docMk/>
            <pc:sldMk cId="2044568653" sldId="281"/>
            <ac:spMk id="2" creationId="{69FA9B06-E116-F16E-4AF4-1D3A18F76075}"/>
          </ac:spMkLst>
        </pc:spChg>
        <pc:spChg chg="del">
          <ac:chgData name="Alfred Smith" userId="3c60a3631c0db8ad" providerId="LiveId" clId="{0BDB4A05-5D3D-40CE-8109-1BB785AAF91D}" dt="2023-01-25T12:04:04.814" v="18" actId="478"/>
          <ac:spMkLst>
            <pc:docMk/>
            <pc:sldMk cId="2044568653" sldId="281"/>
            <ac:spMk id="6" creationId="{416C064E-628E-47C0-A712-DB178FE9901E}"/>
          </ac:spMkLst>
        </pc:spChg>
        <pc:picChg chg="del">
          <ac:chgData name="Alfred Smith" userId="3c60a3631c0db8ad" providerId="LiveId" clId="{0BDB4A05-5D3D-40CE-8109-1BB785AAF91D}" dt="2023-01-25T12:03:49.733" v="12"/>
          <ac:picMkLst>
            <pc:docMk/>
            <pc:sldMk cId="2044568653" sldId="281"/>
            <ac:picMk id="3" creationId="{AB968C9C-4D99-4051-84BF-D09B1698232F}"/>
          </ac:picMkLst>
        </pc:picChg>
      </pc:sldChg>
      <pc:sldChg chg="addSp delSp modSp mod modTransition modAnim">
        <pc:chgData name="Alfred Smith" userId="3c60a3631c0db8ad" providerId="LiveId" clId="{0BDB4A05-5D3D-40CE-8109-1BB785AAF91D}" dt="2023-01-25T12:04:24.689" v="26"/>
        <pc:sldMkLst>
          <pc:docMk/>
          <pc:sldMk cId="3681266347" sldId="282"/>
        </pc:sldMkLst>
        <pc:spChg chg="add mod">
          <ac:chgData name="Alfred Smith" userId="3c60a3631c0db8ad" providerId="LiveId" clId="{0BDB4A05-5D3D-40CE-8109-1BB785AAF91D}" dt="2023-01-25T12:04:24.689" v="26"/>
          <ac:spMkLst>
            <pc:docMk/>
            <pc:sldMk cId="3681266347" sldId="282"/>
            <ac:spMk id="2" creationId="{183B6959-5E67-5BB7-DD75-692D60B14A40}"/>
          </ac:spMkLst>
        </pc:spChg>
        <pc:spChg chg="del">
          <ac:chgData name="Alfred Smith" userId="3c60a3631c0db8ad" providerId="LiveId" clId="{0BDB4A05-5D3D-40CE-8109-1BB785AAF91D}" dt="2023-01-25T12:04:00.516" v="17" actId="478"/>
          <ac:spMkLst>
            <pc:docMk/>
            <pc:sldMk cId="3681266347" sldId="282"/>
            <ac:spMk id="6" creationId="{416C064E-628E-47C0-A712-DB178FE9901E}"/>
          </ac:spMkLst>
        </pc:spChg>
        <pc:picChg chg="del">
          <ac:chgData name="Alfred Smith" userId="3c60a3631c0db8ad" providerId="LiveId" clId="{0BDB4A05-5D3D-40CE-8109-1BB785AAF91D}" dt="2023-01-25T12:03:49.733" v="12"/>
          <ac:picMkLst>
            <pc:docMk/>
            <pc:sldMk cId="3681266347" sldId="282"/>
            <ac:picMk id="11" creationId="{E54FBF42-4946-46B0-9FD4-F49D5341FA71}"/>
          </ac:picMkLst>
        </pc:picChg>
      </pc:sldChg>
      <pc:sldChg chg="addSp delSp modSp mod modTransition modAnim">
        <pc:chgData name="Alfred Smith" userId="3c60a3631c0db8ad" providerId="LiveId" clId="{0BDB4A05-5D3D-40CE-8109-1BB785AAF91D}" dt="2023-01-25T12:04:25.991" v="27"/>
        <pc:sldMkLst>
          <pc:docMk/>
          <pc:sldMk cId="26953390" sldId="283"/>
        </pc:sldMkLst>
        <pc:spChg chg="add mod">
          <ac:chgData name="Alfred Smith" userId="3c60a3631c0db8ad" providerId="LiveId" clId="{0BDB4A05-5D3D-40CE-8109-1BB785AAF91D}" dt="2023-01-25T12:04:25.991" v="27"/>
          <ac:spMkLst>
            <pc:docMk/>
            <pc:sldMk cId="26953390" sldId="283"/>
            <ac:spMk id="2" creationId="{963FAEB9-E088-203B-782D-7A2BF746C503}"/>
          </ac:spMkLst>
        </pc:spChg>
        <pc:spChg chg="del">
          <ac:chgData name="Alfred Smith" userId="3c60a3631c0db8ad" providerId="LiveId" clId="{0BDB4A05-5D3D-40CE-8109-1BB785AAF91D}" dt="2023-01-25T12:03:58.973" v="16" actId="478"/>
          <ac:spMkLst>
            <pc:docMk/>
            <pc:sldMk cId="26953390" sldId="283"/>
            <ac:spMk id="6" creationId="{416C064E-628E-47C0-A712-DB178FE9901E}"/>
          </ac:spMkLst>
        </pc:spChg>
        <pc:picChg chg="del">
          <ac:chgData name="Alfred Smith" userId="3c60a3631c0db8ad" providerId="LiveId" clId="{0BDB4A05-5D3D-40CE-8109-1BB785AAF91D}" dt="2023-01-25T12:03:49.733" v="12"/>
          <ac:picMkLst>
            <pc:docMk/>
            <pc:sldMk cId="26953390" sldId="283"/>
            <ac:picMk id="7" creationId="{BA25207E-CCB2-44A4-8E0B-5FC38C7FD361}"/>
          </ac:picMkLst>
        </pc:picChg>
      </pc:sldChg>
      <pc:sldChg chg="addSp delSp modSp mod modTransition modAnim">
        <pc:chgData name="Alfred Smith" userId="3c60a3631c0db8ad" providerId="LiveId" clId="{0BDB4A05-5D3D-40CE-8109-1BB785AAF91D}" dt="2023-01-25T12:04:27.244" v="28"/>
        <pc:sldMkLst>
          <pc:docMk/>
          <pc:sldMk cId="2872476414" sldId="284"/>
        </pc:sldMkLst>
        <pc:spChg chg="add mod">
          <ac:chgData name="Alfred Smith" userId="3c60a3631c0db8ad" providerId="LiveId" clId="{0BDB4A05-5D3D-40CE-8109-1BB785AAF91D}" dt="2023-01-25T12:04:27.244" v="28"/>
          <ac:spMkLst>
            <pc:docMk/>
            <pc:sldMk cId="2872476414" sldId="284"/>
            <ac:spMk id="2" creationId="{16559E63-9AAF-86CC-44D1-735E220BBF29}"/>
          </ac:spMkLst>
        </pc:spChg>
        <pc:spChg chg="del">
          <ac:chgData name="Alfred Smith" userId="3c60a3631c0db8ad" providerId="LiveId" clId="{0BDB4A05-5D3D-40CE-8109-1BB785AAF91D}" dt="2023-01-25T12:03:57.228" v="15" actId="478"/>
          <ac:spMkLst>
            <pc:docMk/>
            <pc:sldMk cId="2872476414" sldId="284"/>
            <ac:spMk id="6" creationId="{416C064E-628E-47C0-A712-DB178FE9901E}"/>
          </ac:spMkLst>
        </pc:spChg>
        <pc:picChg chg="del">
          <ac:chgData name="Alfred Smith" userId="3c60a3631c0db8ad" providerId="LiveId" clId="{0BDB4A05-5D3D-40CE-8109-1BB785AAF91D}" dt="2023-01-25T12:03:49.733" v="12"/>
          <ac:picMkLst>
            <pc:docMk/>
            <pc:sldMk cId="2872476414" sldId="284"/>
            <ac:picMk id="13" creationId="{9698CA34-7BE7-4F8E-AAF7-D4985C6A8214}"/>
          </ac:picMkLst>
        </pc:picChg>
      </pc:sldChg>
      <pc:sldChg chg="addSp delSp modSp mod modTransition modAnim">
        <pc:chgData name="Alfred Smith" userId="3c60a3631c0db8ad" providerId="LiveId" clId="{0BDB4A05-5D3D-40CE-8109-1BB785AAF91D}" dt="2023-01-25T12:04:29.860" v="30"/>
        <pc:sldMkLst>
          <pc:docMk/>
          <pc:sldMk cId="2342427813" sldId="285"/>
        </pc:sldMkLst>
        <pc:spChg chg="add mod">
          <ac:chgData name="Alfred Smith" userId="3c60a3631c0db8ad" providerId="LiveId" clId="{0BDB4A05-5D3D-40CE-8109-1BB785AAF91D}" dt="2023-01-25T12:04:29.860" v="30"/>
          <ac:spMkLst>
            <pc:docMk/>
            <pc:sldMk cId="2342427813" sldId="285"/>
            <ac:spMk id="2" creationId="{EF9E0A8E-0F8B-677D-410C-96A5BD3C1BAF}"/>
          </ac:spMkLst>
        </pc:spChg>
        <pc:spChg chg="del">
          <ac:chgData name="Alfred Smith" userId="3c60a3631c0db8ad" providerId="LiveId" clId="{0BDB4A05-5D3D-40CE-8109-1BB785AAF91D}" dt="2023-01-25T12:03:52.970" v="13" actId="478"/>
          <ac:spMkLst>
            <pc:docMk/>
            <pc:sldMk cId="2342427813" sldId="285"/>
            <ac:spMk id="6" creationId="{416C064E-628E-47C0-A712-DB178FE9901E}"/>
          </ac:spMkLst>
        </pc:spChg>
        <pc:picChg chg="del">
          <ac:chgData name="Alfred Smith" userId="3c60a3631c0db8ad" providerId="LiveId" clId="{0BDB4A05-5D3D-40CE-8109-1BB785AAF91D}" dt="2023-01-25T12:03:49.733" v="12"/>
          <ac:picMkLst>
            <pc:docMk/>
            <pc:sldMk cId="2342427813" sldId="285"/>
            <ac:picMk id="5" creationId="{8B322D16-E24C-4D3B-9623-2E10B6A5E41D}"/>
          </ac:picMkLst>
        </pc:picChg>
      </pc:sldChg>
      <pc:sldChg chg="addSp delSp modSp mod modTransition modAnim">
        <pc:chgData name="Alfred Smith" userId="3c60a3631c0db8ad" providerId="LiveId" clId="{0BDB4A05-5D3D-40CE-8109-1BB785AAF91D}" dt="2023-01-25T12:04:28.565" v="29"/>
        <pc:sldMkLst>
          <pc:docMk/>
          <pc:sldMk cId="2223752114" sldId="286"/>
        </pc:sldMkLst>
        <pc:spChg chg="add mod">
          <ac:chgData name="Alfred Smith" userId="3c60a3631c0db8ad" providerId="LiveId" clId="{0BDB4A05-5D3D-40CE-8109-1BB785AAF91D}" dt="2023-01-25T12:04:28.565" v="29"/>
          <ac:spMkLst>
            <pc:docMk/>
            <pc:sldMk cId="2223752114" sldId="286"/>
            <ac:spMk id="3" creationId="{9D6CAD25-1C18-5214-681E-2A898A8B6A8D}"/>
          </ac:spMkLst>
        </pc:spChg>
        <pc:spChg chg="del">
          <ac:chgData name="Alfred Smith" userId="3c60a3631c0db8ad" providerId="LiveId" clId="{0BDB4A05-5D3D-40CE-8109-1BB785AAF91D}" dt="2023-01-25T12:03:54.674" v="14" actId="478"/>
          <ac:spMkLst>
            <pc:docMk/>
            <pc:sldMk cId="2223752114" sldId="286"/>
            <ac:spMk id="6" creationId="{416C064E-628E-47C0-A712-DB178FE9901E}"/>
          </ac:spMkLst>
        </pc:spChg>
        <pc:picChg chg="del">
          <ac:chgData name="Alfred Smith" userId="3c60a3631c0db8ad" providerId="LiveId" clId="{0BDB4A05-5D3D-40CE-8109-1BB785AAF91D}" dt="2023-01-25T12:03:49.733" v="12"/>
          <ac:picMkLst>
            <pc:docMk/>
            <pc:sldMk cId="2223752114" sldId="286"/>
            <ac:picMk id="2" creationId="{867A5B29-B154-4FA7-BE64-3096C0346E6E}"/>
          </ac:picMkLst>
        </pc:picChg>
      </pc:sldChg>
      <pc:sldChg chg="addSp delSp modSp mod modTransition modAnim">
        <pc:chgData name="Alfred Smith" userId="3c60a3631c0db8ad" providerId="LiveId" clId="{0BDB4A05-5D3D-40CE-8109-1BB785AAF91D}" dt="2023-01-25T12:04:11.940" v="22" actId="478"/>
        <pc:sldMkLst>
          <pc:docMk/>
          <pc:sldMk cId="1009247972" sldId="289"/>
        </pc:sldMkLst>
        <pc:spChg chg="add del">
          <ac:chgData name="Alfred Smith" userId="3c60a3631c0db8ad" providerId="LiveId" clId="{0BDB4A05-5D3D-40CE-8109-1BB785AAF91D}" dt="2023-01-25T12:04:11.940" v="22" actId="478"/>
          <ac:spMkLst>
            <pc:docMk/>
            <pc:sldMk cId="1009247972" sldId="289"/>
            <ac:spMk id="3" creationId="{F512165B-4509-47CC-A3CA-BE34AF26ECDB}"/>
          </ac:spMkLst>
        </pc:spChg>
        <pc:spChg chg="add del mod">
          <ac:chgData name="Alfred Smith" userId="3c60a3631c0db8ad" providerId="LiveId" clId="{0BDB4A05-5D3D-40CE-8109-1BB785AAF91D}" dt="2023-01-25T12:04:11.940" v="22" actId="478"/>
          <ac:spMkLst>
            <pc:docMk/>
            <pc:sldMk cId="1009247972" sldId="289"/>
            <ac:spMk id="6" creationId="{A7068B05-A57B-68B0-CB83-58810301C102}"/>
          </ac:spMkLst>
        </pc:spChg>
        <pc:picChg chg="del">
          <ac:chgData name="Alfred Smith" userId="3c60a3631c0db8ad" providerId="LiveId" clId="{0BDB4A05-5D3D-40CE-8109-1BB785AAF91D}" dt="2023-01-25T12:03:49.733" v="12"/>
          <ac:picMkLst>
            <pc:docMk/>
            <pc:sldMk cId="1009247972" sldId="289"/>
            <ac:picMk id="4" creationId="{E48EC669-6E46-4299-84AB-AF5AAF23CAA2}"/>
          </ac:picMkLst>
        </pc:picChg>
      </pc:sldChg>
      <pc:sldChg chg="modSp mod modTransition">
        <pc:chgData name="Alfred Smith" userId="3c60a3631c0db8ad" providerId="LiveId" clId="{0BDB4A05-5D3D-40CE-8109-1BB785AAF91D}" dt="2023-01-25T12:03:49.733" v="12"/>
        <pc:sldMkLst>
          <pc:docMk/>
          <pc:sldMk cId="117800948" sldId="290"/>
        </pc:sldMkLst>
        <pc:spChg chg="mod">
          <ac:chgData name="Alfred Smith" userId="3c60a3631c0db8ad" providerId="LiveId" clId="{0BDB4A05-5D3D-40CE-8109-1BB785AAF91D}" dt="2023-01-25T12:02:41.380" v="2" actId="255"/>
          <ac:spMkLst>
            <pc:docMk/>
            <pc:sldMk cId="117800948" sldId="290"/>
            <ac:spMk id="4" creationId="{BD366D6A-A1D6-4123-8298-719CD2BAC9DF}"/>
          </ac:spMkLst>
        </pc:spChg>
      </pc:sldChg>
      <pc:sldChg chg="addSp delSp modSp mod modTransition">
        <pc:chgData name="Alfred Smith" userId="3c60a3631c0db8ad" providerId="LiveId" clId="{0BDB4A05-5D3D-40CE-8109-1BB785AAF91D}" dt="2023-01-25T12:03:49.733" v="12"/>
        <pc:sldMkLst>
          <pc:docMk/>
          <pc:sldMk cId="984978851" sldId="291"/>
        </pc:sldMkLst>
        <pc:spChg chg="del">
          <ac:chgData name="Alfred Smith" userId="3c60a3631c0db8ad" providerId="LiveId" clId="{0BDB4A05-5D3D-40CE-8109-1BB785AAF91D}" dt="2023-01-25T12:02:52.599" v="3" actId="478"/>
          <ac:spMkLst>
            <pc:docMk/>
            <pc:sldMk cId="984978851" sldId="291"/>
            <ac:spMk id="3" creationId="{1DD9C22F-BB04-4110-BB65-C401C9236FB2}"/>
          </ac:spMkLst>
        </pc:spChg>
        <pc:spChg chg="add mod">
          <ac:chgData name="Alfred Smith" userId="3c60a3631c0db8ad" providerId="LiveId" clId="{0BDB4A05-5D3D-40CE-8109-1BB785AAF91D}" dt="2023-01-25T12:02:53.206" v="4"/>
          <ac:spMkLst>
            <pc:docMk/>
            <pc:sldMk cId="984978851" sldId="291"/>
            <ac:spMk id="4" creationId="{2A72189B-F48D-5057-35A7-F489EE8747B3}"/>
          </ac:spMkLst>
        </pc:spChg>
      </pc:sldChg>
      <pc:sldChg chg="modSp mod modTransition">
        <pc:chgData name="Alfred Smith" userId="3c60a3631c0db8ad" providerId="LiveId" clId="{0BDB4A05-5D3D-40CE-8109-1BB785AAF91D}" dt="2023-01-25T12:03:49.733" v="12"/>
        <pc:sldMkLst>
          <pc:docMk/>
          <pc:sldMk cId="3036463859" sldId="292"/>
        </pc:sldMkLst>
        <pc:spChg chg="mod">
          <ac:chgData name="Alfred Smith" userId="3c60a3631c0db8ad" providerId="LiveId" clId="{0BDB4A05-5D3D-40CE-8109-1BB785AAF91D}" dt="2023-01-25T12:03:08.285" v="5"/>
          <ac:spMkLst>
            <pc:docMk/>
            <pc:sldMk cId="3036463859" sldId="292"/>
            <ac:spMk id="6" creationId="{E2CCBC79-648A-4D5F-8B3F-41DD90C562B8}"/>
          </ac:spMkLst>
        </pc:spChg>
      </pc:sldChg>
      <pc:sldChg chg="modSp mod modTransition">
        <pc:chgData name="Alfred Smith" userId="3c60a3631c0db8ad" providerId="LiveId" clId="{0BDB4A05-5D3D-40CE-8109-1BB785AAF91D}" dt="2023-01-25T12:03:49.733" v="12"/>
        <pc:sldMkLst>
          <pc:docMk/>
          <pc:sldMk cId="1330202915" sldId="293"/>
        </pc:sldMkLst>
        <pc:spChg chg="mod">
          <ac:chgData name="Alfred Smith" userId="3c60a3631c0db8ad" providerId="LiveId" clId="{0BDB4A05-5D3D-40CE-8109-1BB785AAF91D}" dt="2023-01-25T12:03:11.005" v="6"/>
          <ac:spMkLst>
            <pc:docMk/>
            <pc:sldMk cId="1330202915" sldId="293"/>
            <ac:spMk id="4" creationId="{B7A3285E-EB12-4872-B172-69122FB91711}"/>
          </ac:spMkLst>
        </pc:spChg>
      </pc:sldChg>
      <pc:sldChg chg="modSp mod modTransition">
        <pc:chgData name="Alfred Smith" userId="3c60a3631c0db8ad" providerId="LiveId" clId="{0BDB4A05-5D3D-40CE-8109-1BB785AAF91D}" dt="2023-01-25T12:03:49.733" v="12"/>
        <pc:sldMkLst>
          <pc:docMk/>
          <pc:sldMk cId="807223254" sldId="294"/>
        </pc:sldMkLst>
        <pc:spChg chg="mod">
          <ac:chgData name="Alfred Smith" userId="3c60a3631c0db8ad" providerId="LiveId" clId="{0BDB4A05-5D3D-40CE-8109-1BB785AAF91D}" dt="2023-01-25T12:03:22.343" v="7"/>
          <ac:spMkLst>
            <pc:docMk/>
            <pc:sldMk cId="807223254" sldId="294"/>
            <ac:spMk id="4" creationId="{EAE8FBAE-255C-4CFE-8248-A04E1CD300A4}"/>
          </ac:spMkLst>
        </pc:spChg>
      </pc:sldChg>
      <pc:sldChg chg="modSp mod modTransition">
        <pc:chgData name="Alfred Smith" userId="3c60a3631c0db8ad" providerId="LiveId" clId="{0BDB4A05-5D3D-40CE-8109-1BB785AAF91D}" dt="2023-01-25T12:03:49.733" v="12"/>
        <pc:sldMkLst>
          <pc:docMk/>
          <pc:sldMk cId="3303785605" sldId="295"/>
        </pc:sldMkLst>
        <pc:spChg chg="mod">
          <ac:chgData name="Alfred Smith" userId="3c60a3631c0db8ad" providerId="LiveId" clId="{0BDB4A05-5D3D-40CE-8109-1BB785AAF91D}" dt="2023-01-25T12:03:26.801" v="8"/>
          <ac:spMkLst>
            <pc:docMk/>
            <pc:sldMk cId="3303785605" sldId="295"/>
            <ac:spMk id="4" creationId="{30497445-270C-4703-8DDB-6C4DA6823769}"/>
          </ac:spMkLst>
        </pc:spChg>
      </pc:sldChg>
      <pc:sldChg chg="modSp mod modTransition">
        <pc:chgData name="Alfred Smith" userId="3c60a3631c0db8ad" providerId="LiveId" clId="{0BDB4A05-5D3D-40CE-8109-1BB785AAF91D}" dt="2023-01-25T12:03:49.733" v="12"/>
        <pc:sldMkLst>
          <pc:docMk/>
          <pc:sldMk cId="4166471750" sldId="296"/>
        </pc:sldMkLst>
        <pc:spChg chg="mod">
          <ac:chgData name="Alfred Smith" userId="3c60a3631c0db8ad" providerId="LiveId" clId="{0BDB4A05-5D3D-40CE-8109-1BB785AAF91D}" dt="2023-01-25T12:03:29.522" v="9"/>
          <ac:spMkLst>
            <pc:docMk/>
            <pc:sldMk cId="4166471750" sldId="296"/>
            <ac:spMk id="4" creationId="{86B007DA-EEB5-48F2-B66C-CBC22A109DC1}"/>
          </ac:spMkLst>
        </pc:spChg>
      </pc:sldChg>
      <pc:sldChg chg="modSp mod modTransition">
        <pc:chgData name="Alfred Smith" userId="3c60a3631c0db8ad" providerId="LiveId" clId="{0BDB4A05-5D3D-40CE-8109-1BB785AAF91D}" dt="2023-01-25T12:03:49.733" v="12"/>
        <pc:sldMkLst>
          <pc:docMk/>
          <pc:sldMk cId="1110493500" sldId="297"/>
        </pc:sldMkLst>
        <pc:spChg chg="mod">
          <ac:chgData name="Alfred Smith" userId="3c60a3631c0db8ad" providerId="LiveId" clId="{0BDB4A05-5D3D-40CE-8109-1BB785AAF91D}" dt="2023-01-25T12:03:32.536" v="10"/>
          <ac:spMkLst>
            <pc:docMk/>
            <pc:sldMk cId="1110493500" sldId="297"/>
            <ac:spMk id="4" creationId="{95F2877B-C086-4FA3-99E5-54F9B2C1A771}"/>
          </ac:spMkLst>
        </pc:spChg>
      </pc:sldChg>
      <pc:sldChg chg="modSp mod modTransition">
        <pc:chgData name="Alfred Smith" userId="3c60a3631c0db8ad" providerId="LiveId" clId="{0BDB4A05-5D3D-40CE-8109-1BB785AAF91D}" dt="2023-01-25T12:03:49.733" v="12"/>
        <pc:sldMkLst>
          <pc:docMk/>
          <pc:sldMk cId="1321595638" sldId="298"/>
        </pc:sldMkLst>
        <pc:spChg chg="mod">
          <ac:chgData name="Alfred Smith" userId="3c60a3631c0db8ad" providerId="LiveId" clId="{0BDB4A05-5D3D-40CE-8109-1BB785AAF91D}" dt="2023-01-25T12:03:35.454" v="11"/>
          <ac:spMkLst>
            <pc:docMk/>
            <pc:sldMk cId="1321595638" sldId="298"/>
            <ac:spMk id="4" creationId="{3462B48E-DE6E-4585-B699-C5836FA98A8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A8B1AA-F10F-48F2-BC3C-0FF936E738A7}" type="datetimeFigureOut">
              <a:rPr lang="en-IN" smtClean="0"/>
              <a:t>24-07-2024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AD84D-7B4F-481D-8A9B-F7FAC8CB191B}" type="slidenum">
              <a:rPr lang="en-IN" smtClean="0"/>
              <a:t>‹#›</a:t>
            </a:fld>
            <a:endParaRPr lang="en-IN"/>
          </a:p>
        </p:txBody>
      </p:sp>
    </p:spTree>
    <p:extLst>
      <p:ext uri="{BB962C8B-B14F-4D97-AF65-F5344CB8AC3E}">
        <p14:creationId xmlns:p14="http://schemas.microsoft.com/office/powerpoint/2010/main" val="1344564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F7AAD84D-7B4F-481D-8A9B-F7FAC8CB191B}" type="slidenum">
              <a:rPr lang="en-IN" smtClean="0"/>
              <a:t>1</a:t>
            </a:fld>
            <a:endParaRPr lang="en-IN"/>
          </a:p>
        </p:txBody>
      </p:sp>
    </p:spTree>
    <p:extLst>
      <p:ext uri="{BB962C8B-B14F-4D97-AF65-F5344CB8AC3E}">
        <p14:creationId xmlns:p14="http://schemas.microsoft.com/office/powerpoint/2010/main" val="3052464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IN"/>
          </a:p>
        </p:txBody>
      </p:sp>
      <p:sp>
        <p:nvSpPr>
          <p:cNvPr id="4" name="Slide Number Placeholder 3"/>
          <p:cNvSpPr>
            <a:spLocks noGrp="1"/>
          </p:cNvSpPr>
          <p:nvPr>
            <p:ph type="sldNum" sz="quarter" idx="5"/>
          </p:nvPr>
        </p:nvSpPr>
        <p:spPr/>
        <p:txBody>
          <a:bodyPr/>
          <a:lstStyle/>
          <a:p>
            <a:fld id="{F7AAD84D-7B4F-481D-8A9B-F7FAC8CB191B}" type="slidenum">
              <a:rPr lang="en-IN" smtClean="0"/>
              <a:t>3</a:t>
            </a:fld>
            <a:endParaRPr lang="en-IN"/>
          </a:p>
        </p:txBody>
      </p:sp>
    </p:spTree>
    <p:extLst>
      <p:ext uri="{BB962C8B-B14F-4D97-AF65-F5344CB8AC3E}">
        <p14:creationId xmlns:p14="http://schemas.microsoft.com/office/powerpoint/2010/main" val="3643348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76D22-4CCD-4A9B-BCA6-517B9FAF7BA2}"/>
              </a:ext>
            </a:extLst>
          </p:cNvPr>
          <p:cNvSpPr>
            <a:spLocks noGrp="1"/>
          </p:cNvSpPr>
          <p:nvPr>
            <p:ph type="title"/>
          </p:nvPr>
        </p:nvSpPr>
        <p:spPr/>
        <p:txBody>
          <a:bodyPr/>
          <a:lstStyle/>
          <a:p>
            <a:r>
              <a:rPr lang="en-IN" dirty="0"/>
              <a:t>10-7</a:t>
            </a:r>
          </a:p>
        </p:txBody>
      </p:sp>
      <p:sp>
        <p:nvSpPr>
          <p:cNvPr id="3" name="Content Placeholder 2">
            <a:extLst>
              <a:ext uri="{FF2B5EF4-FFF2-40B4-BE49-F238E27FC236}">
                <a16:creationId xmlns:a16="http://schemas.microsoft.com/office/drawing/2014/main" id="{F512165B-4509-47CC-A3CA-BE34AF26ECDB}"/>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BE82DC70-768A-3A25-0B03-78BB45E5F49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9247972"/>
      </p:ext>
    </p:extLst>
  </p:cSld>
  <p:clrMapOvr>
    <a:masterClrMapping/>
  </p:clrMapOvr>
  <mc:AlternateContent xmlns:mc="http://schemas.openxmlformats.org/markup-compatibility/2006" xmlns:p14="http://schemas.microsoft.com/office/powerpoint/2010/main">
    <mc:Choice Requires="p14">
      <p:transition spd="slow" p14:dur="2000" advTm="3690"/>
    </mc:Choice>
    <mc:Fallback xmlns="">
      <p:transition spd="slow" advTm="3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11ED-AEFA-4917-B633-45771AA3597E}"/>
              </a:ext>
            </a:extLst>
          </p:cNvPr>
          <p:cNvPicPr>
            <a:picLocks noChangeAspect="1"/>
          </p:cNvPicPr>
          <p:nvPr/>
        </p:nvPicPr>
        <p:blipFill>
          <a:blip r:embed="rId2"/>
          <a:stretch>
            <a:fillRect/>
          </a:stretch>
        </p:blipFill>
        <p:spPr>
          <a:xfrm>
            <a:off x="0" y="-677055"/>
            <a:ext cx="12192000" cy="7535056"/>
          </a:xfrm>
          <a:prstGeom prst="rect">
            <a:avLst/>
          </a:prstGeom>
        </p:spPr>
      </p:pic>
      <p:sp>
        <p:nvSpPr>
          <p:cNvPr id="2" name="TextBox 1">
            <a:extLst>
              <a:ext uri="{FF2B5EF4-FFF2-40B4-BE49-F238E27FC236}">
                <a16:creationId xmlns:a16="http://schemas.microsoft.com/office/drawing/2014/main" id="{5302CF46-84AC-3B12-185E-E5BBB061296A}"/>
              </a:ext>
            </a:extLst>
          </p:cNvPr>
          <p:cNvSpPr txBox="1"/>
          <p:nvPr/>
        </p:nvSpPr>
        <p:spPr>
          <a:xfrm>
            <a:off x="277403" y="195209"/>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17:10</a:t>
            </a:r>
            <a:endParaRPr lang="bo-CN" sz="2000" b="1" cap="all" dirty="0">
              <a:solidFill>
                <a:schemeClr val="bg1"/>
              </a:solidFill>
              <a:latin typeface="ArialMT"/>
            </a:endParaRPr>
          </a:p>
        </p:txBody>
      </p:sp>
    </p:spTree>
    <p:extLst>
      <p:ext uri="{BB962C8B-B14F-4D97-AF65-F5344CB8AC3E}">
        <p14:creationId xmlns:p14="http://schemas.microsoft.com/office/powerpoint/2010/main" val="807223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34CC0F-F0A4-20BA-2BA8-B58743006EFA}"/>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11 और जब तक मूसा अपना हाथ उठाए रहता था तब तक तो इस्राएल प्रबल होता था; परन्तु जब जब वह उसे नीचे करता तब-तब अमालेक प्रबल होता था। </a:t>
            </a:r>
            <a:endParaRPr lang="en-IN" sz="4400" dirty="0"/>
          </a:p>
        </p:txBody>
      </p:sp>
      <p:pic>
        <p:nvPicPr>
          <p:cNvPr id="25" name="Audio 24">
            <a:hlinkClick r:id="" action="ppaction://media"/>
            <a:extLst>
              <a:ext uri="{FF2B5EF4-FFF2-40B4-BE49-F238E27FC236}">
                <a16:creationId xmlns:a16="http://schemas.microsoft.com/office/drawing/2014/main" id="{72DC178C-AE38-080D-2880-F86032123C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A25805E-9394-95FA-73CB-1C332EAFC365}"/>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As long as Moses held up his hands, Israel prevailed; but when he lowered them, Amalek prevailed. </a:t>
            </a:r>
            <a:endParaRPr lang="en-ZA" sz="3600" dirty="0"/>
          </a:p>
        </p:txBody>
      </p:sp>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4618"/>
    </mc:Choice>
    <mc:Fallback xmlns="">
      <p:transition spd="slow" advTm="14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4FCB37-FF23-4955-8B58-7650BB772F52}"/>
              </a:ext>
            </a:extLst>
          </p:cNvPr>
          <p:cNvPicPr>
            <a:picLocks noChangeAspect="1"/>
          </p:cNvPicPr>
          <p:nvPr/>
        </p:nvPicPr>
        <p:blipFill>
          <a:blip r:embed="rId2"/>
          <a:stretch>
            <a:fillRect/>
          </a:stretch>
        </p:blipFill>
        <p:spPr>
          <a:xfrm>
            <a:off x="0" y="-1121514"/>
            <a:ext cx="16243658" cy="10631274"/>
          </a:xfrm>
          <a:prstGeom prst="rect">
            <a:avLst/>
          </a:prstGeom>
        </p:spPr>
      </p:pic>
      <p:sp>
        <p:nvSpPr>
          <p:cNvPr id="2" name="TextBox 1">
            <a:extLst>
              <a:ext uri="{FF2B5EF4-FFF2-40B4-BE49-F238E27FC236}">
                <a16:creationId xmlns:a16="http://schemas.microsoft.com/office/drawing/2014/main" id="{8F9F5875-9E6A-80EE-3BD7-89AAFB1E11D0}"/>
              </a:ext>
            </a:extLst>
          </p:cNvPr>
          <p:cNvSpPr txBox="1"/>
          <p:nvPr/>
        </p:nvSpPr>
        <p:spPr>
          <a:xfrm>
            <a:off x="277403" y="195209"/>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17:11</a:t>
            </a:r>
            <a:endParaRPr lang="bo-CN" sz="2000" b="1" cap="all" dirty="0">
              <a:solidFill>
                <a:schemeClr val="bg1"/>
              </a:solidFill>
              <a:latin typeface="ArialMT"/>
            </a:endParaRPr>
          </a:p>
        </p:txBody>
      </p:sp>
    </p:spTree>
    <p:extLst>
      <p:ext uri="{BB962C8B-B14F-4D97-AF65-F5344CB8AC3E}">
        <p14:creationId xmlns:p14="http://schemas.microsoft.com/office/powerpoint/2010/main" val="3303785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D924E3-7C93-B6E2-BD1E-BFC56B887390}"/>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12 और जब मूसा के हाथ भर गए, तब उन्होंने एक पत्थर लेकर मूसा के नीचे रख दिया, और वह उस पर बैठ गया, और हारून और हूर एक-एक ओर में उसके हाथों को सम्भाले रहे; और उसके हाथ सूर्यास्त तक स्थिर रहे।</a:t>
            </a:r>
            <a:endParaRPr lang="en-IN" sz="4400" dirty="0"/>
          </a:p>
        </p:txBody>
      </p:sp>
      <p:pic>
        <p:nvPicPr>
          <p:cNvPr id="6" name="Audio 5">
            <a:hlinkClick r:id="" action="ppaction://media"/>
            <a:extLst>
              <a:ext uri="{FF2B5EF4-FFF2-40B4-BE49-F238E27FC236}">
                <a16:creationId xmlns:a16="http://schemas.microsoft.com/office/drawing/2014/main" id="{49B3DBDC-DF08-A0E2-0BAF-6D0DD8AFA6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735ACD8-36CD-6A72-9E8C-5A2464813ED3}"/>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When Moses’ hands grew heavy, they took a stone and put it under him, and he sat on it. Then Aaron and Hur held his hands up, one on each side, so that his hands remained steady until the sun went down.</a:t>
            </a:r>
            <a:endParaRPr lang="en-ZA" sz="3600" dirty="0"/>
          </a:p>
        </p:txBody>
      </p:sp>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19133"/>
    </mc:Choice>
    <mc:Fallback xmlns="">
      <p:transition spd="slow" advTm="19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96698-B117-4B25-A0FA-D071F9D01AAB}"/>
              </a:ext>
            </a:extLst>
          </p:cNvPr>
          <p:cNvPicPr>
            <a:picLocks noChangeAspect="1"/>
          </p:cNvPicPr>
          <p:nvPr/>
        </p:nvPicPr>
        <p:blipFill>
          <a:blip r:embed="rId2"/>
          <a:stretch>
            <a:fillRect/>
          </a:stretch>
        </p:blipFill>
        <p:spPr>
          <a:xfrm>
            <a:off x="0" y="0"/>
            <a:ext cx="12192000" cy="7113094"/>
          </a:xfrm>
          <a:prstGeom prst="rect">
            <a:avLst/>
          </a:prstGeom>
        </p:spPr>
      </p:pic>
      <p:sp>
        <p:nvSpPr>
          <p:cNvPr id="2" name="TextBox 1">
            <a:extLst>
              <a:ext uri="{FF2B5EF4-FFF2-40B4-BE49-F238E27FC236}">
                <a16:creationId xmlns:a16="http://schemas.microsoft.com/office/drawing/2014/main" id="{CEFD51D8-5BB8-9082-37F2-7B192EE6D8BF}"/>
              </a:ext>
            </a:extLst>
          </p:cNvPr>
          <p:cNvSpPr txBox="1"/>
          <p:nvPr/>
        </p:nvSpPr>
        <p:spPr>
          <a:xfrm>
            <a:off x="277403" y="195209"/>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17:12</a:t>
            </a:r>
            <a:endParaRPr lang="bo-CN" sz="2000" b="1" cap="all" dirty="0">
              <a:solidFill>
                <a:schemeClr val="bg1"/>
              </a:solidFill>
              <a:latin typeface="ArialMT"/>
            </a:endParaRPr>
          </a:p>
        </p:txBody>
      </p:sp>
    </p:spTree>
    <p:extLst>
      <p:ext uri="{BB962C8B-B14F-4D97-AF65-F5344CB8AC3E}">
        <p14:creationId xmlns:p14="http://schemas.microsoft.com/office/powerpoint/2010/main" val="4166471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E9CDEB-960A-76B3-0C19-9DC2A294A9AB}"/>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13 और यहोशू ने अनुचरों समेत अमालेकियों को तलवार के बल से हरा दिया।</a:t>
            </a:r>
            <a:endParaRPr lang="en-IN" sz="4400" dirty="0"/>
          </a:p>
        </p:txBody>
      </p:sp>
      <p:pic>
        <p:nvPicPr>
          <p:cNvPr id="6" name="Audio 5">
            <a:hlinkClick r:id="" action="ppaction://media"/>
            <a:extLst>
              <a:ext uri="{FF2B5EF4-FFF2-40B4-BE49-F238E27FC236}">
                <a16:creationId xmlns:a16="http://schemas.microsoft.com/office/drawing/2014/main" id="{45C387D3-DFB4-D8BE-44FC-0935C42010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21B5E63A-1417-A586-91AF-BC423ED026E9}"/>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So Joshua overwhelmed Amalek and his army with the sword.</a:t>
            </a:r>
            <a:endParaRPr lang="en-ZA" sz="3600" dirty="0"/>
          </a:p>
        </p:txBody>
      </p:sp>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8080"/>
    </mc:Choice>
    <mc:Fallback xmlns="">
      <p:transition spd="slow" advTm="8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E9A81D-6312-44D8-9B82-F0BD4FB48B35}"/>
              </a:ext>
            </a:extLst>
          </p:cNvPr>
          <p:cNvPicPr>
            <a:picLocks noChangeAspect="1"/>
          </p:cNvPicPr>
          <p:nvPr/>
        </p:nvPicPr>
        <p:blipFill>
          <a:blip r:embed="rId2"/>
          <a:stretch>
            <a:fillRect/>
          </a:stretch>
        </p:blipFill>
        <p:spPr>
          <a:xfrm>
            <a:off x="0" y="-137040"/>
            <a:ext cx="12192000" cy="7132079"/>
          </a:xfrm>
          <a:prstGeom prst="rect">
            <a:avLst/>
          </a:prstGeom>
        </p:spPr>
      </p:pic>
      <p:sp>
        <p:nvSpPr>
          <p:cNvPr id="2" name="TextBox 1">
            <a:extLst>
              <a:ext uri="{FF2B5EF4-FFF2-40B4-BE49-F238E27FC236}">
                <a16:creationId xmlns:a16="http://schemas.microsoft.com/office/drawing/2014/main" id="{C723B149-2A9D-B735-CDCF-58A675FA8122}"/>
              </a:ext>
            </a:extLst>
          </p:cNvPr>
          <p:cNvSpPr txBox="1"/>
          <p:nvPr/>
        </p:nvSpPr>
        <p:spPr>
          <a:xfrm>
            <a:off x="277403" y="195209"/>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17:13</a:t>
            </a:r>
            <a:endParaRPr lang="bo-CN" sz="2000" b="1" cap="all" dirty="0">
              <a:solidFill>
                <a:schemeClr val="bg1"/>
              </a:solidFill>
              <a:latin typeface="ArialMT"/>
            </a:endParaRPr>
          </a:p>
        </p:txBody>
      </p:sp>
    </p:spTree>
    <p:extLst>
      <p:ext uri="{BB962C8B-B14F-4D97-AF65-F5344CB8AC3E}">
        <p14:creationId xmlns:p14="http://schemas.microsoft.com/office/powerpoint/2010/main" val="1110493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CF56-5315-7162-73EB-ABD945C089E9}"/>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14 तब यहोवा ने मूसा से कहा, “स्मरणार्थ इस बात को पुस्तक में लिख ले और यहोशू को सुना दे कि मैं आकाश के नीचे से अमालेक का स्मरण भी पूरी रीति से मिटा डालूँगा।”</a:t>
            </a:r>
            <a:endParaRPr lang="en-IN" sz="4400" dirty="0"/>
          </a:p>
        </p:txBody>
      </p:sp>
      <p:pic>
        <p:nvPicPr>
          <p:cNvPr id="30" name="Audio 29">
            <a:hlinkClick r:id="" action="ppaction://media"/>
            <a:extLst>
              <a:ext uri="{FF2B5EF4-FFF2-40B4-BE49-F238E27FC236}">
                <a16:creationId xmlns:a16="http://schemas.microsoft.com/office/drawing/2014/main" id="{5778B852-DCD1-4B22-1C04-E3094237D3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76346D8-A740-22BA-81DA-A67EE8D7FB91}"/>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Then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said to Moses, “Write this on a scroll as a reminder and recite it to Joshua, because I will utterly blot out the memory of Amalek from under heaven.”</a:t>
            </a:r>
            <a:endParaRPr lang="en-ZA" sz="3600" dirty="0"/>
          </a:p>
        </p:txBody>
      </p:sp>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16332"/>
    </mc:Choice>
    <mc:Fallback xmlns="">
      <p:transition spd="slow" advTm="16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A8EBD-4047-47F4-8C3E-1EE41844D31A}"/>
              </a:ext>
            </a:extLst>
          </p:cNvPr>
          <p:cNvPicPr>
            <a:picLocks noChangeAspect="1"/>
          </p:cNvPicPr>
          <p:nvPr/>
        </p:nvPicPr>
        <p:blipFill>
          <a:blip r:embed="rId2"/>
          <a:stretch>
            <a:fillRect/>
          </a:stretch>
        </p:blipFill>
        <p:spPr>
          <a:xfrm>
            <a:off x="0" y="0"/>
            <a:ext cx="12192000" cy="6959382"/>
          </a:xfrm>
          <a:prstGeom prst="rect">
            <a:avLst/>
          </a:prstGeom>
        </p:spPr>
      </p:pic>
      <p:sp>
        <p:nvSpPr>
          <p:cNvPr id="2" name="TextBox 1">
            <a:extLst>
              <a:ext uri="{FF2B5EF4-FFF2-40B4-BE49-F238E27FC236}">
                <a16:creationId xmlns:a16="http://schemas.microsoft.com/office/drawing/2014/main" id="{460A0D52-7367-3396-765B-E4F9B8AECC13}"/>
              </a:ext>
            </a:extLst>
          </p:cNvPr>
          <p:cNvSpPr txBox="1"/>
          <p:nvPr/>
        </p:nvSpPr>
        <p:spPr>
          <a:xfrm>
            <a:off x="277403" y="195209"/>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17:14</a:t>
            </a:r>
            <a:endParaRPr lang="bo-CN" sz="2000" b="1" cap="all" dirty="0">
              <a:solidFill>
                <a:schemeClr val="bg1"/>
              </a:solidFill>
              <a:latin typeface="ArialMT"/>
            </a:endParaRPr>
          </a:p>
        </p:txBody>
      </p:sp>
    </p:spTree>
    <p:extLst>
      <p:ext uri="{BB962C8B-B14F-4D97-AF65-F5344CB8AC3E}">
        <p14:creationId xmlns:p14="http://schemas.microsoft.com/office/powerpoint/2010/main" val="1321595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9A88F1-8F7B-4EA3-A274-2B6A7A765A0B}"/>
              </a:ext>
            </a:extLst>
          </p:cNvPr>
          <p:cNvPicPr>
            <a:picLocks noChangeAspect="1"/>
          </p:cNvPicPr>
          <p:nvPr/>
        </p:nvPicPr>
        <p:blipFill>
          <a:blip r:embed="rId2"/>
          <a:stretch>
            <a:fillRect/>
          </a:stretch>
        </p:blipFill>
        <p:spPr>
          <a:xfrm>
            <a:off x="1" y="0"/>
            <a:ext cx="12192000" cy="7613210"/>
          </a:xfrm>
          <a:prstGeom prst="rect">
            <a:avLst/>
          </a:prstGeom>
        </p:spPr>
      </p:pic>
      <p:sp>
        <p:nvSpPr>
          <p:cNvPr id="2" name="Rectangle 1">
            <a:extLst>
              <a:ext uri="{FF2B5EF4-FFF2-40B4-BE49-F238E27FC236}">
                <a16:creationId xmlns:a16="http://schemas.microsoft.com/office/drawing/2014/main" id="{4FDCE5C6-8D25-4448-3678-C5DC8A29D6BD}"/>
              </a:ext>
            </a:extLst>
          </p:cNvPr>
          <p:cNvSpPr/>
          <p:nvPr/>
        </p:nvSpPr>
        <p:spPr>
          <a:xfrm>
            <a:off x="0" y="3848100"/>
            <a:ext cx="12192000" cy="3765110"/>
          </a:xfrm>
          <a:prstGeom prst="rect">
            <a:avLst/>
          </a:prstGeom>
          <a:gradFill flip="none" rotWithShape="1">
            <a:gsLst>
              <a:gs pos="0">
                <a:schemeClr val="tx1">
                  <a:alpha val="0"/>
                </a:schemeClr>
              </a:gs>
              <a:gs pos="100000">
                <a:schemeClr val="tx1">
                  <a:alpha val="6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D366D6A-A1D6-4123-8298-719CD2BAC9DF}"/>
              </a:ext>
            </a:extLst>
          </p:cNvPr>
          <p:cNvSpPr txBox="1"/>
          <p:nvPr/>
        </p:nvSpPr>
        <p:spPr>
          <a:xfrm>
            <a:off x="434946" y="3848100"/>
            <a:ext cx="7653977" cy="1918107"/>
          </a:xfrm>
          <a:prstGeom prst="rect">
            <a:avLst/>
          </a:prstGeom>
          <a:noFill/>
        </p:spPr>
        <p:txBody>
          <a:bodyPr wrap="square" rtlCol="0">
            <a:noAutofit/>
          </a:bodyPr>
          <a:lstStyle/>
          <a:p>
            <a:r>
              <a:rPr lang="hi-IN" sz="6000" b="0" i="0" u="none" strike="noStrike" baseline="0" dirty="0">
                <a:solidFill>
                  <a:schemeClr val="bg1"/>
                </a:solidFill>
                <a:latin typeface="TimesNewRomanPSMT"/>
              </a:rPr>
              <a:t>अमालेकियों को जीतना - निर्गमन 17:8-16</a:t>
            </a:r>
            <a:endParaRPr lang="en-ZA" sz="6000" dirty="0">
              <a:solidFill>
                <a:schemeClr val="bg1"/>
              </a:solidFill>
            </a:endParaRPr>
          </a:p>
        </p:txBody>
      </p:sp>
      <p:sp>
        <p:nvSpPr>
          <p:cNvPr id="5" name="TextBox 4">
            <a:extLst>
              <a:ext uri="{FF2B5EF4-FFF2-40B4-BE49-F238E27FC236}">
                <a16:creationId xmlns:a16="http://schemas.microsoft.com/office/drawing/2014/main" id="{F78A694D-E387-D9C5-475A-AD2CCCBCAEE3}"/>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17800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 y="0"/>
            <a:ext cx="5975131" cy="6858000"/>
          </a:xfrm>
          <a:prstGeom prst="rect">
            <a:avLst/>
          </a:prstGeom>
          <a:noFill/>
        </p:spPr>
        <p:txBody>
          <a:bodyPr wrap="square" rtlCol="0">
            <a:noAutofit/>
          </a:bodyPr>
          <a:lstStyle/>
          <a:p>
            <a:pPr algn="l"/>
            <a:r>
              <a:rPr lang="en-ZA" sz="4400" b="0" i="0" u="none" strike="noStrike" baseline="0" dirty="0">
                <a:latin typeface="TimesNewRomanPSMT"/>
              </a:rPr>
              <a:t>Fighting Amalek – Exodus 17:8-16</a:t>
            </a:r>
            <a:endParaRPr lang="en-ZA" sz="1800" b="0" i="0" u="none" strike="noStrike" baseline="0" dirty="0">
              <a:latin typeface="TimesNewRomanPSMT"/>
            </a:endParaRPr>
          </a:p>
        </p:txBody>
      </p:sp>
      <p:sp>
        <p:nvSpPr>
          <p:cNvPr id="2" name="TextBox 1">
            <a:extLst>
              <a:ext uri="{FF2B5EF4-FFF2-40B4-BE49-F238E27FC236}">
                <a16:creationId xmlns:a16="http://schemas.microsoft.com/office/drawing/2014/main" id="{31B5B373-D3FD-B33F-8A62-6CB33D1FC61B}"/>
              </a:ext>
            </a:extLst>
          </p:cNvPr>
          <p:cNvSpPr txBox="1"/>
          <p:nvPr/>
        </p:nvSpPr>
        <p:spPr>
          <a:xfrm>
            <a:off x="6096000" y="0"/>
            <a:ext cx="6096000" cy="6858000"/>
          </a:xfrm>
          <a:prstGeom prst="rect">
            <a:avLst/>
          </a:prstGeom>
          <a:noFill/>
        </p:spPr>
        <p:txBody>
          <a:bodyPr wrap="square" rtlCol="0">
            <a:noAutofit/>
          </a:bodyPr>
          <a:lstStyle/>
          <a:p>
            <a:r>
              <a:rPr lang="hi-IN" sz="4000" dirty="0"/>
              <a:t>अमालेकियों को जीतना - निर्गमन 17:8-16</a:t>
            </a:r>
            <a:endParaRPr lang="en-IN" sz="4000" dirty="0"/>
          </a:p>
        </p:txBody>
      </p:sp>
      <p:pic>
        <p:nvPicPr>
          <p:cNvPr id="6" name="Audio 5">
            <a:hlinkClick r:id="" action="ppaction://media"/>
            <a:extLst>
              <a:ext uri="{FF2B5EF4-FFF2-40B4-BE49-F238E27FC236}">
                <a16:creationId xmlns:a16="http://schemas.microsoft.com/office/drawing/2014/main" id="{FA199DE5-BC33-7A8D-2ED9-AED305CA69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014"/>
    </mc:Choice>
    <mc:Fallback xmlns="">
      <p:transition spd="slow" advTm="3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FCBD07-5FEB-421A-B50C-9E35B99CEEF1}"/>
              </a:ext>
            </a:extLst>
          </p:cNvPr>
          <p:cNvPicPr>
            <a:picLocks noChangeAspect="1"/>
          </p:cNvPicPr>
          <p:nvPr/>
        </p:nvPicPr>
        <p:blipFill>
          <a:blip r:embed="rId2"/>
          <a:stretch>
            <a:fillRect/>
          </a:stretch>
        </p:blipFill>
        <p:spPr>
          <a:xfrm>
            <a:off x="1" y="0"/>
            <a:ext cx="12192000" cy="7613210"/>
          </a:xfrm>
          <a:prstGeom prst="rect">
            <a:avLst/>
          </a:prstGeom>
        </p:spPr>
      </p:pic>
      <p:sp>
        <p:nvSpPr>
          <p:cNvPr id="6" name="Rectangle 5">
            <a:extLst>
              <a:ext uri="{FF2B5EF4-FFF2-40B4-BE49-F238E27FC236}">
                <a16:creationId xmlns:a16="http://schemas.microsoft.com/office/drawing/2014/main" id="{ADED3192-4EB2-15EB-0AA0-44AE0EA7FC76}"/>
              </a:ext>
            </a:extLst>
          </p:cNvPr>
          <p:cNvSpPr/>
          <p:nvPr/>
        </p:nvSpPr>
        <p:spPr>
          <a:xfrm>
            <a:off x="0" y="3848100"/>
            <a:ext cx="12192000" cy="3765110"/>
          </a:xfrm>
          <a:prstGeom prst="rect">
            <a:avLst/>
          </a:prstGeom>
          <a:gradFill flip="none" rotWithShape="1">
            <a:gsLst>
              <a:gs pos="0">
                <a:schemeClr val="tx1">
                  <a:alpha val="0"/>
                </a:schemeClr>
              </a:gs>
              <a:gs pos="100000">
                <a:schemeClr val="tx1">
                  <a:alpha val="6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E2B3469-E458-FFCA-FBEF-7DD12DCCA586}"/>
              </a:ext>
            </a:extLst>
          </p:cNvPr>
          <p:cNvSpPr txBox="1"/>
          <p:nvPr/>
        </p:nvSpPr>
        <p:spPr>
          <a:xfrm>
            <a:off x="434946" y="3848100"/>
            <a:ext cx="7653977" cy="1918107"/>
          </a:xfrm>
          <a:prstGeom prst="rect">
            <a:avLst/>
          </a:prstGeom>
          <a:noFill/>
        </p:spPr>
        <p:txBody>
          <a:bodyPr wrap="square" rtlCol="0">
            <a:noAutofit/>
          </a:bodyPr>
          <a:lstStyle/>
          <a:p>
            <a:r>
              <a:rPr lang="hi-IN" sz="6000" b="0" i="0" u="none" strike="noStrike" baseline="0" dirty="0">
                <a:solidFill>
                  <a:schemeClr val="bg1"/>
                </a:solidFill>
                <a:latin typeface="TimesNewRomanPSMT"/>
              </a:rPr>
              <a:t>अमालेकियों को जीतना - निर्गमन 17:8-16</a:t>
            </a:r>
            <a:endParaRPr lang="en-ZA" sz="6000" dirty="0">
              <a:solidFill>
                <a:schemeClr val="bg1"/>
              </a:solidFill>
            </a:endParaRPr>
          </a:p>
        </p:txBody>
      </p:sp>
    </p:spTree>
    <p:extLst>
      <p:ext uri="{BB962C8B-B14F-4D97-AF65-F5344CB8AC3E}">
        <p14:creationId xmlns:p14="http://schemas.microsoft.com/office/powerpoint/2010/main" val="984978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After this, the Amalekites came and attacked the Israelites at Rephidim.</a:t>
            </a:r>
            <a:endParaRPr lang="en-ZA" sz="3600" dirty="0"/>
          </a:p>
        </p:txBody>
      </p:sp>
      <p:sp>
        <p:nvSpPr>
          <p:cNvPr id="2" name="TextBox 1">
            <a:extLst>
              <a:ext uri="{FF2B5EF4-FFF2-40B4-BE49-F238E27FC236}">
                <a16:creationId xmlns:a16="http://schemas.microsoft.com/office/drawing/2014/main" id="{AF7089B7-2714-9F2F-7476-64D5AA85C5AA}"/>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8 तब अमालेकी आकर रपीदीम में इस्राएलियों से लड़ने लगे।</a:t>
            </a:r>
            <a:endParaRPr lang="en-IN" sz="4400" dirty="0"/>
          </a:p>
        </p:txBody>
      </p:sp>
      <p:pic>
        <p:nvPicPr>
          <p:cNvPr id="10" name="Audio 9">
            <a:hlinkClick r:id="" action="ppaction://media"/>
            <a:extLst>
              <a:ext uri="{FF2B5EF4-FFF2-40B4-BE49-F238E27FC236}">
                <a16:creationId xmlns:a16="http://schemas.microsoft.com/office/drawing/2014/main" id="{2D9D423B-9229-75E0-7028-7D28E4A5EA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5949"/>
    </mc:Choice>
    <mc:Fallback xmlns="">
      <p:transition spd="slow" advTm="5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E34C44-86B5-492D-B169-B76BB47B601C}"/>
              </a:ext>
            </a:extLst>
          </p:cNvPr>
          <p:cNvPicPr>
            <a:picLocks noChangeAspect="1"/>
          </p:cNvPicPr>
          <p:nvPr/>
        </p:nvPicPr>
        <p:blipFill>
          <a:blip r:embed="rId2"/>
          <a:stretch>
            <a:fillRect/>
          </a:stretch>
        </p:blipFill>
        <p:spPr>
          <a:xfrm>
            <a:off x="-1" y="-40698"/>
            <a:ext cx="12884727" cy="6898698"/>
          </a:xfrm>
          <a:prstGeom prst="rect">
            <a:avLst/>
          </a:prstGeom>
        </p:spPr>
      </p:pic>
      <p:sp>
        <p:nvSpPr>
          <p:cNvPr id="6" name="TextBox 5">
            <a:extLst>
              <a:ext uri="{FF2B5EF4-FFF2-40B4-BE49-F238E27FC236}">
                <a16:creationId xmlns:a16="http://schemas.microsoft.com/office/drawing/2014/main" id="{E2CCBC79-648A-4D5F-8B3F-41DD90C562B8}"/>
              </a:ext>
            </a:extLst>
          </p:cNvPr>
          <p:cNvSpPr txBox="1"/>
          <p:nvPr/>
        </p:nvSpPr>
        <p:spPr>
          <a:xfrm>
            <a:off x="277403" y="195209"/>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17:8</a:t>
            </a:r>
            <a:endParaRPr lang="bo-CN" sz="2000" b="1" cap="all" dirty="0">
              <a:solidFill>
                <a:schemeClr val="bg1"/>
              </a:solidFill>
              <a:latin typeface="ArialMT"/>
            </a:endParaRPr>
          </a:p>
        </p:txBody>
      </p:sp>
    </p:spTree>
    <p:extLst>
      <p:ext uri="{BB962C8B-B14F-4D97-AF65-F5344CB8AC3E}">
        <p14:creationId xmlns:p14="http://schemas.microsoft.com/office/powerpoint/2010/main" val="3036463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38F80A-AE9F-364E-734E-A04B87E99505}"/>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9 तब मूसा ने यहोशू</a:t>
            </a:r>
            <a:r>
              <a:rPr lang="en-US" sz="4400" b="0" i="0" dirty="0">
                <a:solidFill>
                  <a:srgbClr val="121212"/>
                </a:solidFill>
                <a:effectLst/>
                <a:latin typeface="Open Sans" panose="020B0606030504020204" pitchFamily="34" charset="0"/>
              </a:rPr>
              <a:t>d </a:t>
            </a:r>
            <a:r>
              <a:rPr lang="hi-IN" sz="4400" b="0" i="0" dirty="0">
                <a:solidFill>
                  <a:srgbClr val="121212"/>
                </a:solidFill>
                <a:effectLst/>
                <a:latin typeface="Open Sans" panose="020B0606030504020204" pitchFamily="34" charset="0"/>
              </a:rPr>
              <a:t>से कहा, “हमारे लिये कई एक पुरुषों को चुनकर छाँट ले, और बाहर जाकर अमालेकियों से लड़; और मैं कल परमेश्वर की लाठी हाथ में लिये हुए पहाड़ी की चोटी पर खड़ा रहूँगा।”</a:t>
            </a:r>
            <a:endParaRPr lang="en-IN" sz="4400" dirty="0"/>
          </a:p>
        </p:txBody>
      </p:sp>
      <p:pic>
        <p:nvPicPr>
          <p:cNvPr id="31" name="Audio 30">
            <a:hlinkClick r:id="" action="ppaction://media"/>
            <a:extLst>
              <a:ext uri="{FF2B5EF4-FFF2-40B4-BE49-F238E27FC236}">
                <a16:creationId xmlns:a16="http://schemas.microsoft.com/office/drawing/2014/main" id="{7BA68169-95E1-8545-D7A2-BE0D2F59D1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5385367-EF3F-59BA-2BBD-883B023F0FE9}"/>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9</a:t>
            </a:r>
            <a:r>
              <a:rPr lang="en-US" sz="3600" b="0" i="0" dirty="0">
                <a:solidFill>
                  <a:srgbClr val="121212"/>
                </a:solidFill>
                <a:effectLst/>
                <a:latin typeface="Inter" panose="020B0502030000000004" pitchFamily="34" charset="0"/>
              </a:rPr>
              <a:t>So Moses said to Joshua, “Choose some of our men and go out to fight the Amalekites. Tomorrow I will stand on the hilltop with the staff of God in my hand.”</a:t>
            </a:r>
            <a:endParaRPr lang="en-ZA" sz="3600" dirty="0"/>
          </a:p>
        </p:txBody>
      </p:sp>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17810"/>
    </mc:Choice>
    <mc:Fallback xmlns="">
      <p:transition spd="slow" advTm="17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1F160-9D4B-4225-89ED-5FEC131EDB00}"/>
              </a:ext>
            </a:extLst>
          </p:cNvPr>
          <p:cNvPicPr>
            <a:picLocks noChangeAspect="1"/>
          </p:cNvPicPr>
          <p:nvPr/>
        </p:nvPicPr>
        <p:blipFill>
          <a:blip r:embed="rId2"/>
          <a:stretch>
            <a:fillRect/>
          </a:stretch>
        </p:blipFill>
        <p:spPr>
          <a:xfrm>
            <a:off x="0" y="-2364153"/>
            <a:ext cx="12192000" cy="9222154"/>
          </a:xfrm>
          <a:prstGeom prst="rect">
            <a:avLst/>
          </a:prstGeom>
        </p:spPr>
      </p:pic>
      <p:sp>
        <p:nvSpPr>
          <p:cNvPr id="2" name="TextBox 1">
            <a:extLst>
              <a:ext uri="{FF2B5EF4-FFF2-40B4-BE49-F238E27FC236}">
                <a16:creationId xmlns:a16="http://schemas.microsoft.com/office/drawing/2014/main" id="{0E7EF4F3-46F1-CD1A-EF45-AFC04D1F147C}"/>
              </a:ext>
            </a:extLst>
          </p:cNvPr>
          <p:cNvSpPr txBox="1"/>
          <p:nvPr/>
        </p:nvSpPr>
        <p:spPr>
          <a:xfrm>
            <a:off x="277403" y="195209"/>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17:9</a:t>
            </a:r>
            <a:endParaRPr lang="bo-CN" sz="2000" b="1" cap="all" dirty="0">
              <a:solidFill>
                <a:schemeClr val="bg1"/>
              </a:solidFill>
              <a:latin typeface="ArialMT"/>
            </a:endParaRPr>
          </a:p>
        </p:txBody>
      </p:sp>
    </p:spTree>
    <p:extLst>
      <p:ext uri="{BB962C8B-B14F-4D97-AF65-F5344CB8AC3E}">
        <p14:creationId xmlns:p14="http://schemas.microsoft.com/office/powerpoint/2010/main" val="1330202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D1955E-F5A8-A6FC-8E49-F4609E541A3C}"/>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10 मूसा की इस आज्ञा के अनुसार यहोशू अमालेकियों से लड़ने लगा; और मूसा, हारून, और हूर</a:t>
            </a:r>
            <a:r>
              <a:rPr lang="en-US" sz="4400" b="0" i="0" dirty="0">
                <a:solidFill>
                  <a:srgbClr val="121212"/>
                </a:solidFill>
                <a:effectLst/>
                <a:latin typeface="Open Sans" panose="020B0606030504020204" pitchFamily="34" charset="0"/>
              </a:rPr>
              <a:t>e </a:t>
            </a:r>
            <a:r>
              <a:rPr lang="hi-IN" sz="4400" b="0" i="0" dirty="0">
                <a:solidFill>
                  <a:srgbClr val="121212"/>
                </a:solidFill>
                <a:effectLst/>
                <a:latin typeface="Open Sans" panose="020B0606030504020204" pitchFamily="34" charset="0"/>
              </a:rPr>
              <a:t>पहाड़ी की चोटी पर चढ़ गए।</a:t>
            </a:r>
            <a:endParaRPr lang="en-IN" sz="4400" dirty="0"/>
          </a:p>
        </p:txBody>
      </p:sp>
      <p:pic>
        <p:nvPicPr>
          <p:cNvPr id="10" name="Audio 9">
            <a:hlinkClick r:id="" action="ppaction://media"/>
            <a:extLst>
              <a:ext uri="{FF2B5EF4-FFF2-40B4-BE49-F238E27FC236}">
                <a16:creationId xmlns:a16="http://schemas.microsoft.com/office/drawing/2014/main" id="{64527F81-D218-E64B-2E3F-2AECB4332E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BF33172-814B-DF58-6C78-208389C79AB5}"/>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Joshua did as Moses had instructed him and fought against the Amalekites, while Moses, Aaron, and Hur went up to the top of the hill.</a:t>
            </a:r>
            <a:endParaRPr lang="en-ZA" sz="3600" dirty="0"/>
          </a:p>
        </p:txBody>
      </p:sp>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14382"/>
    </mc:Choice>
    <mc:Fallback xmlns="">
      <p:transition spd="slow" advTm="14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619</Words>
  <Application>Microsoft Office PowerPoint</Application>
  <PresentationFormat>Widescreen</PresentationFormat>
  <Paragraphs>39</Paragraphs>
  <Slides>18</Slides>
  <Notes>2</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Arial</vt:lpstr>
      <vt:lpstr>ArialMT</vt:lpstr>
      <vt:lpstr>Calibri</vt:lpstr>
      <vt:lpstr>Calibri Light</vt:lpstr>
      <vt:lpstr>Inter</vt:lpstr>
      <vt:lpstr>Open Sans</vt:lpstr>
      <vt:lpstr>PT Serif</vt:lpstr>
      <vt:lpstr>Symbol</vt:lpstr>
      <vt:lpstr>Times New Roman</vt:lpstr>
      <vt:lpstr>TimesNewRomanPSMT</vt:lpstr>
      <vt:lpstr>Office Theme</vt:lpstr>
      <vt:lpstr>10-7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46</cp:revision>
  <dcterms:created xsi:type="dcterms:W3CDTF">2021-07-20T09:23:46Z</dcterms:created>
  <dcterms:modified xsi:type="dcterms:W3CDTF">2024-07-23T21:47:33Z</dcterms:modified>
</cp:coreProperties>
</file>