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301" r:id="rId2"/>
    <p:sldId id="302" r:id="rId3"/>
    <p:sldId id="256" r:id="rId4"/>
    <p:sldId id="303" r:id="rId5"/>
    <p:sldId id="258" r:id="rId6"/>
    <p:sldId id="304" r:id="rId7"/>
    <p:sldId id="281" r:id="rId8"/>
    <p:sldId id="305" r:id="rId9"/>
    <p:sldId id="282" r:id="rId10"/>
    <p:sldId id="306" r:id="rId11"/>
    <p:sldId id="283" r:id="rId12"/>
    <p:sldId id="307" r:id="rId13"/>
    <p:sldId id="284" r:id="rId14"/>
    <p:sldId id="308" r:id="rId15"/>
    <p:sldId id="285" r:id="rId16"/>
    <p:sldId id="309" r:id="rId17"/>
    <p:sldId id="286" r:id="rId18"/>
    <p:sldId id="311" r:id="rId19"/>
    <p:sldId id="287" r:id="rId20"/>
    <p:sldId id="310" r:id="rId21"/>
    <p:sldId id="288" r:id="rId22"/>
    <p:sldId id="312" r:id="rId23"/>
    <p:sldId id="289" r:id="rId24"/>
    <p:sldId id="313" r:id="rId25"/>
    <p:sldId id="290" r:id="rId26"/>
    <p:sldId id="314" r:id="rId27"/>
    <p:sldId id="291" r:id="rId28"/>
    <p:sldId id="315" r:id="rId29"/>
    <p:sldId id="292" r:id="rId30"/>
    <p:sldId id="316" r:id="rId31"/>
    <p:sldId id="293" r:id="rId32"/>
    <p:sldId id="317" r:id="rId33"/>
    <p:sldId id="294" r:id="rId34"/>
    <p:sldId id="319" r:id="rId35"/>
    <p:sldId id="295" r:id="rId36"/>
    <p:sldId id="318" r:id="rId37"/>
    <p:sldId id="296" r:id="rId38"/>
    <p:sldId id="320" r:id="rId39"/>
    <p:sldId id="297" r:id="rId40"/>
    <p:sldId id="321" r:id="rId41"/>
    <p:sldId id="298" r:id="rId42"/>
    <p:sldId id="322" r:id="rId43"/>
    <p:sldId id="299" r:id="rId44"/>
    <p:sldId id="323" r:id="rId45"/>
    <p:sldId id="300" r:id="rId46"/>
    <p:sldId id="32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C82682-37ED-469F-A668-671C61F73908}" v="92" dt="2023-08-09T06:48:31.3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56" d="100"/>
          <a:sy n="56" d="100"/>
        </p:scale>
        <p:origin x="126" y="8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C220BC24-45CD-44A2-BAE7-C602A842C358}"/>
    <pc:docChg chg="undo custSel modSld">
      <pc:chgData name="Alfred Smith" userId="3c60a3631c0db8ad" providerId="LiveId" clId="{C220BC24-45CD-44A2-BAE7-C602A842C358}" dt="2023-01-25T12:26:01.532" v="74"/>
      <pc:docMkLst>
        <pc:docMk/>
      </pc:docMkLst>
      <pc:sldChg chg="addSp delSp modSp mod modTransition modAnim">
        <pc:chgData name="Alfred Smith" userId="3c60a3631c0db8ad" providerId="LiveId" clId="{C220BC24-45CD-44A2-BAE7-C602A842C358}" dt="2023-01-25T12:25:34.229" v="53"/>
        <pc:sldMkLst>
          <pc:docMk/>
          <pc:sldMk cId="3348757415" sldId="256"/>
        </pc:sldMkLst>
        <pc:spChg chg="add mod">
          <ac:chgData name="Alfred Smith" userId="3c60a3631c0db8ad" providerId="LiveId" clId="{C220BC24-45CD-44A2-BAE7-C602A842C358}" dt="2023-01-25T12:25:34.229" v="53"/>
          <ac:spMkLst>
            <pc:docMk/>
            <pc:sldMk cId="3348757415" sldId="256"/>
            <ac:spMk id="2" creationId="{4A59719E-752B-BF6D-4B6C-FA47D3960B7A}"/>
          </ac:spMkLst>
        </pc:spChg>
        <pc:spChg chg="del">
          <ac:chgData name="Alfred Smith" userId="3c60a3631c0db8ad" providerId="LiveId" clId="{C220BC24-45CD-44A2-BAE7-C602A842C358}" dt="2023-01-25T12:25:21.754" v="52" actId="478"/>
          <ac:spMkLst>
            <pc:docMk/>
            <pc:sldMk cId="3348757415" sldId="256"/>
            <ac:spMk id="6" creationId="{416C064E-628E-47C0-A712-DB178FE9901E}"/>
          </ac:spMkLst>
        </pc:spChg>
        <pc:picChg chg="del">
          <ac:chgData name="Alfred Smith" userId="3c60a3631c0db8ad" providerId="LiveId" clId="{C220BC24-45CD-44A2-BAE7-C602A842C358}" dt="2023-01-25T12:22:36.248" v="30"/>
          <ac:picMkLst>
            <pc:docMk/>
            <pc:sldMk cId="3348757415" sldId="256"/>
            <ac:picMk id="5" creationId="{CC0287BA-9EE6-4F76-99B8-84FA23C5200B}"/>
          </ac:picMkLst>
        </pc:picChg>
      </pc:sldChg>
      <pc:sldChg chg="addSp delSp modSp mod modTransition modAnim">
        <pc:chgData name="Alfred Smith" userId="3c60a3631c0db8ad" providerId="LiveId" clId="{C220BC24-45CD-44A2-BAE7-C602A842C358}" dt="2023-01-25T12:25:35.478" v="54"/>
        <pc:sldMkLst>
          <pc:docMk/>
          <pc:sldMk cId="525752733" sldId="258"/>
        </pc:sldMkLst>
        <pc:spChg chg="add mod">
          <ac:chgData name="Alfred Smith" userId="3c60a3631c0db8ad" providerId="LiveId" clId="{C220BC24-45CD-44A2-BAE7-C602A842C358}" dt="2023-01-25T12:25:35.478" v="54"/>
          <ac:spMkLst>
            <pc:docMk/>
            <pc:sldMk cId="525752733" sldId="258"/>
            <ac:spMk id="2" creationId="{4B774223-67F3-1757-2983-68794E5E2579}"/>
          </ac:spMkLst>
        </pc:spChg>
        <pc:spChg chg="del">
          <ac:chgData name="Alfred Smith" userId="3c60a3631c0db8ad" providerId="LiveId" clId="{C220BC24-45CD-44A2-BAE7-C602A842C358}" dt="2023-01-25T12:23:24.501" v="51" actId="478"/>
          <ac:spMkLst>
            <pc:docMk/>
            <pc:sldMk cId="525752733" sldId="258"/>
            <ac:spMk id="6" creationId="{416C064E-628E-47C0-A712-DB178FE9901E}"/>
          </ac:spMkLst>
        </pc:spChg>
        <pc:picChg chg="del">
          <ac:chgData name="Alfred Smith" userId="3c60a3631c0db8ad" providerId="LiveId" clId="{C220BC24-45CD-44A2-BAE7-C602A842C358}" dt="2023-01-25T12:22:36.248" v="30"/>
          <ac:picMkLst>
            <pc:docMk/>
            <pc:sldMk cId="525752733" sldId="258"/>
            <ac:picMk id="9" creationId="{4CB324E2-44F9-4D06-873F-D27C4DEC65C0}"/>
          </ac:picMkLst>
        </pc:picChg>
      </pc:sldChg>
      <pc:sldChg chg="addSp delSp modSp mod modTransition modAnim">
        <pc:chgData name="Alfred Smith" userId="3c60a3631c0db8ad" providerId="LiveId" clId="{C220BC24-45CD-44A2-BAE7-C602A842C358}" dt="2023-01-25T12:25:36.605" v="55"/>
        <pc:sldMkLst>
          <pc:docMk/>
          <pc:sldMk cId="2044568653" sldId="281"/>
        </pc:sldMkLst>
        <pc:spChg chg="add mod">
          <ac:chgData name="Alfred Smith" userId="3c60a3631c0db8ad" providerId="LiveId" clId="{C220BC24-45CD-44A2-BAE7-C602A842C358}" dt="2023-01-25T12:25:36.605" v="55"/>
          <ac:spMkLst>
            <pc:docMk/>
            <pc:sldMk cId="2044568653" sldId="281"/>
            <ac:spMk id="2" creationId="{8F7708BD-C1B5-7161-C678-7FDA8F0C5D55}"/>
          </ac:spMkLst>
        </pc:spChg>
        <pc:spChg chg="del">
          <ac:chgData name="Alfred Smith" userId="3c60a3631c0db8ad" providerId="LiveId" clId="{C220BC24-45CD-44A2-BAE7-C602A842C358}" dt="2023-01-25T12:23:21.606" v="50" actId="478"/>
          <ac:spMkLst>
            <pc:docMk/>
            <pc:sldMk cId="2044568653" sldId="281"/>
            <ac:spMk id="6" creationId="{416C064E-628E-47C0-A712-DB178FE9901E}"/>
          </ac:spMkLst>
        </pc:spChg>
        <pc:picChg chg="del">
          <ac:chgData name="Alfred Smith" userId="3c60a3631c0db8ad" providerId="LiveId" clId="{C220BC24-45CD-44A2-BAE7-C602A842C358}" dt="2023-01-25T12:22:36.248" v="30"/>
          <ac:picMkLst>
            <pc:docMk/>
            <pc:sldMk cId="2044568653" sldId="281"/>
            <ac:picMk id="7" creationId="{E17C1B17-A0DF-495F-A2C4-AA4133BFB4ED}"/>
          </ac:picMkLst>
        </pc:picChg>
      </pc:sldChg>
      <pc:sldChg chg="addSp delSp modSp mod modTransition modAnim">
        <pc:chgData name="Alfred Smith" userId="3c60a3631c0db8ad" providerId="LiveId" clId="{C220BC24-45CD-44A2-BAE7-C602A842C358}" dt="2023-01-25T12:25:38.046" v="56"/>
        <pc:sldMkLst>
          <pc:docMk/>
          <pc:sldMk cId="3681266347" sldId="282"/>
        </pc:sldMkLst>
        <pc:spChg chg="add mod">
          <ac:chgData name="Alfred Smith" userId="3c60a3631c0db8ad" providerId="LiveId" clId="{C220BC24-45CD-44A2-BAE7-C602A842C358}" dt="2023-01-25T12:25:38.046" v="56"/>
          <ac:spMkLst>
            <pc:docMk/>
            <pc:sldMk cId="3681266347" sldId="282"/>
            <ac:spMk id="2" creationId="{56B9DC76-CD7C-20A1-37F5-20800E3B34BB}"/>
          </ac:spMkLst>
        </pc:spChg>
        <pc:spChg chg="del">
          <ac:chgData name="Alfred Smith" userId="3c60a3631c0db8ad" providerId="LiveId" clId="{C220BC24-45CD-44A2-BAE7-C602A842C358}" dt="2023-01-25T12:23:18.839" v="49" actId="478"/>
          <ac:spMkLst>
            <pc:docMk/>
            <pc:sldMk cId="3681266347" sldId="282"/>
            <ac:spMk id="6" creationId="{416C064E-628E-47C0-A712-DB178FE9901E}"/>
          </ac:spMkLst>
        </pc:spChg>
        <pc:picChg chg="del">
          <ac:chgData name="Alfred Smith" userId="3c60a3631c0db8ad" providerId="LiveId" clId="{C220BC24-45CD-44A2-BAE7-C602A842C358}" dt="2023-01-25T12:22:36.248" v="30"/>
          <ac:picMkLst>
            <pc:docMk/>
            <pc:sldMk cId="3681266347" sldId="282"/>
            <ac:picMk id="10" creationId="{0BD8CE65-0FB5-48C6-B5BA-1146DF2D45D9}"/>
          </ac:picMkLst>
        </pc:picChg>
      </pc:sldChg>
      <pc:sldChg chg="addSp delSp modSp mod modTransition modAnim">
        <pc:chgData name="Alfred Smith" userId="3c60a3631c0db8ad" providerId="LiveId" clId="{C220BC24-45CD-44A2-BAE7-C602A842C358}" dt="2023-01-25T12:25:39.275" v="57"/>
        <pc:sldMkLst>
          <pc:docMk/>
          <pc:sldMk cId="26953390" sldId="283"/>
        </pc:sldMkLst>
        <pc:spChg chg="add mod">
          <ac:chgData name="Alfred Smith" userId="3c60a3631c0db8ad" providerId="LiveId" clId="{C220BC24-45CD-44A2-BAE7-C602A842C358}" dt="2023-01-25T12:25:39.275" v="57"/>
          <ac:spMkLst>
            <pc:docMk/>
            <pc:sldMk cId="26953390" sldId="283"/>
            <ac:spMk id="2" creationId="{830FD62B-BD8C-9A83-8D46-FBAFDF9F87B5}"/>
          </ac:spMkLst>
        </pc:spChg>
        <pc:spChg chg="del">
          <ac:chgData name="Alfred Smith" userId="3c60a3631c0db8ad" providerId="LiveId" clId="{C220BC24-45CD-44A2-BAE7-C602A842C358}" dt="2023-01-25T12:23:16.988" v="48" actId="478"/>
          <ac:spMkLst>
            <pc:docMk/>
            <pc:sldMk cId="26953390" sldId="283"/>
            <ac:spMk id="6" creationId="{416C064E-628E-47C0-A712-DB178FE9901E}"/>
          </ac:spMkLst>
        </pc:spChg>
        <pc:picChg chg="del">
          <ac:chgData name="Alfred Smith" userId="3c60a3631c0db8ad" providerId="LiveId" clId="{C220BC24-45CD-44A2-BAE7-C602A842C358}" dt="2023-01-25T12:22:36.248" v="30"/>
          <ac:picMkLst>
            <pc:docMk/>
            <pc:sldMk cId="26953390" sldId="283"/>
            <ac:picMk id="7" creationId="{987EA290-B4CA-47F5-A950-CC959EFC346B}"/>
          </ac:picMkLst>
        </pc:picChg>
      </pc:sldChg>
      <pc:sldChg chg="addSp delSp modSp mod modTransition modAnim">
        <pc:chgData name="Alfred Smith" userId="3c60a3631c0db8ad" providerId="LiveId" clId="{C220BC24-45CD-44A2-BAE7-C602A842C358}" dt="2023-01-25T12:25:40.443" v="58"/>
        <pc:sldMkLst>
          <pc:docMk/>
          <pc:sldMk cId="2872476414" sldId="284"/>
        </pc:sldMkLst>
        <pc:spChg chg="add mod">
          <ac:chgData name="Alfred Smith" userId="3c60a3631c0db8ad" providerId="LiveId" clId="{C220BC24-45CD-44A2-BAE7-C602A842C358}" dt="2023-01-25T12:25:40.443" v="58"/>
          <ac:spMkLst>
            <pc:docMk/>
            <pc:sldMk cId="2872476414" sldId="284"/>
            <ac:spMk id="2" creationId="{A9B94C12-5D8F-D688-A574-A8702E40F0F7}"/>
          </ac:spMkLst>
        </pc:spChg>
        <pc:spChg chg="del">
          <ac:chgData name="Alfred Smith" userId="3c60a3631c0db8ad" providerId="LiveId" clId="{C220BC24-45CD-44A2-BAE7-C602A842C358}" dt="2023-01-25T12:23:14.600" v="47" actId="478"/>
          <ac:spMkLst>
            <pc:docMk/>
            <pc:sldMk cId="2872476414" sldId="284"/>
            <ac:spMk id="6" creationId="{416C064E-628E-47C0-A712-DB178FE9901E}"/>
          </ac:spMkLst>
        </pc:spChg>
        <pc:picChg chg="del">
          <ac:chgData name="Alfred Smith" userId="3c60a3631c0db8ad" providerId="LiveId" clId="{C220BC24-45CD-44A2-BAE7-C602A842C358}" dt="2023-01-25T12:22:36.248" v="30"/>
          <ac:picMkLst>
            <pc:docMk/>
            <pc:sldMk cId="2872476414" sldId="284"/>
            <ac:picMk id="5" creationId="{DCD9ADC7-C318-448A-9D11-BD2835B4C1C0}"/>
          </ac:picMkLst>
        </pc:picChg>
      </pc:sldChg>
      <pc:sldChg chg="addSp delSp modSp mod modTransition modAnim">
        <pc:chgData name="Alfred Smith" userId="3c60a3631c0db8ad" providerId="LiveId" clId="{C220BC24-45CD-44A2-BAE7-C602A842C358}" dt="2023-01-25T12:25:41.638" v="59"/>
        <pc:sldMkLst>
          <pc:docMk/>
          <pc:sldMk cId="2342427813" sldId="285"/>
        </pc:sldMkLst>
        <pc:spChg chg="add mod">
          <ac:chgData name="Alfred Smith" userId="3c60a3631c0db8ad" providerId="LiveId" clId="{C220BC24-45CD-44A2-BAE7-C602A842C358}" dt="2023-01-25T12:25:41.638" v="59"/>
          <ac:spMkLst>
            <pc:docMk/>
            <pc:sldMk cId="2342427813" sldId="285"/>
            <ac:spMk id="2" creationId="{E6A4700D-633A-4BE8-7B1E-93D04408CD2D}"/>
          </ac:spMkLst>
        </pc:spChg>
        <pc:spChg chg="del">
          <ac:chgData name="Alfred Smith" userId="3c60a3631c0db8ad" providerId="LiveId" clId="{C220BC24-45CD-44A2-BAE7-C602A842C358}" dt="2023-01-25T12:23:12.865" v="46" actId="478"/>
          <ac:spMkLst>
            <pc:docMk/>
            <pc:sldMk cId="2342427813" sldId="285"/>
            <ac:spMk id="6" creationId="{416C064E-628E-47C0-A712-DB178FE9901E}"/>
          </ac:spMkLst>
        </pc:spChg>
        <pc:picChg chg="del">
          <ac:chgData name="Alfred Smith" userId="3c60a3631c0db8ad" providerId="LiveId" clId="{C220BC24-45CD-44A2-BAE7-C602A842C358}" dt="2023-01-25T12:22:36.248" v="30"/>
          <ac:picMkLst>
            <pc:docMk/>
            <pc:sldMk cId="2342427813" sldId="285"/>
            <ac:picMk id="13" creationId="{BFA29644-4FA1-4D67-A0BF-7BBE3479E8C7}"/>
          </ac:picMkLst>
        </pc:picChg>
      </pc:sldChg>
      <pc:sldChg chg="addSp delSp modSp mod modTransition modAnim">
        <pc:chgData name="Alfred Smith" userId="3c60a3631c0db8ad" providerId="LiveId" clId="{C220BC24-45CD-44A2-BAE7-C602A842C358}" dt="2023-01-25T12:25:42.903" v="60"/>
        <pc:sldMkLst>
          <pc:docMk/>
          <pc:sldMk cId="2223752114" sldId="286"/>
        </pc:sldMkLst>
        <pc:spChg chg="add mod">
          <ac:chgData name="Alfred Smith" userId="3c60a3631c0db8ad" providerId="LiveId" clId="{C220BC24-45CD-44A2-BAE7-C602A842C358}" dt="2023-01-25T12:25:42.903" v="60"/>
          <ac:spMkLst>
            <pc:docMk/>
            <pc:sldMk cId="2223752114" sldId="286"/>
            <ac:spMk id="3" creationId="{7CCDB3D5-D1BB-E96F-34B3-E00BF78EB91F}"/>
          </ac:spMkLst>
        </pc:spChg>
        <pc:spChg chg="del">
          <ac:chgData name="Alfred Smith" userId="3c60a3631c0db8ad" providerId="LiveId" clId="{C220BC24-45CD-44A2-BAE7-C602A842C358}" dt="2023-01-25T12:23:09.452" v="45" actId="478"/>
          <ac:spMkLst>
            <pc:docMk/>
            <pc:sldMk cId="2223752114" sldId="286"/>
            <ac:spMk id="6" creationId="{416C064E-628E-47C0-A712-DB178FE9901E}"/>
          </ac:spMkLst>
        </pc:spChg>
        <pc:picChg chg="del">
          <ac:chgData name="Alfred Smith" userId="3c60a3631c0db8ad" providerId="LiveId" clId="{C220BC24-45CD-44A2-BAE7-C602A842C358}" dt="2023-01-25T12:22:36.248" v="30"/>
          <ac:picMkLst>
            <pc:docMk/>
            <pc:sldMk cId="2223752114" sldId="286"/>
            <ac:picMk id="2" creationId="{5A48CB6D-1D6B-47C9-94C8-BFBEB0A92D03}"/>
          </ac:picMkLst>
        </pc:picChg>
      </pc:sldChg>
      <pc:sldChg chg="addSp delSp modSp mod modTransition modAnim">
        <pc:chgData name="Alfred Smith" userId="3c60a3631c0db8ad" providerId="LiveId" clId="{C220BC24-45CD-44A2-BAE7-C602A842C358}" dt="2023-01-25T12:25:44.195" v="61"/>
        <pc:sldMkLst>
          <pc:docMk/>
          <pc:sldMk cId="680484570" sldId="287"/>
        </pc:sldMkLst>
        <pc:spChg chg="add mod">
          <ac:chgData name="Alfred Smith" userId="3c60a3631c0db8ad" providerId="LiveId" clId="{C220BC24-45CD-44A2-BAE7-C602A842C358}" dt="2023-01-25T12:25:44.195" v="61"/>
          <ac:spMkLst>
            <pc:docMk/>
            <pc:sldMk cId="680484570" sldId="287"/>
            <ac:spMk id="2" creationId="{778F039E-7A1E-DF94-013B-265FBFB80E6C}"/>
          </ac:spMkLst>
        </pc:spChg>
        <pc:spChg chg="del">
          <ac:chgData name="Alfred Smith" userId="3c60a3631c0db8ad" providerId="LiveId" clId="{C220BC24-45CD-44A2-BAE7-C602A842C358}" dt="2023-01-25T12:23:07.784" v="44" actId="478"/>
          <ac:spMkLst>
            <pc:docMk/>
            <pc:sldMk cId="680484570" sldId="287"/>
            <ac:spMk id="6" creationId="{416C064E-628E-47C0-A712-DB178FE9901E}"/>
          </ac:spMkLst>
        </pc:spChg>
        <pc:picChg chg="del">
          <ac:chgData name="Alfred Smith" userId="3c60a3631c0db8ad" providerId="LiveId" clId="{C220BC24-45CD-44A2-BAE7-C602A842C358}" dt="2023-01-25T12:22:36.248" v="30"/>
          <ac:picMkLst>
            <pc:docMk/>
            <pc:sldMk cId="680484570" sldId="287"/>
            <ac:picMk id="10" creationId="{0055466A-80B6-493C-91FF-761125C741C5}"/>
          </ac:picMkLst>
        </pc:picChg>
      </pc:sldChg>
      <pc:sldChg chg="addSp delSp modSp mod modTransition modAnim">
        <pc:chgData name="Alfred Smith" userId="3c60a3631c0db8ad" providerId="LiveId" clId="{C220BC24-45CD-44A2-BAE7-C602A842C358}" dt="2023-01-25T12:25:45.534" v="62"/>
        <pc:sldMkLst>
          <pc:docMk/>
          <pc:sldMk cId="1123929638" sldId="288"/>
        </pc:sldMkLst>
        <pc:spChg chg="add mod">
          <ac:chgData name="Alfred Smith" userId="3c60a3631c0db8ad" providerId="LiveId" clId="{C220BC24-45CD-44A2-BAE7-C602A842C358}" dt="2023-01-25T12:25:45.534" v="62"/>
          <ac:spMkLst>
            <pc:docMk/>
            <pc:sldMk cId="1123929638" sldId="288"/>
            <ac:spMk id="2" creationId="{A11D33C3-21B4-CDEE-B57B-E6C5EF71F9F5}"/>
          </ac:spMkLst>
        </pc:spChg>
        <pc:spChg chg="del">
          <ac:chgData name="Alfred Smith" userId="3c60a3631c0db8ad" providerId="LiveId" clId="{C220BC24-45CD-44A2-BAE7-C602A842C358}" dt="2023-01-25T12:23:03.966" v="43" actId="478"/>
          <ac:spMkLst>
            <pc:docMk/>
            <pc:sldMk cId="1123929638" sldId="288"/>
            <ac:spMk id="6" creationId="{416C064E-628E-47C0-A712-DB178FE9901E}"/>
          </ac:spMkLst>
        </pc:spChg>
        <pc:picChg chg="del">
          <ac:chgData name="Alfred Smith" userId="3c60a3631c0db8ad" providerId="LiveId" clId="{C220BC24-45CD-44A2-BAE7-C602A842C358}" dt="2023-01-25T12:22:36.248" v="30"/>
          <ac:picMkLst>
            <pc:docMk/>
            <pc:sldMk cId="1123929638" sldId="288"/>
            <ac:picMk id="10" creationId="{3C4F33BE-C41E-40A9-9E3D-777D8DD8B07A}"/>
          </ac:picMkLst>
        </pc:picChg>
      </pc:sldChg>
      <pc:sldChg chg="addSp delSp modSp mod modTransition modAnim">
        <pc:chgData name="Alfred Smith" userId="3c60a3631c0db8ad" providerId="LiveId" clId="{C220BC24-45CD-44A2-BAE7-C602A842C358}" dt="2023-01-25T12:25:47.180" v="63"/>
        <pc:sldMkLst>
          <pc:docMk/>
          <pc:sldMk cId="1206678836" sldId="289"/>
        </pc:sldMkLst>
        <pc:spChg chg="add mod">
          <ac:chgData name="Alfred Smith" userId="3c60a3631c0db8ad" providerId="LiveId" clId="{C220BC24-45CD-44A2-BAE7-C602A842C358}" dt="2023-01-25T12:25:47.180" v="63"/>
          <ac:spMkLst>
            <pc:docMk/>
            <pc:sldMk cId="1206678836" sldId="289"/>
            <ac:spMk id="2" creationId="{FDAA411B-736D-8DE4-4F32-8CC942F31FFD}"/>
          </ac:spMkLst>
        </pc:spChg>
        <pc:spChg chg="del">
          <ac:chgData name="Alfred Smith" userId="3c60a3631c0db8ad" providerId="LiveId" clId="{C220BC24-45CD-44A2-BAE7-C602A842C358}" dt="2023-01-25T12:23:02.231" v="42" actId="478"/>
          <ac:spMkLst>
            <pc:docMk/>
            <pc:sldMk cId="1206678836" sldId="289"/>
            <ac:spMk id="6" creationId="{416C064E-628E-47C0-A712-DB178FE9901E}"/>
          </ac:spMkLst>
        </pc:spChg>
        <pc:picChg chg="del">
          <ac:chgData name="Alfred Smith" userId="3c60a3631c0db8ad" providerId="LiveId" clId="{C220BC24-45CD-44A2-BAE7-C602A842C358}" dt="2023-01-25T12:22:36.248" v="30"/>
          <ac:picMkLst>
            <pc:docMk/>
            <pc:sldMk cId="1206678836" sldId="289"/>
            <ac:picMk id="5" creationId="{B9E2A551-4D39-4882-A67C-C3DF81976A61}"/>
          </ac:picMkLst>
        </pc:picChg>
      </pc:sldChg>
      <pc:sldChg chg="addSp delSp modSp mod modTransition modAnim">
        <pc:chgData name="Alfred Smith" userId="3c60a3631c0db8ad" providerId="LiveId" clId="{C220BC24-45CD-44A2-BAE7-C602A842C358}" dt="2023-01-25T12:25:48.436" v="64"/>
        <pc:sldMkLst>
          <pc:docMk/>
          <pc:sldMk cId="3289899634" sldId="290"/>
        </pc:sldMkLst>
        <pc:spChg chg="add mod">
          <ac:chgData name="Alfred Smith" userId="3c60a3631c0db8ad" providerId="LiveId" clId="{C220BC24-45CD-44A2-BAE7-C602A842C358}" dt="2023-01-25T12:25:48.436" v="64"/>
          <ac:spMkLst>
            <pc:docMk/>
            <pc:sldMk cId="3289899634" sldId="290"/>
            <ac:spMk id="2" creationId="{62C7B75F-6E77-D56F-8536-85ACC13E1156}"/>
          </ac:spMkLst>
        </pc:spChg>
        <pc:spChg chg="del">
          <ac:chgData name="Alfred Smith" userId="3c60a3631c0db8ad" providerId="LiveId" clId="{C220BC24-45CD-44A2-BAE7-C602A842C358}" dt="2023-01-25T12:23:00.584" v="41" actId="478"/>
          <ac:spMkLst>
            <pc:docMk/>
            <pc:sldMk cId="3289899634" sldId="290"/>
            <ac:spMk id="6" creationId="{416C064E-628E-47C0-A712-DB178FE9901E}"/>
          </ac:spMkLst>
        </pc:spChg>
        <pc:picChg chg="del">
          <ac:chgData name="Alfred Smith" userId="3c60a3631c0db8ad" providerId="LiveId" clId="{C220BC24-45CD-44A2-BAE7-C602A842C358}" dt="2023-01-25T12:22:36.248" v="30"/>
          <ac:picMkLst>
            <pc:docMk/>
            <pc:sldMk cId="3289899634" sldId="290"/>
            <ac:picMk id="12" creationId="{00C4FF89-A986-49D7-99BB-23C11114D5DC}"/>
          </ac:picMkLst>
        </pc:picChg>
      </pc:sldChg>
      <pc:sldChg chg="addSp delSp modSp mod modTransition modAnim">
        <pc:chgData name="Alfred Smith" userId="3c60a3631c0db8ad" providerId="LiveId" clId="{C220BC24-45CD-44A2-BAE7-C602A842C358}" dt="2023-01-25T12:25:49.822" v="65"/>
        <pc:sldMkLst>
          <pc:docMk/>
          <pc:sldMk cId="66364055" sldId="291"/>
        </pc:sldMkLst>
        <pc:spChg chg="add mod">
          <ac:chgData name="Alfred Smith" userId="3c60a3631c0db8ad" providerId="LiveId" clId="{C220BC24-45CD-44A2-BAE7-C602A842C358}" dt="2023-01-25T12:25:49.822" v="65"/>
          <ac:spMkLst>
            <pc:docMk/>
            <pc:sldMk cId="66364055" sldId="291"/>
            <ac:spMk id="2" creationId="{376B6B49-4EFF-4845-7C1B-9FFB79E3BDE6}"/>
          </ac:spMkLst>
        </pc:spChg>
        <pc:spChg chg="del">
          <ac:chgData name="Alfred Smith" userId="3c60a3631c0db8ad" providerId="LiveId" clId="{C220BC24-45CD-44A2-BAE7-C602A842C358}" dt="2023-01-25T12:22:58.981" v="40" actId="478"/>
          <ac:spMkLst>
            <pc:docMk/>
            <pc:sldMk cId="66364055" sldId="291"/>
            <ac:spMk id="6" creationId="{416C064E-628E-47C0-A712-DB178FE9901E}"/>
          </ac:spMkLst>
        </pc:spChg>
        <pc:picChg chg="del">
          <ac:chgData name="Alfred Smith" userId="3c60a3631c0db8ad" providerId="LiveId" clId="{C220BC24-45CD-44A2-BAE7-C602A842C358}" dt="2023-01-25T12:22:36.248" v="30"/>
          <ac:picMkLst>
            <pc:docMk/>
            <pc:sldMk cId="66364055" sldId="291"/>
            <ac:picMk id="8" creationId="{C19F1AA0-7FC9-4255-B120-189A006564E0}"/>
          </ac:picMkLst>
        </pc:picChg>
      </pc:sldChg>
      <pc:sldChg chg="addSp delSp modSp mod modTransition modAnim">
        <pc:chgData name="Alfred Smith" userId="3c60a3631c0db8ad" providerId="LiveId" clId="{C220BC24-45CD-44A2-BAE7-C602A842C358}" dt="2023-01-25T12:25:51.146" v="66"/>
        <pc:sldMkLst>
          <pc:docMk/>
          <pc:sldMk cId="768309068" sldId="292"/>
        </pc:sldMkLst>
        <pc:spChg chg="add mod">
          <ac:chgData name="Alfred Smith" userId="3c60a3631c0db8ad" providerId="LiveId" clId="{C220BC24-45CD-44A2-BAE7-C602A842C358}" dt="2023-01-25T12:25:51.146" v="66"/>
          <ac:spMkLst>
            <pc:docMk/>
            <pc:sldMk cId="768309068" sldId="292"/>
            <ac:spMk id="2" creationId="{36AF3CDA-0681-24E6-EC39-1F63B4D32B19}"/>
          </ac:spMkLst>
        </pc:spChg>
        <pc:spChg chg="del">
          <ac:chgData name="Alfred Smith" userId="3c60a3631c0db8ad" providerId="LiveId" clId="{C220BC24-45CD-44A2-BAE7-C602A842C358}" dt="2023-01-25T12:22:56.592" v="39" actId="478"/>
          <ac:spMkLst>
            <pc:docMk/>
            <pc:sldMk cId="768309068" sldId="292"/>
            <ac:spMk id="6" creationId="{416C064E-628E-47C0-A712-DB178FE9901E}"/>
          </ac:spMkLst>
        </pc:spChg>
        <pc:picChg chg="del">
          <ac:chgData name="Alfred Smith" userId="3c60a3631c0db8ad" providerId="LiveId" clId="{C220BC24-45CD-44A2-BAE7-C602A842C358}" dt="2023-01-25T12:22:36.248" v="30"/>
          <ac:picMkLst>
            <pc:docMk/>
            <pc:sldMk cId="768309068" sldId="292"/>
            <ac:picMk id="3" creationId="{A9EA1546-72ED-4018-833C-883E6B452CD8}"/>
          </ac:picMkLst>
        </pc:picChg>
      </pc:sldChg>
      <pc:sldChg chg="addSp delSp modSp mod modTransition modAnim">
        <pc:chgData name="Alfred Smith" userId="3c60a3631c0db8ad" providerId="LiveId" clId="{C220BC24-45CD-44A2-BAE7-C602A842C358}" dt="2023-01-25T12:25:52.510" v="67"/>
        <pc:sldMkLst>
          <pc:docMk/>
          <pc:sldMk cId="1272472953" sldId="293"/>
        </pc:sldMkLst>
        <pc:spChg chg="add mod">
          <ac:chgData name="Alfred Smith" userId="3c60a3631c0db8ad" providerId="LiveId" clId="{C220BC24-45CD-44A2-BAE7-C602A842C358}" dt="2023-01-25T12:25:52.510" v="67"/>
          <ac:spMkLst>
            <pc:docMk/>
            <pc:sldMk cId="1272472953" sldId="293"/>
            <ac:spMk id="2" creationId="{092DA252-C7B2-D2CF-2C9D-97F00B45A8AF}"/>
          </ac:spMkLst>
        </pc:spChg>
        <pc:spChg chg="del">
          <ac:chgData name="Alfred Smith" userId="3c60a3631c0db8ad" providerId="LiveId" clId="{C220BC24-45CD-44A2-BAE7-C602A842C358}" dt="2023-01-25T12:22:54.899" v="38" actId="478"/>
          <ac:spMkLst>
            <pc:docMk/>
            <pc:sldMk cId="1272472953" sldId="293"/>
            <ac:spMk id="6" creationId="{416C064E-628E-47C0-A712-DB178FE9901E}"/>
          </ac:spMkLst>
        </pc:spChg>
        <pc:picChg chg="del">
          <ac:chgData name="Alfred Smith" userId="3c60a3631c0db8ad" providerId="LiveId" clId="{C220BC24-45CD-44A2-BAE7-C602A842C358}" dt="2023-01-25T12:22:36.248" v="30"/>
          <ac:picMkLst>
            <pc:docMk/>
            <pc:sldMk cId="1272472953" sldId="293"/>
            <ac:picMk id="9" creationId="{F41E9347-1E8E-41C9-B382-416FBB2DE242}"/>
          </ac:picMkLst>
        </pc:picChg>
      </pc:sldChg>
      <pc:sldChg chg="addSp delSp modSp mod modTransition modAnim">
        <pc:chgData name="Alfred Smith" userId="3c60a3631c0db8ad" providerId="LiveId" clId="{C220BC24-45CD-44A2-BAE7-C602A842C358}" dt="2023-01-25T12:25:53.866" v="68"/>
        <pc:sldMkLst>
          <pc:docMk/>
          <pc:sldMk cId="3592805693" sldId="294"/>
        </pc:sldMkLst>
        <pc:spChg chg="add mod">
          <ac:chgData name="Alfred Smith" userId="3c60a3631c0db8ad" providerId="LiveId" clId="{C220BC24-45CD-44A2-BAE7-C602A842C358}" dt="2023-01-25T12:25:53.866" v="68"/>
          <ac:spMkLst>
            <pc:docMk/>
            <pc:sldMk cId="3592805693" sldId="294"/>
            <ac:spMk id="2" creationId="{4318DBDC-83E9-7DE6-3021-D19FF8280A16}"/>
          </ac:spMkLst>
        </pc:spChg>
        <pc:spChg chg="del">
          <ac:chgData name="Alfred Smith" userId="3c60a3631c0db8ad" providerId="LiveId" clId="{C220BC24-45CD-44A2-BAE7-C602A842C358}" dt="2023-01-25T12:22:53.290" v="37" actId="478"/>
          <ac:spMkLst>
            <pc:docMk/>
            <pc:sldMk cId="3592805693" sldId="294"/>
            <ac:spMk id="6" creationId="{416C064E-628E-47C0-A712-DB178FE9901E}"/>
          </ac:spMkLst>
        </pc:spChg>
        <pc:picChg chg="del">
          <ac:chgData name="Alfred Smith" userId="3c60a3631c0db8ad" providerId="LiveId" clId="{C220BC24-45CD-44A2-BAE7-C602A842C358}" dt="2023-01-25T12:22:36.248" v="30"/>
          <ac:picMkLst>
            <pc:docMk/>
            <pc:sldMk cId="3592805693" sldId="294"/>
            <ac:picMk id="5" creationId="{D8AD7DF1-432B-4561-B078-CB088EC5928B}"/>
          </ac:picMkLst>
        </pc:picChg>
      </pc:sldChg>
      <pc:sldChg chg="addSp delSp modSp mod modTransition modAnim">
        <pc:chgData name="Alfred Smith" userId="3c60a3631c0db8ad" providerId="LiveId" clId="{C220BC24-45CD-44A2-BAE7-C602A842C358}" dt="2023-01-25T12:25:55.105" v="69"/>
        <pc:sldMkLst>
          <pc:docMk/>
          <pc:sldMk cId="3256631608" sldId="295"/>
        </pc:sldMkLst>
        <pc:spChg chg="add mod">
          <ac:chgData name="Alfred Smith" userId="3c60a3631c0db8ad" providerId="LiveId" clId="{C220BC24-45CD-44A2-BAE7-C602A842C358}" dt="2023-01-25T12:25:55.105" v="69"/>
          <ac:spMkLst>
            <pc:docMk/>
            <pc:sldMk cId="3256631608" sldId="295"/>
            <ac:spMk id="2" creationId="{30437699-CD37-9D9A-F309-8CCDFABBDE90}"/>
          </ac:spMkLst>
        </pc:spChg>
        <pc:spChg chg="del">
          <ac:chgData name="Alfred Smith" userId="3c60a3631c0db8ad" providerId="LiveId" clId="{C220BC24-45CD-44A2-BAE7-C602A842C358}" dt="2023-01-25T12:22:51.423" v="36" actId="478"/>
          <ac:spMkLst>
            <pc:docMk/>
            <pc:sldMk cId="3256631608" sldId="295"/>
            <ac:spMk id="6" creationId="{416C064E-628E-47C0-A712-DB178FE9901E}"/>
          </ac:spMkLst>
        </pc:spChg>
        <pc:picChg chg="del">
          <ac:chgData name="Alfred Smith" userId="3c60a3631c0db8ad" providerId="LiveId" clId="{C220BC24-45CD-44A2-BAE7-C602A842C358}" dt="2023-01-25T12:22:36.248" v="30"/>
          <ac:picMkLst>
            <pc:docMk/>
            <pc:sldMk cId="3256631608" sldId="295"/>
            <ac:picMk id="5" creationId="{6482C71E-479B-4476-9C3F-64B3AA0285CE}"/>
          </ac:picMkLst>
        </pc:picChg>
      </pc:sldChg>
      <pc:sldChg chg="addSp delSp modSp mod modTransition modAnim">
        <pc:chgData name="Alfred Smith" userId="3c60a3631c0db8ad" providerId="LiveId" clId="{C220BC24-45CD-44A2-BAE7-C602A842C358}" dt="2023-01-25T12:25:56.348" v="70"/>
        <pc:sldMkLst>
          <pc:docMk/>
          <pc:sldMk cId="105009278" sldId="296"/>
        </pc:sldMkLst>
        <pc:spChg chg="add mod">
          <ac:chgData name="Alfred Smith" userId="3c60a3631c0db8ad" providerId="LiveId" clId="{C220BC24-45CD-44A2-BAE7-C602A842C358}" dt="2023-01-25T12:25:56.348" v="70"/>
          <ac:spMkLst>
            <pc:docMk/>
            <pc:sldMk cId="105009278" sldId="296"/>
            <ac:spMk id="2" creationId="{342CFA1B-8BE7-CBC0-BBF1-410364E67B13}"/>
          </ac:spMkLst>
        </pc:spChg>
        <pc:spChg chg="del">
          <ac:chgData name="Alfred Smith" userId="3c60a3631c0db8ad" providerId="LiveId" clId="{C220BC24-45CD-44A2-BAE7-C602A842C358}" dt="2023-01-25T12:22:49.529" v="35" actId="478"/>
          <ac:spMkLst>
            <pc:docMk/>
            <pc:sldMk cId="105009278" sldId="296"/>
            <ac:spMk id="6" creationId="{416C064E-628E-47C0-A712-DB178FE9901E}"/>
          </ac:spMkLst>
        </pc:spChg>
        <pc:picChg chg="del">
          <ac:chgData name="Alfred Smith" userId="3c60a3631c0db8ad" providerId="LiveId" clId="{C220BC24-45CD-44A2-BAE7-C602A842C358}" dt="2023-01-25T12:22:36.248" v="30"/>
          <ac:picMkLst>
            <pc:docMk/>
            <pc:sldMk cId="105009278" sldId="296"/>
            <ac:picMk id="11" creationId="{8EA0A99E-5713-4A64-920E-642B6295C9E4}"/>
          </ac:picMkLst>
        </pc:picChg>
      </pc:sldChg>
      <pc:sldChg chg="addSp delSp modSp mod modTransition modAnim">
        <pc:chgData name="Alfred Smith" userId="3c60a3631c0db8ad" providerId="LiveId" clId="{C220BC24-45CD-44A2-BAE7-C602A842C358}" dt="2023-01-25T12:25:57.561" v="71"/>
        <pc:sldMkLst>
          <pc:docMk/>
          <pc:sldMk cId="3327585472" sldId="297"/>
        </pc:sldMkLst>
        <pc:spChg chg="add mod">
          <ac:chgData name="Alfred Smith" userId="3c60a3631c0db8ad" providerId="LiveId" clId="{C220BC24-45CD-44A2-BAE7-C602A842C358}" dt="2023-01-25T12:25:57.561" v="71"/>
          <ac:spMkLst>
            <pc:docMk/>
            <pc:sldMk cId="3327585472" sldId="297"/>
            <ac:spMk id="3" creationId="{A466504F-7A8E-5EF5-92AD-F92ED320F0DC}"/>
          </ac:spMkLst>
        </pc:spChg>
        <pc:spChg chg="del">
          <ac:chgData name="Alfred Smith" userId="3c60a3631c0db8ad" providerId="LiveId" clId="{C220BC24-45CD-44A2-BAE7-C602A842C358}" dt="2023-01-25T12:22:47.021" v="34" actId="478"/>
          <ac:spMkLst>
            <pc:docMk/>
            <pc:sldMk cId="3327585472" sldId="297"/>
            <ac:spMk id="6" creationId="{416C064E-628E-47C0-A712-DB178FE9901E}"/>
          </ac:spMkLst>
        </pc:spChg>
        <pc:picChg chg="del">
          <ac:chgData name="Alfred Smith" userId="3c60a3631c0db8ad" providerId="LiveId" clId="{C220BC24-45CD-44A2-BAE7-C602A842C358}" dt="2023-01-25T12:22:36.248" v="30"/>
          <ac:picMkLst>
            <pc:docMk/>
            <pc:sldMk cId="3327585472" sldId="297"/>
            <ac:picMk id="2" creationId="{3B42F4EB-CED6-4B3A-8F76-D237DDE91E71}"/>
          </ac:picMkLst>
        </pc:picChg>
      </pc:sldChg>
      <pc:sldChg chg="addSp delSp modSp mod modTransition modAnim">
        <pc:chgData name="Alfred Smith" userId="3c60a3631c0db8ad" providerId="LiveId" clId="{C220BC24-45CD-44A2-BAE7-C602A842C358}" dt="2023-01-25T12:25:58.945" v="72"/>
        <pc:sldMkLst>
          <pc:docMk/>
          <pc:sldMk cId="2069662874" sldId="298"/>
        </pc:sldMkLst>
        <pc:spChg chg="add mod">
          <ac:chgData name="Alfred Smith" userId="3c60a3631c0db8ad" providerId="LiveId" clId="{C220BC24-45CD-44A2-BAE7-C602A842C358}" dt="2023-01-25T12:25:58.945" v="72"/>
          <ac:spMkLst>
            <pc:docMk/>
            <pc:sldMk cId="2069662874" sldId="298"/>
            <ac:spMk id="3" creationId="{72CD8914-10F6-E9C6-E0D4-DB5FFB3D5B58}"/>
          </ac:spMkLst>
        </pc:spChg>
        <pc:spChg chg="del">
          <ac:chgData name="Alfred Smith" userId="3c60a3631c0db8ad" providerId="LiveId" clId="{C220BC24-45CD-44A2-BAE7-C602A842C358}" dt="2023-01-25T12:22:45.114" v="33" actId="478"/>
          <ac:spMkLst>
            <pc:docMk/>
            <pc:sldMk cId="2069662874" sldId="298"/>
            <ac:spMk id="6" creationId="{416C064E-628E-47C0-A712-DB178FE9901E}"/>
          </ac:spMkLst>
        </pc:spChg>
        <pc:picChg chg="del">
          <ac:chgData name="Alfred Smith" userId="3c60a3631c0db8ad" providerId="LiveId" clId="{C220BC24-45CD-44A2-BAE7-C602A842C358}" dt="2023-01-25T12:22:36.248" v="30"/>
          <ac:picMkLst>
            <pc:docMk/>
            <pc:sldMk cId="2069662874" sldId="298"/>
            <ac:picMk id="2" creationId="{6B243A5E-C2B4-4F69-8846-7DDDC170BDD4}"/>
          </ac:picMkLst>
        </pc:picChg>
      </pc:sldChg>
      <pc:sldChg chg="addSp delSp modSp mod modTransition modAnim">
        <pc:chgData name="Alfred Smith" userId="3c60a3631c0db8ad" providerId="LiveId" clId="{C220BC24-45CD-44A2-BAE7-C602A842C358}" dt="2023-01-25T12:26:00.257" v="73"/>
        <pc:sldMkLst>
          <pc:docMk/>
          <pc:sldMk cId="4279446237" sldId="299"/>
        </pc:sldMkLst>
        <pc:spChg chg="add mod">
          <ac:chgData name="Alfred Smith" userId="3c60a3631c0db8ad" providerId="LiveId" clId="{C220BC24-45CD-44A2-BAE7-C602A842C358}" dt="2023-01-25T12:26:00.257" v="73"/>
          <ac:spMkLst>
            <pc:docMk/>
            <pc:sldMk cId="4279446237" sldId="299"/>
            <ac:spMk id="2" creationId="{76CE2B28-F336-EDD1-9124-3087EDA1CF0F}"/>
          </ac:spMkLst>
        </pc:spChg>
        <pc:spChg chg="del">
          <ac:chgData name="Alfred Smith" userId="3c60a3631c0db8ad" providerId="LiveId" clId="{C220BC24-45CD-44A2-BAE7-C602A842C358}" dt="2023-01-25T12:22:43.218" v="32" actId="478"/>
          <ac:spMkLst>
            <pc:docMk/>
            <pc:sldMk cId="4279446237" sldId="299"/>
            <ac:spMk id="6" creationId="{416C064E-628E-47C0-A712-DB178FE9901E}"/>
          </ac:spMkLst>
        </pc:spChg>
        <pc:picChg chg="del">
          <ac:chgData name="Alfred Smith" userId="3c60a3631c0db8ad" providerId="LiveId" clId="{C220BC24-45CD-44A2-BAE7-C602A842C358}" dt="2023-01-25T12:22:36.248" v="30"/>
          <ac:picMkLst>
            <pc:docMk/>
            <pc:sldMk cId="4279446237" sldId="299"/>
            <ac:picMk id="14" creationId="{9388054C-6412-48B7-8952-CE2EFA7CA1EE}"/>
          </ac:picMkLst>
        </pc:picChg>
      </pc:sldChg>
      <pc:sldChg chg="addSp delSp modSp mod modTransition modAnim">
        <pc:chgData name="Alfred Smith" userId="3c60a3631c0db8ad" providerId="LiveId" clId="{C220BC24-45CD-44A2-BAE7-C602A842C358}" dt="2023-01-25T12:26:01.532" v="74"/>
        <pc:sldMkLst>
          <pc:docMk/>
          <pc:sldMk cId="809926976" sldId="300"/>
        </pc:sldMkLst>
        <pc:spChg chg="add mod">
          <ac:chgData name="Alfred Smith" userId="3c60a3631c0db8ad" providerId="LiveId" clId="{C220BC24-45CD-44A2-BAE7-C602A842C358}" dt="2023-01-25T12:26:01.532" v="74"/>
          <ac:spMkLst>
            <pc:docMk/>
            <pc:sldMk cId="809926976" sldId="300"/>
            <ac:spMk id="2" creationId="{02A976E7-6862-5C5E-1DEF-E17BD6E53B79}"/>
          </ac:spMkLst>
        </pc:spChg>
        <pc:spChg chg="del">
          <ac:chgData name="Alfred Smith" userId="3c60a3631c0db8ad" providerId="LiveId" clId="{C220BC24-45CD-44A2-BAE7-C602A842C358}" dt="2023-01-25T12:22:39.508" v="31" actId="478"/>
          <ac:spMkLst>
            <pc:docMk/>
            <pc:sldMk cId="809926976" sldId="300"/>
            <ac:spMk id="6" creationId="{416C064E-628E-47C0-A712-DB178FE9901E}"/>
          </ac:spMkLst>
        </pc:spChg>
        <pc:picChg chg="del">
          <ac:chgData name="Alfred Smith" userId="3c60a3631c0db8ad" providerId="LiveId" clId="{C220BC24-45CD-44A2-BAE7-C602A842C358}" dt="2023-01-25T12:22:36.248" v="30"/>
          <ac:picMkLst>
            <pc:docMk/>
            <pc:sldMk cId="809926976" sldId="300"/>
            <ac:picMk id="10" creationId="{56ED8706-D2FA-4F0C-B9AC-7CBDE5EF795C}"/>
          </ac:picMkLst>
        </pc:picChg>
      </pc:sldChg>
      <pc:sldChg chg="delSp modTransition modAnim">
        <pc:chgData name="Alfred Smith" userId="3c60a3631c0db8ad" providerId="LiveId" clId="{C220BC24-45CD-44A2-BAE7-C602A842C358}" dt="2023-01-25T12:22:36.248" v="30"/>
        <pc:sldMkLst>
          <pc:docMk/>
          <pc:sldMk cId="3893924129" sldId="301"/>
        </pc:sldMkLst>
        <pc:picChg chg="del">
          <ac:chgData name="Alfred Smith" userId="3c60a3631c0db8ad" providerId="LiveId" clId="{C220BC24-45CD-44A2-BAE7-C602A842C358}" dt="2023-01-25T12:22:36.248" v="30"/>
          <ac:picMkLst>
            <pc:docMk/>
            <pc:sldMk cId="3893924129" sldId="301"/>
            <ac:picMk id="4" creationId="{B530C5FE-D3C3-4DC4-A5DC-C5B511E106A7}"/>
          </ac:picMkLst>
        </pc:picChg>
      </pc:sldChg>
      <pc:sldChg chg="modSp mod modTransition">
        <pc:chgData name="Alfred Smith" userId="3c60a3631c0db8ad" providerId="LiveId" clId="{C220BC24-45CD-44A2-BAE7-C602A842C358}" dt="2023-01-25T12:22:36.248" v="30"/>
        <pc:sldMkLst>
          <pc:docMk/>
          <pc:sldMk cId="674456502" sldId="302"/>
        </pc:sldMkLst>
        <pc:spChg chg="mod">
          <ac:chgData name="Alfred Smith" userId="3c60a3631c0db8ad" providerId="LiveId" clId="{C220BC24-45CD-44A2-BAE7-C602A842C358}" dt="2023-01-25T12:21:08.052" v="6" actId="14100"/>
          <ac:spMkLst>
            <pc:docMk/>
            <pc:sldMk cId="674456502" sldId="302"/>
            <ac:spMk id="4" creationId="{B714FA28-0139-4589-9400-AA3D4CDCC0D8}"/>
          </ac:spMkLst>
        </pc:spChg>
      </pc:sldChg>
      <pc:sldChg chg="addSp delSp modSp mod modTransition">
        <pc:chgData name="Alfred Smith" userId="3c60a3631c0db8ad" providerId="LiveId" clId="{C220BC24-45CD-44A2-BAE7-C602A842C358}" dt="2023-01-25T12:22:36.248" v="30"/>
        <pc:sldMkLst>
          <pc:docMk/>
          <pc:sldMk cId="685496205" sldId="303"/>
        </pc:sldMkLst>
        <pc:spChg chg="del">
          <ac:chgData name="Alfred Smith" userId="3c60a3631c0db8ad" providerId="LiveId" clId="{C220BC24-45CD-44A2-BAE7-C602A842C358}" dt="2023-01-25T12:21:14.640" v="7" actId="478"/>
          <ac:spMkLst>
            <pc:docMk/>
            <pc:sldMk cId="685496205" sldId="303"/>
            <ac:spMk id="3" creationId="{EA746B35-6E3A-46B9-B592-F9F7F5E3B737}"/>
          </ac:spMkLst>
        </pc:spChg>
        <pc:spChg chg="add mod">
          <ac:chgData name="Alfred Smith" userId="3c60a3631c0db8ad" providerId="LiveId" clId="{C220BC24-45CD-44A2-BAE7-C602A842C358}" dt="2023-01-25T12:21:15.365" v="8"/>
          <ac:spMkLst>
            <pc:docMk/>
            <pc:sldMk cId="685496205" sldId="303"/>
            <ac:spMk id="4" creationId="{E5A125A4-0D51-557C-BA70-0614807ECC0A}"/>
          </ac:spMkLst>
        </pc:spChg>
      </pc:sldChg>
      <pc:sldChg chg="modSp mod modTransition">
        <pc:chgData name="Alfred Smith" userId="3c60a3631c0db8ad" providerId="LiveId" clId="{C220BC24-45CD-44A2-BAE7-C602A842C358}" dt="2023-01-25T12:22:36.248" v="30"/>
        <pc:sldMkLst>
          <pc:docMk/>
          <pc:sldMk cId="661959755" sldId="304"/>
        </pc:sldMkLst>
        <pc:spChg chg="mod">
          <ac:chgData name="Alfred Smith" userId="3c60a3631c0db8ad" providerId="LiveId" clId="{C220BC24-45CD-44A2-BAE7-C602A842C358}" dt="2023-01-25T12:21:24.682" v="9"/>
          <ac:spMkLst>
            <pc:docMk/>
            <pc:sldMk cId="661959755" sldId="304"/>
            <ac:spMk id="4" creationId="{40E186E1-E986-492B-B77C-BE7E7C674A07}"/>
          </ac:spMkLst>
        </pc:spChg>
      </pc:sldChg>
      <pc:sldChg chg="modSp mod modTransition">
        <pc:chgData name="Alfred Smith" userId="3c60a3631c0db8ad" providerId="LiveId" clId="{C220BC24-45CD-44A2-BAE7-C602A842C358}" dt="2023-01-25T12:22:36.248" v="30"/>
        <pc:sldMkLst>
          <pc:docMk/>
          <pc:sldMk cId="4214111188" sldId="305"/>
        </pc:sldMkLst>
        <pc:spChg chg="mod">
          <ac:chgData name="Alfred Smith" userId="3c60a3631c0db8ad" providerId="LiveId" clId="{C220BC24-45CD-44A2-BAE7-C602A842C358}" dt="2023-01-25T12:21:27.468" v="10"/>
          <ac:spMkLst>
            <pc:docMk/>
            <pc:sldMk cId="4214111188" sldId="305"/>
            <ac:spMk id="4" creationId="{B8EA9BC4-31AA-493F-8223-DD09D6CE5AEF}"/>
          </ac:spMkLst>
        </pc:spChg>
      </pc:sldChg>
      <pc:sldChg chg="modSp mod modTransition">
        <pc:chgData name="Alfred Smith" userId="3c60a3631c0db8ad" providerId="LiveId" clId="{C220BC24-45CD-44A2-BAE7-C602A842C358}" dt="2023-01-25T12:22:36.248" v="30"/>
        <pc:sldMkLst>
          <pc:docMk/>
          <pc:sldMk cId="1587549252" sldId="306"/>
        </pc:sldMkLst>
        <pc:spChg chg="mod">
          <ac:chgData name="Alfred Smith" userId="3c60a3631c0db8ad" providerId="LiveId" clId="{C220BC24-45CD-44A2-BAE7-C602A842C358}" dt="2023-01-25T12:21:30.414" v="11"/>
          <ac:spMkLst>
            <pc:docMk/>
            <pc:sldMk cId="1587549252" sldId="306"/>
            <ac:spMk id="4" creationId="{0B0F7D87-0A4C-4EFC-B5F0-6B9960F00D4F}"/>
          </ac:spMkLst>
        </pc:spChg>
      </pc:sldChg>
      <pc:sldChg chg="modSp mod modTransition">
        <pc:chgData name="Alfred Smith" userId="3c60a3631c0db8ad" providerId="LiveId" clId="{C220BC24-45CD-44A2-BAE7-C602A842C358}" dt="2023-01-25T12:22:36.248" v="30"/>
        <pc:sldMkLst>
          <pc:docMk/>
          <pc:sldMk cId="4118887143" sldId="307"/>
        </pc:sldMkLst>
        <pc:spChg chg="mod">
          <ac:chgData name="Alfred Smith" userId="3c60a3631c0db8ad" providerId="LiveId" clId="{C220BC24-45CD-44A2-BAE7-C602A842C358}" dt="2023-01-25T12:21:33.293" v="12"/>
          <ac:spMkLst>
            <pc:docMk/>
            <pc:sldMk cId="4118887143" sldId="307"/>
            <ac:spMk id="4" creationId="{86F28A92-92E7-4E0D-8B67-4C37154942EB}"/>
          </ac:spMkLst>
        </pc:spChg>
      </pc:sldChg>
      <pc:sldChg chg="modSp mod modTransition">
        <pc:chgData name="Alfred Smith" userId="3c60a3631c0db8ad" providerId="LiveId" clId="{C220BC24-45CD-44A2-BAE7-C602A842C358}" dt="2023-01-25T12:22:36.248" v="30"/>
        <pc:sldMkLst>
          <pc:docMk/>
          <pc:sldMk cId="346031334" sldId="308"/>
        </pc:sldMkLst>
        <pc:spChg chg="mod">
          <ac:chgData name="Alfred Smith" userId="3c60a3631c0db8ad" providerId="LiveId" clId="{C220BC24-45CD-44A2-BAE7-C602A842C358}" dt="2023-01-25T12:21:36.716" v="13"/>
          <ac:spMkLst>
            <pc:docMk/>
            <pc:sldMk cId="346031334" sldId="308"/>
            <ac:spMk id="4" creationId="{3B6B5D0A-D773-4035-A72A-2DFBBD8D92B5}"/>
          </ac:spMkLst>
        </pc:spChg>
      </pc:sldChg>
      <pc:sldChg chg="modSp mod modTransition">
        <pc:chgData name="Alfred Smith" userId="3c60a3631c0db8ad" providerId="LiveId" clId="{C220BC24-45CD-44A2-BAE7-C602A842C358}" dt="2023-01-25T12:22:36.248" v="30"/>
        <pc:sldMkLst>
          <pc:docMk/>
          <pc:sldMk cId="2998126176" sldId="309"/>
        </pc:sldMkLst>
        <pc:spChg chg="mod">
          <ac:chgData name="Alfred Smith" userId="3c60a3631c0db8ad" providerId="LiveId" clId="{C220BC24-45CD-44A2-BAE7-C602A842C358}" dt="2023-01-25T12:21:40.895" v="14"/>
          <ac:spMkLst>
            <pc:docMk/>
            <pc:sldMk cId="2998126176" sldId="309"/>
            <ac:spMk id="4" creationId="{B64B9A4B-1382-4B2F-9945-77DA244A1E3B}"/>
          </ac:spMkLst>
        </pc:spChg>
      </pc:sldChg>
      <pc:sldChg chg="modSp mod modTransition">
        <pc:chgData name="Alfred Smith" userId="3c60a3631c0db8ad" providerId="LiveId" clId="{C220BC24-45CD-44A2-BAE7-C602A842C358}" dt="2023-01-25T12:22:36.248" v="30"/>
        <pc:sldMkLst>
          <pc:docMk/>
          <pc:sldMk cId="970000053" sldId="310"/>
        </pc:sldMkLst>
        <pc:spChg chg="mod">
          <ac:chgData name="Alfred Smith" userId="3c60a3631c0db8ad" providerId="LiveId" clId="{C220BC24-45CD-44A2-BAE7-C602A842C358}" dt="2023-01-25T12:21:46.628" v="16"/>
          <ac:spMkLst>
            <pc:docMk/>
            <pc:sldMk cId="970000053" sldId="310"/>
            <ac:spMk id="4" creationId="{1DF7D980-7F89-42AF-B4F2-C3F337BDA53A}"/>
          </ac:spMkLst>
        </pc:spChg>
      </pc:sldChg>
      <pc:sldChg chg="modSp mod modTransition">
        <pc:chgData name="Alfred Smith" userId="3c60a3631c0db8ad" providerId="LiveId" clId="{C220BC24-45CD-44A2-BAE7-C602A842C358}" dt="2023-01-25T12:22:36.248" v="30"/>
        <pc:sldMkLst>
          <pc:docMk/>
          <pc:sldMk cId="736018586" sldId="311"/>
        </pc:sldMkLst>
        <pc:spChg chg="mod">
          <ac:chgData name="Alfred Smith" userId="3c60a3631c0db8ad" providerId="LiveId" clId="{C220BC24-45CD-44A2-BAE7-C602A842C358}" dt="2023-01-25T12:21:43.480" v="15"/>
          <ac:spMkLst>
            <pc:docMk/>
            <pc:sldMk cId="736018586" sldId="311"/>
            <ac:spMk id="4" creationId="{5E982FE6-F1E8-49B1-97F9-6F895B05301C}"/>
          </ac:spMkLst>
        </pc:spChg>
      </pc:sldChg>
      <pc:sldChg chg="modSp mod modTransition">
        <pc:chgData name="Alfred Smith" userId="3c60a3631c0db8ad" providerId="LiveId" clId="{C220BC24-45CD-44A2-BAE7-C602A842C358}" dt="2023-01-25T12:22:36.248" v="30"/>
        <pc:sldMkLst>
          <pc:docMk/>
          <pc:sldMk cId="4125160665" sldId="312"/>
        </pc:sldMkLst>
        <pc:spChg chg="mod">
          <ac:chgData name="Alfred Smith" userId="3c60a3631c0db8ad" providerId="LiveId" clId="{C220BC24-45CD-44A2-BAE7-C602A842C358}" dt="2023-01-25T12:21:49.602" v="17"/>
          <ac:spMkLst>
            <pc:docMk/>
            <pc:sldMk cId="4125160665" sldId="312"/>
            <ac:spMk id="4" creationId="{0FA87F26-9D65-42D9-A769-6A68BDDB5291}"/>
          </ac:spMkLst>
        </pc:spChg>
      </pc:sldChg>
      <pc:sldChg chg="modSp mod modTransition">
        <pc:chgData name="Alfred Smith" userId="3c60a3631c0db8ad" providerId="LiveId" clId="{C220BC24-45CD-44A2-BAE7-C602A842C358}" dt="2023-01-25T12:22:36.248" v="30"/>
        <pc:sldMkLst>
          <pc:docMk/>
          <pc:sldMk cId="1533874993" sldId="313"/>
        </pc:sldMkLst>
        <pc:spChg chg="mod">
          <ac:chgData name="Alfred Smith" userId="3c60a3631c0db8ad" providerId="LiveId" clId="{C220BC24-45CD-44A2-BAE7-C602A842C358}" dt="2023-01-25T12:21:52.789" v="18"/>
          <ac:spMkLst>
            <pc:docMk/>
            <pc:sldMk cId="1533874993" sldId="313"/>
            <ac:spMk id="4" creationId="{BC7B599D-0E65-4B19-B8CB-888B1EF25B10}"/>
          </ac:spMkLst>
        </pc:spChg>
      </pc:sldChg>
      <pc:sldChg chg="modSp mod modTransition">
        <pc:chgData name="Alfred Smith" userId="3c60a3631c0db8ad" providerId="LiveId" clId="{C220BC24-45CD-44A2-BAE7-C602A842C358}" dt="2023-01-25T12:22:36.248" v="30"/>
        <pc:sldMkLst>
          <pc:docMk/>
          <pc:sldMk cId="4162606393" sldId="314"/>
        </pc:sldMkLst>
        <pc:spChg chg="mod">
          <ac:chgData name="Alfred Smith" userId="3c60a3631c0db8ad" providerId="LiveId" clId="{C220BC24-45CD-44A2-BAE7-C602A842C358}" dt="2023-01-25T12:21:55.576" v="19"/>
          <ac:spMkLst>
            <pc:docMk/>
            <pc:sldMk cId="4162606393" sldId="314"/>
            <ac:spMk id="4" creationId="{05C45A87-5823-40A4-ABD1-5E453EBA56C4}"/>
          </ac:spMkLst>
        </pc:spChg>
      </pc:sldChg>
      <pc:sldChg chg="modSp mod modTransition">
        <pc:chgData name="Alfred Smith" userId="3c60a3631c0db8ad" providerId="LiveId" clId="{C220BC24-45CD-44A2-BAE7-C602A842C358}" dt="2023-01-25T12:22:36.248" v="30"/>
        <pc:sldMkLst>
          <pc:docMk/>
          <pc:sldMk cId="3098990294" sldId="315"/>
        </pc:sldMkLst>
        <pc:spChg chg="mod">
          <ac:chgData name="Alfred Smith" userId="3c60a3631c0db8ad" providerId="LiveId" clId="{C220BC24-45CD-44A2-BAE7-C602A842C358}" dt="2023-01-25T12:21:58.745" v="20"/>
          <ac:spMkLst>
            <pc:docMk/>
            <pc:sldMk cId="3098990294" sldId="315"/>
            <ac:spMk id="4" creationId="{33CF7BC9-5A51-4F0D-9C46-B7A22C2C16EC}"/>
          </ac:spMkLst>
        </pc:spChg>
      </pc:sldChg>
      <pc:sldChg chg="modSp mod modTransition">
        <pc:chgData name="Alfred Smith" userId="3c60a3631c0db8ad" providerId="LiveId" clId="{C220BC24-45CD-44A2-BAE7-C602A842C358}" dt="2023-01-25T12:22:36.248" v="30"/>
        <pc:sldMkLst>
          <pc:docMk/>
          <pc:sldMk cId="596332633" sldId="316"/>
        </pc:sldMkLst>
        <pc:spChg chg="mod">
          <ac:chgData name="Alfred Smith" userId="3c60a3631c0db8ad" providerId="LiveId" clId="{C220BC24-45CD-44A2-BAE7-C602A842C358}" dt="2023-01-25T12:22:01.399" v="21"/>
          <ac:spMkLst>
            <pc:docMk/>
            <pc:sldMk cId="596332633" sldId="316"/>
            <ac:spMk id="4" creationId="{F2193A63-798A-4AB4-9A49-2E959C030D56}"/>
          </ac:spMkLst>
        </pc:spChg>
      </pc:sldChg>
      <pc:sldChg chg="modSp mod modTransition">
        <pc:chgData name="Alfred Smith" userId="3c60a3631c0db8ad" providerId="LiveId" clId="{C220BC24-45CD-44A2-BAE7-C602A842C358}" dt="2023-01-25T12:22:36.248" v="30"/>
        <pc:sldMkLst>
          <pc:docMk/>
          <pc:sldMk cId="2239041397" sldId="317"/>
        </pc:sldMkLst>
        <pc:spChg chg="mod">
          <ac:chgData name="Alfred Smith" userId="3c60a3631c0db8ad" providerId="LiveId" clId="{C220BC24-45CD-44A2-BAE7-C602A842C358}" dt="2023-01-25T12:22:04.382" v="22"/>
          <ac:spMkLst>
            <pc:docMk/>
            <pc:sldMk cId="2239041397" sldId="317"/>
            <ac:spMk id="4" creationId="{E4C9F079-E1CE-42EE-8A44-112865870BE6}"/>
          </ac:spMkLst>
        </pc:spChg>
      </pc:sldChg>
      <pc:sldChg chg="modSp mod modTransition">
        <pc:chgData name="Alfred Smith" userId="3c60a3631c0db8ad" providerId="LiveId" clId="{C220BC24-45CD-44A2-BAE7-C602A842C358}" dt="2023-01-25T12:22:36.248" v="30"/>
        <pc:sldMkLst>
          <pc:docMk/>
          <pc:sldMk cId="575799139" sldId="318"/>
        </pc:sldMkLst>
        <pc:spChg chg="mod">
          <ac:chgData name="Alfred Smith" userId="3c60a3631c0db8ad" providerId="LiveId" clId="{C220BC24-45CD-44A2-BAE7-C602A842C358}" dt="2023-01-25T12:22:09.905" v="24"/>
          <ac:spMkLst>
            <pc:docMk/>
            <pc:sldMk cId="575799139" sldId="318"/>
            <ac:spMk id="4" creationId="{B767EF60-F544-4AEE-A664-618C690256D5}"/>
          </ac:spMkLst>
        </pc:spChg>
      </pc:sldChg>
      <pc:sldChg chg="modSp mod modTransition">
        <pc:chgData name="Alfred Smith" userId="3c60a3631c0db8ad" providerId="LiveId" clId="{C220BC24-45CD-44A2-BAE7-C602A842C358}" dt="2023-01-25T12:22:36.248" v="30"/>
        <pc:sldMkLst>
          <pc:docMk/>
          <pc:sldMk cId="3828951342" sldId="319"/>
        </pc:sldMkLst>
        <pc:spChg chg="mod">
          <ac:chgData name="Alfred Smith" userId="3c60a3631c0db8ad" providerId="LiveId" clId="{C220BC24-45CD-44A2-BAE7-C602A842C358}" dt="2023-01-25T12:22:07.253" v="23"/>
          <ac:spMkLst>
            <pc:docMk/>
            <pc:sldMk cId="3828951342" sldId="319"/>
            <ac:spMk id="4" creationId="{25855127-EBD6-46DF-AE99-268A91611988}"/>
          </ac:spMkLst>
        </pc:spChg>
      </pc:sldChg>
      <pc:sldChg chg="modSp mod modTransition">
        <pc:chgData name="Alfred Smith" userId="3c60a3631c0db8ad" providerId="LiveId" clId="{C220BC24-45CD-44A2-BAE7-C602A842C358}" dt="2023-01-25T12:22:36.248" v="30"/>
        <pc:sldMkLst>
          <pc:docMk/>
          <pc:sldMk cId="2435641488" sldId="320"/>
        </pc:sldMkLst>
        <pc:spChg chg="mod">
          <ac:chgData name="Alfred Smith" userId="3c60a3631c0db8ad" providerId="LiveId" clId="{C220BC24-45CD-44A2-BAE7-C602A842C358}" dt="2023-01-25T12:22:12.668" v="25"/>
          <ac:spMkLst>
            <pc:docMk/>
            <pc:sldMk cId="2435641488" sldId="320"/>
            <ac:spMk id="4" creationId="{02D58675-56B1-4DE9-8DF6-A2B4EDD0B6F4}"/>
          </ac:spMkLst>
        </pc:spChg>
      </pc:sldChg>
      <pc:sldChg chg="modSp mod modTransition">
        <pc:chgData name="Alfred Smith" userId="3c60a3631c0db8ad" providerId="LiveId" clId="{C220BC24-45CD-44A2-BAE7-C602A842C358}" dt="2023-01-25T12:22:36.248" v="30"/>
        <pc:sldMkLst>
          <pc:docMk/>
          <pc:sldMk cId="2870110322" sldId="321"/>
        </pc:sldMkLst>
        <pc:spChg chg="mod">
          <ac:chgData name="Alfred Smith" userId="3c60a3631c0db8ad" providerId="LiveId" clId="{C220BC24-45CD-44A2-BAE7-C602A842C358}" dt="2023-01-25T12:22:15.426" v="26"/>
          <ac:spMkLst>
            <pc:docMk/>
            <pc:sldMk cId="2870110322" sldId="321"/>
            <ac:spMk id="4" creationId="{9168DDFF-336D-4788-A9D1-7E35E81060FA}"/>
          </ac:spMkLst>
        </pc:spChg>
      </pc:sldChg>
      <pc:sldChg chg="modSp mod modTransition">
        <pc:chgData name="Alfred Smith" userId="3c60a3631c0db8ad" providerId="LiveId" clId="{C220BC24-45CD-44A2-BAE7-C602A842C358}" dt="2023-01-25T12:22:36.248" v="30"/>
        <pc:sldMkLst>
          <pc:docMk/>
          <pc:sldMk cId="2555479279" sldId="322"/>
        </pc:sldMkLst>
        <pc:spChg chg="mod">
          <ac:chgData name="Alfred Smith" userId="3c60a3631c0db8ad" providerId="LiveId" clId="{C220BC24-45CD-44A2-BAE7-C602A842C358}" dt="2023-01-25T12:22:18.910" v="27"/>
          <ac:spMkLst>
            <pc:docMk/>
            <pc:sldMk cId="2555479279" sldId="322"/>
            <ac:spMk id="4" creationId="{3F92E4BB-38D6-4E54-8D30-09829DC923D8}"/>
          </ac:spMkLst>
        </pc:spChg>
      </pc:sldChg>
      <pc:sldChg chg="modSp mod modTransition">
        <pc:chgData name="Alfred Smith" userId="3c60a3631c0db8ad" providerId="LiveId" clId="{C220BC24-45CD-44A2-BAE7-C602A842C358}" dt="2023-01-25T12:22:36.248" v="30"/>
        <pc:sldMkLst>
          <pc:docMk/>
          <pc:sldMk cId="81207147" sldId="323"/>
        </pc:sldMkLst>
        <pc:spChg chg="mod">
          <ac:chgData name="Alfred Smith" userId="3c60a3631c0db8ad" providerId="LiveId" clId="{C220BC24-45CD-44A2-BAE7-C602A842C358}" dt="2023-01-25T12:22:22.228" v="28"/>
          <ac:spMkLst>
            <pc:docMk/>
            <pc:sldMk cId="81207147" sldId="323"/>
            <ac:spMk id="4" creationId="{91A7B1C3-4A3E-4701-B0BF-DA5B17A6AE6A}"/>
          </ac:spMkLst>
        </pc:spChg>
      </pc:sldChg>
      <pc:sldChg chg="modSp mod modTransition">
        <pc:chgData name="Alfred Smith" userId="3c60a3631c0db8ad" providerId="LiveId" clId="{C220BC24-45CD-44A2-BAE7-C602A842C358}" dt="2023-01-25T12:22:36.248" v="30"/>
        <pc:sldMkLst>
          <pc:docMk/>
          <pc:sldMk cId="994304735" sldId="324"/>
        </pc:sldMkLst>
        <pc:spChg chg="mod">
          <ac:chgData name="Alfred Smith" userId="3c60a3631c0db8ad" providerId="LiveId" clId="{C220BC24-45CD-44A2-BAE7-C602A842C358}" dt="2023-01-25T12:22:25.478" v="29"/>
          <ac:spMkLst>
            <pc:docMk/>
            <pc:sldMk cId="994304735" sldId="324"/>
            <ac:spMk id="4" creationId="{5672234B-69D9-410C-B079-64A0E9D52DD3}"/>
          </ac:spMkLst>
        </pc:spChg>
      </pc:sldChg>
    </pc:docChg>
  </pc:docChgLst>
  <pc:docChgLst>
    <pc:chgData name="Leonie Smith" userId="fed1330f33f5650e" providerId="LiveId" clId="{69C82682-37ED-469F-A668-671C61F73908}"/>
    <pc:docChg chg="custSel modSld">
      <pc:chgData name="Leonie Smith" userId="fed1330f33f5650e" providerId="LiveId" clId="{69C82682-37ED-469F-A668-671C61F73908}" dt="2023-08-09T06:48:31.387" v="136"/>
      <pc:docMkLst>
        <pc:docMk/>
      </pc:docMkLst>
      <pc:sldChg chg="addSp modSp">
        <pc:chgData name="Leonie Smith" userId="fed1330f33f5650e" providerId="LiveId" clId="{69C82682-37ED-469F-A668-671C61F73908}" dt="2023-08-09T06:10:59.025" v="4"/>
        <pc:sldMkLst>
          <pc:docMk/>
          <pc:sldMk cId="3348757415" sldId="256"/>
        </pc:sldMkLst>
        <pc:picChg chg="add mod">
          <ac:chgData name="Leonie Smith" userId="fed1330f33f5650e" providerId="LiveId" clId="{69C82682-37ED-469F-A668-671C61F73908}" dt="2023-08-09T06:10:59.025" v="4"/>
          <ac:picMkLst>
            <pc:docMk/>
            <pc:sldMk cId="3348757415" sldId="256"/>
            <ac:picMk id="8" creationId="{8374DFEC-AC19-B3E1-045A-1668515FDBAC}"/>
          </ac:picMkLst>
        </pc:picChg>
      </pc:sldChg>
      <pc:sldChg chg="addSp delSp modSp mod modTransition modAnim">
        <pc:chgData name="Leonie Smith" userId="fed1330f33f5650e" providerId="LiveId" clId="{69C82682-37ED-469F-A668-671C61F73908}" dt="2023-08-09T06:24:48.074" v="35"/>
        <pc:sldMkLst>
          <pc:docMk/>
          <pc:sldMk cId="525752733" sldId="258"/>
        </pc:sldMkLst>
        <pc:picChg chg="add del mod">
          <ac:chgData name="Leonie Smith" userId="fed1330f33f5650e" providerId="LiveId" clId="{69C82682-37ED-469F-A668-671C61F73908}" dt="2023-08-09T06:22:04.187" v="13"/>
          <ac:picMkLst>
            <pc:docMk/>
            <pc:sldMk cId="525752733" sldId="258"/>
            <ac:picMk id="14" creationId="{DF6A3D79-24CB-DFC8-134F-1B507FD38BC0}"/>
          </ac:picMkLst>
        </pc:picChg>
        <pc:picChg chg="add del mod">
          <ac:chgData name="Leonie Smith" userId="fed1330f33f5650e" providerId="LiveId" clId="{69C82682-37ED-469F-A668-671C61F73908}" dt="2023-08-09T06:22:09.656" v="14"/>
          <ac:picMkLst>
            <pc:docMk/>
            <pc:sldMk cId="525752733" sldId="258"/>
            <ac:picMk id="17" creationId="{17BE21C3-6A52-9B5E-E02B-3EE3A7B97B94}"/>
          </ac:picMkLst>
        </pc:picChg>
        <pc:picChg chg="add del mod">
          <ac:chgData name="Leonie Smith" userId="fed1330f33f5650e" providerId="LiveId" clId="{69C82682-37ED-469F-A668-671C61F73908}" dt="2023-08-09T06:22:11.344" v="16"/>
          <ac:picMkLst>
            <pc:docMk/>
            <pc:sldMk cId="525752733" sldId="258"/>
            <ac:picMk id="18" creationId="{E901C11D-98B9-2A44-9DD4-B73BAD42466B}"/>
          </ac:picMkLst>
        </pc:picChg>
        <pc:picChg chg="add del mod ord">
          <ac:chgData name="Leonie Smith" userId="fed1330f33f5650e" providerId="LiveId" clId="{69C82682-37ED-469F-A668-671C61F73908}" dt="2023-08-09T06:22:15.116" v="17"/>
          <ac:picMkLst>
            <pc:docMk/>
            <pc:sldMk cId="525752733" sldId="258"/>
            <ac:picMk id="20" creationId="{C4B75066-819F-E6B3-8A26-E0BE204420C0}"/>
          </ac:picMkLst>
        </pc:picChg>
        <pc:picChg chg="add del mod">
          <ac:chgData name="Leonie Smith" userId="fed1330f33f5650e" providerId="LiveId" clId="{69C82682-37ED-469F-A668-671C61F73908}" dt="2023-08-09T06:22:46.874" v="19"/>
          <ac:picMkLst>
            <pc:docMk/>
            <pc:sldMk cId="525752733" sldId="258"/>
            <ac:picMk id="21" creationId="{57FBC268-C2BE-ADE7-90B0-5FA6684922C7}"/>
          </ac:picMkLst>
        </pc:picChg>
        <pc:picChg chg="add del mod ord">
          <ac:chgData name="Leonie Smith" userId="fed1330f33f5650e" providerId="LiveId" clId="{69C82682-37ED-469F-A668-671C61F73908}" dt="2023-08-09T06:23:01.871" v="20"/>
          <ac:picMkLst>
            <pc:docMk/>
            <pc:sldMk cId="525752733" sldId="258"/>
            <ac:picMk id="24" creationId="{DF8F21AC-74BD-13EE-A508-79AA24574418}"/>
          </ac:picMkLst>
        </pc:picChg>
        <pc:picChg chg="add del mod">
          <ac:chgData name="Leonie Smith" userId="fed1330f33f5650e" providerId="LiveId" clId="{69C82682-37ED-469F-A668-671C61F73908}" dt="2023-08-09T06:23:12.829" v="22"/>
          <ac:picMkLst>
            <pc:docMk/>
            <pc:sldMk cId="525752733" sldId="258"/>
            <ac:picMk id="25" creationId="{226113E0-C80B-AB5B-CF49-CD090DD533B2}"/>
          </ac:picMkLst>
        </pc:picChg>
        <pc:picChg chg="add del mod ord">
          <ac:chgData name="Leonie Smith" userId="fed1330f33f5650e" providerId="LiveId" clId="{69C82682-37ED-469F-A668-671C61F73908}" dt="2023-08-09T06:23:26.281" v="23"/>
          <ac:picMkLst>
            <pc:docMk/>
            <pc:sldMk cId="525752733" sldId="258"/>
            <ac:picMk id="29" creationId="{40FE1A17-CEC6-EC0D-E45E-2FFEAF00889A}"/>
          </ac:picMkLst>
        </pc:picChg>
        <pc:picChg chg="add del mod">
          <ac:chgData name="Leonie Smith" userId="fed1330f33f5650e" providerId="LiveId" clId="{69C82682-37ED-469F-A668-671C61F73908}" dt="2023-08-09T06:23:40.298" v="25"/>
          <ac:picMkLst>
            <pc:docMk/>
            <pc:sldMk cId="525752733" sldId="258"/>
            <ac:picMk id="30" creationId="{3861EC42-3151-9D37-028C-ED460F95D092}"/>
          </ac:picMkLst>
        </pc:picChg>
        <pc:picChg chg="add del mod ord">
          <ac:chgData name="Leonie Smith" userId="fed1330f33f5650e" providerId="LiveId" clId="{69C82682-37ED-469F-A668-671C61F73908}" dt="2023-08-09T06:23:54.444" v="26"/>
          <ac:picMkLst>
            <pc:docMk/>
            <pc:sldMk cId="525752733" sldId="258"/>
            <ac:picMk id="35" creationId="{FB8F8D22-75D2-5A23-950B-F2F8D77BD62F}"/>
          </ac:picMkLst>
        </pc:picChg>
        <pc:picChg chg="add del mod">
          <ac:chgData name="Leonie Smith" userId="fed1330f33f5650e" providerId="LiveId" clId="{69C82682-37ED-469F-A668-671C61F73908}" dt="2023-08-09T06:24:10.774" v="28"/>
          <ac:picMkLst>
            <pc:docMk/>
            <pc:sldMk cId="525752733" sldId="258"/>
            <ac:picMk id="36" creationId="{846C9FBE-9E48-5AC4-45E5-09CAE25A3195}"/>
          </ac:picMkLst>
        </pc:picChg>
        <pc:picChg chg="add del mod ord">
          <ac:chgData name="Leonie Smith" userId="fed1330f33f5650e" providerId="LiveId" clId="{69C82682-37ED-469F-A668-671C61F73908}" dt="2023-08-09T06:24:23.685" v="29"/>
          <ac:picMkLst>
            <pc:docMk/>
            <pc:sldMk cId="525752733" sldId="258"/>
            <ac:picMk id="40" creationId="{CA8194E6-CBA4-BA04-8ABC-DE9BE01936B3}"/>
          </ac:picMkLst>
        </pc:picChg>
        <pc:picChg chg="add del mod">
          <ac:chgData name="Leonie Smith" userId="fed1330f33f5650e" providerId="LiveId" clId="{69C82682-37ED-469F-A668-671C61F73908}" dt="2023-08-09T06:24:25.175" v="31"/>
          <ac:picMkLst>
            <pc:docMk/>
            <pc:sldMk cId="525752733" sldId="258"/>
            <ac:picMk id="41" creationId="{0F53F395-1A8F-EF95-5219-8E013A588B0D}"/>
          </ac:picMkLst>
        </pc:picChg>
        <pc:picChg chg="add del mod ord">
          <ac:chgData name="Leonie Smith" userId="fed1330f33f5650e" providerId="LiveId" clId="{69C82682-37ED-469F-A668-671C61F73908}" dt="2023-08-09T06:24:33.050" v="32"/>
          <ac:picMkLst>
            <pc:docMk/>
            <pc:sldMk cId="525752733" sldId="258"/>
            <ac:picMk id="44" creationId="{EAE57070-FCF9-6B9E-219B-7F8206997C23}"/>
          </ac:picMkLst>
        </pc:picChg>
        <pc:picChg chg="add del mod">
          <ac:chgData name="Leonie Smith" userId="fed1330f33f5650e" providerId="LiveId" clId="{69C82682-37ED-469F-A668-671C61F73908}" dt="2023-08-09T06:24:34.244" v="34"/>
          <ac:picMkLst>
            <pc:docMk/>
            <pc:sldMk cId="525752733" sldId="258"/>
            <ac:picMk id="45" creationId="{149CEB20-B84E-C4E2-360D-72543790D06B}"/>
          </ac:picMkLst>
        </pc:picChg>
        <pc:picChg chg="add del mod ord">
          <ac:chgData name="Leonie Smith" userId="fed1330f33f5650e" providerId="LiveId" clId="{69C82682-37ED-469F-A668-671C61F73908}" dt="2023-08-09T06:24:48.074" v="35"/>
          <ac:picMkLst>
            <pc:docMk/>
            <pc:sldMk cId="525752733" sldId="258"/>
            <ac:picMk id="48" creationId="{F74ADAD1-59D5-F5AC-9CF3-1DD5DE513695}"/>
          </ac:picMkLst>
        </pc:picChg>
        <pc:picChg chg="add mod">
          <ac:chgData name="Leonie Smith" userId="fed1330f33f5650e" providerId="LiveId" clId="{69C82682-37ED-469F-A668-671C61F73908}" dt="2023-08-09T06:24:48.074" v="35"/>
          <ac:picMkLst>
            <pc:docMk/>
            <pc:sldMk cId="525752733" sldId="258"/>
            <ac:picMk id="49" creationId="{D079369C-2FAC-63D1-774D-874E8F7E3DED}"/>
          </ac:picMkLst>
        </pc:picChg>
      </pc:sldChg>
      <pc:sldChg chg="addSp delSp modSp mod modTransition delAnim modAnim">
        <pc:chgData name="Leonie Smith" userId="fed1330f33f5650e" providerId="LiveId" clId="{69C82682-37ED-469F-A668-671C61F73908}" dt="2023-08-09T06:39:32.981" v="99"/>
        <pc:sldMkLst>
          <pc:docMk/>
          <pc:sldMk cId="2044568653" sldId="281"/>
        </pc:sldMkLst>
        <pc:picChg chg="add del mod">
          <ac:chgData name="Leonie Smith" userId="fed1330f33f5650e" providerId="LiveId" clId="{69C82682-37ED-469F-A668-671C61F73908}" dt="2023-08-09T06:25:48.674" v="38"/>
          <ac:picMkLst>
            <pc:docMk/>
            <pc:sldMk cId="2044568653" sldId="281"/>
            <ac:picMk id="12" creationId="{EE26A04E-917C-ABAA-B926-584B8015EAA3}"/>
          </ac:picMkLst>
        </pc:picChg>
        <pc:picChg chg="add del mod">
          <ac:chgData name="Leonie Smith" userId="fed1330f33f5650e" providerId="LiveId" clId="{69C82682-37ED-469F-A668-671C61F73908}" dt="2023-08-09T06:26:04.372" v="39"/>
          <ac:picMkLst>
            <pc:docMk/>
            <pc:sldMk cId="2044568653" sldId="281"/>
            <ac:picMk id="15" creationId="{0D6712CC-FB69-A9D7-6B23-FDCC244BD814}"/>
          </ac:picMkLst>
        </pc:picChg>
        <pc:picChg chg="add del mod">
          <ac:chgData name="Leonie Smith" userId="fed1330f33f5650e" providerId="LiveId" clId="{69C82682-37ED-469F-A668-671C61F73908}" dt="2023-08-09T06:26:16.900" v="41"/>
          <ac:picMkLst>
            <pc:docMk/>
            <pc:sldMk cId="2044568653" sldId="281"/>
            <ac:picMk id="16" creationId="{7432F438-FE0F-5A68-A123-FAC7CBE49ABB}"/>
          </ac:picMkLst>
        </pc:picChg>
        <pc:picChg chg="add del mod ord">
          <ac:chgData name="Leonie Smith" userId="fed1330f33f5650e" providerId="LiveId" clId="{69C82682-37ED-469F-A668-671C61F73908}" dt="2023-08-09T06:26:34.357" v="42"/>
          <ac:picMkLst>
            <pc:docMk/>
            <pc:sldMk cId="2044568653" sldId="281"/>
            <ac:picMk id="19" creationId="{5BA1F95B-3014-D26B-7ABC-2F8DB13375CD}"/>
          </ac:picMkLst>
        </pc:picChg>
        <pc:picChg chg="add del mod">
          <ac:chgData name="Leonie Smith" userId="fed1330f33f5650e" providerId="LiveId" clId="{69C82682-37ED-469F-A668-671C61F73908}" dt="2023-08-09T06:26:36.509" v="44"/>
          <ac:picMkLst>
            <pc:docMk/>
            <pc:sldMk cId="2044568653" sldId="281"/>
            <ac:picMk id="20" creationId="{C5BC374C-BF9D-9C3D-7102-73B034ED6936}"/>
          </ac:picMkLst>
        </pc:picChg>
        <pc:picChg chg="add del mod ord">
          <ac:chgData name="Leonie Smith" userId="fed1330f33f5650e" providerId="LiveId" clId="{69C82682-37ED-469F-A668-671C61F73908}" dt="2023-08-09T06:26:44.877" v="45"/>
          <ac:picMkLst>
            <pc:docMk/>
            <pc:sldMk cId="2044568653" sldId="281"/>
            <ac:picMk id="23" creationId="{6B6C0C50-8BAE-AD2B-880B-2B49E17107A4}"/>
          </ac:picMkLst>
        </pc:picChg>
        <pc:picChg chg="add del mod">
          <ac:chgData name="Leonie Smith" userId="fed1330f33f5650e" providerId="LiveId" clId="{69C82682-37ED-469F-A668-671C61F73908}" dt="2023-08-09T06:26:46.460" v="47"/>
          <ac:picMkLst>
            <pc:docMk/>
            <pc:sldMk cId="2044568653" sldId="281"/>
            <ac:picMk id="24" creationId="{793EAA63-C51F-FB92-FA42-FEE11ABF4B41}"/>
          </ac:picMkLst>
        </pc:picChg>
        <pc:picChg chg="add del mod ord">
          <ac:chgData name="Leonie Smith" userId="fed1330f33f5650e" providerId="LiveId" clId="{69C82682-37ED-469F-A668-671C61F73908}" dt="2023-08-09T06:27:06.840" v="48"/>
          <ac:picMkLst>
            <pc:docMk/>
            <pc:sldMk cId="2044568653" sldId="281"/>
            <ac:picMk id="27" creationId="{A67CB0A8-E733-0C88-8CCC-BBD5F48B1FB8}"/>
          </ac:picMkLst>
        </pc:picChg>
        <pc:picChg chg="add del mod">
          <ac:chgData name="Leonie Smith" userId="fed1330f33f5650e" providerId="LiveId" clId="{69C82682-37ED-469F-A668-671C61F73908}" dt="2023-08-09T06:35:37.571" v="79"/>
          <ac:picMkLst>
            <pc:docMk/>
            <pc:sldMk cId="2044568653" sldId="281"/>
            <ac:picMk id="28" creationId="{38EEC9F3-F734-5FCE-3EEB-E1036604BA10}"/>
          </ac:picMkLst>
        </pc:picChg>
        <pc:picChg chg="add del mod ord">
          <ac:chgData name="Leonie Smith" userId="fed1330f33f5650e" providerId="LiveId" clId="{69C82682-37ED-469F-A668-671C61F73908}" dt="2023-08-09T06:35:47.973" v="80"/>
          <ac:picMkLst>
            <pc:docMk/>
            <pc:sldMk cId="2044568653" sldId="281"/>
            <ac:picMk id="36" creationId="{10EE6DEB-82B1-B740-2AF5-2A4B4AA12DF4}"/>
          </ac:picMkLst>
        </pc:picChg>
        <pc:picChg chg="add mod">
          <ac:chgData name="Leonie Smith" userId="fed1330f33f5650e" providerId="LiveId" clId="{69C82682-37ED-469F-A668-671C61F73908}" dt="2023-08-09T06:35:08.004" v="76"/>
          <ac:picMkLst>
            <pc:docMk/>
            <pc:sldMk cId="2044568653" sldId="281"/>
            <ac:picMk id="37" creationId="{3E1A6C10-2D2C-CC34-2CA2-DD81FEAC48A6}"/>
          </ac:picMkLst>
        </pc:picChg>
        <pc:picChg chg="add del mod ord">
          <ac:chgData name="Leonie Smith" userId="fed1330f33f5650e" providerId="LiveId" clId="{69C82682-37ED-469F-A668-671C61F73908}" dt="2023-08-09T06:35:47.973" v="80"/>
          <ac:picMkLst>
            <pc:docMk/>
            <pc:sldMk cId="2044568653" sldId="281"/>
            <ac:picMk id="40" creationId="{5B99C139-508B-804C-DF50-08BB2C17095A}"/>
          </ac:picMkLst>
        </pc:picChg>
        <pc:picChg chg="add del mod">
          <ac:chgData name="Leonie Smith" userId="fed1330f33f5650e" providerId="LiveId" clId="{69C82682-37ED-469F-A668-671C61F73908}" dt="2023-08-09T06:35:49.221" v="83"/>
          <ac:picMkLst>
            <pc:docMk/>
            <pc:sldMk cId="2044568653" sldId="281"/>
            <ac:picMk id="41" creationId="{D1BDE7BE-8C39-5C00-16C9-9B33695B0D9C}"/>
          </ac:picMkLst>
        </pc:picChg>
        <pc:picChg chg="add del mod">
          <ac:chgData name="Leonie Smith" userId="fed1330f33f5650e" providerId="LiveId" clId="{69C82682-37ED-469F-A668-671C61F73908}" dt="2023-08-09T06:35:49.221" v="83"/>
          <ac:picMkLst>
            <pc:docMk/>
            <pc:sldMk cId="2044568653" sldId="281"/>
            <ac:picMk id="42" creationId="{D2C20FE8-C8C2-62D5-0BC2-25DEAB7142CE}"/>
          </ac:picMkLst>
        </pc:picChg>
        <pc:picChg chg="add del mod ord">
          <ac:chgData name="Leonie Smith" userId="fed1330f33f5650e" providerId="LiveId" clId="{69C82682-37ED-469F-A668-671C61F73908}" dt="2023-08-09T06:36:05.693" v="84"/>
          <ac:picMkLst>
            <pc:docMk/>
            <pc:sldMk cId="2044568653" sldId="281"/>
            <ac:picMk id="47" creationId="{EEE9F7FB-1F4D-85D8-FAA7-C2E44A1FD829}"/>
          </ac:picMkLst>
        </pc:picChg>
        <pc:picChg chg="add del mod ord">
          <ac:chgData name="Leonie Smith" userId="fed1330f33f5650e" providerId="LiveId" clId="{69C82682-37ED-469F-A668-671C61F73908}" dt="2023-08-09T06:36:05.693" v="84"/>
          <ac:picMkLst>
            <pc:docMk/>
            <pc:sldMk cId="2044568653" sldId="281"/>
            <ac:picMk id="48" creationId="{FE601313-B33C-1F17-25B6-965F52B20747}"/>
          </ac:picMkLst>
        </pc:picChg>
        <pc:picChg chg="add del mod">
          <ac:chgData name="Leonie Smith" userId="fed1330f33f5650e" providerId="LiveId" clId="{69C82682-37ED-469F-A668-671C61F73908}" dt="2023-08-09T06:36:08.425" v="87"/>
          <ac:picMkLst>
            <pc:docMk/>
            <pc:sldMk cId="2044568653" sldId="281"/>
            <ac:picMk id="49" creationId="{0340F11F-1028-C4C0-41E5-EEECF0AA2777}"/>
          </ac:picMkLst>
        </pc:picChg>
        <pc:picChg chg="add del mod">
          <ac:chgData name="Leonie Smith" userId="fed1330f33f5650e" providerId="LiveId" clId="{69C82682-37ED-469F-A668-671C61F73908}" dt="2023-08-09T06:36:08.425" v="87"/>
          <ac:picMkLst>
            <pc:docMk/>
            <pc:sldMk cId="2044568653" sldId="281"/>
            <ac:picMk id="50" creationId="{D1479F57-4705-1419-92FE-3107256D0891}"/>
          </ac:picMkLst>
        </pc:picChg>
        <pc:picChg chg="add del mod ord">
          <ac:chgData name="Leonie Smith" userId="fed1330f33f5650e" providerId="LiveId" clId="{69C82682-37ED-469F-A668-671C61F73908}" dt="2023-08-09T06:36:28.383" v="88"/>
          <ac:picMkLst>
            <pc:docMk/>
            <pc:sldMk cId="2044568653" sldId="281"/>
            <ac:picMk id="55" creationId="{52BBF923-60D5-A261-7D27-C41F4B6F1DFB}"/>
          </ac:picMkLst>
        </pc:picChg>
        <pc:picChg chg="add del mod ord">
          <ac:chgData name="Leonie Smith" userId="fed1330f33f5650e" providerId="LiveId" clId="{69C82682-37ED-469F-A668-671C61F73908}" dt="2023-08-09T06:36:28.383" v="88"/>
          <ac:picMkLst>
            <pc:docMk/>
            <pc:sldMk cId="2044568653" sldId="281"/>
            <ac:picMk id="56" creationId="{D6E46A46-2ED6-9153-8BE8-A3813F5EF670}"/>
          </ac:picMkLst>
        </pc:picChg>
        <pc:picChg chg="add del mod">
          <ac:chgData name="Leonie Smith" userId="fed1330f33f5650e" providerId="LiveId" clId="{69C82682-37ED-469F-A668-671C61F73908}" dt="2023-08-09T06:37:02.479" v="92"/>
          <ac:picMkLst>
            <pc:docMk/>
            <pc:sldMk cId="2044568653" sldId="281"/>
            <ac:picMk id="57" creationId="{40E17ACC-FD50-209D-19D4-D80BDD36D672}"/>
          </ac:picMkLst>
        </pc:picChg>
        <pc:picChg chg="add del mod">
          <ac:chgData name="Leonie Smith" userId="fed1330f33f5650e" providerId="LiveId" clId="{69C82682-37ED-469F-A668-671C61F73908}" dt="2023-08-09T06:36:41.951" v="90" actId="478"/>
          <ac:picMkLst>
            <pc:docMk/>
            <pc:sldMk cId="2044568653" sldId="281"/>
            <ac:picMk id="58" creationId="{8F0D7538-D2BF-B9E7-3D79-0FDF30AA1EFE}"/>
          </ac:picMkLst>
        </pc:picChg>
        <pc:picChg chg="add del mod ord">
          <ac:chgData name="Leonie Smith" userId="fed1330f33f5650e" providerId="LiveId" clId="{69C82682-37ED-469F-A668-671C61F73908}" dt="2023-08-09T06:37:23.325" v="93"/>
          <ac:picMkLst>
            <pc:docMk/>
            <pc:sldMk cId="2044568653" sldId="281"/>
            <ac:picMk id="69" creationId="{521274CB-06BC-ED6C-2CD4-D636867AAEA2}"/>
          </ac:picMkLst>
        </pc:picChg>
        <pc:picChg chg="add del mod">
          <ac:chgData name="Leonie Smith" userId="fed1330f33f5650e" providerId="LiveId" clId="{69C82682-37ED-469F-A668-671C61F73908}" dt="2023-08-09T06:37:40.181" v="95"/>
          <ac:picMkLst>
            <pc:docMk/>
            <pc:sldMk cId="2044568653" sldId="281"/>
            <ac:picMk id="70" creationId="{21C054B5-C3C4-C1B4-F561-23B03606E2D6}"/>
          </ac:picMkLst>
        </pc:picChg>
        <pc:picChg chg="add del mod ord">
          <ac:chgData name="Leonie Smith" userId="fed1330f33f5650e" providerId="LiveId" clId="{69C82682-37ED-469F-A668-671C61F73908}" dt="2023-08-09T06:38:00.923" v="96"/>
          <ac:picMkLst>
            <pc:docMk/>
            <pc:sldMk cId="2044568653" sldId="281"/>
            <ac:picMk id="74" creationId="{A82F4744-70A1-8696-CAF3-C7D366CC7107}"/>
          </ac:picMkLst>
        </pc:picChg>
        <pc:picChg chg="add del mod">
          <ac:chgData name="Leonie Smith" userId="fed1330f33f5650e" providerId="LiveId" clId="{69C82682-37ED-469F-A668-671C61F73908}" dt="2023-08-09T06:39:12.080" v="98"/>
          <ac:picMkLst>
            <pc:docMk/>
            <pc:sldMk cId="2044568653" sldId="281"/>
            <ac:picMk id="75" creationId="{D290E044-FE87-A674-4F05-708413FCFD43}"/>
          </ac:picMkLst>
        </pc:picChg>
        <pc:picChg chg="add del mod ord">
          <ac:chgData name="Leonie Smith" userId="fed1330f33f5650e" providerId="LiveId" clId="{69C82682-37ED-469F-A668-671C61F73908}" dt="2023-08-09T06:39:32.981" v="99"/>
          <ac:picMkLst>
            <pc:docMk/>
            <pc:sldMk cId="2044568653" sldId="281"/>
            <ac:picMk id="81" creationId="{2546D83E-E16A-3F7B-BDB9-20EBE6D367F4}"/>
          </ac:picMkLst>
        </pc:picChg>
        <pc:picChg chg="add mod">
          <ac:chgData name="Leonie Smith" userId="fed1330f33f5650e" providerId="LiveId" clId="{69C82682-37ED-469F-A668-671C61F73908}" dt="2023-08-09T06:39:32.981" v="99"/>
          <ac:picMkLst>
            <pc:docMk/>
            <pc:sldMk cId="2044568653" sldId="281"/>
            <ac:picMk id="82" creationId="{188B5A52-2AF2-ED72-DA0E-A8D3A8B56D64}"/>
          </ac:picMkLst>
        </pc:picChg>
      </pc:sldChg>
      <pc:sldChg chg="addSp delSp modSp mod modTransition modAnim">
        <pc:chgData name="Leonie Smith" userId="fed1330f33f5650e" providerId="LiveId" clId="{69C82682-37ED-469F-A668-671C61F73908}" dt="2023-08-09T06:40:31.774" v="105"/>
        <pc:sldMkLst>
          <pc:docMk/>
          <pc:sldMk cId="3681266347" sldId="282"/>
        </pc:sldMkLst>
        <pc:picChg chg="add del mod">
          <ac:chgData name="Leonie Smith" userId="fed1330f33f5650e" providerId="LiveId" clId="{69C82682-37ED-469F-A668-671C61F73908}" dt="2023-08-09T06:28:19.254" v="51"/>
          <ac:picMkLst>
            <pc:docMk/>
            <pc:sldMk cId="3681266347" sldId="282"/>
            <ac:picMk id="11" creationId="{7B58D0C4-06C5-964D-E387-A70D8EEC5384}"/>
          </ac:picMkLst>
        </pc:picChg>
        <pc:picChg chg="add del mod">
          <ac:chgData name="Leonie Smith" userId="fed1330f33f5650e" providerId="LiveId" clId="{69C82682-37ED-469F-A668-671C61F73908}" dt="2023-08-09T06:28:36.026" v="52"/>
          <ac:picMkLst>
            <pc:docMk/>
            <pc:sldMk cId="3681266347" sldId="282"/>
            <ac:picMk id="14" creationId="{B5BAF32C-ECAA-644D-4EA0-2287301857A3}"/>
          </ac:picMkLst>
        </pc:picChg>
        <pc:picChg chg="add del mod">
          <ac:chgData name="Leonie Smith" userId="fed1330f33f5650e" providerId="LiveId" clId="{69C82682-37ED-469F-A668-671C61F73908}" dt="2023-08-09T06:28:55.375" v="54"/>
          <ac:picMkLst>
            <pc:docMk/>
            <pc:sldMk cId="3681266347" sldId="282"/>
            <ac:picMk id="15" creationId="{AFAB8290-A8E8-BDB5-68CB-0777C9EC1856}"/>
          </ac:picMkLst>
        </pc:picChg>
        <pc:picChg chg="add del mod ord">
          <ac:chgData name="Leonie Smith" userId="fed1330f33f5650e" providerId="LiveId" clId="{69C82682-37ED-469F-A668-671C61F73908}" dt="2023-08-09T06:29:11.290" v="55"/>
          <ac:picMkLst>
            <pc:docMk/>
            <pc:sldMk cId="3681266347" sldId="282"/>
            <ac:picMk id="19" creationId="{EE1BE6E7-6F23-F8CE-2DB8-09FB4C6B0EF5}"/>
          </ac:picMkLst>
        </pc:picChg>
        <pc:picChg chg="add del mod">
          <ac:chgData name="Leonie Smith" userId="fed1330f33f5650e" providerId="LiveId" clId="{69C82682-37ED-469F-A668-671C61F73908}" dt="2023-08-09T06:40:02.353" v="101"/>
          <ac:picMkLst>
            <pc:docMk/>
            <pc:sldMk cId="3681266347" sldId="282"/>
            <ac:picMk id="20" creationId="{DD35A7BA-1A07-13DF-EEC1-602051CDF545}"/>
          </ac:picMkLst>
        </pc:picChg>
        <pc:picChg chg="add del mod ord">
          <ac:chgData name="Leonie Smith" userId="fed1330f33f5650e" providerId="LiveId" clId="{69C82682-37ED-469F-A668-671C61F73908}" dt="2023-08-09T06:40:12.060" v="102"/>
          <ac:picMkLst>
            <pc:docMk/>
            <pc:sldMk cId="3681266347" sldId="282"/>
            <ac:picMk id="35" creationId="{4F782F51-CF71-F1E0-76DD-8116CB619086}"/>
          </ac:picMkLst>
        </pc:picChg>
        <pc:picChg chg="add del mod">
          <ac:chgData name="Leonie Smith" userId="fed1330f33f5650e" providerId="LiveId" clId="{69C82682-37ED-469F-A668-671C61F73908}" dt="2023-08-09T06:40:13.898" v="104"/>
          <ac:picMkLst>
            <pc:docMk/>
            <pc:sldMk cId="3681266347" sldId="282"/>
            <ac:picMk id="36" creationId="{B78C023E-E5B6-605B-BF5F-7DA25414498C}"/>
          </ac:picMkLst>
        </pc:picChg>
        <pc:picChg chg="add del mod ord">
          <ac:chgData name="Leonie Smith" userId="fed1330f33f5650e" providerId="LiveId" clId="{69C82682-37ED-469F-A668-671C61F73908}" dt="2023-08-09T06:40:31.774" v="105"/>
          <ac:picMkLst>
            <pc:docMk/>
            <pc:sldMk cId="3681266347" sldId="282"/>
            <ac:picMk id="38" creationId="{31EFA5A4-3F29-FAD0-4FD4-78912D5E59DF}"/>
          </ac:picMkLst>
        </pc:picChg>
        <pc:picChg chg="add mod">
          <ac:chgData name="Leonie Smith" userId="fed1330f33f5650e" providerId="LiveId" clId="{69C82682-37ED-469F-A668-671C61F73908}" dt="2023-08-09T06:40:31.774" v="105"/>
          <ac:picMkLst>
            <pc:docMk/>
            <pc:sldMk cId="3681266347" sldId="282"/>
            <ac:picMk id="39" creationId="{71D845CB-66C4-20DC-B5AB-046A6C70B343}"/>
          </ac:picMkLst>
        </pc:picChg>
      </pc:sldChg>
      <pc:sldChg chg="addSp modSp">
        <pc:chgData name="Leonie Smith" userId="fed1330f33f5650e" providerId="LiveId" clId="{69C82682-37ED-469F-A668-671C61F73908}" dt="2023-08-09T06:30:16.608" v="56"/>
        <pc:sldMkLst>
          <pc:docMk/>
          <pc:sldMk cId="26953390" sldId="283"/>
        </pc:sldMkLst>
        <pc:picChg chg="add mod">
          <ac:chgData name="Leonie Smith" userId="fed1330f33f5650e" providerId="LiveId" clId="{69C82682-37ED-469F-A668-671C61F73908}" dt="2023-08-09T06:30:16.608" v="56"/>
          <ac:picMkLst>
            <pc:docMk/>
            <pc:sldMk cId="26953390" sldId="283"/>
            <ac:picMk id="10" creationId="{2691ACCB-0960-0A20-7282-3951B4A49533}"/>
          </ac:picMkLst>
        </pc:picChg>
      </pc:sldChg>
      <pc:sldChg chg="addSp delSp modSp mod modTransition modAnim">
        <pc:chgData name="Leonie Smith" userId="fed1330f33f5650e" providerId="LiveId" clId="{69C82682-37ED-469F-A668-671C61F73908}" dt="2023-08-09T06:33:47.383" v="72"/>
        <pc:sldMkLst>
          <pc:docMk/>
          <pc:sldMk cId="2872476414" sldId="284"/>
        </pc:sldMkLst>
        <pc:picChg chg="add del mod">
          <ac:chgData name="Leonie Smith" userId="fed1330f33f5650e" providerId="LiveId" clId="{69C82682-37ED-469F-A668-671C61F73908}" dt="2023-08-09T06:31:09.995" v="59"/>
          <ac:picMkLst>
            <pc:docMk/>
            <pc:sldMk cId="2872476414" sldId="284"/>
            <ac:picMk id="10" creationId="{4B333FCD-C795-FB3E-9A36-43AC4F8F1C14}"/>
          </ac:picMkLst>
        </pc:picChg>
        <pc:picChg chg="add del mod">
          <ac:chgData name="Leonie Smith" userId="fed1330f33f5650e" providerId="LiveId" clId="{69C82682-37ED-469F-A668-671C61F73908}" dt="2023-08-09T06:31:24.318" v="60"/>
          <ac:picMkLst>
            <pc:docMk/>
            <pc:sldMk cId="2872476414" sldId="284"/>
            <ac:picMk id="13" creationId="{0B1CE13A-E673-A8B0-B0A5-6C43B5481AAD}"/>
          </ac:picMkLst>
        </pc:picChg>
        <pc:picChg chg="add del mod">
          <ac:chgData name="Leonie Smith" userId="fed1330f33f5650e" providerId="LiveId" clId="{69C82682-37ED-469F-A668-671C61F73908}" dt="2023-08-09T06:31:27.222" v="62"/>
          <ac:picMkLst>
            <pc:docMk/>
            <pc:sldMk cId="2872476414" sldId="284"/>
            <ac:picMk id="14" creationId="{4C2B976F-EE30-45FA-1663-BD6C1C43F8D0}"/>
          </ac:picMkLst>
        </pc:picChg>
        <pc:picChg chg="add del mod ord">
          <ac:chgData name="Leonie Smith" userId="fed1330f33f5650e" providerId="LiveId" clId="{69C82682-37ED-469F-A668-671C61F73908}" dt="2023-08-09T06:31:43.290" v="63"/>
          <ac:picMkLst>
            <pc:docMk/>
            <pc:sldMk cId="2872476414" sldId="284"/>
            <ac:picMk id="17" creationId="{B7115834-88AB-AB59-03DB-09BB4B1073D3}"/>
          </ac:picMkLst>
        </pc:picChg>
        <pc:picChg chg="add del mod">
          <ac:chgData name="Leonie Smith" userId="fed1330f33f5650e" providerId="LiveId" clId="{69C82682-37ED-469F-A668-671C61F73908}" dt="2023-08-09T06:31:57.779" v="65"/>
          <ac:picMkLst>
            <pc:docMk/>
            <pc:sldMk cId="2872476414" sldId="284"/>
            <ac:picMk id="18" creationId="{9EADDC51-9E5B-92F0-DC84-8F9C63D8B14F}"/>
          </ac:picMkLst>
        </pc:picChg>
        <pc:picChg chg="add del mod ord">
          <ac:chgData name="Leonie Smith" userId="fed1330f33f5650e" providerId="LiveId" clId="{69C82682-37ED-469F-A668-671C61F73908}" dt="2023-08-09T06:32:13.708" v="66"/>
          <ac:picMkLst>
            <pc:docMk/>
            <pc:sldMk cId="2872476414" sldId="284"/>
            <ac:picMk id="22" creationId="{0F3F7A3B-9D02-005B-41A3-58046A9D52E2}"/>
          </ac:picMkLst>
        </pc:picChg>
        <pc:picChg chg="add del mod">
          <ac:chgData name="Leonie Smith" userId="fed1330f33f5650e" providerId="LiveId" clId="{69C82682-37ED-469F-A668-671C61F73908}" dt="2023-08-09T06:32:17.191" v="68"/>
          <ac:picMkLst>
            <pc:docMk/>
            <pc:sldMk cId="2872476414" sldId="284"/>
            <ac:picMk id="23" creationId="{F194E85A-2F50-F519-3CDE-1F99B9D1299E}"/>
          </ac:picMkLst>
        </pc:picChg>
        <pc:picChg chg="add del mod ord">
          <ac:chgData name="Leonie Smith" userId="fed1330f33f5650e" providerId="LiveId" clId="{69C82682-37ED-469F-A668-671C61F73908}" dt="2023-08-09T06:32:33.036" v="69"/>
          <ac:picMkLst>
            <pc:docMk/>
            <pc:sldMk cId="2872476414" sldId="284"/>
            <ac:picMk id="26" creationId="{D8988AB8-E7CF-BC11-2456-C5862390CE91}"/>
          </ac:picMkLst>
        </pc:picChg>
        <pc:picChg chg="add del mod">
          <ac:chgData name="Leonie Smith" userId="fed1330f33f5650e" providerId="LiveId" clId="{69C82682-37ED-469F-A668-671C61F73908}" dt="2023-08-09T06:33:32.190" v="71"/>
          <ac:picMkLst>
            <pc:docMk/>
            <pc:sldMk cId="2872476414" sldId="284"/>
            <ac:picMk id="27" creationId="{0C5B2D22-CEC7-E8ED-1AC8-BF1F18FE46BC}"/>
          </ac:picMkLst>
        </pc:picChg>
        <pc:picChg chg="add del mod ord">
          <ac:chgData name="Leonie Smith" userId="fed1330f33f5650e" providerId="LiveId" clId="{69C82682-37ED-469F-A668-671C61F73908}" dt="2023-08-09T06:33:47.383" v="72"/>
          <ac:picMkLst>
            <pc:docMk/>
            <pc:sldMk cId="2872476414" sldId="284"/>
            <ac:picMk id="32" creationId="{1E6EDCA6-1EE8-D4D7-2FF5-3851B3D38B1A}"/>
          </ac:picMkLst>
        </pc:picChg>
        <pc:picChg chg="add mod">
          <ac:chgData name="Leonie Smith" userId="fed1330f33f5650e" providerId="LiveId" clId="{69C82682-37ED-469F-A668-671C61F73908}" dt="2023-08-09T06:33:47.383" v="72"/>
          <ac:picMkLst>
            <pc:docMk/>
            <pc:sldMk cId="2872476414" sldId="284"/>
            <ac:picMk id="33" creationId="{51E5F4C2-666C-3A95-38D5-52AE9F29A89A}"/>
          </ac:picMkLst>
        </pc:picChg>
      </pc:sldChg>
      <pc:sldChg chg="addSp delSp modSp mod modTransition modAnim">
        <pc:chgData name="Leonie Smith" userId="fed1330f33f5650e" providerId="LiveId" clId="{69C82682-37ED-469F-A668-671C61F73908}" dt="2023-08-09T06:48:31.387" v="136"/>
        <pc:sldMkLst>
          <pc:docMk/>
          <pc:sldMk cId="2342427813" sldId="285"/>
        </pc:sldMkLst>
        <pc:picChg chg="add del mod">
          <ac:chgData name="Leonie Smith" userId="fed1330f33f5650e" providerId="LiveId" clId="{69C82682-37ED-469F-A668-671C61F73908}" dt="2023-08-09T06:42:00.272" v="108"/>
          <ac:picMkLst>
            <pc:docMk/>
            <pc:sldMk cId="2342427813" sldId="285"/>
            <ac:picMk id="11" creationId="{1FB8AD73-C348-E1A3-ED0A-7CF48FF0C8F1}"/>
          </ac:picMkLst>
        </pc:picChg>
        <pc:picChg chg="add del mod">
          <ac:chgData name="Leonie Smith" userId="fed1330f33f5650e" providerId="LiveId" clId="{69C82682-37ED-469F-A668-671C61F73908}" dt="2023-08-09T06:42:16.884" v="109"/>
          <ac:picMkLst>
            <pc:docMk/>
            <pc:sldMk cId="2342427813" sldId="285"/>
            <ac:picMk id="15" creationId="{67EAA2EC-F164-C7A0-34ED-826024510CB7}"/>
          </ac:picMkLst>
        </pc:picChg>
        <pc:picChg chg="add del mod">
          <ac:chgData name="Leonie Smith" userId="fed1330f33f5650e" providerId="LiveId" clId="{69C82682-37ED-469F-A668-671C61F73908}" dt="2023-08-09T06:42:18.499" v="111"/>
          <ac:picMkLst>
            <pc:docMk/>
            <pc:sldMk cId="2342427813" sldId="285"/>
            <ac:picMk id="16" creationId="{00B0F347-8936-A31A-994D-2DC9A030CD33}"/>
          </ac:picMkLst>
        </pc:picChg>
        <pc:picChg chg="add del mod ord">
          <ac:chgData name="Leonie Smith" userId="fed1330f33f5650e" providerId="LiveId" clId="{69C82682-37ED-469F-A668-671C61F73908}" dt="2023-08-09T06:42:41.294" v="112"/>
          <ac:picMkLst>
            <pc:docMk/>
            <pc:sldMk cId="2342427813" sldId="285"/>
            <ac:picMk id="19" creationId="{4C8A443B-8A7E-AB8E-F556-27ACBD92A924}"/>
          </ac:picMkLst>
        </pc:picChg>
        <pc:picChg chg="add del mod">
          <ac:chgData name="Leonie Smith" userId="fed1330f33f5650e" providerId="LiveId" clId="{69C82682-37ED-469F-A668-671C61F73908}" dt="2023-08-09T06:43:04.834" v="114"/>
          <ac:picMkLst>
            <pc:docMk/>
            <pc:sldMk cId="2342427813" sldId="285"/>
            <ac:picMk id="20" creationId="{26BE2F22-A419-72C3-A2FA-F80F348D0DE8}"/>
          </ac:picMkLst>
        </pc:picChg>
        <pc:picChg chg="add del mod ord">
          <ac:chgData name="Leonie Smith" userId="fed1330f33f5650e" providerId="LiveId" clId="{69C82682-37ED-469F-A668-671C61F73908}" dt="2023-08-09T06:43:27.805" v="115"/>
          <ac:picMkLst>
            <pc:docMk/>
            <pc:sldMk cId="2342427813" sldId="285"/>
            <ac:picMk id="24" creationId="{2210DCA6-0A01-5AA9-00CC-6906A0E8F0AE}"/>
          </ac:picMkLst>
        </pc:picChg>
        <pc:picChg chg="add del mod">
          <ac:chgData name="Leonie Smith" userId="fed1330f33f5650e" providerId="LiveId" clId="{69C82682-37ED-469F-A668-671C61F73908}" dt="2023-08-09T06:43:38.903" v="117"/>
          <ac:picMkLst>
            <pc:docMk/>
            <pc:sldMk cId="2342427813" sldId="285"/>
            <ac:picMk id="25" creationId="{88E55330-9E06-045F-EDB1-8C8B6F4436A1}"/>
          </ac:picMkLst>
        </pc:picChg>
        <pc:picChg chg="add del mod ord">
          <ac:chgData name="Leonie Smith" userId="fed1330f33f5650e" providerId="LiveId" clId="{69C82682-37ED-469F-A668-671C61F73908}" dt="2023-08-09T06:44:03.594" v="118"/>
          <ac:picMkLst>
            <pc:docMk/>
            <pc:sldMk cId="2342427813" sldId="285"/>
            <ac:picMk id="29" creationId="{11D7EDF9-4C77-6374-6AFA-FD35BA9201D7}"/>
          </ac:picMkLst>
        </pc:picChg>
        <pc:picChg chg="add del mod">
          <ac:chgData name="Leonie Smith" userId="fed1330f33f5650e" providerId="LiveId" clId="{69C82682-37ED-469F-A668-671C61F73908}" dt="2023-08-09T06:44:19.060" v="120"/>
          <ac:picMkLst>
            <pc:docMk/>
            <pc:sldMk cId="2342427813" sldId="285"/>
            <ac:picMk id="30" creationId="{780C99AF-E489-8BBE-7793-47F42DC04AA2}"/>
          </ac:picMkLst>
        </pc:picChg>
        <pc:picChg chg="add del mod ord">
          <ac:chgData name="Leonie Smith" userId="fed1330f33f5650e" providerId="LiveId" clId="{69C82682-37ED-469F-A668-671C61F73908}" dt="2023-08-09T06:44:42.833" v="121"/>
          <ac:picMkLst>
            <pc:docMk/>
            <pc:sldMk cId="2342427813" sldId="285"/>
            <ac:picMk id="34" creationId="{0B774B2C-52F6-36EB-0CAD-5ACC192C8927}"/>
          </ac:picMkLst>
        </pc:picChg>
        <pc:picChg chg="add del mod">
          <ac:chgData name="Leonie Smith" userId="fed1330f33f5650e" providerId="LiveId" clId="{69C82682-37ED-469F-A668-671C61F73908}" dt="2023-08-09T06:45:03.433" v="123"/>
          <ac:picMkLst>
            <pc:docMk/>
            <pc:sldMk cId="2342427813" sldId="285"/>
            <ac:picMk id="35" creationId="{46C7D012-E4BC-F8E9-1022-8FF2CDDC13CD}"/>
          </ac:picMkLst>
        </pc:picChg>
        <pc:picChg chg="add del mod ord">
          <ac:chgData name="Leonie Smith" userId="fed1330f33f5650e" providerId="LiveId" clId="{69C82682-37ED-469F-A668-671C61F73908}" dt="2023-08-09T06:45:27.416" v="124"/>
          <ac:picMkLst>
            <pc:docMk/>
            <pc:sldMk cId="2342427813" sldId="285"/>
            <ac:picMk id="39" creationId="{B4C87E37-DDCA-B9ED-095D-A592D1A8AB50}"/>
          </ac:picMkLst>
        </pc:picChg>
        <pc:picChg chg="add del mod">
          <ac:chgData name="Leonie Smith" userId="fed1330f33f5650e" providerId="LiveId" clId="{69C82682-37ED-469F-A668-671C61F73908}" dt="2023-08-09T06:45:56.068" v="126"/>
          <ac:picMkLst>
            <pc:docMk/>
            <pc:sldMk cId="2342427813" sldId="285"/>
            <ac:picMk id="40" creationId="{A6E88B38-A2A3-A625-C427-BFA9BBF96B5E}"/>
          </ac:picMkLst>
        </pc:picChg>
        <pc:picChg chg="add del mod ord">
          <ac:chgData name="Leonie Smith" userId="fed1330f33f5650e" providerId="LiveId" clId="{69C82682-37ED-469F-A668-671C61F73908}" dt="2023-08-09T06:46:04.215" v="127"/>
          <ac:picMkLst>
            <pc:docMk/>
            <pc:sldMk cId="2342427813" sldId="285"/>
            <ac:picMk id="44" creationId="{F2883F88-3632-5820-A202-2A6DEC26E89A}"/>
          </ac:picMkLst>
        </pc:picChg>
        <pc:picChg chg="add del mod">
          <ac:chgData name="Leonie Smith" userId="fed1330f33f5650e" providerId="LiveId" clId="{69C82682-37ED-469F-A668-671C61F73908}" dt="2023-08-09T06:46:10.694" v="129"/>
          <ac:picMkLst>
            <pc:docMk/>
            <pc:sldMk cId="2342427813" sldId="285"/>
            <ac:picMk id="45" creationId="{0C3B335B-9142-AB0F-F42B-0CE8B2D3B5BB}"/>
          </ac:picMkLst>
        </pc:picChg>
        <pc:picChg chg="add del mod ord">
          <ac:chgData name="Leonie Smith" userId="fed1330f33f5650e" providerId="LiveId" clId="{69C82682-37ED-469F-A668-671C61F73908}" dt="2023-08-09T06:46:35.115" v="130"/>
          <ac:picMkLst>
            <pc:docMk/>
            <pc:sldMk cId="2342427813" sldId="285"/>
            <ac:picMk id="49" creationId="{7D8AF3BB-DA1D-A098-728A-C346FA6ACEB8}"/>
          </ac:picMkLst>
        </pc:picChg>
        <pc:picChg chg="add del mod">
          <ac:chgData name="Leonie Smith" userId="fed1330f33f5650e" providerId="LiveId" clId="{69C82682-37ED-469F-A668-671C61F73908}" dt="2023-08-09T06:46:44.090" v="132"/>
          <ac:picMkLst>
            <pc:docMk/>
            <pc:sldMk cId="2342427813" sldId="285"/>
            <ac:picMk id="50" creationId="{86322382-C92A-D459-F325-D64092877984}"/>
          </ac:picMkLst>
        </pc:picChg>
        <pc:picChg chg="add del mod ord">
          <ac:chgData name="Leonie Smith" userId="fed1330f33f5650e" providerId="LiveId" clId="{69C82682-37ED-469F-A668-671C61F73908}" dt="2023-08-09T06:47:08.723" v="133"/>
          <ac:picMkLst>
            <pc:docMk/>
            <pc:sldMk cId="2342427813" sldId="285"/>
            <ac:picMk id="54" creationId="{FE78A293-16A1-899E-6A01-82C2389C3515}"/>
          </ac:picMkLst>
        </pc:picChg>
        <pc:picChg chg="add del mod">
          <ac:chgData name="Leonie Smith" userId="fed1330f33f5650e" providerId="LiveId" clId="{69C82682-37ED-469F-A668-671C61F73908}" dt="2023-08-09T06:48:06.020" v="135"/>
          <ac:picMkLst>
            <pc:docMk/>
            <pc:sldMk cId="2342427813" sldId="285"/>
            <ac:picMk id="55" creationId="{456C6369-BD90-B3CD-FEC6-E6F444057E1F}"/>
          </ac:picMkLst>
        </pc:picChg>
        <pc:picChg chg="add del mod ord">
          <ac:chgData name="Leonie Smith" userId="fed1330f33f5650e" providerId="LiveId" clId="{69C82682-37ED-469F-A668-671C61F73908}" dt="2023-08-09T06:48:31.387" v="136"/>
          <ac:picMkLst>
            <pc:docMk/>
            <pc:sldMk cId="2342427813" sldId="285"/>
            <ac:picMk id="62" creationId="{4A583A82-415E-5660-D9AC-B40EC44E59C0}"/>
          </ac:picMkLst>
        </pc:picChg>
        <pc:picChg chg="add mod">
          <ac:chgData name="Leonie Smith" userId="fed1330f33f5650e" providerId="LiveId" clId="{69C82682-37ED-469F-A668-671C61F73908}" dt="2023-08-09T06:48:31.387" v="136"/>
          <ac:picMkLst>
            <pc:docMk/>
            <pc:sldMk cId="2342427813" sldId="285"/>
            <ac:picMk id="63" creationId="{69ECBA42-CF5F-390B-5EB8-235090E13D59}"/>
          </ac:picMkLst>
        </pc:picChg>
      </pc:sldChg>
      <pc:sldChg chg="addSp delSp modSp mod modTransition modAnim">
        <pc:chgData name="Leonie Smith" userId="fed1330f33f5650e" providerId="LiveId" clId="{69C82682-37ED-469F-A668-671C61F73908}" dt="2023-08-09T06:12:12.826" v="10"/>
        <pc:sldMkLst>
          <pc:docMk/>
          <pc:sldMk cId="3893924129" sldId="301"/>
        </pc:sldMkLst>
        <pc:picChg chg="add del mod">
          <ac:chgData name="Leonie Smith" userId="fed1330f33f5650e" providerId="LiveId" clId="{69C82682-37ED-469F-A668-671C61F73908}" dt="2023-08-09T06:10:31.607" v="2"/>
          <ac:picMkLst>
            <pc:docMk/>
            <pc:sldMk cId="3893924129" sldId="301"/>
            <ac:picMk id="8" creationId="{04669E17-DDF7-9059-90E1-2BEB46B96ABE}"/>
          </ac:picMkLst>
        </pc:picChg>
        <pc:picChg chg="add del mod">
          <ac:chgData name="Leonie Smith" userId="fed1330f33f5650e" providerId="LiveId" clId="{69C82682-37ED-469F-A668-671C61F73908}" dt="2023-08-09T06:10:38.716" v="3"/>
          <ac:picMkLst>
            <pc:docMk/>
            <pc:sldMk cId="3893924129" sldId="301"/>
            <ac:picMk id="13" creationId="{502A1122-9934-FDED-7209-EDFBBC22AEED}"/>
          </ac:picMkLst>
        </pc:picChg>
        <pc:picChg chg="add del mod">
          <ac:chgData name="Leonie Smith" userId="fed1330f33f5650e" providerId="LiveId" clId="{69C82682-37ED-469F-A668-671C61F73908}" dt="2023-08-09T06:11:49.589" v="6"/>
          <ac:picMkLst>
            <pc:docMk/>
            <pc:sldMk cId="3893924129" sldId="301"/>
            <ac:picMk id="14" creationId="{DE304AD2-94E8-D2D4-A7D4-52A79E663227}"/>
          </ac:picMkLst>
        </pc:picChg>
        <pc:picChg chg="add del mod ord">
          <ac:chgData name="Leonie Smith" userId="fed1330f33f5650e" providerId="LiveId" clId="{69C82682-37ED-469F-A668-671C61F73908}" dt="2023-08-09T06:11:56.922" v="7"/>
          <ac:picMkLst>
            <pc:docMk/>
            <pc:sldMk cId="3893924129" sldId="301"/>
            <ac:picMk id="21" creationId="{B46796DF-D7F0-9F28-04D5-AA9AAE656E70}"/>
          </ac:picMkLst>
        </pc:picChg>
        <pc:picChg chg="add del mod">
          <ac:chgData name="Leonie Smith" userId="fed1330f33f5650e" providerId="LiveId" clId="{69C82682-37ED-469F-A668-671C61F73908}" dt="2023-08-09T06:12:05.640" v="9"/>
          <ac:picMkLst>
            <pc:docMk/>
            <pc:sldMk cId="3893924129" sldId="301"/>
            <ac:picMk id="22" creationId="{ABFCFA15-1359-3B48-0141-AE1761EB6F44}"/>
          </ac:picMkLst>
        </pc:picChg>
        <pc:picChg chg="add del mod ord">
          <ac:chgData name="Leonie Smith" userId="fed1330f33f5650e" providerId="LiveId" clId="{69C82682-37ED-469F-A668-671C61F73908}" dt="2023-08-09T06:12:12.826" v="10"/>
          <ac:picMkLst>
            <pc:docMk/>
            <pc:sldMk cId="3893924129" sldId="301"/>
            <ac:picMk id="27" creationId="{AE9B206E-4CC8-4460-F796-A9E56CA1C728}"/>
          </ac:picMkLst>
        </pc:picChg>
        <pc:picChg chg="add mod">
          <ac:chgData name="Leonie Smith" userId="fed1330f33f5650e" providerId="LiveId" clId="{69C82682-37ED-469F-A668-671C61F73908}" dt="2023-08-09T06:12:12.826" v="10"/>
          <ac:picMkLst>
            <pc:docMk/>
            <pc:sldMk cId="3893924129" sldId="301"/>
            <ac:picMk id="28" creationId="{3D339DEC-D21B-BBF1-256E-F3EBCBDFF98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E02354-E209-4555-8D71-AAF9D3554771}" type="datetimeFigureOut">
              <a:rPr lang="en-IN" smtClean="0"/>
              <a:t>24-07-2024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8FCA0-454C-4B51-A84D-629A52A025DE}" type="slidenum">
              <a:rPr lang="en-IN" smtClean="0"/>
              <a:t>‹#›</a:t>
            </a:fld>
            <a:endParaRPr lang="en-IN"/>
          </a:p>
        </p:txBody>
      </p:sp>
    </p:spTree>
    <p:extLst>
      <p:ext uri="{BB962C8B-B14F-4D97-AF65-F5344CB8AC3E}">
        <p14:creationId xmlns:p14="http://schemas.microsoft.com/office/powerpoint/2010/main" val="2852739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16F8FCA0-454C-4B51-A84D-629A52A025DE}" type="slidenum">
              <a:rPr lang="en-IN" smtClean="0"/>
              <a:t>1</a:t>
            </a:fld>
            <a:endParaRPr lang="en-IN"/>
          </a:p>
        </p:txBody>
      </p:sp>
    </p:spTree>
    <p:extLst>
      <p:ext uri="{BB962C8B-B14F-4D97-AF65-F5344CB8AC3E}">
        <p14:creationId xmlns:p14="http://schemas.microsoft.com/office/powerpoint/2010/main" val="1629765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IN"/>
          </a:p>
        </p:txBody>
      </p:sp>
      <p:sp>
        <p:nvSpPr>
          <p:cNvPr id="4" name="Slide Number Placeholder 3"/>
          <p:cNvSpPr>
            <a:spLocks noGrp="1"/>
          </p:cNvSpPr>
          <p:nvPr>
            <p:ph type="sldNum" sz="quarter" idx="5"/>
          </p:nvPr>
        </p:nvSpPr>
        <p:spPr/>
        <p:txBody>
          <a:bodyPr/>
          <a:lstStyle/>
          <a:p>
            <a:fld id="{16F8FCA0-454C-4B51-A84D-629A52A025DE}" type="slidenum">
              <a:rPr lang="en-IN" smtClean="0"/>
              <a:t>3</a:t>
            </a:fld>
            <a:endParaRPr lang="en-IN"/>
          </a:p>
        </p:txBody>
      </p:sp>
    </p:spTree>
    <p:extLst>
      <p:ext uri="{BB962C8B-B14F-4D97-AF65-F5344CB8AC3E}">
        <p14:creationId xmlns:p14="http://schemas.microsoft.com/office/powerpoint/2010/main" val="2792435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6F8FCA0-454C-4B51-A84D-629A52A025DE}" type="slidenum">
              <a:rPr lang="en-IN" smtClean="0"/>
              <a:t>45</a:t>
            </a:fld>
            <a:endParaRPr lang="en-IN"/>
          </a:p>
        </p:txBody>
      </p:sp>
    </p:spTree>
    <p:extLst>
      <p:ext uri="{BB962C8B-B14F-4D97-AF65-F5344CB8AC3E}">
        <p14:creationId xmlns:p14="http://schemas.microsoft.com/office/powerpoint/2010/main" val="1011180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4DC1F-EDCA-45D5-9DC9-BBECCBD1AE62}"/>
              </a:ext>
            </a:extLst>
          </p:cNvPr>
          <p:cNvSpPr>
            <a:spLocks noGrp="1"/>
          </p:cNvSpPr>
          <p:nvPr>
            <p:ph type="title"/>
          </p:nvPr>
        </p:nvSpPr>
        <p:spPr/>
        <p:txBody>
          <a:bodyPr/>
          <a:lstStyle/>
          <a:p>
            <a:r>
              <a:rPr lang="en-IN" dirty="0"/>
              <a:t>10-8</a:t>
            </a:r>
          </a:p>
        </p:txBody>
      </p:sp>
      <p:sp>
        <p:nvSpPr>
          <p:cNvPr id="3" name="Content Placeholder 2">
            <a:extLst>
              <a:ext uri="{FF2B5EF4-FFF2-40B4-BE49-F238E27FC236}">
                <a16:creationId xmlns:a16="http://schemas.microsoft.com/office/drawing/2014/main" id="{FF8E4E7E-291E-4CFB-8043-F9FDE270A89C}"/>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28" name="Audio 27">
            <a:hlinkClick r:id="" action="ppaction://media"/>
            <a:extLst>
              <a:ext uri="{FF2B5EF4-FFF2-40B4-BE49-F238E27FC236}">
                <a16:creationId xmlns:a16="http://schemas.microsoft.com/office/drawing/2014/main" id="{3D339DEC-D21B-BBF1-256E-F3EBCBDFF98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93924129"/>
      </p:ext>
    </p:extLst>
  </p:cSld>
  <p:clrMapOvr>
    <a:masterClrMapping/>
  </p:clrMapOvr>
  <mc:AlternateContent xmlns:mc="http://schemas.openxmlformats.org/markup-compatibility/2006" xmlns:p14="http://schemas.microsoft.com/office/powerpoint/2010/main">
    <mc:Choice Requires="p14">
      <p:transition spd="slow" p14:dur="2000" advTm="3613"/>
    </mc:Choice>
    <mc:Fallback xmlns="">
      <p:transition spd="slow" advTm="3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44751-2AD4-4407-AF69-E4AF028EE2EF}"/>
              </a:ext>
            </a:extLst>
          </p:cNvPr>
          <p:cNvPicPr>
            <a:picLocks noChangeAspect="1"/>
          </p:cNvPicPr>
          <p:nvPr/>
        </p:nvPicPr>
        <p:blipFill>
          <a:blip r:embed="rId2"/>
          <a:stretch>
            <a:fillRect/>
          </a:stretch>
        </p:blipFill>
        <p:spPr>
          <a:xfrm>
            <a:off x="-914400" y="-1"/>
            <a:ext cx="13106400" cy="7665711"/>
          </a:xfrm>
          <a:prstGeom prst="rect">
            <a:avLst/>
          </a:prstGeom>
        </p:spPr>
      </p:pic>
      <p:sp>
        <p:nvSpPr>
          <p:cNvPr id="2" name="TextBox 1">
            <a:extLst>
              <a:ext uri="{FF2B5EF4-FFF2-40B4-BE49-F238E27FC236}">
                <a16:creationId xmlns:a16="http://schemas.microsoft.com/office/drawing/2014/main" id="{E8F24A87-24EA-1817-9A14-F5BB5488611F}"/>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19:4</a:t>
            </a:r>
            <a:endParaRPr lang="bo-CN" sz="2000" b="1" cap="all" dirty="0">
              <a:solidFill>
                <a:schemeClr val="bg1"/>
              </a:solidFill>
              <a:latin typeface="ArialMT"/>
            </a:endParaRPr>
          </a:p>
        </p:txBody>
      </p:sp>
    </p:spTree>
    <p:extLst>
      <p:ext uri="{BB962C8B-B14F-4D97-AF65-F5344CB8AC3E}">
        <p14:creationId xmlns:p14="http://schemas.microsoft.com/office/powerpoint/2010/main" val="1587549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F3B36-4EB2-FA02-37AA-0575174A5B51}"/>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5 इसलिए अब यदि तुम निश्चय मेरी मानोगे, और मेरी वाचा का पालन करोगे, तो सब लोगों में से तुम ही मेरा निज धन ठहरोगे; समस्त पृथ्वी तो मेरी है।</a:t>
            </a:r>
            <a:endParaRPr lang="en-IN" sz="4400" dirty="0"/>
          </a:p>
        </p:txBody>
      </p:sp>
      <p:pic>
        <p:nvPicPr>
          <p:cNvPr id="10" name="Audio 9">
            <a:hlinkClick r:id="" action="ppaction://media"/>
            <a:extLst>
              <a:ext uri="{FF2B5EF4-FFF2-40B4-BE49-F238E27FC236}">
                <a16:creationId xmlns:a16="http://schemas.microsoft.com/office/drawing/2014/main" id="{2691ACCB-0960-0A20-7282-3951B4A495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E5BDE91-74E8-BA74-9591-EF875807959E}"/>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Now if you will indeed obey My voice and keep My covenant, you will be My treasured possession out of all the nations—for the whole earth is Mine.</a:t>
            </a:r>
            <a:endParaRPr lang="en-ZA" sz="3600" dirty="0"/>
          </a:p>
        </p:txBody>
      </p:sp>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5211"/>
    </mc:Choice>
    <mc:Fallback xmlns="">
      <p:transition spd="slow" advTm="15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62FC79-3370-4773-8A34-0CFEED715D43}"/>
              </a:ext>
            </a:extLst>
          </p:cNvPr>
          <p:cNvPicPr>
            <a:picLocks noChangeAspect="1"/>
          </p:cNvPicPr>
          <p:nvPr/>
        </p:nvPicPr>
        <p:blipFill>
          <a:blip r:embed="rId2"/>
          <a:stretch>
            <a:fillRect/>
          </a:stretch>
        </p:blipFill>
        <p:spPr>
          <a:xfrm>
            <a:off x="-1" y="0"/>
            <a:ext cx="13158027" cy="6858000"/>
          </a:xfrm>
          <a:prstGeom prst="rect">
            <a:avLst/>
          </a:prstGeom>
        </p:spPr>
      </p:pic>
      <p:sp>
        <p:nvSpPr>
          <p:cNvPr id="2" name="TextBox 1">
            <a:extLst>
              <a:ext uri="{FF2B5EF4-FFF2-40B4-BE49-F238E27FC236}">
                <a16:creationId xmlns:a16="http://schemas.microsoft.com/office/drawing/2014/main" id="{0FB92CF6-3D6C-2467-FD4F-974373DFE43E}"/>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19:5</a:t>
            </a:r>
            <a:endParaRPr lang="bo-CN" sz="2000" b="1" cap="all" dirty="0">
              <a:solidFill>
                <a:schemeClr val="bg1"/>
              </a:solidFill>
              <a:latin typeface="ArialMT"/>
            </a:endParaRPr>
          </a:p>
        </p:txBody>
      </p:sp>
    </p:spTree>
    <p:extLst>
      <p:ext uri="{BB962C8B-B14F-4D97-AF65-F5344CB8AC3E}">
        <p14:creationId xmlns:p14="http://schemas.microsoft.com/office/powerpoint/2010/main" val="4118887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ED2495-0FA3-26B5-2411-89DECE815BA1}"/>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6 और तुम मेरी दृष्टि में याजकों का राज्य</a:t>
            </a:r>
            <a:r>
              <a:rPr lang="en-US" sz="4400" b="0" i="0" dirty="0">
                <a:solidFill>
                  <a:srgbClr val="121212"/>
                </a:solidFill>
                <a:effectLst/>
                <a:latin typeface="Open Sans" panose="020B0606030504020204" pitchFamily="34" charset="0"/>
              </a:rPr>
              <a:t>a </a:t>
            </a:r>
            <a:r>
              <a:rPr lang="hi-IN" sz="4400" b="0" i="0" dirty="0">
                <a:solidFill>
                  <a:srgbClr val="121212"/>
                </a:solidFill>
                <a:effectLst/>
                <a:latin typeface="Open Sans" panose="020B0606030504020204" pitchFamily="34" charset="0"/>
              </a:rPr>
              <a:t>और पवित्र जाति ठहरोगे।’ जो बातें तुझे इस्राएलियों से कहनी हैं वे ये ही हैं।”</a:t>
            </a:r>
            <a:endParaRPr lang="en-IN" sz="4400" dirty="0"/>
          </a:p>
        </p:txBody>
      </p:sp>
      <p:pic>
        <p:nvPicPr>
          <p:cNvPr id="33" name="Audio 32">
            <a:hlinkClick r:id="" action="ppaction://media"/>
            <a:extLst>
              <a:ext uri="{FF2B5EF4-FFF2-40B4-BE49-F238E27FC236}">
                <a16:creationId xmlns:a16="http://schemas.microsoft.com/office/drawing/2014/main" id="{51E5F4C2-666C-3A95-38D5-52AE9F29A8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B16ADA6-1D1D-E3DD-D5AC-F82F30143E85}"/>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And unto Me you shall be a kingdom of priests and a holy nation.’ These are the words that you are to speak to the Israelites.”</a:t>
            </a:r>
            <a:endParaRPr lang="en-ZA" sz="3600" dirty="0"/>
          </a:p>
        </p:txBody>
      </p:sp>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1819"/>
    </mc:Choice>
    <mc:Fallback xmlns="">
      <p:transition spd="slow" advTm="11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8B0CA-F444-496E-9194-0A09DEA53A81}"/>
              </a:ext>
            </a:extLst>
          </p:cNvPr>
          <p:cNvPicPr>
            <a:picLocks noChangeAspect="1"/>
          </p:cNvPicPr>
          <p:nvPr/>
        </p:nvPicPr>
        <p:blipFill>
          <a:blip r:embed="rId2"/>
          <a:stretch>
            <a:fillRect/>
          </a:stretch>
        </p:blipFill>
        <p:spPr>
          <a:xfrm>
            <a:off x="0" y="1"/>
            <a:ext cx="15910560" cy="6858000"/>
          </a:xfrm>
          <a:prstGeom prst="rect">
            <a:avLst/>
          </a:prstGeom>
        </p:spPr>
      </p:pic>
      <p:sp>
        <p:nvSpPr>
          <p:cNvPr id="2" name="TextBox 1">
            <a:extLst>
              <a:ext uri="{FF2B5EF4-FFF2-40B4-BE49-F238E27FC236}">
                <a16:creationId xmlns:a16="http://schemas.microsoft.com/office/drawing/2014/main" id="{14971218-CE09-A76B-C359-DC0ED11FB555}"/>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19:6</a:t>
            </a:r>
            <a:endParaRPr lang="bo-CN" sz="2000" b="1" cap="all" dirty="0">
              <a:solidFill>
                <a:schemeClr val="bg1"/>
              </a:solidFill>
              <a:latin typeface="ArialMT"/>
            </a:endParaRPr>
          </a:p>
        </p:txBody>
      </p:sp>
    </p:spTree>
    <p:extLst>
      <p:ext uri="{BB962C8B-B14F-4D97-AF65-F5344CB8AC3E}">
        <p14:creationId xmlns:p14="http://schemas.microsoft.com/office/powerpoint/2010/main" val="346031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D5BB6-B4F1-D07A-077A-2DD7F225989A}"/>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16 जब तीसरा दिन आया तब भोर होते बादल गरजने और बिजली चमकने लगी, और पर्वत पर काली घटा छा गई, फिर नरसिंगे का शब्द बड़ा भारी हुआ, और छावनी में जितने लोग थे सब काँप उठे।</a:t>
            </a:r>
            <a:endParaRPr lang="en-IN" sz="4400" dirty="0"/>
          </a:p>
        </p:txBody>
      </p:sp>
      <p:pic>
        <p:nvPicPr>
          <p:cNvPr id="53" name="Audio 52">
            <a:hlinkClick r:id="" action="ppaction://media"/>
            <a:extLst>
              <a:ext uri="{FF2B5EF4-FFF2-40B4-BE49-F238E27FC236}">
                <a16:creationId xmlns:a16="http://schemas.microsoft.com/office/drawing/2014/main" id="{BFA9EAA6-70FE-9B7C-99B6-F294BE73C6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E665666-7079-1023-C8CD-C62554040B3D}"/>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On the third day, when morning came, there was thunder and lightning. A thick cloud was upon the mountain, and a very loud blast of the ram’s horn went out, so that all the people in the camp trembled.</a:t>
            </a:r>
            <a:endParaRPr lang="en-ZA" sz="3600" dirty="0"/>
          </a:p>
        </p:txBody>
      </p:sp>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19205"/>
    </mc:Choice>
    <mc:Fallback xmlns="">
      <p:transition spd="slow" advTm="19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EF646-4E43-4343-A422-10789CE54E44}"/>
              </a:ext>
            </a:extLst>
          </p:cNvPr>
          <p:cNvPicPr>
            <a:picLocks noChangeAspect="1"/>
          </p:cNvPicPr>
          <p:nvPr/>
        </p:nvPicPr>
        <p:blipFill>
          <a:blip r:embed="rId2"/>
          <a:stretch>
            <a:fillRect/>
          </a:stretch>
        </p:blipFill>
        <p:spPr>
          <a:xfrm>
            <a:off x="0" y="0"/>
            <a:ext cx="13961704" cy="6858000"/>
          </a:xfrm>
          <a:prstGeom prst="rect">
            <a:avLst/>
          </a:prstGeom>
        </p:spPr>
      </p:pic>
      <p:sp>
        <p:nvSpPr>
          <p:cNvPr id="2" name="TextBox 1">
            <a:extLst>
              <a:ext uri="{FF2B5EF4-FFF2-40B4-BE49-F238E27FC236}">
                <a16:creationId xmlns:a16="http://schemas.microsoft.com/office/drawing/2014/main" id="{89FD4CD2-7526-9785-4BB5-B1F45CE2A011}"/>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19:16</a:t>
            </a:r>
            <a:endParaRPr lang="bo-CN" sz="2000" b="1" cap="all" dirty="0">
              <a:solidFill>
                <a:schemeClr val="bg1"/>
              </a:solidFill>
              <a:latin typeface="ArialMT"/>
            </a:endParaRPr>
          </a:p>
        </p:txBody>
      </p:sp>
    </p:spTree>
    <p:extLst>
      <p:ext uri="{BB962C8B-B14F-4D97-AF65-F5344CB8AC3E}">
        <p14:creationId xmlns:p14="http://schemas.microsoft.com/office/powerpoint/2010/main" val="2998126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355A6A-C96A-90C1-139A-482A6C7CD223}"/>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17 तब मूसा लोगों को परमेश्वर से भेंट करने के लिये छावनी से निकाल ले गया; और वे पर्वत के नीचे खड़े हुए।</a:t>
            </a:r>
            <a:endParaRPr lang="en-IN" sz="4400" dirty="0"/>
          </a:p>
        </p:txBody>
      </p:sp>
      <p:pic>
        <p:nvPicPr>
          <p:cNvPr id="57" name="Audio 56">
            <a:hlinkClick r:id="" action="ppaction://media"/>
            <a:extLst>
              <a:ext uri="{FF2B5EF4-FFF2-40B4-BE49-F238E27FC236}">
                <a16:creationId xmlns:a16="http://schemas.microsoft.com/office/drawing/2014/main" id="{9DB84AE5-29C2-45B2-9517-DCC34B14D80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466E5DD4-B0FC-FEB0-493A-D6E55DE86AF7}"/>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Then Moses brought the people out of the camp to meet with God, and they stood at the foot of the mountain.</a:t>
            </a:r>
            <a:endParaRPr lang="en-ZA" sz="3600" dirty="0"/>
          </a:p>
        </p:txBody>
      </p:sp>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3C7E8D-A09B-45B8-ABAD-AEF78519D47B}"/>
              </a:ext>
            </a:extLst>
          </p:cNvPr>
          <p:cNvPicPr>
            <a:picLocks noChangeAspect="1"/>
          </p:cNvPicPr>
          <p:nvPr/>
        </p:nvPicPr>
        <p:blipFill>
          <a:blip r:embed="rId2"/>
          <a:stretch>
            <a:fillRect/>
          </a:stretch>
        </p:blipFill>
        <p:spPr>
          <a:xfrm>
            <a:off x="0" y="1"/>
            <a:ext cx="12460310" cy="6858000"/>
          </a:xfrm>
          <a:prstGeom prst="rect">
            <a:avLst/>
          </a:prstGeom>
        </p:spPr>
      </p:pic>
      <p:sp>
        <p:nvSpPr>
          <p:cNvPr id="2" name="TextBox 1">
            <a:extLst>
              <a:ext uri="{FF2B5EF4-FFF2-40B4-BE49-F238E27FC236}">
                <a16:creationId xmlns:a16="http://schemas.microsoft.com/office/drawing/2014/main" id="{B9850EDB-6F75-8D04-29C4-B37A92877F40}"/>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19:17</a:t>
            </a:r>
            <a:endParaRPr lang="bo-CN" sz="2000" b="1" cap="all" dirty="0">
              <a:solidFill>
                <a:schemeClr val="bg1"/>
              </a:solidFill>
              <a:latin typeface="ArialMT"/>
            </a:endParaRPr>
          </a:p>
        </p:txBody>
      </p:sp>
    </p:spTree>
    <p:extLst>
      <p:ext uri="{BB962C8B-B14F-4D97-AF65-F5344CB8AC3E}">
        <p14:creationId xmlns:p14="http://schemas.microsoft.com/office/powerpoint/2010/main" val="736018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B6E3F7-DCF4-2432-4EB2-8359783CF906}"/>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18 और यहोवा जो आग में होकर सीनै पर्वत पर उतरा था, इस कारण समस्त पर्वत धुएँ से भर गया; और उसका धुआँ भट्ठे का सा उठ रहा था, और समस्त पर्वत बहुत काँप रहा था।</a:t>
            </a:r>
            <a:endParaRPr lang="en-IN" sz="4400" dirty="0"/>
          </a:p>
        </p:txBody>
      </p:sp>
      <p:pic>
        <p:nvPicPr>
          <p:cNvPr id="23" name="Audio 22">
            <a:hlinkClick r:id="" action="ppaction://media"/>
            <a:extLst>
              <a:ext uri="{FF2B5EF4-FFF2-40B4-BE49-F238E27FC236}">
                <a16:creationId xmlns:a16="http://schemas.microsoft.com/office/drawing/2014/main" id="{35693A1B-BDFD-6320-8F55-B976609AC1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B3801F9-6BDC-5E80-468E-D1048AD809D1}"/>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Mount Sinai was completely enveloped in smoke, because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had descended on it in fire. And the smoke rose like the smoke of a furnace, and the whole mountain quaked violently. </a:t>
            </a:r>
            <a:endParaRPr lang="en-ZA" sz="3600" dirty="0"/>
          </a:p>
        </p:txBody>
      </p:sp>
    </p:spTree>
    <p:extLst>
      <p:ext uri="{BB962C8B-B14F-4D97-AF65-F5344CB8AC3E}">
        <p14:creationId xmlns:p14="http://schemas.microsoft.com/office/powerpoint/2010/main" val="680484570"/>
      </p:ext>
    </p:extLst>
  </p:cSld>
  <p:clrMapOvr>
    <a:masterClrMapping/>
  </p:clrMapOvr>
  <mc:AlternateContent xmlns:mc="http://schemas.openxmlformats.org/markup-compatibility/2006" xmlns:p14="http://schemas.microsoft.com/office/powerpoint/2010/main">
    <mc:Choice Requires="p14">
      <p:transition spd="slow" p14:dur="2000" advTm="17385"/>
    </mc:Choice>
    <mc:Fallback xmlns="">
      <p:transition spd="slow" advTm="17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C17CA0-2743-4DD2-9ED9-27E3E0519C3E}"/>
              </a:ext>
            </a:extLst>
          </p:cNvPr>
          <p:cNvPicPr>
            <a:picLocks noChangeAspect="1"/>
          </p:cNvPicPr>
          <p:nvPr/>
        </p:nvPicPr>
        <p:blipFill>
          <a:blip r:embed="rId2"/>
          <a:stretch>
            <a:fillRect/>
          </a:stretch>
        </p:blipFill>
        <p:spPr>
          <a:xfrm>
            <a:off x="-1" y="1"/>
            <a:ext cx="12225591" cy="6858000"/>
          </a:xfrm>
          <a:prstGeom prst="rect">
            <a:avLst/>
          </a:prstGeom>
        </p:spPr>
      </p:pic>
      <p:sp>
        <p:nvSpPr>
          <p:cNvPr id="2" name="Rectangle 1">
            <a:extLst>
              <a:ext uri="{FF2B5EF4-FFF2-40B4-BE49-F238E27FC236}">
                <a16:creationId xmlns:a16="http://schemas.microsoft.com/office/drawing/2014/main" id="{5B7BA0B3-8B3A-4801-3C87-3B3153BD9D49}"/>
              </a:ext>
            </a:extLst>
          </p:cNvPr>
          <p:cNvSpPr/>
          <p:nvPr/>
        </p:nvSpPr>
        <p:spPr>
          <a:xfrm>
            <a:off x="0" y="0"/>
            <a:ext cx="12225590" cy="3184989"/>
          </a:xfrm>
          <a:prstGeom prst="rect">
            <a:avLst/>
          </a:prstGeom>
          <a:gradFill flip="none" rotWithShape="1">
            <a:gsLst>
              <a:gs pos="0">
                <a:schemeClr val="tx1">
                  <a:alpha val="63000"/>
                </a:schemeClr>
              </a:gs>
              <a:gs pos="100000">
                <a:schemeClr val="tx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14FA28-0139-4589-9400-AA3D4CDCC0D8}"/>
              </a:ext>
            </a:extLst>
          </p:cNvPr>
          <p:cNvSpPr txBox="1"/>
          <p:nvPr/>
        </p:nvSpPr>
        <p:spPr>
          <a:xfrm>
            <a:off x="570809" y="445540"/>
            <a:ext cx="6528636" cy="2472322"/>
          </a:xfrm>
          <a:prstGeom prst="rect">
            <a:avLst/>
          </a:prstGeom>
          <a:noFill/>
        </p:spPr>
        <p:txBody>
          <a:bodyPr wrap="square" rtlCol="0">
            <a:noAutofit/>
          </a:bodyPr>
          <a:lstStyle/>
          <a:p>
            <a:r>
              <a:rPr lang="hi-IN" sz="5400" b="0" i="0" u="none" strike="noStrike" baseline="0" dirty="0">
                <a:solidFill>
                  <a:schemeClr val="bg1"/>
                </a:solidFill>
                <a:latin typeface="TimesNewRomanPSMT"/>
              </a:rPr>
              <a:t>सीनै पर्वत पर यहोवा का दर्शन - निर्गमन 19 - 20 और 32-34</a:t>
            </a:r>
            <a:endParaRPr lang="en-ZA" sz="5400" dirty="0">
              <a:solidFill>
                <a:schemeClr val="bg1"/>
              </a:solidFill>
            </a:endParaRPr>
          </a:p>
        </p:txBody>
      </p:sp>
      <p:sp>
        <p:nvSpPr>
          <p:cNvPr id="5" name="TextBox 4">
            <a:extLst>
              <a:ext uri="{FF2B5EF4-FFF2-40B4-BE49-F238E27FC236}">
                <a16:creationId xmlns:a16="http://schemas.microsoft.com/office/drawing/2014/main" id="{235C71A9-E2D6-D1E3-C158-AA7F53D929F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674456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85E5F0-651E-48AD-8CA4-81BFCD788A52}"/>
              </a:ext>
            </a:extLst>
          </p:cNvPr>
          <p:cNvPicPr>
            <a:picLocks noChangeAspect="1"/>
          </p:cNvPicPr>
          <p:nvPr/>
        </p:nvPicPr>
        <p:blipFill>
          <a:blip r:embed="rId2"/>
          <a:stretch>
            <a:fillRect/>
          </a:stretch>
        </p:blipFill>
        <p:spPr>
          <a:xfrm>
            <a:off x="-232755" y="0"/>
            <a:ext cx="12424756" cy="7059944"/>
          </a:xfrm>
          <a:prstGeom prst="rect">
            <a:avLst/>
          </a:prstGeom>
        </p:spPr>
      </p:pic>
      <p:sp>
        <p:nvSpPr>
          <p:cNvPr id="2" name="TextBox 1">
            <a:extLst>
              <a:ext uri="{FF2B5EF4-FFF2-40B4-BE49-F238E27FC236}">
                <a16:creationId xmlns:a16="http://schemas.microsoft.com/office/drawing/2014/main" id="{18D97628-DD3D-C5EB-5975-A0BA3A4F5B8A}"/>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19:18</a:t>
            </a:r>
            <a:endParaRPr lang="bo-CN" sz="2000" b="1" cap="all" dirty="0">
              <a:solidFill>
                <a:schemeClr val="bg1"/>
              </a:solidFill>
              <a:latin typeface="ArialMT"/>
            </a:endParaRPr>
          </a:p>
        </p:txBody>
      </p:sp>
    </p:spTree>
    <p:extLst>
      <p:ext uri="{BB962C8B-B14F-4D97-AF65-F5344CB8AC3E}">
        <p14:creationId xmlns:p14="http://schemas.microsoft.com/office/powerpoint/2010/main" val="970000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B43213C-B491-2E56-2D28-B8145EA6650A}"/>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20 और यहोवा सीनै पर्वत की चोटी पर उतरा; और मूसा को पर्वत की चोटी पर बुलाया और मूसा ऊपर चढ़ गया।</a:t>
            </a:r>
            <a:endParaRPr lang="en-IN" sz="4400" dirty="0"/>
          </a:p>
        </p:txBody>
      </p:sp>
      <p:pic>
        <p:nvPicPr>
          <p:cNvPr id="50" name="Audio 49">
            <a:hlinkClick r:id="" action="ppaction://media"/>
            <a:extLst>
              <a:ext uri="{FF2B5EF4-FFF2-40B4-BE49-F238E27FC236}">
                <a16:creationId xmlns:a16="http://schemas.microsoft.com/office/drawing/2014/main" id="{9D53F4DC-6ECF-105E-12D2-2D862F77CD8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E0A3278-831F-AFBD-A2D9-1F0B1FC84365}"/>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descended to the top of Mount Sinai and called Moses to the summit. So Moses went up, </a:t>
            </a:r>
            <a:endParaRPr lang="en-ZA" sz="3600" dirty="0"/>
          </a:p>
        </p:txBody>
      </p:sp>
    </p:spTree>
    <p:extLst>
      <p:ext uri="{BB962C8B-B14F-4D97-AF65-F5344CB8AC3E}">
        <p14:creationId xmlns:p14="http://schemas.microsoft.com/office/powerpoint/2010/main" val="1123929638"/>
      </p:ext>
    </p:extLst>
  </p:cSld>
  <p:clrMapOvr>
    <a:masterClrMapping/>
  </p:clrMapOvr>
  <mc:AlternateContent xmlns:mc="http://schemas.openxmlformats.org/markup-compatibility/2006" xmlns:p14="http://schemas.microsoft.com/office/powerpoint/2010/main">
    <mc:Choice Requires="p14">
      <p:transition spd="slow" p14:dur="2000" advTm="13411"/>
    </mc:Choice>
    <mc:Fallback xmlns="">
      <p:transition spd="slow" advTm="13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05292A-0C55-4F36-8C32-0E36FE937963}"/>
              </a:ext>
            </a:extLst>
          </p:cNvPr>
          <p:cNvPicPr>
            <a:picLocks noChangeAspect="1"/>
          </p:cNvPicPr>
          <p:nvPr/>
        </p:nvPicPr>
        <p:blipFill>
          <a:blip r:embed="rId2"/>
          <a:stretch>
            <a:fillRect/>
          </a:stretch>
        </p:blipFill>
        <p:spPr>
          <a:xfrm>
            <a:off x="0" y="-336377"/>
            <a:ext cx="12192000" cy="7194378"/>
          </a:xfrm>
          <a:prstGeom prst="rect">
            <a:avLst/>
          </a:prstGeom>
        </p:spPr>
      </p:pic>
      <p:sp>
        <p:nvSpPr>
          <p:cNvPr id="2" name="TextBox 1">
            <a:extLst>
              <a:ext uri="{FF2B5EF4-FFF2-40B4-BE49-F238E27FC236}">
                <a16:creationId xmlns:a16="http://schemas.microsoft.com/office/drawing/2014/main" id="{391FAA85-FE75-3631-23D8-BB37DB940775}"/>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19:20</a:t>
            </a:r>
            <a:endParaRPr lang="bo-CN" sz="2000" b="1" cap="all" dirty="0">
              <a:solidFill>
                <a:schemeClr val="bg1"/>
              </a:solidFill>
              <a:latin typeface="ArialMT"/>
            </a:endParaRPr>
          </a:p>
        </p:txBody>
      </p:sp>
    </p:spTree>
    <p:extLst>
      <p:ext uri="{BB962C8B-B14F-4D97-AF65-F5344CB8AC3E}">
        <p14:creationId xmlns:p14="http://schemas.microsoft.com/office/powerpoint/2010/main" val="4125160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1848E-6D82-CA92-43D0-419AABDFDC62}"/>
              </a:ext>
            </a:extLst>
          </p:cNvPr>
          <p:cNvSpPr txBox="1"/>
          <p:nvPr/>
        </p:nvSpPr>
        <p:spPr>
          <a:xfrm>
            <a:off x="6096000" y="0"/>
            <a:ext cx="6096000" cy="6858000"/>
          </a:xfrm>
          <a:prstGeom prst="rect">
            <a:avLst/>
          </a:prstGeom>
          <a:noFill/>
        </p:spPr>
        <p:txBody>
          <a:bodyPr wrap="square" rtlCol="0">
            <a:noAutofit/>
          </a:bodyPr>
          <a:lstStyle/>
          <a:p>
            <a:pPr algn="l"/>
            <a:r>
              <a:rPr lang="en-US" sz="4400" b="0" i="0" dirty="0">
                <a:solidFill>
                  <a:srgbClr val="121212"/>
                </a:solidFill>
                <a:effectLst/>
                <a:latin typeface="Open Sans" panose="020B0606030504020204" pitchFamily="34" charset="0"/>
              </a:rPr>
              <a:t>1 </a:t>
            </a:r>
            <a:r>
              <a:rPr lang="hi-IN" sz="4400" b="0" i="0" dirty="0">
                <a:solidFill>
                  <a:srgbClr val="121212"/>
                </a:solidFill>
                <a:effectLst/>
                <a:latin typeface="Open Sans" panose="020B0606030504020204" pitchFamily="34" charset="0"/>
              </a:rPr>
              <a:t>तब परमेश्वर ने ये सब वचन कहे, 2 “मैं तेरा परमेश्वर यहोवा हूँ, जो तुझे दासत्व के घर अर्थात् मिस्र देश से निकाल लाया है।</a:t>
            </a:r>
          </a:p>
        </p:txBody>
      </p:sp>
      <p:pic>
        <p:nvPicPr>
          <p:cNvPr id="13" name="Audio 12">
            <a:hlinkClick r:id="" action="ppaction://media"/>
            <a:extLst>
              <a:ext uri="{FF2B5EF4-FFF2-40B4-BE49-F238E27FC236}">
                <a16:creationId xmlns:a16="http://schemas.microsoft.com/office/drawing/2014/main" id="{A9C824AE-748A-0410-6055-36DD6A4F5F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3BB85AB-49F7-E0E7-F022-B31AEE1C55FC}"/>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And God spoke all these words:</a:t>
            </a:r>
          </a:p>
          <a:p>
            <a:pPr algn="l"/>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“I am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your God, who brought you out of the land of Egypt, out of the house of slavery.</a:t>
            </a:r>
          </a:p>
        </p:txBody>
      </p:sp>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13153"/>
    </mc:Choice>
    <mc:Fallback xmlns="">
      <p:transition spd="slow" advTm="13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2E64B6B-A82E-469F-8EE0-C36D5378E4BB}"/>
              </a:ext>
            </a:extLst>
          </p:cNvPr>
          <p:cNvPicPr>
            <a:picLocks noChangeAspect="1"/>
          </p:cNvPicPr>
          <p:nvPr/>
        </p:nvPicPr>
        <p:blipFill>
          <a:blip r:embed="rId2"/>
          <a:stretch>
            <a:fillRect/>
          </a:stretch>
        </p:blipFill>
        <p:spPr>
          <a:xfrm>
            <a:off x="0" y="1"/>
            <a:ext cx="13209939" cy="6858000"/>
          </a:xfrm>
          <a:prstGeom prst="rect">
            <a:avLst/>
          </a:prstGeom>
        </p:spPr>
      </p:pic>
      <p:sp>
        <p:nvSpPr>
          <p:cNvPr id="2" name="TextBox 1">
            <a:extLst>
              <a:ext uri="{FF2B5EF4-FFF2-40B4-BE49-F238E27FC236}">
                <a16:creationId xmlns:a16="http://schemas.microsoft.com/office/drawing/2014/main" id="{8F2C7AD4-6F84-524F-49DF-AC5E40AF7678}"/>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20:1,2</a:t>
            </a:r>
            <a:endParaRPr lang="bo-CN" sz="2000" b="1" cap="all" dirty="0">
              <a:solidFill>
                <a:schemeClr val="bg1"/>
              </a:solidFill>
              <a:latin typeface="ArialMT"/>
            </a:endParaRPr>
          </a:p>
        </p:txBody>
      </p:sp>
    </p:spTree>
    <p:extLst>
      <p:ext uri="{BB962C8B-B14F-4D97-AF65-F5344CB8AC3E}">
        <p14:creationId xmlns:p14="http://schemas.microsoft.com/office/powerpoint/2010/main" val="15338749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565C91F-6F73-32A9-A497-713C3015CF99}"/>
              </a:ext>
            </a:extLst>
          </p:cNvPr>
          <p:cNvSpPr txBox="1"/>
          <p:nvPr/>
        </p:nvSpPr>
        <p:spPr>
          <a:xfrm>
            <a:off x="6096000" y="0"/>
            <a:ext cx="6096000" cy="6858000"/>
          </a:xfrm>
          <a:prstGeom prst="rect">
            <a:avLst/>
          </a:prstGeom>
          <a:noFill/>
        </p:spPr>
        <p:txBody>
          <a:bodyPr wrap="square" rtlCol="0">
            <a:noAutofit/>
          </a:bodyPr>
          <a:lstStyle/>
          <a:p>
            <a:pPr algn="l"/>
            <a:r>
              <a:rPr lang="hi-IN" sz="4400" b="0" i="0" dirty="0">
                <a:solidFill>
                  <a:srgbClr val="121212"/>
                </a:solidFill>
                <a:effectLst/>
                <a:latin typeface="Open Sans" panose="020B0606030504020204" pitchFamily="34" charset="0"/>
              </a:rPr>
              <a:t>3 “तू मुझे छोड़</a:t>
            </a:r>
            <a:r>
              <a:rPr lang="en-US" sz="4400" b="0" i="0" dirty="0">
                <a:solidFill>
                  <a:srgbClr val="121212"/>
                </a:solidFill>
                <a:effectLst/>
                <a:latin typeface="Open Sans" panose="020B0606030504020204" pitchFamily="34" charset="0"/>
              </a:rPr>
              <a:t>a </a:t>
            </a:r>
            <a:r>
              <a:rPr lang="hi-IN" sz="4400" b="0" i="0" dirty="0">
                <a:solidFill>
                  <a:srgbClr val="121212"/>
                </a:solidFill>
                <a:effectLst/>
                <a:latin typeface="Open Sans" panose="020B0606030504020204" pitchFamily="34" charset="0"/>
              </a:rPr>
              <a:t>दूसरों को परमेश्वर करके न मानना।</a:t>
            </a:r>
          </a:p>
          <a:p>
            <a:pPr algn="l"/>
            <a:r>
              <a:rPr lang="hi-IN" sz="4400" b="0" i="0" dirty="0">
                <a:solidFill>
                  <a:srgbClr val="121212"/>
                </a:solidFill>
                <a:effectLst/>
                <a:latin typeface="Open Sans" panose="020B0606030504020204" pitchFamily="34" charset="0"/>
              </a:rPr>
              <a:t>4 “तू अपने लिये कोई मूर्ति</a:t>
            </a:r>
            <a:r>
              <a:rPr lang="en-US" sz="4400" b="0" i="0" dirty="0">
                <a:solidFill>
                  <a:srgbClr val="121212"/>
                </a:solidFill>
                <a:effectLst/>
                <a:latin typeface="Open Sans" panose="020B0606030504020204" pitchFamily="34" charset="0"/>
              </a:rPr>
              <a:t>b </a:t>
            </a:r>
            <a:r>
              <a:rPr lang="hi-IN" sz="4400" b="0" i="0" dirty="0">
                <a:solidFill>
                  <a:srgbClr val="121212"/>
                </a:solidFill>
                <a:effectLst/>
                <a:latin typeface="Open Sans" panose="020B0606030504020204" pitchFamily="34" charset="0"/>
              </a:rPr>
              <a:t>खोदकर न बनाना, न किसी की प्रतिमा बनाना, जो आकाश में, या पृथ्वी पर, या पृथ्वी के जल में है।</a:t>
            </a:r>
          </a:p>
        </p:txBody>
      </p:sp>
      <p:pic>
        <p:nvPicPr>
          <p:cNvPr id="15" name="Audio 14">
            <a:hlinkClick r:id="" action="ppaction://media"/>
            <a:extLst>
              <a:ext uri="{FF2B5EF4-FFF2-40B4-BE49-F238E27FC236}">
                <a16:creationId xmlns:a16="http://schemas.microsoft.com/office/drawing/2014/main" id="{0B86A18E-5CAD-37AF-EB74-4F3975BBFC7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8F8417B-0C2F-9E14-571B-4403E03C1789}"/>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You shall have no other gods before Me.</a:t>
            </a:r>
          </a:p>
          <a:p>
            <a:pPr algn="l"/>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You shall not make for yourself an idol in the form of anything in the heavens above, on the earth below, or in the waters beneath.</a:t>
            </a:r>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15740"/>
    </mc:Choice>
    <mc:Fallback xmlns="">
      <p:transition spd="slow" advTm="15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903E8B-EB27-48B7-A5A3-2411A3CBECB0}"/>
              </a:ext>
            </a:extLst>
          </p:cNvPr>
          <p:cNvPicPr>
            <a:picLocks noChangeAspect="1"/>
          </p:cNvPicPr>
          <p:nvPr/>
        </p:nvPicPr>
        <p:blipFill>
          <a:blip r:embed="rId2"/>
          <a:stretch>
            <a:fillRect/>
          </a:stretch>
        </p:blipFill>
        <p:spPr>
          <a:xfrm>
            <a:off x="0" y="-197269"/>
            <a:ext cx="12192000" cy="7055269"/>
          </a:xfrm>
          <a:prstGeom prst="rect">
            <a:avLst/>
          </a:prstGeom>
        </p:spPr>
      </p:pic>
      <p:sp>
        <p:nvSpPr>
          <p:cNvPr id="6" name="TextBox 5">
            <a:extLst>
              <a:ext uri="{FF2B5EF4-FFF2-40B4-BE49-F238E27FC236}">
                <a16:creationId xmlns:a16="http://schemas.microsoft.com/office/drawing/2014/main" id="{413343C4-93AF-3B06-79DD-54CE500866D2}"/>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20:3</a:t>
            </a:r>
            <a:endParaRPr lang="bo-CN" sz="2000" b="1" cap="all" dirty="0">
              <a:solidFill>
                <a:schemeClr val="bg1"/>
              </a:solidFill>
              <a:latin typeface="ArialMT"/>
            </a:endParaRPr>
          </a:p>
        </p:txBody>
      </p:sp>
    </p:spTree>
    <p:extLst>
      <p:ext uri="{BB962C8B-B14F-4D97-AF65-F5344CB8AC3E}">
        <p14:creationId xmlns:p14="http://schemas.microsoft.com/office/powerpoint/2010/main" val="4162606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6F87D1-B1A3-8CC4-04D9-1BB0E0321B35}"/>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5 तू उनको दण्डवत् न करना, और न उनकी उपासना करना; क्योंकि मैं तेरा परमेश्वर यहोवा जलन रखनेवाला परमेश्वर हूँ, और जो मुझसे बैर रखते हैं, उनके बेटों, पोतों, और परपोतों को भी पितरों का दण्ड दिया करता हूँ,</a:t>
            </a:r>
            <a:endParaRPr lang="en-IN" sz="4000" dirty="0"/>
          </a:p>
        </p:txBody>
      </p:sp>
      <p:pic>
        <p:nvPicPr>
          <p:cNvPr id="57" name="Audio 56">
            <a:hlinkClick r:id="" action="ppaction://media"/>
            <a:extLst>
              <a:ext uri="{FF2B5EF4-FFF2-40B4-BE49-F238E27FC236}">
                <a16:creationId xmlns:a16="http://schemas.microsoft.com/office/drawing/2014/main" id="{C406166C-129A-DA4B-3467-7EFDB7AE75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B59103E-44C0-8D26-BF70-7DA913592C26}"/>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You shall not bow down to them or worship them; for I,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your God, am a jealous God, visiting the iniquity of the fathers on their children to the third and fourth generations of those who hate Me,</a:t>
            </a:r>
            <a:endParaRPr lang="en-ZA" sz="4000"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23372"/>
    </mc:Choice>
    <mc:Fallback xmlns="">
      <p:transition spd="slow" advTm="23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E0DB35-9088-4875-A186-6236AE4F6B3B}"/>
              </a:ext>
            </a:extLst>
          </p:cNvPr>
          <p:cNvPicPr>
            <a:picLocks noChangeAspect="1"/>
          </p:cNvPicPr>
          <p:nvPr/>
        </p:nvPicPr>
        <p:blipFill>
          <a:blip r:embed="rId2"/>
          <a:stretch>
            <a:fillRect/>
          </a:stretch>
        </p:blipFill>
        <p:spPr>
          <a:xfrm>
            <a:off x="0" y="0"/>
            <a:ext cx="12278032" cy="6858000"/>
          </a:xfrm>
          <a:prstGeom prst="rect">
            <a:avLst/>
          </a:prstGeom>
        </p:spPr>
      </p:pic>
      <p:sp>
        <p:nvSpPr>
          <p:cNvPr id="2" name="TextBox 1">
            <a:extLst>
              <a:ext uri="{FF2B5EF4-FFF2-40B4-BE49-F238E27FC236}">
                <a16:creationId xmlns:a16="http://schemas.microsoft.com/office/drawing/2014/main" id="{DEFB0191-8D75-9C1C-A8B1-680319034D47}"/>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20:5</a:t>
            </a:r>
            <a:endParaRPr lang="bo-CN" sz="2000" b="1" cap="all" dirty="0">
              <a:solidFill>
                <a:schemeClr val="bg1"/>
              </a:solidFill>
              <a:latin typeface="ArialMT"/>
            </a:endParaRPr>
          </a:p>
        </p:txBody>
      </p:sp>
    </p:spTree>
    <p:extLst>
      <p:ext uri="{BB962C8B-B14F-4D97-AF65-F5344CB8AC3E}">
        <p14:creationId xmlns:p14="http://schemas.microsoft.com/office/powerpoint/2010/main" val="30989902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4420C1-AE20-D544-3A56-06C8D624FDC7}"/>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6 और जो मुझसे प्रेम रखते और मेरी आज्ञाओं को मानते हैं, उन हजारों पर करुणा किया करता हूँ।</a:t>
            </a:r>
            <a:endParaRPr lang="en-IN" sz="4400" dirty="0"/>
          </a:p>
        </p:txBody>
      </p:sp>
      <p:pic>
        <p:nvPicPr>
          <p:cNvPr id="25" name="Audio 24">
            <a:hlinkClick r:id="" action="ppaction://media"/>
            <a:extLst>
              <a:ext uri="{FF2B5EF4-FFF2-40B4-BE49-F238E27FC236}">
                <a16:creationId xmlns:a16="http://schemas.microsoft.com/office/drawing/2014/main" id="{46DD0FD5-7982-6CF9-2FC4-2188F7BC4A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1C15BAB-9F08-FA3D-9F72-08D5912AD3D6}"/>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but showing loving devotion to a thousand generations  of those who love Me and keep My commandments.</a:t>
            </a:r>
            <a:endParaRPr lang="en-ZA" sz="3600" dirty="0"/>
          </a:p>
        </p:txBody>
      </p:sp>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10203"/>
    </mc:Choice>
    <mc:Fallback xmlns="">
      <p:transition spd="slow" advTm="10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7999"/>
          </a:xfrm>
          <a:prstGeom prst="rect">
            <a:avLst/>
          </a:prstGeom>
          <a:noFill/>
        </p:spPr>
        <p:txBody>
          <a:bodyPr wrap="square" rtlCol="0">
            <a:noAutofit/>
          </a:bodyPr>
          <a:lstStyle/>
          <a:p>
            <a:pPr>
              <a:lnSpc>
                <a:spcPct val="115000"/>
              </a:lnSpc>
              <a:spcAft>
                <a:spcPts val="1000"/>
              </a:spcAft>
            </a:pPr>
            <a:r>
              <a:rPr lang="en-ZA" sz="5400" b="0" i="0" u="none" strike="noStrike" baseline="0" dirty="0">
                <a:latin typeface="TimesNewRomanPSMT"/>
              </a:rPr>
              <a:t>Mount Sinai – Exodus 19 – 20 &amp; 32-34</a:t>
            </a:r>
            <a:endParaRPr lang="en-ZA" sz="2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4A59719E-752B-BF6D-4B6C-FA47D3960B7A}"/>
              </a:ext>
            </a:extLst>
          </p:cNvPr>
          <p:cNvSpPr txBox="1"/>
          <p:nvPr/>
        </p:nvSpPr>
        <p:spPr>
          <a:xfrm>
            <a:off x="6096000" y="318498"/>
            <a:ext cx="6096000" cy="6539501"/>
          </a:xfrm>
          <a:prstGeom prst="rect">
            <a:avLst/>
          </a:prstGeom>
          <a:noFill/>
        </p:spPr>
        <p:txBody>
          <a:bodyPr wrap="square" rtlCol="0">
            <a:noAutofit/>
          </a:bodyPr>
          <a:lstStyle/>
          <a:p>
            <a:r>
              <a:rPr lang="hi-IN" sz="4000" dirty="0"/>
              <a:t>सीनै पर्वत पर यहोवा का दर्शन - निर्गमन 19 - 20 और 32-34</a:t>
            </a:r>
            <a:endParaRPr lang="en-IN" sz="4000" dirty="0"/>
          </a:p>
        </p:txBody>
      </p:sp>
      <p:pic>
        <p:nvPicPr>
          <p:cNvPr id="8" name="Audio 7">
            <a:hlinkClick r:id="" action="ppaction://media"/>
            <a:extLst>
              <a:ext uri="{FF2B5EF4-FFF2-40B4-BE49-F238E27FC236}">
                <a16:creationId xmlns:a16="http://schemas.microsoft.com/office/drawing/2014/main" id="{8374DFEC-AC19-B3E1-045A-1668515FDB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945"/>
    </mc:Choice>
    <mc:Fallback xmlns="">
      <p:transition spd="slow" advTm="39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5222C5-27BE-4648-BAAC-02B3F2305CA0}"/>
              </a:ext>
            </a:extLst>
          </p:cNvPr>
          <p:cNvPicPr>
            <a:picLocks noChangeAspect="1"/>
          </p:cNvPicPr>
          <p:nvPr/>
        </p:nvPicPr>
        <p:blipFill>
          <a:blip r:embed="rId2"/>
          <a:stretch>
            <a:fillRect/>
          </a:stretch>
        </p:blipFill>
        <p:spPr>
          <a:xfrm>
            <a:off x="0" y="-1014212"/>
            <a:ext cx="12192000" cy="8886423"/>
          </a:xfrm>
          <a:prstGeom prst="rect">
            <a:avLst/>
          </a:prstGeom>
        </p:spPr>
      </p:pic>
      <p:sp>
        <p:nvSpPr>
          <p:cNvPr id="2" name="TextBox 1">
            <a:extLst>
              <a:ext uri="{FF2B5EF4-FFF2-40B4-BE49-F238E27FC236}">
                <a16:creationId xmlns:a16="http://schemas.microsoft.com/office/drawing/2014/main" id="{22788C57-6DE1-E80E-ADA5-94E5628C6BCC}"/>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20:6</a:t>
            </a:r>
            <a:endParaRPr lang="bo-CN" sz="2000" b="1" cap="all" dirty="0">
              <a:solidFill>
                <a:schemeClr val="bg1"/>
              </a:solidFill>
              <a:latin typeface="ArialMT"/>
            </a:endParaRPr>
          </a:p>
        </p:txBody>
      </p:sp>
    </p:spTree>
    <p:extLst>
      <p:ext uri="{BB962C8B-B14F-4D97-AF65-F5344CB8AC3E}">
        <p14:creationId xmlns:p14="http://schemas.microsoft.com/office/powerpoint/2010/main" val="596332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5BF89D-F736-A1C4-15B2-244DC4E7A0FE}"/>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7 “तू अपने परमेश्वर का नाम व्यर्थ न लेना; क्योंकि जो यहोवा का नाम व्यर्थ ले वह उसको निर्दोष न ठहराएगा।</a:t>
            </a:r>
            <a:endParaRPr lang="en-IN" sz="4400" dirty="0"/>
          </a:p>
        </p:txBody>
      </p:sp>
      <p:pic>
        <p:nvPicPr>
          <p:cNvPr id="28" name="Audio 27">
            <a:hlinkClick r:id="" action="ppaction://media"/>
            <a:extLst>
              <a:ext uri="{FF2B5EF4-FFF2-40B4-BE49-F238E27FC236}">
                <a16:creationId xmlns:a16="http://schemas.microsoft.com/office/drawing/2014/main" id="{553478B3-C5B9-BF77-9DE1-6DC9FD00FC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CABEE0B-19AD-D38D-A6CB-DCAA1A99411E}"/>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You shall not take the name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your God in vain, for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will not leave anyone unpunished who takes His name in vain.</a:t>
            </a:r>
            <a:endParaRPr lang="en-ZA" sz="3600" dirty="0"/>
          </a:p>
        </p:txBody>
      </p:sp>
    </p:spTree>
    <p:extLst>
      <p:ext uri="{BB962C8B-B14F-4D97-AF65-F5344CB8AC3E}">
        <p14:creationId xmlns:p14="http://schemas.microsoft.com/office/powerpoint/2010/main" val="1272472953"/>
      </p:ext>
    </p:extLst>
  </p:cSld>
  <p:clrMapOvr>
    <a:masterClrMapping/>
  </p:clrMapOvr>
  <mc:AlternateContent xmlns:mc="http://schemas.openxmlformats.org/markup-compatibility/2006" xmlns:p14="http://schemas.microsoft.com/office/powerpoint/2010/main">
    <mc:Choice Requires="p14">
      <p:transition spd="slow" p14:dur="2000" advTm="13432"/>
    </mc:Choice>
    <mc:Fallback xmlns="">
      <p:transition spd="slow" advTm="13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2E14E8-F410-44AE-93EA-6710363260F6}"/>
              </a:ext>
            </a:extLst>
          </p:cNvPr>
          <p:cNvPicPr>
            <a:picLocks noChangeAspect="1"/>
          </p:cNvPicPr>
          <p:nvPr/>
        </p:nvPicPr>
        <p:blipFill>
          <a:blip r:embed="rId2"/>
          <a:stretch>
            <a:fillRect/>
          </a:stretch>
        </p:blipFill>
        <p:spPr>
          <a:xfrm>
            <a:off x="0" y="-74996"/>
            <a:ext cx="12192000" cy="6932996"/>
          </a:xfrm>
          <a:prstGeom prst="rect">
            <a:avLst/>
          </a:prstGeom>
        </p:spPr>
      </p:pic>
      <p:sp>
        <p:nvSpPr>
          <p:cNvPr id="2" name="TextBox 1">
            <a:extLst>
              <a:ext uri="{FF2B5EF4-FFF2-40B4-BE49-F238E27FC236}">
                <a16:creationId xmlns:a16="http://schemas.microsoft.com/office/drawing/2014/main" id="{BDFDA8A9-9857-53B3-8E16-9AED4B1E7FFC}"/>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20:7</a:t>
            </a:r>
            <a:endParaRPr lang="bo-CN" sz="2000" b="1" cap="all" dirty="0">
              <a:solidFill>
                <a:schemeClr val="bg1"/>
              </a:solidFill>
              <a:latin typeface="ArialMT"/>
            </a:endParaRPr>
          </a:p>
        </p:txBody>
      </p:sp>
    </p:spTree>
    <p:extLst>
      <p:ext uri="{BB962C8B-B14F-4D97-AF65-F5344CB8AC3E}">
        <p14:creationId xmlns:p14="http://schemas.microsoft.com/office/powerpoint/2010/main" val="22390413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176AF7A-EBC2-BFBB-9597-C462AB0E030E}"/>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8 “तू विश्रामदिन को पवित्र मानने के लिये स्मरण रखना</a:t>
            </a:r>
            <a:r>
              <a:rPr lang="en-US" sz="4400" b="0" i="0" dirty="0">
                <a:solidFill>
                  <a:srgbClr val="121212"/>
                </a:solidFill>
                <a:effectLst/>
                <a:latin typeface="Open Sans" panose="020B0606030504020204" pitchFamily="34" charset="0"/>
              </a:rPr>
              <a:t>c। 9 </a:t>
            </a:r>
            <a:r>
              <a:rPr lang="hi-IN" sz="4400" b="0" i="0" dirty="0">
                <a:solidFill>
                  <a:srgbClr val="121212"/>
                </a:solidFill>
                <a:effectLst/>
                <a:latin typeface="Open Sans" panose="020B0606030504020204" pitchFamily="34" charset="0"/>
              </a:rPr>
              <a:t>छः दिन तो तू परिश्रम करके अपना सब काम-काज करना;</a:t>
            </a:r>
            <a:endParaRPr lang="en-IN" sz="4400" dirty="0"/>
          </a:p>
        </p:txBody>
      </p:sp>
      <p:pic>
        <p:nvPicPr>
          <p:cNvPr id="52" name="Audio 51">
            <a:hlinkClick r:id="" action="ppaction://media"/>
            <a:extLst>
              <a:ext uri="{FF2B5EF4-FFF2-40B4-BE49-F238E27FC236}">
                <a16:creationId xmlns:a16="http://schemas.microsoft.com/office/drawing/2014/main" id="{B113F8F2-1EF9-7CBF-6543-EEF30FDC40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723FB3A-D3C7-D032-9E85-C20C985D28C3}"/>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8</a:t>
            </a:r>
            <a:r>
              <a:rPr lang="en-US" sz="4000" b="0" i="0">
                <a:solidFill>
                  <a:srgbClr val="121212"/>
                </a:solidFill>
                <a:effectLst/>
                <a:latin typeface="Inter" panose="020B0502030000000004" pitchFamily="34" charset="0"/>
              </a:rPr>
              <a:t>Remember the Sabbath day by keeping it holy. </a:t>
            </a:r>
            <a:r>
              <a:rPr lang="en-US" sz="4000" b="0" i="0">
                <a:solidFill>
                  <a:srgbClr val="777A7B"/>
                </a:solidFill>
                <a:effectLst/>
                <a:latin typeface="Inter" panose="020B0502030000000004" pitchFamily="34" charset="0"/>
              </a:rPr>
              <a:t>9</a:t>
            </a:r>
            <a:r>
              <a:rPr lang="en-US" sz="4000" b="0" i="0">
                <a:solidFill>
                  <a:srgbClr val="121212"/>
                </a:solidFill>
                <a:effectLst/>
                <a:latin typeface="Inter" panose="020B0502030000000004" pitchFamily="34" charset="0"/>
              </a:rPr>
              <a:t>Six days you shall labor and do all your work,</a:t>
            </a:r>
            <a:endParaRPr lang="en-ZA" sz="4000" dirty="0"/>
          </a:p>
        </p:txBody>
      </p:sp>
    </p:spTree>
    <p:extLst>
      <p:ext uri="{BB962C8B-B14F-4D97-AF65-F5344CB8AC3E}">
        <p14:creationId xmlns:p14="http://schemas.microsoft.com/office/powerpoint/2010/main" val="3592805693"/>
      </p:ext>
    </p:extLst>
  </p:cSld>
  <p:clrMapOvr>
    <a:masterClrMapping/>
  </p:clrMapOvr>
  <mc:AlternateContent xmlns:mc="http://schemas.openxmlformats.org/markup-compatibility/2006" xmlns:p14="http://schemas.microsoft.com/office/powerpoint/2010/main">
    <mc:Choice Requires="p14">
      <p:transition spd="slow" p14:dur="2000" advTm="9040"/>
    </mc:Choice>
    <mc:Fallback xmlns="">
      <p:transition spd="slow" advTm="9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5359B9-9A0C-44D3-965D-EC1483167F34}"/>
              </a:ext>
            </a:extLst>
          </p:cNvPr>
          <p:cNvPicPr>
            <a:picLocks noChangeAspect="1"/>
          </p:cNvPicPr>
          <p:nvPr/>
        </p:nvPicPr>
        <p:blipFill>
          <a:blip r:embed="rId2"/>
          <a:stretch>
            <a:fillRect/>
          </a:stretch>
        </p:blipFill>
        <p:spPr>
          <a:xfrm>
            <a:off x="-1085218" y="0"/>
            <a:ext cx="13277218" cy="6858000"/>
          </a:xfrm>
          <a:prstGeom prst="rect">
            <a:avLst/>
          </a:prstGeom>
        </p:spPr>
      </p:pic>
      <p:sp>
        <p:nvSpPr>
          <p:cNvPr id="2" name="TextBox 1">
            <a:extLst>
              <a:ext uri="{FF2B5EF4-FFF2-40B4-BE49-F238E27FC236}">
                <a16:creationId xmlns:a16="http://schemas.microsoft.com/office/drawing/2014/main" id="{325E746D-BAEF-A023-FCD9-C0C4384A652E}"/>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20:8</a:t>
            </a:r>
            <a:endParaRPr lang="bo-CN" sz="2000" b="1" cap="all" dirty="0">
              <a:solidFill>
                <a:schemeClr val="bg1"/>
              </a:solidFill>
              <a:latin typeface="ArialMT"/>
            </a:endParaRPr>
          </a:p>
        </p:txBody>
      </p:sp>
    </p:spTree>
    <p:extLst>
      <p:ext uri="{BB962C8B-B14F-4D97-AF65-F5344CB8AC3E}">
        <p14:creationId xmlns:p14="http://schemas.microsoft.com/office/powerpoint/2010/main" val="3828951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2E41DE-4271-106D-8D1F-0CE82E5CB051}"/>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10 परन्तु सातवाँ दिन तेरे परमेश्वर यहोवा के लिये विश्रामदिन है। उसमें न तो तू किसी भाँति का काम-काज करना, और न तेरा बेटा, न तेरी बेटी, न तेरा दास, न तेरी दासी, न तेरे पशु, न कोई परदेशी जो तेरे फाटकों के भीतर हो।</a:t>
            </a:r>
            <a:endParaRPr lang="en-IN" sz="4000" dirty="0"/>
          </a:p>
        </p:txBody>
      </p:sp>
      <p:pic>
        <p:nvPicPr>
          <p:cNvPr id="24" name="Audio 23">
            <a:hlinkClick r:id="" action="ppaction://media"/>
            <a:extLst>
              <a:ext uri="{FF2B5EF4-FFF2-40B4-BE49-F238E27FC236}">
                <a16:creationId xmlns:a16="http://schemas.microsoft.com/office/drawing/2014/main" id="{18B9E9EF-E270-004F-CF7C-19DB4C1EB3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912CD11-74DA-401A-AC78-E31822368AE3}"/>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but the seventh day is a Sabbath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your God, on which you must not do any work—neither you, nor your son or daughter, nor your manservant or maidservant or livestock, nor the foreigner within your gates.</a:t>
            </a:r>
            <a:endParaRPr lang="en-ZA" sz="3600" dirty="0"/>
          </a:p>
        </p:txBody>
      </p:sp>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23755"/>
    </mc:Choice>
    <mc:Fallback xmlns="">
      <p:transition spd="slow" advTm="23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A0ED31-32F8-4ADE-BE75-1EA6E2B9C066}"/>
              </a:ext>
            </a:extLst>
          </p:cNvPr>
          <p:cNvPicPr>
            <a:picLocks noChangeAspect="1"/>
          </p:cNvPicPr>
          <p:nvPr/>
        </p:nvPicPr>
        <p:blipFill>
          <a:blip r:embed="rId2"/>
          <a:stretch>
            <a:fillRect/>
          </a:stretch>
        </p:blipFill>
        <p:spPr>
          <a:xfrm>
            <a:off x="0" y="-132340"/>
            <a:ext cx="12192000" cy="7239722"/>
          </a:xfrm>
          <a:prstGeom prst="rect">
            <a:avLst/>
          </a:prstGeom>
        </p:spPr>
      </p:pic>
      <p:sp>
        <p:nvSpPr>
          <p:cNvPr id="5" name="TextBox 4">
            <a:extLst>
              <a:ext uri="{FF2B5EF4-FFF2-40B4-BE49-F238E27FC236}">
                <a16:creationId xmlns:a16="http://schemas.microsoft.com/office/drawing/2014/main" id="{7AB8BBE9-6DF2-3EA0-E0D3-A5CE4BD3DC75}"/>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20:10</a:t>
            </a:r>
            <a:endParaRPr lang="bo-CN" sz="2000" b="1" cap="all" dirty="0">
              <a:solidFill>
                <a:schemeClr val="bg1"/>
              </a:solidFill>
              <a:latin typeface="ArialMT"/>
            </a:endParaRPr>
          </a:p>
        </p:txBody>
      </p:sp>
    </p:spTree>
    <p:extLst>
      <p:ext uri="{BB962C8B-B14F-4D97-AF65-F5344CB8AC3E}">
        <p14:creationId xmlns:p14="http://schemas.microsoft.com/office/powerpoint/2010/main" val="5757991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8FD1E3-2AED-7700-67AF-D6369A5DFAE1}"/>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11 क्योंकि छः दिन में यहोवा ने आकाश और पृथ्वी, और समुद्र, और जो कुछ उनमें है, सब को बनाया, और सातवें दिन विश्राम किया; इस कारण यहोवा ने विश्रामदिन को आशीष दी और उसको पवित्र ठहराया।</a:t>
            </a:r>
            <a:endParaRPr lang="en-IN" sz="4000" dirty="0"/>
          </a:p>
        </p:txBody>
      </p:sp>
      <p:pic>
        <p:nvPicPr>
          <p:cNvPr id="24" name="Audio 23">
            <a:hlinkClick r:id="" action="ppaction://media"/>
            <a:extLst>
              <a:ext uri="{FF2B5EF4-FFF2-40B4-BE49-F238E27FC236}">
                <a16:creationId xmlns:a16="http://schemas.microsoft.com/office/drawing/2014/main" id="{72376007-9951-497C-AB1F-77EA3797CF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4CCBCAE-0970-068A-6CC3-1FF6ED090242}"/>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11</a:t>
            </a:r>
            <a:r>
              <a:rPr lang="en-US" sz="3600" b="0" i="0" dirty="0">
                <a:solidFill>
                  <a:srgbClr val="121212"/>
                </a:solidFill>
                <a:effectLst/>
                <a:latin typeface="Inter" panose="020B0502030000000004" pitchFamily="34" charset="0"/>
              </a:rPr>
              <a:t>For in six days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made the heavens and the earth and the sea and all that is in them, but on the seventh day He rested. Therefore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blessed the Sabbath day and set it apart as holy.</a:t>
            </a:r>
            <a:endParaRPr lang="en-ZA" sz="3600" dirty="0"/>
          </a:p>
        </p:txBody>
      </p:sp>
    </p:spTree>
    <p:extLst>
      <p:ext uri="{BB962C8B-B14F-4D97-AF65-F5344CB8AC3E}">
        <p14:creationId xmlns:p14="http://schemas.microsoft.com/office/powerpoint/2010/main" val="105009278"/>
      </p:ext>
    </p:extLst>
  </p:cSld>
  <p:clrMapOvr>
    <a:masterClrMapping/>
  </p:clrMapOvr>
  <mc:AlternateContent xmlns:mc="http://schemas.openxmlformats.org/markup-compatibility/2006" xmlns:p14="http://schemas.microsoft.com/office/powerpoint/2010/main">
    <mc:Choice Requires="p14">
      <p:transition spd="slow" p14:dur="2000" advTm="20949"/>
    </mc:Choice>
    <mc:Fallback xmlns="">
      <p:transition spd="slow" advTm="20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47733-14AE-481C-9834-3EF3250ED5D9}"/>
              </a:ext>
            </a:extLst>
          </p:cNvPr>
          <p:cNvPicPr>
            <a:picLocks noChangeAspect="1"/>
          </p:cNvPicPr>
          <p:nvPr/>
        </p:nvPicPr>
        <p:blipFill>
          <a:blip r:embed="rId2"/>
          <a:stretch>
            <a:fillRect/>
          </a:stretch>
        </p:blipFill>
        <p:spPr>
          <a:xfrm>
            <a:off x="-1856235" y="-149629"/>
            <a:ext cx="14159071" cy="7007629"/>
          </a:xfrm>
          <a:prstGeom prst="rect">
            <a:avLst/>
          </a:prstGeom>
        </p:spPr>
      </p:pic>
      <p:sp>
        <p:nvSpPr>
          <p:cNvPr id="2" name="TextBox 1">
            <a:extLst>
              <a:ext uri="{FF2B5EF4-FFF2-40B4-BE49-F238E27FC236}">
                <a16:creationId xmlns:a16="http://schemas.microsoft.com/office/drawing/2014/main" id="{FFAE4C19-4724-B7CC-9278-5BDD4BDA9041}"/>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20:11</a:t>
            </a:r>
            <a:endParaRPr lang="bo-CN" sz="2000" b="1" cap="all" dirty="0">
              <a:solidFill>
                <a:schemeClr val="bg1"/>
              </a:solidFill>
              <a:latin typeface="ArialMT"/>
            </a:endParaRPr>
          </a:p>
        </p:txBody>
      </p:sp>
    </p:spTree>
    <p:extLst>
      <p:ext uri="{BB962C8B-B14F-4D97-AF65-F5344CB8AC3E}">
        <p14:creationId xmlns:p14="http://schemas.microsoft.com/office/powerpoint/2010/main" val="24356414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8B1E23-A4E0-5CEE-2807-7446000C171C}"/>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12 “तू अपने पिता और अपनी माता का आदर करना, जिससे जो देश तेरा परमेश्वर यहोवा तुझे देता है उसमें तू बहुत दिन तक रहने पाए।</a:t>
            </a:r>
            <a:endParaRPr lang="en-IN" sz="4400" dirty="0"/>
          </a:p>
        </p:txBody>
      </p:sp>
      <p:pic>
        <p:nvPicPr>
          <p:cNvPr id="44" name="Audio 43">
            <a:hlinkClick r:id="" action="ppaction://media"/>
            <a:extLst>
              <a:ext uri="{FF2B5EF4-FFF2-40B4-BE49-F238E27FC236}">
                <a16:creationId xmlns:a16="http://schemas.microsoft.com/office/drawing/2014/main" id="{F24D17F4-200D-A31A-A798-3BCF091D12E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A5239D6C-4A5D-19DC-FC91-D92AE8ECAA7D}"/>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12</a:t>
            </a:r>
            <a:r>
              <a:rPr lang="en-US" sz="3600" b="0" i="0" dirty="0">
                <a:solidFill>
                  <a:srgbClr val="121212"/>
                </a:solidFill>
                <a:effectLst/>
                <a:latin typeface="Inter" panose="020B0502030000000004" pitchFamily="34" charset="0"/>
              </a:rPr>
              <a:t>Honor your father and mother, so that your days may be long in the land that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your God is giving you.</a:t>
            </a:r>
            <a:endParaRPr lang="en-ZA" sz="3600" dirty="0"/>
          </a:p>
        </p:txBody>
      </p:sp>
    </p:spTree>
    <p:extLst>
      <p:ext uri="{BB962C8B-B14F-4D97-AF65-F5344CB8AC3E}">
        <p14:creationId xmlns:p14="http://schemas.microsoft.com/office/powerpoint/2010/main" val="3327585472"/>
      </p:ext>
    </p:extLst>
  </p:cSld>
  <p:clrMapOvr>
    <a:masterClrMapping/>
  </p:clrMapOvr>
  <mc:AlternateContent xmlns:mc="http://schemas.openxmlformats.org/markup-compatibility/2006" xmlns:p14="http://schemas.microsoft.com/office/powerpoint/2010/main">
    <mc:Choice Requires="p14">
      <p:transition spd="slow" p14:dur="2000" advTm="11060"/>
    </mc:Choice>
    <mc:Fallback xmlns="">
      <p:transition spd="slow" advTm="11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60A64C-F1F2-4034-A106-BD0C64E6B0BB}"/>
              </a:ext>
            </a:extLst>
          </p:cNvPr>
          <p:cNvPicPr>
            <a:picLocks noChangeAspect="1"/>
          </p:cNvPicPr>
          <p:nvPr/>
        </p:nvPicPr>
        <p:blipFill>
          <a:blip r:embed="rId2"/>
          <a:stretch>
            <a:fillRect/>
          </a:stretch>
        </p:blipFill>
        <p:spPr>
          <a:xfrm>
            <a:off x="-1" y="1"/>
            <a:ext cx="12225591" cy="6858000"/>
          </a:xfrm>
          <a:prstGeom prst="rect">
            <a:avLst/>
          </a:prstGeom>
        </p:spPr>
      </p:pic>
      <p:sp>
        <p:nvSpPr>
          <p:cNvPr id="3" name="Rectangle 2">
            <a:extLst>
              <a:ext uri="{FF2B5EF4-FFF2-40B4-BE49-F238E27FC236}">
                <a16:creationId xmlns:a16="http://schemas.microsoft.com/office/drawing/2014/main" id="{B1570125-C6DD-E62B-7BB6-CCAB71A40A48}"/>
              </a:ext>
            </a:extLst>
          </p:cNvPr>
          <p:cNvSpPr/>
          <p:nvPr/>
        </p:nvSpPr>
        <p:spPr>
          <a:xfrm>
            <a:off x="0" y="0"/>
            <a:ext cx="12225590" cy="3184989"/>
          </a:xfrm>
          <a:prstGeom prst="rect">
            <a:avLst/>
          </a:prstGeom>
          <a:gradFill flip="none" rotWithShape="1">
            <a:gsLst>
              <a:gs pos="0">
                <a:schemeClr val="tx1">
                  <a:alpha val="63000"/>
                </a:schemeClr>
              </a:gs>
              <a:gs pos="100000">
                <a:schemeClr val="tx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C5442B0-D2A1-782C-332C-8AE02DE03437}"/>
              </a:ext>
            </a:extLst>
          </p:cNvPr>
          <p:cNvSpPr txBox="1"/>
          <p:nvPr/>
        </p:nvSpPr>
        <p:spPr>
          <a:xfrm>
            <a:off x="570809" y="445540"/>
            <a:ext cx="6528636" cy="2472322"/>
          </a:xfrm>
          <a:prstGeom prst="rect">
            <a:avLst/>
          </a:prstGeom>
          <a:noFill/>
        </p:spPr>
        <p:txBody>
          <a:bodyPr wrap="square" rtlCol="0">
            <a:noAutofit/>
          </a:bodyPr>
          <a:lstStyle/>
          <a:p>
            <a:r>
              <a:rPr lang="hi-IN" sz="5400" b="0" i="0" u="none" strike="noStrike" baseline="0" dirty="0">
                <a:solidFill>
                  <a:schemeClr val="bg1"/>
                </a:solidFill>
                <a:latin typeface="TimesNewRomanPSMT"/>
              </a:rPr>
              <a:t>सीनै पर्वत पर यहोवा का दर्शन - निर्गमन 19 - 20 और 32-34</a:t>
            </a:r>
            <a:endParaRPr lang="en-ZA" sz="5400" dirty="0">
              <a:solidFill>
                <a:schemeClr val="bg1"/>
              </a:solidFill>
            </a:endParaRPr>
          </a:p>
        </p:txBody>
      </p:sp>
    </p:spTree>
    <p:extLst>
      <p:ext uri="{BB962C8B-B14F-4D97-AF65-F5344CB8AC3E}">
        <p14:creationId xmlns:p14="http://schemas.microsoft.com/office/powerpoint/2010/main" val="6854962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66029-FD44-49A7-A920-C98CA98E6305}"/>
              </a:ext>
            </a:extLst>
          </p:cNvPr>
          <p:cNvPicPr>
            <a:picLocks noChangeAspect="1"/>
          </p:cNvPicPr>
          <p:nvPr/>
        </p:nvPicPr>
        <p:blipFill>
          <a:blip r:embed="rId2"/>
          <a:stretch>
            <a:fillRect/>
          </a:stretch>
        </p:blipFill>
        <p:spPr>
          <a:xfrm>
            <a:off x="0" y="-184829"/>
            <a:ext cx="12192000" cy="7227657"/>
          </a:xfrm>
          <a:prstGeom prst="rect">
            <a:avLst/>
          </a:prstGeom>
        </p:spPr>
      </p:pic>
      <p:sp>
        <p:nvSpPr>
          <p:cNvPr id="2" name="TextBox 1">
            <a:extLst>
              <a:ext uri="{FF2B5EF4-FFF2-40B4-BE49-F238E27FC236}">
                <a16:creationId xmlns:a16="http://schemas.microsoft.com/office/drawing/2014/main" id="{0FD4EBCE-80EC-D528-B5FA-C65D2FFC76E8}"/>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20:12</a:t>
            </a:r>
            <a:endParaRPr lang="bo-CN" sz="2000" b="1" cap="all" dirty="0">
              <a:solidFill>
                <a:schemeClr val="bg1"/>
              </a:solidFill>
              <a:latin typeface="ArialMT"/>
            </a:endParaRPr>
          </a:p>
        </p:txBody>
      </p:sp>
    </p:spTree>
    <p:extLst>
      <p:ext uri="{BB962C8B-B14F-4D97-AF65-F5344CB8AC3E}">
        <p14:creationId xmlns:p14="http://schemas.microsoft.com/office/powerpoint/2010/main" val="2870110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E96DA7-6387-EDC5-60F6-1A36D9C49AA9}"/>
              </a:ext>
            </a:extLst>
          </p:cNvPr>
          <p:cNvSpPr txBox="1"/>
          <p:nvPr/>
        </p:nvSpPr>
        <p:spPr>
          <a:xfrm>
            <a:off x="6096000" y="0"/>
            <a:ext cx="6096000" cy="6858000"/>
          </a:xfrm>
          <a:prstGeom prst="rect">
            <a:avLst/>
          </a:prstGeom>
          <a:noFill/>
        </p:spPr>
        <p:txBody>
          <a:bodyPr wrap="square" rtlCol="0">
            <a:noAutofit/>
          </a:bodyPr>
          <a:lstStyle/>
          <a:p>
            <a:pPr algn="l"/>
            <a:r>
              <a:rPr lang="hi-IN" sz="4400" b="0" i="0" dirty="0">
                <a:solidFill>
                  <a:srgbClr val="121212"/>
                </a:solidFill>
                <a:effectLst/>
                <a:latin typeface="Open Sans" panose="020B0606030504020204" pitchFamily="34" charset="0"/>
              </a:rPr>
              <a:t>13 “तू खून न करना।</a:t>
            </a:r>
          </a:p>
          <a:p>
            <a:pPr algn="l"/>
            <a:r>
              <a:rPr lang="hi-IN" sz="4400" b="0" i="0" dirty="0">
                <a:solidFill>
                  <a:srgbClr val="121212"/>
                </a:solidFill>
                <a:effectLst/>
                <a:latin typeface="Open Sans" panose="020B0606030504020204" pitchFamily="34" charset="0"/>
              </a:rPr>
              <a:t>14 “तू व्यभिचार न करना।</a:t>
            </a:r>
          </a:p>
          <a:p>
            <a:pPr algn="l"/>
            <a:r>
              <a:rPr lang="hi-IN" sz="4400" b="0" i="0" dirty="0">
                <a:solidFill>
                  <a:srgbClr val="121212"/>
                </a:solidFill>
                <a:effectLst/>
                <a:latin typeface="Open Sans" panose="020B0606030504020204" pitchFamily="34" charset="0"/>
              </a:rPr>
              <a:t>15 “तू चोरी न करना।</a:t>
            </a:r>
          </a:p>
          <a:p>
            <a:pPr algn="l"/>
            <a:r>
              <a:rPr lang="hi-IN" sz="4400" b="0" i="0" dirty="0">
                <a:solidFill>
                  <a:srgbClr val="121212"/>
                </a:solidFill>
                <a:effectLst/>
                <a:latin typeface="Open Sans" panose="020B0606030504020204" pitchFamily="34" charset="0"/>
              </a:rPr>
              <a:t>16 “तू किसी के विरुद्ध झूठी साक्षी न देना।</a:t>
            </a:r>
          </a:p>
        </p:txBody>
      </p:sp>
      <p:pic>
        <p:nvPicPr>
          <p:cNvPr id="11" name="Audio 10">
            <a:hlinkClick r:id="" action="ppaction://media"/>
            <a:extLst>
              <a:ext uri="{FF2B5EF4-FFF2-40B4-BE49-F238E27FC236}">
                <a16:creationId xmlns:a16="http://schemas.microsoft.com/office/drawing/2014/main" id="{7CA14819-64CB-B42A-9EF6-4DD77B3B6D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AB46EAE-65CB-EF77-C8A6-BC15578317A6}"/>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13</a:t>
            </a:r>
            <a:r>
              <a:rPr lang="en-US" sz="3600" b="0" i="0">
                <a:solidFill>
                  <a:srgbClr val="121212"/>
                </a:solidFill>
                <a:effectLst/>
                <a:latin typeface="Inter" panose="020B0502030000000004" pitchFamily="34" charset="0"/>
              </a:rPr>
              <a:t>You shall not murder.</a:t>
            </a:r>
          </a:p>
          <a:p>
            <a:pPr algn="l"/>
            <a:r>
              <a:rPr lang="en-US" sz="3600" b="0" i="0">
                <a:solidFill>
                  <a:srgbClr val="777A7B"/>
                </a:solidFill>
                <a:effectLst/>
                <a:latin typeface="Inter" panose="020B0502030000000004" pitchFamily="34" charset="0"/>
              </a:rPr>
              <a:t>14</a:t>
            </a:r>
            <a:r>
              <a:rPr lang="en-US" sz="3600" b="0" i="0">
                <a:solidFill>
                  <a:srgbClr val="121212"/>
                </a:solidFill>
                <a:effectLst/>
                <a:latin typeface="Inter" panose="020B0502030000000004" pitchFamily="34" charset="0"/>
              </a:rPr>
              <a:t>You shall not commit adultery.</a:t>
            </a:r>
          </a:p>
          <a:p>
            <a:pPr algn="l"/>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You shall not steal.</a:t>
            </a:r>
          </a:p>
          <a:p>
            <a:pPr algn="l"/>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You shall not bear false witness against your neighbor.</a:t>
            </a:r>
          </a:p>
        </p:txBody>
      </p:sp>
    </p:spTree>
    <p:extLst>
      <p:ext uri="{BB962C8B-B14F-4D97-AF65-F5344CB8AC3E}">
        <p14:creationId xmlns:p14="http://schemas.microsoft.com/office/powerpoint/2010/main" val="2069662874"/>
      </p:ext>
    </p:extLst>
  </p:cSld>
  <p:clrMapOvr>
    <a:masterClrMapping/>
  </p:clrMapOvr>
  <mc:AlternateContent xmlns:mc="http://schemas.openxmlformats.org/markup-compatibility/2006" xmlns:p14="http://schemas.microsoft.com/office/powerpoint/2010/main">
    <mc:Choice Requires="p14">
      <p:transition spd="slow" p14:dur="2000" advTm="10303"/>
    </mc:Choice>
    <mc:Fallback xmlns="">
      <p:transition spd="slow" advTm="103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901E32-E4F4-464C-99EB-C84B43A96474}"/>
              </a:ext>
            </a:extLst>
          </p:cNvPr>
          <p:cNvPicPr>
            <a:picLocks noChangeAspect="1"/>
          </p:cNvPicPr>
          <p:nvPr/>
        </p:nvPicPr>
        <p:blipFill>
          <a:blip r:embed="rId2"/>
          <a:stretch>
            <a:fillRect/>
          </a:stretch>
        </p:blipFill>
        <p:spPr>
          <a:xfrm>
            <a:off x="-1" y="0"/>
            <a:ext cx="12478215" cy="6858000"/>
          </a:xfrm>
          <a:prstGeom prst="rect">
            <a:avLst/>
          </a:prstGeom>
        </p:spPr>
      </p:pic>
      <p:sp>
        <p:nvSpPr>
          <p:cNvPr id="2" name="TextBox 1">
            <a:extLst>
              <a:ext uri="{FF2B5EF4-FFF2-40B4-BE49-F238E27FC236}">
                <a16:creationId xmlns:a16="http://schemas.microsoft.com/office/drawing/2014/main" id="{B522F26B-14DF-F5AD-EA3E-314B3792E153}"/>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20:13</a:t>
            </a:r>
            <a:endParaRPr lang="bo-CN" sz="2000" b="1" cap="all" dirty="0">
              <a:solidFill>
                <a:schemeClr val="bg1"/>
              </a:solidFill>
              <a:latin typeface="ArialMT"/>
            </a:endParaRPr>
          </a:p>
        </p:txBody>
      </p:sp>
    </p:spTree>
    <p:extLst>
      <p:ext uri="{BB962C8B-B14F-4D97-AF65-F5344CB8AC3E}">
        <p14:creationId xmlns:p14="http://schemas.microsoft.com/office/powerpoint/2010/main" val="25554792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E31457-09AA-5B7A-6212-2669E6A2B525}"/>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17 “तू किसी के घर का लालच न करना; न तो किसी की पत्नी का लालच करना, और न किसी के दास-दासी, या बैल गदहे का, न किसी की किसी वस्तु का लालच करना।”</a:t>
            </a:r>
            <a:endParaRPr lang="en-IN" sz="4400" dirty="0"/>
          </a:p>
        </p:txBody>
      </p:sp>
      <p:pic>
        <p:nvPicPr>
          <p:cNvPr id="11" name="Audio 10">
            <a:hlinkClick r:id="" action="ppaction://media"/>
            <a:extLst>
              <a:ext uri="{FF2B5EF4-FFF2-40B4-BE49-F238E27FC236}">
                <a16:creationId xmlns:a16="http://schemas.microsoft.com/office/drawing/2014/main" id="{A6D9C6CC-C2C7-3677-3807-5C86FC3007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5A02880-213F-E16E-F37F-CE516604369D}"/>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17</a:t>
            </a:r>
            <a:r>
              <a:rPr lang="en-US" sz="3600" b="0" i="0">
                <a:solidFill>
                  <a:srgbClr val="121212"/>
                </a:solidFill>
                <a:effectLst/>
                <a:latin typeface="Inter" panose="020B0502030000000004" pitchFamily="34" charset="0"/>
              </a:rPr>
              <a:t>You shall not covet  your neighbor’s house. You shall not covet your neighbor’s wife, or his manservant or maidservant, or his ox or donkey, or anything that belongs to your neighbor.”</a:t>
            </a:r>
            <a:endParaRPr lang="en-ZA" sz="3600" dirty="0"/>
          </a:p>
        </p:txBody>
      </p:sp>
    </p:spTree>
    <p:extLst>
      <p:ext uri="{BB962C8B-B14F-4D97-AF65-F5344CB8AC3E}">
        <p14:creationId xmlns:p14="http://schemas.microsoft.com/office/powerpoint/2010/main" val="4279446237"/>
      </p:ext>
    </p:extLst>
  </p:cSld>
  <p:clrMapOvr>
    <a:masterClrMapping/>
  </p:clrMapOvr>
  <mc:AlternateContent xmlns:mc="http://schemas.openxmlformats.org/markup-compatibility/2006" xmlns:p14="http://schemas.microsoft.com/office/powerpoint/2010/main">
    <mc:Choice Requires="p14">
      <p:transition spd="slow" p14:dur="2000" advTm="14588"/>
    </mc:Choice>
    <mc:Fallback xmlns="">
      <p:transition spd="slow" advTm="14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F15559-0DF5-4C56-A915-233D8066A69B}"/>
              </a:ext>
            </a:extLst>
          </p:cNvPr>
          <p:cNvPicPr>
            <a:picLocks noChangeAspect="1"/>
          </p:cNvPicPr>
          <p:nvPr/>
        </p:nvPicPr>
        <p:blipFill>
          <a:blip r:embed="rId2"/>
          <a:stretch>
            <a:fillRect/>
          </a:stretch>
        </p:blipFill>
        <p:spPr>
          <a:xfrm>
            <a:off x="1" y="-596394"/>
            <a:ext cx="12192000" cy="7454394"/>
          </a:xfrm>
          <a:prstGeom prst="rect">
            <a:avLst/>
          </a:prstGeom>
        </p:spPr>
      </p:pic>
      <p:sp>
        <p:nvSpPr>
          <p:cNvPr id="2" name="TextBox 1">
            <a:extLst>
              <a:ext uri="{FF2B5EF4-FFF2-40B4-BE49-F238E27FC236}">
                <a16:creationId xmlns:a16="http://schemas.microsoft.com/office/drawing/2014/main" id="{EE63E549-4AD9-CF15-6038-AA7FCEA1631A}"/>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20:17</a:t>
            </a:r>
            <a:endParaRPr lang="bo-CN" sz="2000" b="1" cap="all" dirty="0">
              <a:solidFill>
                <a:schemeClr val="bg1"/>
              </a:solidFill>
              <a:latin typeface="ArialMT"/>
            </a:endParaRPr>
          </a:p>
        </p:txBody>
      </p:sp>
    </p:spTree>
    <p:extLst>
      <p:ext uri="{BB962C8B-B14F-4D97-AF65-F5344CB8AC3E}">
        <p14:creationId xmlns:p14="http://schemas.microsoft.com/office/powerpoint/2010/main" val="812071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FA8F351-6213-43D1-2D38-9AB13D77C99D}"/>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18 और सब लोग गरजने और बिजली और नरसिंगे के शब्द सुनते, और धुआँ उठते हुए पर्वत को देखते रहे, और देखके, काँपकर दूर खड़े हो गए;</a:t>
            </a:r>
            <a:endParaRPr lang="en-IN" sz="4400" dirty="0"/>
          </a:p>
        </p:txBody>
      </p:sp>
      <p:pic>
        <p:nvPicPr>
          <p:cNvPr id="2" name="Audio 16">
            <a:hlinkClick r:id="" action="ppaction://media"/>
            <a:extLst>
              <a:ext uri="{FF2B5EF4-FFF2-40B4-BE49-F238E27FC236}">
                <a16:creationId xmlns:a16="http://schemas.microsoft.com/office/drawing/2014/main" id="{2E3117B1-2312-A220-C581-3308C4743D2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8DF2B6D9-930D-AB34-9B43-FC8B8C88F03B}"/>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18</a:t>
            </a:r>
            <a:r>
              <a:rPr lang="en-US" sz="3600" b="0" i="0">
                <a:solidFill>
                  <a:srgbClr val="121212"/>
                </a:solidFill>
                <a:effectLst/>
                <a:latin typeface="Inter" panose="020B0502030000000004" pitchFamily="34" charset="0"/>
              </a:rPr>
              <a:t>When all the people witnessed the thunder and lightning, the sounding of the ram’s horn, and the mountain enveloped in smoke, they trembled and stood at a distance.</a:t>
            </a:r>
            <a:endParaRPr lang="en-ZA" sz="3600" dirty="0"/>
          </a:p>
        </p:txBody>
      </p:sp>
    </p:spTree>
    <p:extLst>
      <p:ext uri="{BB962C8B-B14F-4D97-AF65-F5344CB8AC3E}">
        <p14:creationId xmlns:p14="http://schemas.microsoft.com/office/powerpoint/2010/main" val="809926976"/>
      </p:ext>
    </p:extLst>
  </p:cSld>
  <p:clrMapOvr>
    <a:masterClrMapping/>
  </p:clrMapOvr>
  <mc:AlternateContent xmlns:mc="http://schemas.openxmlformats.org/markup-compatibility/2006" xmlns:p14="http://schemas.microsoft.com/office/powerpoint/2010/main">
    <mc:Choice Requires="p14">
      <p:transition spd="slow" p14:dur="2000" advTm="17096"/>
    </mc:Choice>
    <mc:Fallback xmlns="">
      <p:transition spd="slow" advTm="17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620A35-F374-406F-9A76-B534B2557087}"/>
              </a:ext>
            </a:extLst>
          </p:cNvPr>
          <p:cNvPicPr>
            <a:picLocks noChangeAspect="1"/>
          </p:cNvPicPr>
          <p:nvPr/>
        </p:nvPicPr>
        <p:blipFill>
          <a:blip r:embed="rId2"/>
          <a:stretch>
            <a:fillRect/>
          </a:stretch>
        </p:blipFill>
        <p:spPr>
          <a:xfrm>
            <a:off x="0" y="-731520"/>
            <a:ext cx="12192000" cy="7946900"/>
          </a:xfrm>
          <a:prstGeom prst="rect">
            <a:avLst/>
          </a:prstGeom>
        </p:spPr>
      </p:pic>
      <p:sp>
        <p:nvSpPr>
          <p:cNvPr id="2" name="TextBox 1">
            <a:extLst>
              <a:ext uri="{FF2B5EF4-FFF2-40B4-BE49-F238E27FC236}">
                <a16:creationId xmlns:a16="http://schemas.microsoft.com/office/drawing/2014/main" id="{E99EA174-32C7-2145-D151-57DFBCBFEA78}"/>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20:18</a:t>
            </a:r>
            <a:endParaRPr lang="bo-CN" sz="2000" b="1" cap="all" dirty="0">
              <a:solidFill>
                <a:schemeClr val="bg1"/>
              </a:solidFill>
              <a:latin typeface="ArialMT"/>
            </a:endParaRPr>
          </a:p>
        </p:txBody>
      </p:sp>
    </p:spTree>
    <p:extLst>
      <p:ext uri="{BB962C8B-B14F-4D97-AF65-F5344CB8AC3E}">
        <p14:creationId xmlns:p14="http://schemas.microsoft.com/office/powerpoint/2010/main" val="994304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In the third month, on the same day of the month  that the Israelites had left the land of Egypt, they came to the Wilderness of Sinai.</a:t>
            </a:r>
            <a:endParaRPr lang="en-ZA" sz="3600" dirty="0"/>
          </a:p>
        </p:txBody>
      </p:sp>
      <p:sp>
        <p:nvSpPr>
          <p:cNvPr id="2" name="TextBox 1">
            <a:extLst>
              <a:ext uri="{FF2B5EF4-FFF2-40B4-BE49-F238E27FC236}">
                <a16:creationId xmlns:a16="http://schemas.microsoft.com/office/drawing/2014/main" id="{4B774223-67F3-1757-2983-68794E5E2579}"/>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777A7B"/>
                </a:solidFill>
                <a:effectLst/>
                <a:latin typeface="Open Sans" panose="020B0606030504020204" pitchFamily="34" charset="0"/>
              </a:rPr>
              <a:t>1</a:t>
            </a:r>
            <a:r>
              <a:rPr lang="hi-IN" sz="4400" b="0" i="0" dirty="0">
                <a:solidFill>
                  <a:srgbClr val="121212"/>
                </a:solidFill>
                <a:effectLst/>
                <a:latin typeface="Open Sans" panose="020B0606030504020204" pitchFamily="34" charset="0"/>
              </a:rPr>
              <a:t>इस्राएलियों को मिस्र देश से निकले हुए जिस दिन तीन महीने बीत चुके, उसी दिन वे सीनै के जंगल में आए।</a:t>
            </a:r>
            <a:endParaRPr lang="en-IN" sz="4400" dirty="0"/>
          </a:p>
        </p:txBody>
      </p:sp>
      <p:pic>
        <p:nvPicPr>
          <p:cNvPr id="49" name="Audio 48">
            <a:hlinkClick r:id="" action="ppaction://media"/>
            <a:extLst>
              <a:ext uri="{FF2B5EF4-FFF2-40B4-BE49-F238E27FC236}">
                <a16:creationId xmlns:a16="http://schemas.microsoft.com/office/drawing/2014/main" id="{D079369C-2FAC-63D1-774D-874E8F7E3D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0499"/>
    </mc:Choice>
    <mc:Fallback xmlns="">
      <p:transition spd="slow" advTm="10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132F2-45F2-441E-8CEA-38D860C4301C}"/>
              </a:ext>
            </a:extLst>
          </p:cNvPr>
          <p:cNvPicPr>
            <a:picLocks noChangeAspect="1"/>
          </p:cNvPicPr>
          <p:nvPr/>
        </p:nvPicPr>
        <p:blipFill>
          <a:blip r:embed="rId2"/>
          <a:stretch>
            <a:fillRect/>
          </a:stretch>
        </p:blipFill>
        <p:spPr>
          <a:xfrm>
            <a:off x="0" y="0"/>
            <a:ext cx="14816823" cy="6858000"/>
          </a:xfrm>
          <a:prstGeom prst="rect">
            <a:avLst/>
          </a:prstGeom>
        </p:spPr>
      </p:pic>
      <p:sp>
        <p:nvSpPr>
          <p:cNvPr id="4" name="TextBox 3">
            <a:extLst>
              <a:ext uri="{FF2B5EF4-FFF2-40B4-BE49-F238E27FC236}">
                <a16:creationId xmlns:a16="http://schemas.microsoft.com/office/drawing/2014/main" id="{40E186E1-E986-492B-B77C-BE7E7C674A07}"/>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19:1</a:t>
            </a:r>
            <a:endParaRPr lang="bo-CN" sz="2000" b="1" cap="all" dirty="0">
              <a:solidFill>
                <a:schemeClr val="bg1"/>
              </a:solidFill>
              <a:latin typeface="ArialMT"/>
            </a:endParaRPr>
          </a:p>
        </p:txBody>
      </p:sp>
    </p:spTree>
    <p:extLst>
      <p:ext uri="{BB962C8B-B14F-4D97-AF65-F5344CB8AC3E}">
        <p14:creationId xmlns:p14="http://schemas.microsoft.com/office/powerpoint/2010/main" val="661959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2F925-187B-21FA-E683-02DA4143F36C}"/>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3 तब मूसा पर्वत पर परमेश्वर के पास चढ़ गया, और यहोवा ने पर्वत पर से उसको पुकारकर कहा, “याकूब के घराने से ऐसा कह, और इस्राएलियों को मेरा यह वचन सुना,</a:t>
            </a:r>
            <a:endParaRPr lang="en-IN" sz="4400" dirty="0"/>
          </a:p>
        </p:txBody>
      </p:sp>
      <p:pic>
        <p:nvPicPr>
          <p:cNvPr id="82" name="Audio 81">
            <a:hlinkClick r:id="" action="ppaction://media"/>
            <a:extLst>
              <a:ext uri="{FF2B5EF4-FFF2-40B4-BE49-F238E27FC236}">
                <a16:creationId xmlns:a16="http://schemas.microsoft.com/office/drawing/2014/main" id="{188B5A52-2AF2-ED72-DA0E-A8D3A8B56D6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3EC3FDA-D9FE-E625-2E01-638058D08699}"/>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Then Moses went up to God, and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called to him from the mountain, “This is what you are to tell the house of Jacob and explain to the sons of Israel:</a:t>
            </a:r>
            <a:endParaRPr lang="en-ZA" sz="3600" dirty="0"/>
          </a:p>
        </p:txBody>
      </p:sp>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17563"/>
    </mc:Choice>
    <mc:Fallback xmlns="">
      <p:transition spd="slow" advTm="17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ECCCAC-4A0C-4C02-8C1E-9417120F02C8}"/>
              </a:ext>
            </a:extLst>
          </p:cNvPr>
          <p:cNvPicPr>
            <a:picLocks noChangeAspect="1"/>
          </p:cNvPicPr>
          <p:nvPr/>
        </p:nvPicPr>
        <p:blipFill>
          <a:blip r:embed="rId2"/>
          <a:stretch>
            <a:fillRect/>
          </a:stretch>
        </p:blipFill>
        <p:spPr>
          <a:xfrm>
            <a:off x="-1239297" y="0"/>
            <a:ext cx="13431297" cy="6858000"/>
          </a:xfrm>
          <a:prstGeom prst="rect">
            <a:avLst/>
          </a:prstGeom>
        </p:spPr>
      </p:pic>
      <p:sp>
        <p:nvSpPr>
          <p:cNvPr id="2" name="TextBox 1">
            <a:extLst>
              <a:ext uri="{FF2B5EF4-FFF2-40B4-BE49-F238E27FC236}">
                <a16:creationId xmlns:a16="http://schemas.microsoft.com/office/drawing/2014/main" id="{0D49685A-6DF1-8F3C-0776-54DAE8D4C5F7}"/>
              </a:ext>
            </a:extLst>
          </p:cNvPr>
          <p:cNvSpPr txBox="1"/>
          <p:nvPr/>
        </p:nvSpPr>
        <p:spPr>
          <a:xfrm>
            <a:off x="287676" y="226032"/>
            <a:ext cx="3116424" cy="584775"/>
          </a:xfrm>
          <a:prstGeom prst="rect">
            <a:avLst/>
          </a:prstGeom>
          <a:noFill/>
        </p:spPr>
        <p:txBody>
          <a:bodyPr wrap="square" rtlCol="0">
            <a:spAutoFit/>
          </a:bodyPr>
          <a:lstStyle/>
          <a:p>
            <a:r>
              <a:rPr lang="hi-IN" sz="2400" b="0" i="0" u="none" strike="noStrike" baseline="0" dirty="0">
                <a:solidFill>
                  <a:schemeClr val="bg1"/>
                </a:solidFill>
                <a:latin typeface="TimesNewRomanPSMT"/>
              </a:rPr>
              <a:t>निर्गमन</a:t>
            </a:r>
            <a:r>
              <a:rPr lang="en-ZA" sz="3200" b="0" i="0" u="none" strike="noStrike" baseline="0" dirty="0">
                <a:solidFill>
                  <a:schemeClr val="bg1"/>
                </a:solidFill>
                <a:latin typeface="TimesNewRomanPSMT"/>
              </a:rPr>
              <a:t> </a:t>
            </a:r>
            <a:r>
              <a:rPr lang="en-IN" sz="2000" b="1" cap="all" dirty="0">
                <a:solidFill>
                  <a:schemeClr val="bg1"/>
                </a:solidFill>
                <a:latin typeface="ArialMT"/>
              </a:rPr>
              <a:t>19:3</a:t>
            </a:r>
            <a:endParaRPr lang="bo-CN" sz="2000" b="1" cap="all" dirty="0">
              <a:solidFill>
                <a:schemeClr val="bg1"/>
              </a:solidFill>
              <a:latin typeface="ArialMT"/>
            </a:endParaRPr>
          </a:p>
        </p:txBody>
      </p:sp>
    </p:spTree>
    <p:extLst>
      <p:ext uri="{BB962C8B-B14F-4D97-AF65-F5344CB8AC3E}">
        <p14:creationId xmlns:p14="http://schemas.microsoft.com/office/powerpoint/2010/main" val="4214111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B9C96F-83C9-A053-5727-019FA8858426}"/>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4 ‘तुम ने देखा है कि मैंने मिस्रियों से क्या-क्या किया; तुम को मानो उकाब पक्षी के पंखों पर चढ़ाकर अपने पास ले आया हूँ।</a:t>
            </a:r>
            <a:endParaRPr lang="en-IN" sz="4400" dirty="0"/>
          </a:p>
        </p:txBody>
      </p:sp>
      <p:pic>
        <p:nvPicPr>
          <p:cNvPr id="39" name="Audio 38">
            <a:hlinkClick r:id="" action="ppaction://media"/>
            <a:extLst>
              <a:ext uri="{FF2B5EF4-FFF2-40B4-BE49-F238E27FC236}">
                <a16:creationId xmlns:a16="http://schemas.microsoft.com/office/drawing/2014/main" id="{71D845CB-66C4-20DC-B5AB-046A6C70B34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D70A1F7-6320-7554-157B-D8580928CC92}"/>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‘You have seen for yourselves what I did to Egypt, and how I carried you on eagles’ wings and brought you to Myself.</a:t>
            </a:r>
            <a:endParaRPr lang="en-ZA" sz="3600" dirty="0"/>
          </a:p>
        </p:txBody>
      </p:sp>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4578"/>
    </mc:Choice>
    <mc:Fallback xmlns="">
      <p:transition spd="slow" advTm="14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TotalTime>
  <Words>1635</Words>
  <Application>Microsoft Office PowerPoint</Application>
  <PresentationFormat>Widescreen</PresentationFormat>
  <Paragraphs>91</Paragraphs>
  <Slides>46</Slides>
  <Notes>3</Notes>
  <HiddenSlides>0</HiddenSlides>
  <MMClips>23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Arial</vt:lpstr>
      <vt:lpstr>ArialMT</vt:lpstr>
      <vt:lpstr>Calibri</vt:lpstr>
      <vt:lpstr>Calibri Light</vt:lpstr>
      <vt:lpstr>Inter</vt:lpstr>
      <vt:lpstr>Open Sans</vt:lpstr>
      <vt:lpstr>PT Serif</vt:lpstr>
      <vt:lpstr>Symbol</vt:lpstr>
      <vt:lpstr>Times New Roman</vt:lpstr>
      <vt:lpstr>TimesNewRomanPSMT</vt:lpstr>
      <vt:lpstr>Office Theme</vt:lpstr>
      <vt:lpstr>10-8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93</cp:revision>
  <dcterms:created xsi:type="dcterms:W3CDTF">2021-07-20T09:23:46Z</dcterms:created>
  <dcterms:modified xsi:type="dcterms:W3CDTF">2024-07-23T22:03:13Z</dcterms:modified>
</cp:coreProperties>
</file>