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303" r:id="rId2"/>
    <p:sldId id="304" r:id="rId3"/>
    <p:sldId id="256" r:id="rId4"/>
    <p:sldId id="305" r:id="rId5"/>
    <p:sldId id="258" r:id="rId6"/>
    <p:sldId id="306" r:id="rId7"/>
    <p:sldId id="281" r:id="rId8"/>
    <p:sldId id="307" r:id="rId9"/>
    <p:sldId id="282" r:id="rId10"/>
    <p:sldId id="308" r:id="rId11"/>
    <p:sldId id="283" r:id="rId12"/>
    <p:sldId id="309" r:id="rId13"/>
    <p:sldId id="284" r:id="rId14"/>
    <p:sldId id="310" r:id="rId15"/>
    <p:sldId id="289" r:id="rId16"/>
    <p:sldId id="311" r:id="rId17"/>
    <p:sldId id="290" r:id="rId18"/>
    <p:sldId id="312" r:id="rId19"/>
    <p:sldId id="291" r:id="rId20"/>
    <p:sldId id="313" r:id="rId21"/>
    <p:sldId id="292" r:id="rId22"/>
    <p:sldId id="314" r:id="rId23"/>
    <p:sldId id="299" r:id="rId24"/>
    <p:sldId id="315" r:id="rId25"/>
    <p:sldId id="300" r:id="rId26"/>
    <p:sldId id="316" r:id="rId27"/>
    <p:sldId id="302" r:id="rId28"/>
    <p:sldId id="317" r:id="rId29"/>
    <p:sldId id="293" r:id="rId30"/>
    <p:sldId id="318"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46EA3B-4CBE-43E6-9827-31036C031ACA}" v="79" dt="2023-08-15T06:56:19.7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37" autoAdjust="0"/>
    <p:restoredTop sz="84252" autoAdjust="0"/>
  </p:normalViewPr>
  <p:slideViewPr>
    <p:cSldViewPr snapToGrid="0">
      <p:cViewPr varScale="1">
        <p:scale>
          <a:sx n="55" d="100"/>
          <a:sy n="55" d="100"/>
        </p:scale>
        <p:origin x="102" y="8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3D46EA3B-4CBE-43E6-9827-31036C031ACA}"/>
    <pc:docChg chg="modSld">
      <pc:chgData name="Leonie Smith" userId="fed1330f33f5650e" providerId="LiveId" clId="{3D46EA3B-4CBE-43E6-9827-31036C031ACA}" dt="2023-08-15T06:56:19.772" v="110"/>
      <pc:docMkLst>
        <pc:docMk/>
      </pc:docMkLst>
      <pc:sldChg chg="addSp delSp modSp mod modTransition modAnim">
        <pc:chgData name="Leonie Smith" userId="fed1330f33f5650e" providerId="LiveId" clId="{3D46EA3B-4CBE-43E6-9827-31036C031ACA}" dt="2023-08-15T06:34:23.899" v="10"/>
        <pc:sldMkLst>
          <pc:docMk/>
          <pc:sldMk cId="3348757415" sldId="256"/>
        </pc:sldMkLst>
        <pc:picChg chg="add del mod">
          <ac:chgData name="Leonie Smith" userId="fed1330f33f5650e" providerId="LiveId" clId="{3D46EA3B-4CBE-43E6-9827-31036C031ACA}" dt="2023-08-15T06:34:08.111" v="6"/>
          <ac:picMkLst>
            <pc:docMk/>
            <pc:sldMk cId="3348757415" sldId="256"/>
            <ac:picMk id="7" creationId="{FDFF38E8-C8B7-0836-4B93-1E3D7CC49712}"/>
          </ac:picMkLst>
        </pc:picChg>
        <pc:picChg chg="add del mod">
          <ac:chgData name="Leonie Smith" userId="fed1330f33f5650e" providerId="LiveId" clId="{3D46EA3B-4CBE-43E6-9827-31036C031ACA}" dt="2023-08-15T06:34:12.894" v="7"/>
          <ac:picMkLst>
            <pc:docMk/>
            <pc:sldMk cId="3348757415" sldId="256"/>
            <ac:picMk id="11" creationId="{5CC25944-BA97-9BBA-21F0-BB1C4F083BE2}"/>
          </ac:picMkLst>
        </pc:picChg>
        <pc:picChg chg="add del mod">
          <ac:chgData name="Leonie Smith" userId="fed1330f33f5650e" providerId="LiveId" clId="{3D46EA3B-4CBE-43E6-9827-31036C031ACA}" dt="2023-08-15T06:34:18.434" v="9"/>
          <ac:picMkLst>
            <pc:docMk/>
            <pc:sldMk cId="3348757415" sldId="256"/>
            <ac:picMk id="12" creationId="{0251363C-4683-EAED-E4DB-14BEA2B20556}"/>
          </ac:picMkLst>
        </pc:picChg>
        <pc:picChg chg="add del mod ord">
          <ac:chgData name="Leonie Smith" userId="fed1330f33f5650e" providerId="LiveId" clId="{3D46EA3B-4CBE-43E6-9827-31036C031ACA}" dt="2023-08-15T06:34:23.899" v="10"/>
          <ac:picMkLst>
            <pc:docMk/>
            <pc:sldMk cId="3348757415" sldId="256"/>
            <ac:picMk id="15" creationId="{7AB10AA6-368B-A834-4BE5-2C40CCC48E7F}"/>
          </ac:picMkLst>
        </pc:picChg>
        <pc:picChg chg="add mod">
          <ac:chgData name="Leonie Smith" userId="fed1330f33f5650e" providerId="LiveId" clId="{3D46EA3B-4CBE-43E6-9827-31036C031ACA}" dt="2023-08-15T06:34:23.899" v="10"/>
          <ac:picMkLst>
            <pc:docMk/>
            <pc:sldMk cId="3348757415" sldId="256"/>
            <ac:picMk id="16" creationId="{CEACE18B-4836-7E0D-40DC-CD611A7D3220}"/>
          </ac:picMkLst>
        </pc:picChg>
      </pc:sldChg>
      <pc:sldChg chg="addSp delSp modSp mod modTransition modAnim">
        <pc:chgData name="Leonie Smith" userId="fed1330f33f5650e" providerId="LiveId" clId="{3D46EA3B-4CBE-43E6-9827-31036C031ACA}" dt="2023-08-15T06:39:04.768" v="44"/>
        <pc:sldMkLst>
          <pc:docMk/>
          <pc:sldMk cId="525752733" sldId="258"/>
        </pc:sldMkLst>
        <pc:picChg chg="add del mod">
          <ac:chgData name="Leonie Smith" userId="fed1330f33f5650e" providerId="LiveId" clId="{3D46EA3B-4CBE-43E6-9827-31036C031ACA}" dt="2023-08-15T06:35:12.154" v="13"/>
          <ac:picMkLst>
            <pc:docMk/>
            <pc:sldMk cId="525752733" sldId="258"/>
            <ac:picMk id="6" creationId="{C6A9417D-6561-DB25-2B56-22D847CDCE9E}"/>
          </ac:picMkLst>
        </pc:picChg>
        <pc:picChg chg="add del mod">
          <ac:chgData name="Leonie Smith" userId="fed1330f33f5650e" providerId="LiveId" clId="{3D46EA3B-4CBE-43E6-9827-31036C031ACA}" dt="2023-08-15T06:35:16.804" v="14"/>
          <ac:picMkLst>
            <pc:docMk/>
            <pc:sldMk cId="525752733" sldId="258"/>
            <ac:picMk id="9" creationId="{6786FB0E-E57C-84A6-144E-E576E09C32C0}"/>
          </ac:picMkLst>
        </pc:picChg>
        <pc:picChg chg="add del mod">
          <ac:chgData name="Leonie Smith" userId="fed1330f33f5650e" providerId="LiveId" clId="{3D46EA3B-4CBE-43E6-9827-31036C031ACA}" dt="2023-08-15T06:35:18.301" v="16"/>
          <ac:picMkLst>
            <pc:docMk/>
            <pc:sldMk cId="525752733" sldId="258"/>
            <ac:picMk id="10" creationId="{C255D1EC-EFE2-B9EB-7538-F3E7D85D1D58}"/>
          </ac:picMkLst>
        </pc:picChg>
        <pc:picChg chg="add del mod ord">
          <ac:chgData name="Leonie Smith" userId="fed1330f33f5650e" providerId="LiveId" clId="{3D46EA3B-4CBE-43E6-9827-31036C031ACA}" dt="2023-08-15T06:35:38.031" v="17"/>
          <ac:picMkLst>
            <pc:docMk/>
            <pc:sldMk cId="525752733" sldId="258"/>
            <ac:picMk id="13" creationId="{D79F7C45-7770-D8C0-A611-E22793EAA6A5}"/>
          </ac:picMkLst>
        </pc:picChg>
        <pc:picChg chg="add del mod">
          <ac:chgData name="Leonie Smith" userId="fed1330f33f5650e" providerId="LiveId" clId="{3D46EA3B-4CBE-43E6-9827-31036C031ACA}" dt="2023-08-15T06:35:39.559" v="19"/>
          <ac:picMkLst>
            <pc:docMk/>
            <pc:sldMk cId="525752733" sldId="258"/>
            <ac:picMk id="14" creationId="{39D6C5F7-758E-E0A8-6052-15ACA55CE5FF}"/>
          </ac:picMkLst>
        </pc:picChg>
        <pc:picChg chg="add del mod ord">
          <ac:chgData name="Leonie Smith" userId="fed1330f33f5650e" providerId="LiveId" clId="{3D46EA3B-4CBE-43E6-9827-31036C031ACA}" dt="2023-08-15T06:35:55.441" v="20"/>
          <ac:picMkLst>
            <pc:docMk/>
            <pc:sldMk cId="525752733" sldId="258"/>
            <ac:picMk id="17" creationId="{CB931DF8-9443-03FB-A1BC-B23C059CA056}"/>
          </ac:picMkLst>
        </pc:picChg>
        <pc:picChg chg="add del mod">
          <ac:chgData name="Leonie Smith" userId="fed1330f33f5650e" providerId="LiveId" clId="{3D46EA3B-4CBE-43E6-9827-31036C031ACA}" dt="2023-08-15T06:36:17.274" v="22"/>
          <ac:picMkLst>
            <pc:docMk/>
            <pc:sldMk cId="525752733" sldId="258"/>
            <ac:picMk id="18" creationId="{1067A6FC-C501-5DC0-E5B0-678E8EEBEF41}"/>
          </ac:picMkLst>
        </pc:picChg>
        <pc:picChg chg="add del mod ord">
          <ac:chgData name="Leonie Smith" userId="fed1330f33f5650e" providerId="LiveId" clId="{3D46EA3B-4CBE-43E6-9827-31036C031ACA}" dt="2023-08-15T06:36:47.768" v="23"/>
          <ac:picMkLst>
            <pc:docMk/>
            <pc:sldMk cId="525752733" sldId="258"/>
            <ac:picMk id="21" creationId="{18E48B4D-E118-449D-2D02-DE78478B2D1E}"/>
          </ac:picMkLst>
        </pc:picChg>
        <pc:picChg chg="add del mod">
          <ac:chgData name="Leonie Smith" userId="fed1330f33f5650e" providerId="LiveId" clId="{3D46EA3B-4CBE-43E6-9827-31036C031ACA}" dt="2023-08-15T06:36:56.528" v="25"/>
          <ac:picMkLst>
            <pc:docMk/>
            <pc:sldMk cId="525752733" sldId="258"/>
            <ac:picMk id="22" creationId="{0BE725E9-B383-AB06-E507-5036DAD4930F}"/>
          </ac:picMkLst>
        </pc:picChg>
        <pc:picChg chg="add del mod ord">
          <ac:chgData name="Leonie Smith" userId="fed1330f33f5650e" providerId="LiveId" clId="{3D46EA3B-4CBE-43E6-9827-31036C031ACA}" dt="2023-08-15T06:37:01.973" v="26"/>
          <ac:picMkLst>
            <pc:docMk/>
            <pc:sldMk cId="525752733" sldId="258"/>
            <ac:picMk id="26" creationId="{34D62C19-4039-8F75-596F-7A1AFFE8EC11}"/>
          </ac:picMkLst>
        </pc:picChg>
        <pc:picChg chg="add del mod">
          <ac:chgData name="Leonie Smith" userId="fed1330f33f5650e" providerId="LiveId" clId="{3D46EA3B-4CBE-43E6-9827-31036C031ACA}" dt="2023-08-15T06:37:03.322" v="28"/>
          <ac:picMkLst>
            <pc:docMk/>
            <pc:sldMk cId="525752733" sldId="258"/>
            <ac:picMk id="27" creationId="{B7AD94C6-E0C3-8C25-19BF-108732AFC181}"/>
          </ac:picMkLst>
        </pc:picChg>
        <pc:picChg chg="add del mod ord">
          <ac:chgData name="Leonie Smith" userId="fed1330f33f5650e" providerId="LiveId" clId="{3D46EA3B-4CBE-43E6-9827-31036C031ACA}" dt="2023-08-15T06:37:07.992" v="29"/>
          <ac:picMkLst>
            <pc:docMk/>
            <pc:sldMk cId="525752733" sldId="258"/>
            <ac:picMk id="30" creationId="{40788989-94E0-21E9-0B21-E9F6B56B3F10}"/>
          </ac:picMkLst>
        </pc:picChg>
        <pc:picChg chg="add del mod">
          <ac:chgData name="Leonie Smith" userId="fed1330f33f5650e" providerId="LiveId" clId="{3D46EA3B-4CBE-43E6-9827-31036C031ACA}" dt="2023-08-15T06:37:09.183" v="31"/>
          <ac:picMkLst>
            <pc:docMk/>
            <pc:sldMk cId="525752733" sldId="258"/>
            <ac:picMk id="31" creationId="{79DB951C-1A33-F0CA-75EF-66263BE5E86A}"/>
          </ac:picMkLst>
        </pc:picChg>
        <pc:picChg chg="add del mod ord">
          <ac:chgData name="Leonie Smith" userId="fed1330f33f5650e" providerId="LiveId" clId="{3D46EA3B-4CBE-43E6-9827-31036C031ACA}" dt="2023-08-15T06:37:14.804" v="32"/>
          <ac:picMkLst>
            <pc:docMk/>
            <pc:sldMk cId="525752733" sldId="258"/>
            <ac:picMk id="34" creationId="{D3425B45-5D41-786F-2C27-2C4BF3F5FE21}"/>
          </ac:picMkLst>
        </pc:picChg>
        <pc:picChg chg="add del mod">
          <ac:chgData name="Leonie Smith" userId="fed1330f33f5650e" providerId="LiveId" clId="{3D46EA3B-4CBE-43E6-9827-31036C031ACA}" dt="2023-08-15T06:37:16.427" v="34"/>
          <ac:picMkLst>
            <pc:docMk/>
            <pc:sldMk cId="525752733" sldId="258"/>
            <ac:picMk id="35" creationId="{56A4D02E-5AC2-60DF-F5F8-95902C7D30E8}"/>
          </ac:picMkLst>
        </pc:picChg>
        <pc:picChg chg="add del mod ord">
          <ac:chgData name="Leonie Smith" userId="fed1330f33f5650e" providerId="LiveId" clId="{3D46EA3B-4CBE-43E6-9827-31036C031ACA}" dt="2023-08-15T06:37:31.344" v="35"/>
          <ac:picMkLst>
            <pc:docMk/>
            <pc:sldMk cId="525752733" sldId="258"/>
            <ac:picMk id="38" creationId="{7792E447-2284-8512-A1D8-758067343433}"/>
          </ac:picMkLst>
        </pc:picChg>
        <pc:picChg chg="add del mod">
          <ac:chgData name="Leonie Smith" userId="fed1330f33f5650e" providerId="LiveId" clId="{3D46EA3B-4CBE-43E6-9827-31036C031ACA}" dt="2023-08-15T06:37:35.121" v="37"/>
          <ac:picMkLst>
            <pc:docMk/>
            <pc:sldMk cId="525752733" sldId="258"/>
            <ac:picMk id="39" creationId="{184139D7-6BF9-EDC7-AA9E-FF4EBF664C48}"/>
          </ac:picMkLst>
        </pc:picChg>
        <pc:picChg chg="add del mod ord">
          <ac:chgData name="Leonie Smith" userId="fed1330f33f5650e" providerId="LiveId" clId="{3D46EA3B-4CBE-43E6-9827-31036C031ACA}" dt="2023-08-15T06:38:07.023" v="38"/>
          <ac:picMkLst>
            <pc:docMk/>
            <pc:sldMk cId="525752733" sldId="258"/>
            <ac:picMk id="42" creationId="{D8DBC58A-13FE-A004-15A5-C9E50418142F}"/>
          </ac:picMkLst>
        </pc:picChg>
        <pc:picChg chg="add del mod">
          <ac:chgData name="Leonie Smith" userId="fed1330f33f5650e" providerId="LiveId" clId="{3D46EA3B-4CBE-43E6-9827-31036C031ACA}" dt="2023-08-15T06:38:26.094" v="40"/>
          <ac:picMkLst>
            <pc:docMk/>
            <pc:sldMk cId="525752733" sldId="258"/>
            <ac:picMk id="43" creationId="{7308A267-8BAE-3E94-9239-BD2EDDF49E06}"/>
          </ac:picMkLst>
        </pc:picChg>
        <pc:picChg chg="add del mod ord">
          <ac:chgData name="Leonie Smith" userId="fed1330f33f5650e" providerId="LiveId" clId="{3D46EA3B-4CBE-43E6-9827-31036C031ACA}" dt="2023-08-15T06:38:31.800" v="41"/>
          <ac:picMkLst>
            <pc:docMk/>
            <pc:sldMk cId="525752733" sldId="258"/>
            <ac:picMk id="47" creationId="{E14ADEB9-3196-64B8-FED3-987E09ABA651}"/>
          </ac:picMkLst>
        </pc:picChg>
        <pc:picChg chg="add del mod">
          <ac:chgData name="Leonie Smith" userId="fed1330f33f5650e" providerId="LiveId" clId="{3D46EA3B-4CBE-43E6-9827-31036C031ACA}" dt="2023-08-15T06:38:32.953" v="43"/>
          <ac:picMkLst>
            <pc:docMk/>
            <pc:sldMk cId="525752733" sldId="258"/>
            <ac:picMk id="48" creationId="{65845F08-F8BD-309B-7A8E-0DD357F16644}"/>
          </ac:picMkLst>
        </pc:picChg>
        <pc:picChg chg="add del mod ord">
          <ac:chgData name="Leonie Smith" userId="fed1330f33f5650e" providerId="LiveId" clId="{3D46EA3B-4CBE-43E6-9827-31036C031ACA}" dt="2023-08-15T06:39:04.768" v="44"/>
          <ac:picMkLst>
            <pc:docMk/>
            <pc:sldMk cId="525752733" sldId="258"/>
            <ac:picMk id="50" creationId="{D36FE604-A1E9-EFA4-2712-1306BE93C152}"/>
          </ac:picMkLst>
        </pc:picChg>
        <pc:picChg chg="add mod">
          <ac:chgData name="Leonie Smith" userId="fed1330f33f5650e" providerId="LiveId" clId="{3D46EA3B-4CBE-43E6-9827-31036C031ACA}" dt="2023-08-15T06:39:04.768" v="44"/>
          <ac:picMkLst>
            <pc:docMk/>
            <pc:sldMk cId="525752733" sldId="258"/>
            <ac:picMk id="51" creationId="{0D001F48-19F8-48A8-09BF-1C175083AD3C}"/>
          </ac:picMkLst>
        </pc:picChg>
      </pc:sldChg>
      <pc:sldChg chg="addSp modSp">
        <pc:chgData name="Leonie Smith" userId="fed1330f33f5650e" providerId="LiveId" clId="{3D46EA3B-4CBE-43E6-9827-31036C031ACA}" dt="2023-08-15T06:39:56.114" v="45"/>
        <pc:sldMkLst>
          <pc:docMk/>
          <pc:sldMk cId="2044568653" sldId="281"/>
        </pc:sldMkLst>
        <pc:picChg chg="add mod">
          <ac:chgData name="Leonie Smith" userId="fed1330f33f5650e" providerId="LiveId" clId="{3D46EA3B-4CBE-43E6-9827-31036C031ACA}" dt="2023-08-15T06:39:56.114" v="45"/>
          <ac:picMkLst>
            <pc:docMk/>
            <pc:sldMk cId="2044568653" sldId="281"/>
            <ac:picMk id="6" creationId="{2F8416EC-A022-830E-ACD0-1D18AEE5980A}"/>
          </ac:picMkLst>
        </pc:picChg>
      </pc:sldChg>
      <pc:sldChg chg="addSp delSp modSp mod modTransition modAnim">
        <pc:chgData name="Leonie Smith" userId="fed1330f33f5650e" providerId="LiveId" clId="{3D46EA3B-4CBE-43E6-9827-31036C031ACA}" dt="2023-08-15T06:41:17.180" v="49"/>
        <pc:sldMkLst>
          <pc:docMk/>
          <pc:sldMk cId="3681266347" sldId="282"/>
        </pc:sldMkLst>
        <pc:picChg chg="add del mod">
          <ac:chgData name="Leonie Smith" userId="fed1330f33f5650e" providerId="LiveId" clId="{3D46EA3B-4CBE-43E6-9827-31036C031ACA}" dt="2023-08-15T06:40:55.454" v="48"/>
          <ac:picMkLst>
            <pc:docMk/>
            <pc:sldMk cId="3681266347" sldId="282"/>
            <ac:picMk id="6" creationId="{0AEA0530-6683-0F56-AE9E-26ADAB4ECF20}"/>
          </ac:picMkLst>
        </pc:picChg>
        <pc:picChg chg="add del mod">
          <ac:chgData name="Leonie Smith" userId="fed1330f33f5650e" providerId="LiveId" clId="{3D46EA3B-4CBE-43E6-9827-31036C031ACA}" dt="2023-08-15T06:41:17.180" v="49"/>
          <ac:picMkLst>
            <pc:docMk/>
            <pc:sldMk cId="3681266347" sldId="282"/>
            <ac:picMk id="9" creationId="{52E26741-1619-3F6A-48C5-8DCED84E2A84}"/>
          </ac:picMkLst>
        </pc:picChg>
        <pc:picChg chg="add mod">
          <ac:chgData name="Leonie Smith" userId="fed1330f33f5650e" providerId="LiveId" clId="{3D46EA3B-4CBE-43E6-9827-31036C031ACA}" dt="2023-08-15T06:41:17.180" v="49"/>
          <ac:picMkLst>
            <pc:docMk/>
            <pc:sldMk cId="3681266347" sldId="282"/>
            <ac:picMk id="10" creationId="{65320015-B6C6-17ED-301F-CEEF7D6027F8}"/>
          </ac:picMkLst>
        </pc:picChg>
      </pc:sldChg>
      <pc:sldChg chg="addSp delSp modSp mod modTransition modAnim">
        <pc:chgData name="Leonie Smith" userId="fed1330f33f5650e" providerId="LiveId" clId="{3D46EA3B-4CBE-43E6-9827-31036C031ACA}" dt="2023-08-15T06:42:41.863" v="56"/>
        <pc:sldMkLst>
          <pc:docMk/>
          <pc:sldMk cId="26953390" sldId="283"/>
        </pc:sldMkLst>
        <pc:picChg chg="add del mod">
          <ac:chgData name="Leonie Smith" userId="fed1330f33f5650e" providerId="LiveId" clId="{3D46EA3B-4CBE-43E6-9827-31036C031ACA}" dt="2023-08-15T06:42:10.343" v="52"/>
          <ac:picMkLst>
            <pc:docMk/>
            <pc:sldMk cId="26953390" sldId="283"/>
            <ac:picMk id="6" creationId="{9146FFA2-D91E-9A33-E088-FE880F481DE8}"/>
          </ac:picMkLst>
        </pc:picChg>
        <pc:picChg chg="add del mod">
          <ac:chgData name="Leonie Smith" userId="fed1330f33f5650e" providerId="LiveId" clId="{3D46EA3B-4CBE-43E6-9827-31036C031ACA}" dt="2023-08-15T06:42:22.790" v="53"/>
          <ac:picMkLst>
            <pc:docMk/>
            <pc:sldMk cId="26953390" sldId="283"/>
            <ac:picMk id="9" creationId="{32240EF8-2D89-1A13-6943-9C4EA9FFE90C}"/>
          </ac:picMkLst>
        </pc:picChg>
        <pc:picChg chg="add del mod">
          <ac:chgData name="Leonie Smith" userId="fed1330f33f5650e" providerId="LiveId" clId="{3D46EA3B-4CBE-43E6-9827-31036C031ACA}" dt="2023-08-15T06:42:24.708" v="55"/>
          <ac:picMkLst>
            <pc:docMk/>
            <pc:sldMk cId="26953390" sldId="283"/>
            <ac:picMk id="10" creationId="{B24A23AA-982C-75FA-A8AF-950AFB0C0B36}"/>
          </ac:picMkLst>
        </pc:picChg>
        <pc:picChg chg="add del mod ord">
          <ac:chgData name="Leonie Smith" userId="fed1330f33f5650e" providerId="LiveId" clId="{3D46EA3B-4CBE-43E6-9827-31036C031ACA}" dt="2023-08-15T06:42:41.863" v="56"/>
          <ac:picMkLst>
            <pc:docMk/>
            <pc:sldMk cId="26953390" sldId="283"/>
            <ac:picMk id="13" creationId="{A30D7C03-BCC6-1F50-971E-3F5DC5FAE548}"/>
          </ac:picMkLst>
        </pc:picChg>
        <pc:picChg chg="add mod">
          <ac:chgData name="Leonie Smith" userId="fed1330f33f5650e" providerId="LiveId" clId="{3D46EA3B-4CBE-43E6-9827-31036C031ACA}" dt="2023-08-15T06:42:41.863" v="56"/>
          <ac:picMkLst>
            <pc:docMk/>
            <pc:sldMk cId="26953390" sldId="283"/>
            <ac:picMk id="14" creationId="{005DE6DF-4BF8-7F28-8C41-8A9B510A6CE6}"/>
          </ac:picMkLst>
        </pc:picChg>
      </pc:sldChg>
      <pc:sldChg chg="addSp modSp">
        <pc:chgData name="Leonie Smith" userId="fed1330f33f5650e" providerId="LiveId" clId="{3D46EA3B-4CBE-43E6-9827-31036C031ACA}" dt="2023-08-15T06:43:30.562" v="57"/>
        <pc:sldMkLst>
          <pc:docMk/>
          <pc:sldMk cId="2872476414" sldId="284"/>
        </pc:sldMkLst>
        <pc:picChg chg="add mod">
          <ac:chgData name="Leonie Smith" userId="fed1330f33f5650e" providerId="LiveId" clId="{3D46EA3B-4CBE-43E6-9827-31036C031ACA}" dt="2023-08-15T06:43:30.562" v="57"/>
          <ac:picMkLst>
            <pc:docMk/>
            <pc:sldMk cId="2872476414" sldId="284"/>
            <ac:picMk id="6" creationId="{D577B341-8FF0-3ED0-2891-D45735F08D78}"/>
          </ac:picMkLst>
        </pc:picChg>
      </pc:sldChg>
      <pc:sldChg chg="addSp modSp">
        <pc:chgData name="Leonie Smith" userId="fed1330f33f5650e" providerId="LiveId" clId="{3D46EA3B-4CBE-43E6-9827-31036C031ACA}" dt="2023-08-15T06:44:37.405" v="58"/>
        <pc:sldMkLst>
          <pc:docMk/>
          <pc:sldMk cId="1206678836" sldId="289"/>
        </pc:sldMkLst>
        <pc:picChg chg="add mod">
          <ac:chgData name="Leonie Smith" userId="fed1330f33f5650e" providerId="LiveId" clId="{3D46EA3B-4CBE-43E6-9827-31036C031ACA}" dt="2023-08-15T06:44:37.405" v="58"/>
          <ac:picMkLst>
            <pc:docMk/>
            <pc:sldMk cId="1206678836" sldId="289"/>
            <ac:picMk id="6" creationId="{FEA292EF-B58A-A889-23D6-7C5026BD1F41}"/>
          </ac:picMkLst>
        </pc:picChg>
      </pc:sldChg>
      <pc:sldChg chg="addSp modSp">
        <pc:chgData name="Leonie Smith" userId="fed1330f33f5650e" providerId="LiveId" clId="{3D46EA3B-4CBE-43E6-9827-31036C031ACA}" dt="2023-08-15T06:45:12.982" v="59"/>
        <pc:sldMkLst>
          <pc:docMk/>
          <pc:sldMk cId="3289899634" sldId="290"/>
        </pc:sldMkLst>
        <pc:picChg chg="add mod">
          <ac:chgData name="Leonie Smith" userId="fed1330f33f5650e" providerId="LiveId" clId="{3D46EA3B-4CBE-43E6-9827-31036C031ACA}" dt="2023-08-15T06:45:12.982" v="59"/>
          <ac:picMkLst>
            <pc:docMk/>
            <pc:sldMk cId="3289899634" sldId="290"/>
            <ac:picMk id="6" creationId="{3AA42652-4E3E-CCF0-836D-EB51235306E2}"/>
          </ac:picMkLst>
        </pc:picChg>
      </pc:sldChg>
      <pc:sldChg chg="addSp delSp modSp mod modTransition modAnim">
        <pc:chgData name="Leonie Smith" userId="fed1330f33f5650e" providerId="LiveId" clId="{3D46EA3B-4CBE-43E6-9827-31036C031ACA}" dt="2023-08-15T06:46:36.492" v="66"/>
        <pc:sldMkLst>
          <pc:docMk/>
          <pc:sldMk cId="66364055" sldId="291"/>
        </pc:sldMkLst>
        <pc:picChg chg="add del mod">
          <ac:chgData name="Leonie Smith" userId="fed1330f33f5650e" providerId="LiveId" clId="{3D46EA3B-4CBE-43E6-9827-31036C031ACA}" dt="2023-08-15T06:45:44.546" v="62"/>
          <ac:picMkLst>
            <pc:docMk/>
            <pc:sldMk cId="66364055" sldId="291"/>
            <ac:picMk id="6" creationId="{E81AA0DE-9508-4D08-DA7E-5F550C24A628}"/>
          </ac:picMkLst>
        </pc:picChg>
        <pc:picChg chg="add del mod">
          <ac:chgData name="Leonie Smith" userId="fed1330f33f5650e" providerId="LiveId" clId="{3D46EA3B-4CBE-43E6-9827-31036C031ACA}" dt="2023-08-15T06:46:07.099" v="63"/>
          <ac:picMkLst>
            <pc:docMk/>
            <pc:sldMk cId="66364055" sldId="291"/>
            <ac:picMk id="9" creationId="{18DD264A-E41E-DE2E-8B71-21B89D14418B}"/>
          </ac:picMkLst>
        </pc:picChg>
        <pc:picChg chg="add del mod">
          <ac:chgData name="Leonie Smith" userId="fed1330f33f5650e" providerId="LiveId" clId="{3D46EA3B-4CBE-43E6-9827-31036C031ACA}" dt="2023-08-15T06:46:15.351" v="65"/>
          <ac:picMkLst>
            <pc:docMk/>
            <pc:sldMk cId="66364055" sldId="291"/>
            <ac:picMk id="10" creationId="{B3978DEC-F136-1BF0-207C-220405568897}"/>
          </ac:picMkLst>
        </pc:picChg>
        <pc:picChg chg="add del mod ord">
          <ac:chgData name="Leonie Smith" userId="fed1330f33f5650e" providerId="LiveId" clId="{3D46EA3B-4CBE-43E6-9827-31036C031ACA}" dt="2023-08-15T06:46:36.492" v="66"/>
          <ac:picMkLst>
            <pc:docMk/>
            <pc:sldMk cId="66364055" sldId="291"/>
            <ac:picMk id="14" creationId="{4836FFC1-8882-1F64-E149-74C9AB9D7833}"/>
          </ac:picMkLst>
        </pc:picChg>
        <pc:picChg chg="add mod">
          <ac:chgData name="Leonie Smith" userId="fed1330f33f5650e" providerId="LiveId" clId="{3D46EA3B-4CBE-43E6-9827-31036C031ACA}" dt="2023-08-15T06:46:36.492" v="66"/>
          <ac:picMkLst>
            <pc:docMk/>
            <pc:sldMk cId="66364055" sldId="291"/>
            <ac:picMk id="15" creationId="{C3846720-1395-CE35-0F8B-196E1B369BCB}"/>
          </ac:picMkLst>
        </pc:picChg>
      </pc:sldChg>
      <pc:sldChg chg="addSp modSp">
        <pc:chgData name="Leonie Smith" userId="fed1330f33f5650e" providerId="LiveId" clId="{3D46EA3B-4CBE-43E6-9827-31036C031ACA}" dt="2023-08-15T06:47:45.821" v="67"/>
        <pc:sldMkLst>
          <pc:docMk/>
          <pc:sldMk cId="768309068" sldId="292"/>
        </pc:sldMkLst>
        <pc:picChg chg="add mod">
          <ac:chgData name="Leonie Smith" userId="fed1330f33f5650e" providerId="LiveId" clId="{3D46EA3B-4CBE-43E6-9827-31036C031ACA}" dt="2023-08-15T06:47:45.821" v="67"/>
          <ac:picMkLst>
            <pc:docMk/>
            <pc:sldMk cId="768309068" sldId="292"/>
            <ac:picMk id="6" creationId="{36F5DC43-7062-12F0-D796-1CEC94BDB8E0}"/>
          </ac:picMkLst>
        </pc:picChg>
      </pc:sldChg>
      <pc:sldChg chg="addSp delSp modSp mod modTransition modAnim">
        <pc:chgData name="Leonie Smith" userId="fed1330f33f5650e" providerId="LiveId" clId="{3D46EA3B-4CBE-43E6-9827-31036C031ACA}" dt="2023-08-15T06:56:19.772" v="110"/>
        <pc:sldMkLst>
          <pc:docMk/>
          <pc:sldMk cId="1272472953" sldId="293"/>
        </pc:sldMkLst>
        <pc:picChg chg="add del mod">
          <ac:chgData name="Leonie Smith" userId="fed1330f33f5650e" providerId="LiveId" clId="{3D46EA3B-4CBE-43E6-9827-31036C031ACA}" dt="2023-08-15T06:54:06.316" v="91"/>
          <ac:picMkLst>
            <pc:docMk/>
            <pc:sldMk cId="1272472953" sldId="293"/>
            <ac:picMk id="6" creationId="{F0C3E499-6703-834B-6370-98854B880AA1}"/>
          </ac:picMkLst>
        </pc:picChg>
        <pc:picChg chg="add del mod">
          <ac:chgData name="Leonie Smith" userId="fed1330f33f5650e" providerId="LiveId" clId="{3D46EA3B-4CBE-43E6-9827-31036C031ACA}" dt="2023-08-15T06:54:21.170" v="92"/>
          <ac:picMkLst>
            <pc:docMk/>
            <pc:sldMk cId="1272472953" sldId="293"/>
            <ac:picMk id="9" creationId="{242788CA-ECDD-631F-5C66-D12F30912CD1}"/>
          </ac:picMkLst>
        </pc:picChg>
        <pc:picChg chg="add del mod">
          <ac:chgData name="Leonie Smith" userId="fed1330f33f5650e" providerId="LiveId" clId="{3D46EA3B-4CBE-43E6-9827-31036C031ACA}" dt="2023-08-15T06:54:31.282" v="94"/>
          <ac:picMkLst>
            <pc:docMk/>
            <pc:sldMk cId="1272472953" sldId="293"/>
            <ac:picMk id="10" creationId="{26FFCE85-E6E5-385B-CC8B-06E5F6A38284}"/>
          </ac:picMkLst>
        </pc:picChg>
        <pc:picChg chg="add del mod ord">
          <ac:chgData name="Leonie Smith" userId="fed1330f33f5650e" providerId="LiveId" clId="{3D46EA3B-4CBE-43E6-9827-31036C031ACA}" dt="2023-08-15T06:54:47.822" v="95"/>
          <ac:picMkLst>
            <pc:docMk/>
            <pc:sldMk cId="1272472953" sldId="293"/>
            <ac:picMk id="14" creationId="{48FC360F-0EF1-6058-5191-5E877F124E10}"/>
          </ac:picMkLst>
        </pc:picChg>
        <pc:picChg chg="add del mod">
          <ac:chgData name="Leonie Smith" userId="fed1330f33f5650e" providerId="LiveId" clId="{3D46EA3B-4CBE-43E6-9827-31036C031ACA}" dt="2023-08-15T06:54:57.511" v="97"/>
          <ac:picMkLst>
            <pc:docMk/>
            <pc:sldMk cId="1272472953" sldId="293"/>
            <ac:picMk id="15" creationId="{308F58BE-B3EE-0549-97C3-9D6857C44641}"/>
          </ac:picMkLst>
        </pc:picChg>
        <pc:picChg chg="add del mod ord">
          <ac:chgData name="Leonie Smith" userId="fed1330f33f5650e" providerId="LiveId" clId="{3D46EA3B-4CBE-43E6-9827-31036C031ACA}" dt="2023-08-15T06:55:06.928" v="98"/>
          <ac:picMkLst>
            <pc:docMk/>
            <pc:sldMk cId="1272472953" sldId="293"/>
            <ac:picMk id="19" creationId="{7A09B112-BAD6-4ACE-0DF7-2DA1C418A8AC}"/>
          </ac:picMkLst>
        </pc:picChg>
        <pc:picChg chg="add del mod">
          <ac:chgData name="Leonie Smith" userId="fed1330f33f5650e" providerId="LiveId" clId="{3D46EA3B-4CBE-43E6-9827-31036C031ACA}" dt="2023-08-15T06:55:08.198" v="100"/>
          <ac:picMkLst>
            <pc:docMk/>
            <pc:sldMk cId="1272472953" sldId="293"/>
            <ac:picMk id="20" creationId="{9294635C-CEEA-FDE3-C7AA-1709D3895462}"/>
          </ac:picMkLst>
        </pc:picChg>
        <pc:picChg chg="add del mod ord">
          <ac:chgData name="Leonie Smith" userId="fed1330f33f5650e" providerId="LiveId" clId="{3D46EA3B-4CBE-43E6-9827-31036C031ACA}" dt="2023-08-15T06:55:26.595" v="101"/>
          <ac:picMkLst>
            <pc:docMk/>
            <pc:sldMk cId="1272472953" sldId="293"/>
            <ac:picMk id="23" creationId="{D46588A3-065C-A061-F2CE-76151BEAC576}"/>
          </ac:picMkLst>
        </pc:picChg>
        <pc:picChg chg="add del mod">
          <ac:chgData name="Leonie Smith" userId="fed1330f33f5650e" providerId="LiveId" clId="{3D46EA3B-4CBE-43E6-9827-31036C031ACA}" dt="2023-08-15T06:55:40.216" v="103"/>
          <ac:picMkLst>
            <pc:docMk/>
            <pc:sldMk cId="1272472953" sldId="293"/>
            <ac:picMk id="24" creationId="{FBE0CC24-D466-68B9-84F6-B5EE67F4C70B}"/>
          </ac:picMkLst>
        </pc:picChg>
        <pc:picChg chg="add del mod ord">
          <ac:chgData name="Leonie Smith" userId="fed1330f33f5650e" providerId="LiveId" clId="{3D46EA3B-4CBE-43E6-9827-31036C031ACA}" dt="2023-08-15T06:55:52.567" v="104"/>
          <ac:picMkLst>
            <pc:docMk/>
            <pc:sldMk cId="1272472953" sldId="293"/>
            <ac:picMk id="28" creationId="{B2F69D35-060A-6025-E1F8-B035CF1FC7CC}"/>
          </ac:picMkLst>
        </pc:picChg>
        <pc:picChg chg="add del mod">
          <ac:chgData name="Leonie Smith" userId="fed1330f33f5650e" providerId="LiveId" clId="{3D46EA3B-4CBE-43E6-9827-31036C031ACA}" dt="2023-08-15T06:55:54.101" v="106"/>
          <ac:picMkLst>
            <pc:docMk/>
            <pc:sldMk cId="1272472953" sldId="293"/>
            <ac:picMk id="29" creationId="{44CA8C16-4C8E-8D26-BD16-E997164DE81F}"/>
          </ac:picMkLst>
        </pc:picChg>
        <pc:picChg chg="add del mod ord">
          <ac:chgData name="Leonie Smith" userId="fed1330f33f5650e" providerId="LiveId" clId="{3D46EA3B-4CBE-43E6-9827-31036C031ACA}" dt="2023-08-15T06:56:01.372" v="107"/>
          <ac:picMkLst>
            <pc:docMk/>
            <pc:sldMk cId="1272472953" sldId="293"/>
            <ac:picMk id="32" creationId="{30C68778-C5D6-6414-98CA-1DB959622443}"/>
          </ac:picMkLst>
        </pc:picChg>
        <pc:picChg chg="add del mod">
          <ac:chgData name="Leonie Smith" userId="fed1330f33f5650e" providerId="LiveId" clId="{3D46EA3B-4CBE-43E6-9827-31036C031ACA}" dt="2023-08-15T06:56:02.809" v="109"/>
          <ac:picMkLst>
            <pc:docMk/>
            <pc:sldMk cId="1272472953" sldId="293"/>
            <ac:picMk id="33" creationId="{BD76950E-CC77-0747-0AB9-308A9E83F39B}"/>
          </ac:picMkLst>
        </pc:picChg>
        <pc:picChg chg="add del mod ord">
          <ac:chgData name="Leonie Smith" userId="fed1330f33f5650e" providerId="LiveId" clId="{3D46EA3B-4CBE-43E6-9827-31036C031ACA}" dt="2023-08-15T06:56:19.772" v="110"/>
          <ac:picMkLst>
            <pc:docMk/>
            <pc:sldMk cId="1272472953" sldId="293"/>
            <ac:picMk id="36" creationId="{78105089-CB7A-47ED-A6F9-B31BDCB06F84}"/>
          </ac:picMkLst>
        </pc:picChg>
        <pc:picChg chg="add mod">
          <ac:chgData name="Leonie Smith" userId="fed1330f33f5650e" providerId="LiveId" clId="{3D46EA3B-4CBE-43E6-9827-31036C031ACA}" dt="2023-08-15T06:56:19.772" v="110"/>
          <ac:picMkLst>
            <pc:docMk/>
            <pc:sldMk cId="1272472953" sldId="293"/>
            <ac:picMk id="37" creationId="{C277F646-762E-D51A-2FFE-119B07F6E9F1}"/>
          </ac:picMkLst>
        </pc:picChg>
      </pc:sldChg>
      <pc:sldChg chg="addSp delSp modSp mod modTransition modAnim">
        <pc:chgData name="Leonie Smith" userId="fed1330f33f5650e" providerId="LiveId" clId="{3D46EA3B-4CBE-43E6-9827-31036C031ACA}" dt="2023-08-15T06:50:21.018" v="77"/>
        <pc:sldMkLst>
          <pc:docMk/>
          <pc:sldMk cId="721879935" sldId="299"/>
        </pc:sldMkLst>
        <pc:picChg chg="add del mod">
          <ac:chgData name="Leonie Smith" userId="fed1330f33f5650e" providerId="LiveId" clId="{3D46EA3B-4CBE-43E6-9827-31036C031ACA}" dt="2023-08-15T06:48:59.888" v="70"/>
          <ac:picMkLst>
            <pc:docMk/>
            <pc:sldMk cId="721879935" sldId="299"/>
            <ac:picMk id="6" creationId="{66889A6C-E8E4-6C81-C4CB-00BB66DF2C54}"/>
          </ac:picMkLst>
        </pc:picChg>
        <pc:picChg chg="add del mod">
          <ac:chgData name="Leonie Smith" userId="fed1330f33f5650e" providerId="LiveId" clId="{3D46EA3B-4CBE-43E6-9827-31036C031ACA}" dt="2023-08-15T06:49:18.229" v="71"/>
          <ac:picMkLst>
            <pc:docMk/>
            <pc:sldMk cId="721879935" sldId="299"/>
            <ac:picMk id="9" creationId="{98009249-B008-9705-C78C-1F989130AF0A}"/>
          </ac:picMkLst>
        </pc:picChg>
        <pc:picChg chg="add del mod">
          <ac:chgData name="Leonie Smith" userId="fed1330f33f5650e" providerId="LiveId" clId="{3D46EA3B-4CBE-43E6-9827-31036C031ACA}" dt="2023-08-15T06:49:30.325" v="73"/>
          <ac:picMkLst>
            <pc:docMk/>
            <pc:sldMk cId="721879935" sldId="299"/>
            <ac:picMk id="10" creationId="{6A4DE141-70C0-815E-120E-9A0F4486E32F}"/>
          </ac:picMkLst>
        </pc:picChg>
        <pc:picChg chg="add del mod ord">
          <ac:chgData name="Leonie Smith" userId="fed1330f33f5650e" providerId="LiveId" clId="{3D46EA3B-4CBE-43E6-9827-31036C031ACA}" dt="2023-08-15T06:49:48.936" v="74"/>
          <ac:picMkLst>
            <pc:docMk/>
            <pc:sldMk cId="721879935" sldId="299"/>
            <ac:picMk id="14" creationId="{25CB5F38-DB12-85A1-F956-BAE780C5FB6C}"/>
          </ac:picMkLst>
        </pc:picChg>
        <pc:picChg chg="add del mod">
          <ac:chgData name="Leonie Smith" userId="fed1330f33f5650e" providerId="LiveId" clId="{3D46EA3B-4CBE-43E6-9827-31036C031ACA}" dt="2023-08-15T06:50:03.244" v="76"/>
          <ac:picMkLst>
            <pc:docMk/>
            <pc:sldMk cId="721879935" sldId="299"/>
            <ac:picMk id="15" creationId="{2A13FD9D-3254-58C3-26CD-F75B850CC923}"/>
          </ac:picMkLst>
        </pc:picChg>
        <pc:picChg chg="add del mod ord">
          <ac:chgData name="Leonie Smith" userId="fed1330f33f5650e" providerId="LiveId" clId="{3D46EA3B-4CBE-43E6-9827-31036C031ACA}" dt="2023-08-15T06:50:21.018" v="77"/>
          <ac:picMkLst>
            <pc:docMk/>
            <pc:sldMk cId="721879935" sldId="299"/>
            <ac:picMk id="19" creationId="{6452490B-AD60-7539-5DA7-36BF61DFB915}"/>
          </ac:picMkLst>
        </pc:picChg>
        <pc:picChg chg="add mod">
          <ac:chgData name="Leonie Smith" userId="fed1330f33f5650e" providerId="LiveId" clId="{3D46EA3B-4CBE-43E6-9827-31036C031ACA}" dt="2023-08-15T06:50:21.018" v="77"/>
          <ac:picMkLst>
            <pc:docMk/>
            <pc:sldMk cId="721879935" sldId="299"/>
            <ac:picMk id="20" creationId="{FC30AE94-E1B7-777E-2255-AC1BA6747D3F}"/>
          </ac:picMkLst>
        </pc:picChg>
      </pc:sldChg>
      <pc:sldChg chg="addSp delSp modSp mod modTransition modAnim">
        <pc:chgData name="Leonie Smith" userId="fed1330f33f5650e" providerId="LiveId" clId="{3D46EA3B-4CBE-43E6-9827-31036C031ACA}" dt="2023-08-15T06:52:03.180" v="81"/>
        <pc:sldMkLst>
          <pc:docMk/>
          <pc:sldMk cId="1788282103" sldId="300"/>
        </pc:sldMkLst>
        <pc:picChg chg="add del mod">
          <ac:chgData name="Leonie Smith" userId="fed1330f33f5650e" providerId="LiveId" clId="{3D46EA3B-4CBE-43E6-9827-31036C031ACA}" dt="2023-08-15T06:51:37.338" v="80"/>
          <ac:picMkLst>
            <pc:docMk/>
            <pc:sldMk cId="1788282103" sldId="300"/>
            <ac:picMk id="6" creationId="{46FFAA61-85B7-C790-5D5D-16E613990350}"/>
          </ac:picMkLst>
        </pc:picChg>
        <pc:picChg chg="add del mod">
          <ac:chgData name="Leonie Smith" userId="fed1330f33f5650e" providerId="LiveId" clId="{3D46EA3B-4CBE-43E6-9827-31036C031ACA}" dt="2023-08-15T06:52:03.180" v="81"/>
          <ac:picMkLst>
            <pc:docMk/>
            <pc:sldMk cId="1788282103" sldId="300"/>
            <ac:picMk id="9" creationId="{1C0555F2-A7FC-0ECF-7C30-6084AF709402}"/>
          </ac:picMkLst>
        </pc:picChg>
        <pc:picChg chg="add mod">
          <ac:chgData name="Leonie Smith" userId="fed1330f33f5650e" providerId="LiveId" clId="{3D46EA3B-4CBE-43E6-9827-31036C031ACA}" dt="2023-08-15T06:52:03.180" v="81"/>
          <ac:picMkLst>
            <pc:docMk/>
            <pc:sldMk cId="1788282103" sldId="300"/>
            <ac:picMk id="10" creationId="{97DBD210-857C-E85F-6863-BDBE94382661}"/>
          </ac:picMkLst>
        </pc:picChg>
      </pc:sldChg>
      <pc:sldChg chg="addSp delSp modSp mod modTransition modAnim">
        <pc:chgData name="Leonie Smith" userId="fed1330f33f5650e" providerId="LiveId" clId="{3D46EA3B-4CBE-43E6-9827-31036C031ACA}" dt="2023-08-15T06:53:22.347" v="88"/>
        <pc:sldMkLst>
          <pc:docMk/>
          <pc:sldMk cId="875797209" sldId="302"/>
        </pc:sldMkLst>
        <pc:picChg chg="add del mod">
          <ac:chgData name="Leonie Smith" userId="fed1330f33f5650e" providerId="LiveId" clId="{3D46EA3B-4CBE-43E6-9827-31036C031ACA}" dt="2023-08-15T06:52:51.475" v="84"/>
          <ac:picMkLst>
            <pc:docMk/>
            <pc:sldMk cId="875797209" sldId="302"/>
            <ac:picMk id="6" creationId="{66EF7CDE-3982-EAB2-4620-ADABD3B3EC37}"/>
          </ac:picMkLst>
        </pc:picChg>
        <pc:picChg chg="add del mod">
          <ac:chgData name="Leonie Smith" userId="fed1330f33f5650e" providerId="LiveId" clId="{3D46EA3B-4CBE-43E6-9827-31036C031ACA}" dt="2023-08-15T06:53:00.995" v="85"/>
          <ac:picMkLst>
            <pc:docMk/>
            <pc:sldMk cId="875797209" sldId="302"/>
            <ac:picMk id="8" creationId="{85E2A9BC-56CC-8F46-814F-842FEA2DF103}"/>
          </ac:picMkLst>
        </pc:picChg>
        <pc:picChg chg="add del mod">
          <ac:chgData name="Leonie Smith" userId="fed1330f33f5650e" providerId="LiveId" clId="{3D46EA3B-4CBE-43E6-9827-31036C031ACA}" dt="2023-08-15T06:53:02.522" v="87"/>
          <ac:picMkLst>
            <pc:docMk/>
            <pc:sldMk cId="875797209" sldId="302"/>
            <ac:picMk id="9" creationId="{47E88F68-3589-EE45-5699-3E1F7261E967}"/>
          </ac:picMkLst>
        </pc:picChg>
        <pc:picChg chg="add del mod ord">
          <ac:chgData name="Leonie Smith" userId="fed1330f33f5650e" providerId="LiveId" clId="{3D46EA3B-4CBE-43E6-9827-31036C031ACA}" dt="2023-08-15T06:53:22.347" v="88"/>
          <ac:picMkLst>
            <pc:docMk/>
            <pc:sldMk cId="875797209" sldId="302"/>
            <ac:picMk id="12" creationId="{D642742E-86BD-0924-2740-0EFA0B427830}"/>
          </ac:picMkLst>
        </pc:picChg>
        <pc:picChg chg="add mod">
          <ac:chgData name="Leonie Smith" userId="fed1330f33f5650e" providerId="LiveId" clId="{3D46EA3B-4CBE-43E6-9827-31036C031ACA}" dt="2023-08-15T06:53:22.347" v="88"/>
          <ac:picMkLst>
            <pc:docMk/>
            <pc:sldMk cId="875797209" sldId="302"/>
            <ac:picMk id="13" creationId="{CC6F50DE-69DC-C41A-B251-3AFC507C64A4}"/>
          </ac:picMkLst>
        </pc:picChg>
      </pc:sldChg>
      <pc:sldChg chg="addSp delSp modSp mod modTransition modAnim">
        <pc:chgData name="Leonie Smith" userId="fed1330f33f5650e" providerId="LiveId" clId="{3D46EA3B-4CBE-43E6-9827-31036C031ACA}" dt="2023-08-15T06:20:58.938" v="3"/>
        <pc:sldMkLst>
          <pc:docMk/>
          <pc:sldMk cId="625493193" sldId="303"/>
        </pc:sldMkLst>
        <pc:picChg chg="add del mod">
          <ac:chgData name="Leonie Smith" userId="fed1330f33f5650e" providerId="LiveId" clId="{3D46EA3B-4CBE-43E6-9827-31036C031ACA}" dt="2023-08-15T06:20:52.105" v="2"/>
          <ac:picMkLst>
            <pc:docMk/>
            <pc:sldMk cId="625493193" sldId="303"/>
            <ac:picMk id="7" creationId="{E108145A-0DA4-BA6C-5486-E914E520C9A0}"/>
          </ac:picMkLst>
        </pc:picChg>
        <pc:picChg chg="add del mod">
          <ac:chgData name="Leonie Smith" userId="fed1330f33f5650e" providerId="LiveId" clId="{3D46EA3B-4CBE-43E6-9827-31036C031ACA}" dt="2023-08-15T06:20:58.938" v="3"/>
          <ac:picMkLst>
            <pc:docMk/>
            <pc:sldMk cId="625493193" sldId="303"/>
            <ac:picMk id="11" creationId="{B6D26EB7-731E-4107-39BD-25402EAB46A9}"/>
          </ac:picMkLst>
        </pc:picChg>
        <pc:picChg chg="add mod">
          <ac:chgData name="Leonie Smith" userId="fed1330f33f5650e" providerId="LiveId" clId="{3D46EA3B-4CBE-43E6-9827-31036C031ACA}" dt="2023-08-15T06:20:58.938" v="3"/>
          <ac:picMkLst>
            <pc:docMk/>
            <pc:sldMk cId="625493193" sldId="303"/>
            <ac:picMk id="12" creationId="{3BA656DE-BCB8-0F59-69F6-97EAFF2711C6}"/>
          </ac:picMkLst>
        </pc:picChg>
      </pc:sldChg>
    </pc:docChg>
  </pc:docChgLst>
  <pc:docChgLst>
    <pc:chgData name="Alfred Smith" userId="3c60a3631c0db8ad" providerId="LiveId" clId="{2DAF0163-8052-4489-B088-A1DECA3DE774}"/>
    <pc:docChg chg="custSel modSld">
      <pc:chgData name="Alfred Smith" userId="3c60a3631c0db8ad" providerId="LiveId" clId="{2DAF0163-8052-4489-B088-A1DECA3DE774}" dt="2023-01-25T12:38:51.095" v="55"/>
      <pc:docMkLst>
        <pc:docMk/>
      </pc:docMkLst>
      <pc:sldChg chg="addSp delSp modSp mod modTransition modAnim">
        <pc:chgData name="Alfred Smith" userId="3c60a3631c0db8ad" providerId="LiveId" clId="{2DAF0163-8052-4489-B088-A1DECA3DE774}" dt="2023-01-25T12:38:31.909" v="42"/>
        <pc:sldMkLst>
          <pc:docMk/>
          <pc:sldMk cId="3348757415" sldId="256"/>
        </pc:sldMkLst>
        <pc:spChg chg="add mod">
          <ac:chgData name="Alfred Smith" userId="3c60a3631c0db8ad" providerId="LiveId" clId="{2DAF0163-8052-4489-B088-A1DECA3DE774}" dt="2023-01-25T12:38:31.909" v="42"/>
          <ac:spMkLst>
            <pc:docMk/>
            <pc:sldMk cId="3348757415" sldId="256"/>
            <ac:spMk id="2" creationId="{AD8DFB87-6225-7AF7-B503-F573747AC70C}"/>
          </ac:spMkLst>
        </pc:spChg>
        <pc:spChg chg="del">
          <ac:chgData name="Alfred Smith" userId="3c60a3631c0db8ad" providerId="LiveId" clId="{2DAF0163-8052-4489-B088-A1DECA3DE774}" dt="2023-01-25T12:38:24.196" v="41" actId="478"/>
          <ac:spMkLst>
            <pc:docMk/>
            <pc:sldMk cId="3348757415" sldId="256"/>
            <ac:spMk id="6" creationId="{416C064E-628E-47C0-A712-DB178FE9901E}"/>
          </ac:spMkLst>
        </pc:spChg>
        <pc:picChg chg="del">
          <ac:chgData name="Alfred Smith" userId="3c60a3631c0db8ad" providerId="LiveId" clId="{2DAF0163-8052-4489-B088-A1DECA3DE774}" dt="2023-01-25T12:37:54.074" v="27"/>
          <ac:picMkLst>
            <pc:docMk/>
            <pc:sldMk cId="3348757415" sldId="256"/>
            <ac:picMk id="3" creationId="{8D9D3145-99D0-43AF-9A5F-F990EF275757}"/>
          </ac:picMkLst>
        </pc:picChg>
      </pc:sldChg>
      <pc:sldChg chg="addSp delSp modSp mod modTransition modAnim">
        <pc:chgData name="Alfred Smith" userId="3c60a3631c0db8ad" providerId="LiveId" clId="{2DAF0163-8052-4489-B088-A1DECA3DE774}" dt="2023-01-25T12:38:33.398" v="43"/>
        <pc:sldMkLst>
          <pc:docMk/>
          <pc:sldMk cId="525752733" sldId="258"/>
        </pc:sldMkLst>
        <pc:spChg chg="add mod">
          <ac:chgData name="Alfred Smith" userId="3c60a3631c0db8ad" providerId="LiveId" clId="{2DAF0163-8052-4489-B088-A1DECA3DE774}" dt="2023-01-25T12:38:33.398" v="43"/>
          <ac:spMkLst>
            <pc:docMk/>
            <pc:sldMk cId="525752733" sldId="258"/>
            <ac:spMk id="3" creationId="{9C4B8639-32F1-D308-2066-AA6CB3B74C62}"/>
          </ac:spMkLst>
        </pc:spChg>
        <pc:spChg chg="del">
          <ac:chgData name="Alfred Smith" userId="3c60a3631c0db8ad" providerId="LiveId" clId="{2DAF0163-8052-4489-B088-A1DECA3DE774}" dt="2023-01-25T12:38:22.591" v="40" actId="478"/>
          <ac:spMkLst>
            <pc:docMk/>
            <pc:sldMk cId="525752733" sldId="258"/>
            <ac:spMk id="6" creationId="{416C064E-628E-47C0-A712-DB178FE9901E}"/>
          </ac:spMkLst>
        </pc:spChg>
        <pc:picChg chg="del">
          <ac:chgData name="Alfred Smith" userId="3c60a3631c0db8ad" providerId="LiveId" clId="{2DAF0163-8052-4489-B088-A1DECA3DE774}" dt="2023-01-25T12:37:54.074" v="27"/>
          <ac:picMkLst>
            <pc:docMk/>
            <pc:sldMk cId="525752733" sldId="258"/>
            <ac:picMk id="2" creationId="{2487806B-B5CF-401F-B17D-F0F0056F7920}"/>
          </ac:picMkLst>
        </pc:picChg>
      </pc:sldChg>
      <pc:sldChg chg="addSp delSp modSp mod modTransition modAnim">
        <pc:chgData name="Alfred Smith" userId="3c60a3631c0db8ad" providerId="LiveId" clId="{2DAF0163-8052-4489-B088-A1DECA3DE774}" dt="2023-01-25T12:38:35.050" v="44"/>
        <pc:sldMkLst>
          <pc:docMk/>
          <pc:sldMk cId="2044568653" sldId="281"/>
        </pc:sldMkLst>
        <pc:spChg chg="add mod">
          <ac:chgData name="Alfred Smith" userId="3c60a3631c0db8ad" providerId="LiveId" clId="{2DAF0163-8052-4489-B088-A1DECA3DE774}" dt="2023-01-25T12:38:35.050" v="44"/>
          <ac:spMkLst>
            <pc:docMk/>
            <pc:sldMk cId="2044568653" sldId="281"/>
            <ac:spMk id="2" creationId="{B5AE93B1-8F40-2CAB-B787-3E4B371E16FF}"/>
          </ac:spMkLst>
        </pc:spChg>
        <pc:spChg chg="del">
          <ac:chgData name="Alfred Smith" userId="3c60a3631c0db8ad" providerId="LiveId" clId="{2DAF0163-8052-4489-B088-A1DECA3DE774}" dt="2023-01-25T12:38:21.044" v="39" actId="478"/>
          <ac:spMkLst>
            <pc:docMk/>
            <pc:sldMk cId="2044568653" sldId="281"/>
            <ac:spMk id="6" creationId="{416C064E-628E-47C0-A712-DB178FE9901E}"/>
          </ac:spMkLst>
        </pc:spChg>
        <pc:picChg chg="del">
          <ac:chgData name="Alfred Smith" userId="3c60a3631c0db8ad" providerId="LiveId" clId="{2DAF0163-8052-4489-B088-A1DECA3DE774}" dt="2023-01-25T12:37:54.074" v="27"/>
          <ac:picMkLst>
            <pc:docMk/>
            <pc:sldMk cId="2044568653" sldId="281"/>
            <ac:picMk id="5" creationId="{021E67E8-9019-44DC-9C6F-EF01D3876457}"/>
          </ac:picMkLst>
        </pc:picChg>
      </pc:sldChg>
      <pc:sldChg chg="addSp delSp modSp mod modTransition modAnim">
        <pc:chgData name="Alfred Smith" userId="3c60a3631c0db8ad" providerId="LiveId" clId="{2DAF0163-8052-4489-B088-A1DECA3DE774}" dt="2023-01-25T12:38:36.416" v="45"/>
        <pc:sldMkLst>
          <pc:docMk/>
          <pc:sldMk cId="3681266347" sldId="282"/>
        </pc:sldMkLst>
        <pc:spChg chg="add mod">
          <ac:chgData name="Alfred Smith" userId="3c60a3631c0db8ad" providerId="LiveId" clId="{2DAF0163-8052-4489-B088-A1DECA3DE774}" dt="2023-01-25T12:38:36.416" v="45"/>
          <ac:spMkLst>
            <pc:docMk/>
            <pc:sldMk cId="3681266347" sldId="282"/>
            <ac:spMk id="2" creationId="{D2DF119E-707B-733B-BAC8-B342C3FA8FAE}"/>
          </ac:spMkLst>
        </pc:spChg>
        <pc:spChg chg="del">
          <ac:chgData name="Alfred Smith" userId="3c60a3631c0db8ad" providerId="LiveId" clId="{2DAF0163-8052-4489-B088-A1DECA3DE774}" dt="2023-01-25T12:38:19.345" v="38" actId="478"/>
          <ac:spMkLst>
            <pc:docMk/>
            <pc:sldMk cId="3681266347" sldId="282"/>
            <ac:spMk id="6" creationId="{416C064E-628E-47C0-A712-DB178FE9901E}"/>
          </ac:spMkLst>
        </pc:spChg>
        <pc:picChg chg="del">
          <ac:chgData name="Alfred Smith" userId="3c60a3631c0db8ad" providerId="LiveId" clId="{2DAF0163-8052-4489-B088-A1DECA3DE774}" dt="2023-01-25T12:37:54.074" v="27"/>
          <ac:picMkLst>
            <pc:docMk/>
            <pc:sldMk cId="3681266347" sldId="282"/>
            <ac:picMk id="7" creationId="{59783A7E-81B6-4C3F-BC48-1DA40F67E8BD}"/>
          </ac:picMkLst>
        </pc:picChg>
      </pc:sldChg>
      <pc:sldChg chg="addSp delSp modSp mod modTransition modAnim">
        <pc:chgData name="Alfred Smith" userId="3c60a3631c0db8ad" providerId="LiveId" clId="{2DAF0163-8052-4489-B088-A1DECA3DE774}" dt="2023-01-25T12:38:37.768" v="46"/>
        <pc:sldMkLst>
          <pc:docMk/>
          <pc:sldMk cId="26953390" sldId="283"/>
        </pc:sldMkLst>
        <pc:spChg chg="add mod">
          <ac:chgData name="Alfred Smith" userId="3c60a3631c0db8ad" providerId="LiveId" clId="{2DAF0163-8052-4489-B088-A1DECA3DE774}" dt="2023-01-25T12:38:37.768" v="46"/>
          <ac:spMkLst>
            <pc:docMk/>
            <pc:sldMk cId="26953390" sldId="283"/>
            <ac:spMk id="2" creationId="{1D02634E-96CB-F944-7FCE-58241374F530}"/>
          </ac:spMkLst>
        </pc:spChg>
        <pc:spChg chg="del">
          <ac:chgData name="Alfred Smith" userId="3c60a3631c0db8ad" providerId="LiveId" clId="{2DAF0163-8052-4489-B088-A1DECA3DE774}" dt="2023-01-25T12:38:16.969" v="37" actId="478"/>
          <ac:spMkLst>
            <pc:docMk/>
            <pc:sldMk cId="26953390" sldId="283"/>
            <ac:spMk id="6" creationId="{416C064E-628E-47C0-A712-DB178FE9901E}"/>
          </ac:spMkLst>
        </pc:spChg>
        <pc:picChg chg="del">
          <ac:chgData name="Alfred Smith" userId="3c60a3631c0db8ad" providerId="LiveId" clId="{2DAF0163-8052-4489-B088-A1DECA3DE774}" dt="2023-01-25T12:37:54.074" v="27"/>
          <ac:picMkLst>
            <pc:docMk/>
            <pc:sldMk cId="26953390" sldId="283"/>
            <ac:picMk id="7" creationId="{9BA68FB1-E6EC-434F-98D0-AA03E2C850A2}"/>
          </ac:picMkLst>
        </pc:picChg>
      </pc:sldChg>
      <pc:sldChg chg="addSp delSp modSp mod modTransition modAnim">
        <pc:chgData name="Alfred Smith" userId="3c60a3631c0db8ad" providerId="LiveId" clId="{2DAF0163-8052-4489-B088-A1DECA3DE774}" dt="2023-01-25T12:38:39.146" v="47"/>
        <pc:sldMkLst>
          <pc:docMk/>
          <pc:sldMk cId="2872476414" sldId="284"/>
        </pc:sldMkLst>
        <pc:spChg chg="add mod">
          <ac:chgData name="Alfred Smith" userId="3c60a3631c0db8ad" providerId="LiveId" clId="{2DAF0163-8052-4489-B088-A1DECA3DE774}" dt="2023-01-25T12:38:39.146" v="47"/>
          <ac:spMkLst>
            <pc:docMk/>
            <pc:sldMk cId="2872476414" sldId="284"/>
            <ac:spMk id="2" creationId="{FD69E678-7F05-EACE-6C4F-3582CCD40DA8}"/>
          </ac:spMkLst>
        </pc:spChg>
        <pc:spChg chg="del">
          <ac:chgData name="Alfred Smith" userId="3c60a3631c0db8ad" providerId="LiveId" clId="{2DAF0163-8052-4489-B088-A1DECA3DE774}" dt="2023-01-25T12:38:14.477" v="36" actId="478"/>
          <ac:spMkLst>
            <pc:docMk/>
            <pc:sldMk cId="2872476414" sldId="284"/>
            <ac:spMk id="6" creationId="{416C064E-628E-47C0-A712-DB178FE9901E}"/>
          </ac:spMkLst>
        </pc:spChg>
        <pc:picChg chg="del">
          <ac:chgData name="Alfred Smith" userId="3c60a3631c0db8ad" providerId="LiveId" clId="{2DAF0163-8052-4489-B088-A1DECA3DE774}" dt="2023-01-25T12:37:54.074" v="27"/>
          <ac:picMkLst>
            <pc:docMk/>
            <pc:sldMk cId="2872476414" sldId="284"/>
            <ac:picMk id="7" creationId="{ECCC9395-B637-4E9A-B979-94FB1F235E2F}"/>
          </ac:picMkLst>
        </pc:picChg>
      </pc:sldChg>
      <pc:sldChg chg="addSp delSp modSp mod modTransition modAnim">
        <pc:chgData name="Alfred Smith" userId="3c60a3631c0db8ad" providerId="LiveId" clId="{2DAF0163-8052-4489-B088-A1DECA3DE774}" dt="2023-01-25T12:38:40.493" v="48"/>
        <pc:sldMkLst>
          <pc:docMk/>
          <pc:sldMk cId="1206678836" sldId="289"/>
        </pc:sldMkLst>
        <pc:spChg chg="add mod">
          <ac:chgData name="Alfred Smith" userId="3c60a3631c0db8ad" providerId="LiveId" clId="{2DAF0163-8052-4489-B088-A1DECA3DE774}" dt="2023-01-25T12:38:40.493" v="48"/>
          <ac:spMkLst>
            <pc:docMk/>
            <pc:sldMk cId="1206678836" sldId="289"/>
            <ac:spMk id="2" creationId="{D6F1FC18-1FBB-20A2-E97C-B5DD3189291A}"/>
          </ac:spMkLst>
        </pc:spChg>
        <pc:spChg chg="del">
          <ac:chgData name="Alfred Smith" userId="3c60a3631c0db8ad" providerId="LiveId" clId="{2DAF0163-8052-4489-B088-A1DECA3DE774}" dt="2023-01-25T12:38:12.858" v="35" actId="478"/>
          <ac:spMkLst>
            <pc:docMk/>
            <pc:sldMk cId="1206678836" sldId="289"/>
            <ac:spMk id="6" creationId="{416C064E-628E-47C0-A712-DB178FE9901E}"/>
          </ac:spMkLst>
        </pc:spChg>
        <pc:picChg chg="del">
          <ac:chgData name="Alfred Smith" userId="3c60a3631c0db8ad" providerId="LiveId" clId="{2DAF0163-8052-4489-B088-A1DECA3DE774}" dt="2023-01-25T12:37:54.074" v="27"/>
          <ac:picMkLst>
            <pc:docMk/>
            <pc:sldMk cId="1206678836" sldId="289"/>
            <ac:picMk id="9" creationId="{665FF800-6641-4DAB-B7D4-7994DBDAB6EA}"/>
          </ac:picMkLst>
        </pc:picChg>
      </pc:sldChg>
      <pc:sldChg chg="addSp delSp modSp mod modTransition modAnim">
        <pc:chgData name="Alfred Smith" userId="3c60a3631c0db8ad" providerId="LiveId" clId="{2DAF0163-8052-4489-B088-A1DECA3DE774}" dt="2023-01-25T12:38:41.847" v="49"/>
        <pc:sldMkLst>
          <pc:docMk/>
          <pc:sldMk cId="3289899634" sldId="290"/>
        </pc:sldMkLst>
        <pc:spChg chg="add mod">
          <ac:chgData name="Alfred Smith" userId="3c60a3631c0db8ad" providerId="LiveId" clId="{2DAF0163-8052-4489-B088-A1DECA3DE774}" dt="2023-01-25T12:38:41.847" v="49"/>
          <ac:spMkLst>
            <pc:docMk/>
            <pc:sldMk cId="3289899634" sldId="290"/>
            <ac:spMk id="2" creationId="{46AA6799-F93A-982D-D7A1-82CFF99A8A4C}"/>
          </ac:spMkLst>
        </pc:spChg>
        <pc:spChg chg="del">
          <ac:chgData name="Alfred Smith" userId="3c60a3631c0db8ad" providerId="LiveId" clId="{2DAF0163-8052-4489-B088-A1DECA3DE774}" dt="2023-01-25T12:38:11.198" v="34" actId="478"/>
          <ac:spMkLst>
            <pc:docMk/>
            <pc:sldMk cId="3289899634" sldId="290"/>
            <ac:spMk id="6" creationId="{416C064E-628E-47C0-A712-DB178FE9901E}"/>
          </ac:spMkLst>
        </pc:spChg>
        <pc:picChg chg="del">
          <ac:chgData name="Alfred Smith" userId="3c60a3631c0db8ad" providerId="LiveId" clId="{2DAF0163-8052-4489-B088-A1DECA3DE774}" dt="2023-01-25T12:37:54.074" v="27"/>
          <ac:picMkLst>
            <pc:docMk/>
            <pc:sldMk cId="3289899634" sldId="290"/>
            <ac:picMk id="3" creationId="{99B121D4-12A1-4EE8-B854-EB09D736A646}"/>
          </ac:picMkLst>
        </pc:picChg>
      </pc:sldChg>
      <pc:sldChg chg="addSp delSp modSp mod modTransition modAnim">
        <pc:chgData name="Alfred Smith" userId="3c60a3631c0db8ad" providerId="LiveId" clId="{2DAF0163-8052-4489-B088-A1DECA3DE774}" dt="2023-01-25T12:38:43.310" v="50"/>
        <pc:sldMkLst>
          <pc:docMk/>
          <pc:sldMk cId="66364055" sldId="291"/>
        </pc:sldMkLst>
        <pc:spChg chg="add mod">
          <ac:chgData name="Alfred Smith" userId="3c60a3631c0db8ad" providerId="LiveId" clId="{2DAF0163-8052-4489-B088-A1DECA3DE774}" dt="2023-01-25T12:38:43.310" v="50"/>
          <ac:spMkLst>
            <pc:docMk/>
            <pc:sldMk cId="66364055" sldId="291"/>
            <ac:spMk id="2" creationId="{8F97B21E-10E1-6BD5-55B1-428DF465D4D2}"/>
          </ac:spMkLst>
        </pc:spChg>
        <pc:spChg chg="del">
          <ac:chgData name="Alfred Smith" userId="3c60a3631c0db8ad" providerId="LiveId" clId="{2DAF0163-8052-4489-B088-A1DECA3DE774}" dt="2023-01-25T12:38:09.381" v="33" actId="478"/>
          <ac:spMkLst>
            <pc:docMk/>
            <pc:sldMk cId="66364055" sldId="291"/>
            <ac:spMk id="6" creationId="{416C064E-628E-47C0-A712-DB178FE9901E}"/>
          </ac:spMkLst>
        </pc:spChg>
        <pc:picChg chg="del">
          <ac:chgData name="Alfred Smith" userId="3c60a3631c0db8ad" providerId="LiveId" clId="{2DAF0163-8052-4489-B088-A1DECA3DE774}" dt="2023-01-25T12:37:54.074" v="27"/>
          <ac:picMkLst>
            <pc:docMk/>
            <pc:sldMk cId="66364055" sldId="291"/>
            <ac:picMk id="5" creationId="{AB8683B3-D7EA-48AC-820F-F7E6D73DA429}"/>
          </ac:picMkLst>
        </pc:picChg>
      </pc:sldChg>
      <pc:sldChg chg="addSp delSp modSp mod modTransition modAnim">
        <pc:chgData name="Alfred Smith" userId="3c60a3631c0db8ad" providerId="LiveId" clId="{2DAF0163-8052-4489-B088-A1DECA3DE774}" dt="2023-01-25T12:38:44.759" v="51"/>
        <pc:sldMkLst>
          <pc:docMk/>
          <pc:sldMk cId="768309068" sldId="292"/>
        </pc:sldMkLst>
        <pc:spChg chg="add mod">
          <ac:chgData name="Alfred Smith" userId="3c60a3631c0db8ad" providerId="LiveId" clId="{2DAF0163-8052-4489-B088-A1DECA3DE774}" dt="2023-01-25T12:38:44.759" v="51"/>
          <ac:spMkLst>
            <pc:docMk/>
            <pc:sldMk cId="768309068" sldId="292"/>
            <ac:spMk id="3" creationId="{85E180AD-1DFD-A65D-4C70-D36667C261C7}"/>
          </ac:spMkLst>
        </pc:spChg>
        <pc:spChg chg="del">
          <ac:chgData name="Alfred Smith" userId="3c60a3631c0db8ad" providerId="LiveId" clId="{2DAF0163-8052-4489-B088-A1DECA3DE774}" dt="2023-01-25T12:38:06.436" v="32" actId="478"/>
          <ac:spMkLst>
            <pc:docMk/>
            <pc:sldMk cId="768309068" sldId="292"/>
            <ac:spMk id="6" creationId="{416C064E-628E-47C0-A712-DB178FE9901E}"/>
          </ac:spMkLst>
        </pc:spChg>
        <pc:picChg chg="del">
          <ac:chgData name="Alfred Smith" userId="3c60a3631c0db8ad" providerId="LiveId" clId="{2DAF0163-8052-4489-B088-A1DECA3DE774}" dt="2023-01-25T12:37:54.074" v="27"/>
          <ac:picMkLst>
            <pc:docMk/>
            <pc:sldMk cId="768309068" sldId="292"/>
            <ac:picMk id="2" creationId="{09C33541-F8D5-4224-9331-187FBE52FF27}"/>
          </ac:picMkLst>
        </pc:picChg>
      </pc:sldChg>
      <pc:sldChg chg="addSp delSp modSp mod modTransition modAnim">
        <pc:chgData name="Alfred Smith" userId="3c60a3631c0db8ad" providerId="LiveId" clId="{2DAF0163-8052-4489-B088-A1DECA3DE774}" dt="2023-01-25T12:38:51.095" v="55"/>
        <pc:sldMkLst>
          <pc:docMk/>
          <pc:sldMk cId="1272472953" sldId="293"/>
        </pc:sldMkLst>
        <pc:spChg chg="add mod">
          <ac:chgData name="Alfred Smith" userId="3c60a3631c0db8ad" providerId="LiveId" clId="{2DAF0163-8052-4489-B088-A1DECA3DE774}" dt="2023-01-25T12:38:51.095" v="55"/>
          <ac:spMkLst>
            <pc:docMk/>
            <pc:sldMk cId="1272472953" sldId="293"/>
            <ac:spMk id="3" creationId="{08870271-0685-B777-B8C5-246C90A510FE}"/>
          </ac:spMkLst>
        </pc:spChg>
        <pc:spChg chg="del">
          <ac:chgData name="Alfred Smith" userId="3c60a3631c0db8ad" providerId="LiveId" clId="{2DAF0163-8052-4489-B088-A1DECA3DE774}" dt="2023-01-25T12:37:57.849" v="28" actId="478"/>
          <ac:spMkLst>
            <pc:docMk/>
            <pc:sldMk cId="1272472953" sldId="293"/>
            <ac:spMk id="6" creationId="{416C064E-628E-47C0-A712-DB178FE9901E}"/>
          </ac:spMkLst>
        </pc:spChg>
        <pc:picChg chg="del">
          <ac:chgData name="Alfred Smith" userId="3c60a3631c0db8ad" providerId="LiveId" clId="{2DAF0163-8052-4489-B088-A1DECA3DE774}" dt="2023-01-25T12:37:54.074" v="27"/>
          <ac:picMkLst>
            <pc:docMk/>
            <pc:sldMk cId="1272472953" sldId="293"/>
            <ac:picMk id="2" creationId="{696153EC-DFF6-4DC0-A203-9BBD74B2B729}"/>
          </ac:picMkLst>
        </pc:picChg>
      </pc:sldChg>
      <pc:sldChg chg="addSp delSp modSp mod modTransition modAnim">
        <pc:chgData name="Alfred Smith" userId="3c60a3631c0db8ad" providerId="LiveId" clId="{2DAF0163-8052-4489-B088-A1DECA3DE774}" dt="2023-01-25T12:38:46.264" v="52"/>
        <pc:sldMkLst>
          <pc:docMk/>
          <pc:sldMk cId="721879935" sldId="299"/>
        </pc:sldMkLst>
        <pc:spChg chg="add mod">
          <ac:chgData name="Alfred Smith" userId="3c60a3631c0db8ad" providerId="LiveId" clId="{2DAF0163-8052-4489-B088-A1DECA3DE774}" dt="2023-01-25T12:38:46.264" v="52"/>
          <ac:spMkLst>
            <pc:docMk/>
            <pc:sldMk cId="721879935" sldId="299"/>
            <ac:spMk id="3" creationId="{C059FB3E-6D30-2BD2-6417-FA8D01D9F4E2}"/>
          </ac:spMkLst>
        </pc:spChg>
        <pc:spChg chg="del">
          <ac:chgData name="Alfred Smith" userId="3c60a3631c0db8ad" providerId="LiveId" clId="{2DAF0163-8052-4489-B088-A1DECA3DE774}" dt="2023-01-25T12:38:04.785" v="31" actId="478"/>
          <ac:spMkLst>
            <pc:docMk/>
            <pc:sldMk cId="721879935" sldId="299"/>
            <ac:spMk id="6" creationId="{416C064E-628E-47C0-A712-DB178FE9901E}"/>
          </ac:spMkLst>
        </pc:spChg>
        <pc:picChg chg="del">
          <ac:chgData name="Alfred Smith" userId="3c60a3631c0db8ad" providerId="LiveId" clId="{2DAF0163-8052-4489-B088-A1DECA3DE774}" dt="2023-01-25T12:37:54.074" v="27"/>
          <ac:picMkLst>
            <pc:docMk/>
            <pc:sldMk cId="721879935" sldId="299"/>
            <ac:picMk id="2" creationId="{03DE6254-3C3B-4E16-9B86-D09597B0DFBA}"/>
          </ac:picMkLst>
        </pc:picChg>
      </pc:sldChg>
      <pc:sldChg chg="addSp delSp modSp mod modTransition modAnim">
        <pc:chgData name="Alfred Smith" userId="3c60a3631c0db8ad" providerId="LiveId" clId="{2DAF0163-8052-4489-B088-A1DECA3DE774}" dt="2023-01-25T12:38:47.684" v="53"/>
        <pc:sldMkLst>
          <pc:docMk/>
          <pc:sldMk cId="1788282103" sldId="300"/>
        </pc:sldMkLst>
        <pc:spChg chg="add mod">
          <ac:chgData name="Alfred Smith" userId="3c60a3631c0db8ad" providerId="LiveId" clId="{2DAF0163-8052-4489-B088-A1DECA3DE774}" dt="2023-01-25T12:38:47.684" v="53"/>
          <ac:spMkLst>
            <pc:docMk/>
            <pc:sldMk cId="1788282103" sldId="300"/>
            <ac:spMk id="2" creationId="{92778578-B74E-30CE-D27A-2B4430C367B4}"/>
          </ac:spMkLst>
        </pc:spChg>
        <pc:spChg chg="del">
          <ac:chgData name="Alfred Smith" userId="3c60a3631c0db8ad" providerId="LiveId" clId="{2DAF0163-8052-4489-B088-A1DECA3DE774}" dt="2023-01-25T12:38:03.108" v="30" actId="478"/>
          <ac:spMkLst>
            <pc:docMk/>
            <pc:sldMk cId="1788282103" sldId="300"/>
            <ac:spMk id="6" creationId="{416C064E-628E-47C0-A712-DB178FE9901E}"/>
          </ac:spMkLst>
        </pc:spChg>
        <pc:picChg chg="del">
          <ac:chgData name="Alfred Smith" userId="3c60a3631c0db8ad" providerId="LiveId" clId="{2DAF0163-8052-4489-B088-A1DECA3DE774}" dt="2023-01-25T12:37:54.074" v="27"/>
          <ac:picMkLst>
            <pc:docMk/>
            <pc:sldMk cId="1788282103" sldId="300"/>
            <ac:picMk id="3" creationId="{2187D939-2068-4783-9639-DF45523A481E}"/>
          </ac:picMkLst>
        </pc:picChg>
      </pc:sldChg>
      <pc:sldChg chg="addSp delSp modSp mod modTransition modAnim">
        <pc:chgData name="Alfred Smith" userId="3c60a3631c0db8ad" providerId="LiveId" clId="{2DAF0163-8052-4489-B088-A1DECA3DE774}" dt="2023-01-25T12:38:49.049" v="54"/>
        <pc:sldMkLst>
          <pc:docMk/>
          <pc:sldMk cId="875797209" sldId="302"/>
        </pc:sldMkLst>
        <pc:spChg chg="add mod">
          <ac:chgData name="Alfred Smith" userId="3c60a3631c0db8ad" providerId="LiveId" clId="{2DAF0163-8052-4489-B088-A1DECA3DE774}" dt="2023-01-25T12:38:49.049" v="54"/>
          <ac:spMkLst>
            <pc:docMk/>
            <pc:sldMk cId="875797209" sldId="302"/>
            <ac:spMk id="2" creationId="{9B0E1962-FDF9-02DD-90B4-B6B030A86AB4}"/>
          </ac:spMkLst>
        </pc:spChg>
        <pc:spChg chg="del">
          <ac:chgData name="Alfred Smith" userId="3c60a3631c0db8ad" providerId="LiveId" clId="{2DAF0163-8052-4489-B088-A1DECA3DE774}" dt="2023-01-25T12:38:01.347" v="29" actId="478"/>
          <ac:spMkLst>
            <pc:docMk/>
            <pc:sldMk cId="875797209" sldId="302"/>
            <ac:spMk id="6" creationId="{416C064E-628E-47C0-A712-DB178FE9901E}"/>
          </ac:spMkLst>
        </pc:spChg>
        <pc:picChg chg="del">
          <ac:chgData name="Alfred Smith" userId="3c60a3631c0db8ad" providerId="LiveId" clId="{2DAF0163-8052-4489-B088-A1DECA3DE774}" dt="2023-01-25T12:37:54.074" v="27"/>
          <ac:picMkLst>
            <pc:docMk/>
            <pc:sldMk cId="875797209" sldId="302"/>
            <ac:picMk id="3" creationId="{8FE426D6-714C-4353-81D8-777A39F3BB73}"/>
          </ac:picMkLst>
        </pc:picChg>
      </pc:sldChg>
      <pc:sldChg chg="delSp modTransition modAnim">
        <pc:chgData name="Alfred Smith" userId="3c60a3631c0db8ad" providerId="LiveId" clId="{2DAF0163-8052-4489-B088-A1DECA3DE774}" dt="2023-01-25T12:37:54.074" v="27"/>
        <pc:sldMkLst>
          <pc:docMk/>
          <pc:sldMk cId="625493193" sldId="303"/>
        </pc:sldMkLst>
        <pc:picChg chg="del">
          <ac:chgData name="Alfred Smith" userId="3c60a3631c0db8ad" providerId="LiveId" clId="{2DAF0163-8052-4489-B088-A1DECA3DE774}" dt="2023-01-25T12:37:54.074" v="27"/>
          <ac:picMkLst>
            <pc:docMk/>
            <pc:sldMk cId="625493193" sldId="303"/>
            <ac:picMk id="4" creationId="{ED7A4214-1450-44D1-B66D-B16F2B3DDDA9}"/>
          </ac:picMkLst>
        </pc:picChg>
      </pc:sldChg>
      <pc:sldChg chg="modSp mod modTransition">
        <pc:chgData name="Alfred Smith" userId="3c60a3631c0db8ad" providerId="LiveId" clId="{2DAF0163-8052-4489-B088-A1DECA3DE774}" dt="2023-01-25T12:37:54.074" v="27"/>
        <pc:sldMkLst>
          <pc:docMk/>
          <pc:sldMk cId="3699564050" sldId="304"/>
        </pc:sldMkLst>
        <pc:spChg chg="mod">
          <ac:chgData name="Alfred Smith" userId="3c60a3631c0db8ad" providerId="LiveId" clId="{2DAF0163-8052-4489-B088-A1DECA3DE774}" dt="2023-01-25T12:36:40.876" v="9" actId="14100"/>
          <ac:spMkLst>
            <pc:docMk/>
            <pc:sldMk cId="3699564050" sldId="304"/>
            <ac:spMk id="4" creationId="{99CC2C60-8E87-4190-9B30-138E1632EADD}"/>
          </ac:spMkLst>
        </pc:spChg>
      </pc:sldChg>
      <pc:sldChg chg="addSp delSp modSp mod modTransition">
        <pc:chgData name="Alfred Smith" userId="3c60a3631c0db8ad" providerId="LiveId" clId="{2DAF0163-8052-4489-B088-A1DECA3DE774}" dt="2023-01-25T12:37:54.074" v="27"/>
        <pc:sldMkLst>
          <pc:docMk/>
          <pc:sldMk cId="485007807" sldId="305"/>
        </pc:sldMkLst>
        <pc:spChg chg="del">
          <ac:chgData name="Alfred Smith" userId="3c60a3631c0db8ad" providerId="LiveId" clId="{2DAF0163-8052-4489-B088-A1DECA3DE774}" dt="2023-01-25T12:36:51.284" v="12" actId="478"/>
          <ac:spMkLst>
            <pc:docMk/>
            <pc:sldMk cId="485007807" sldId="305"/>
            <ac:spMk id="3" creationId="{1B4C246A-25C3-4107-85D3-2737950E1BFB}"/>
          </ac:spMkLst>
        </pc:spChg>
        <pc:spChg chg="add del mod">
          <ac:chgData name="Alfred Smith" userId="3c60a3631c0db8ad" providerId="LiveId" clId="{2DAF0163-8052-4489-B088-A1DECA3DE774}" dt="2023-01-25T12:36:48.497" v="11"/>
          <ac:spMkLst>
            <pc:docMk/>
            <pc:sldMk cId="485007807" sldId="305"/>
            <ac:spMk id="4" creationId="{A71AC598-B936-3D0B-1EC0-CB625C8100DE}"/>
          </ac:spMkLst>
        </pc:spChg>
        <pc:spChg chg="add mod">
          <ac:chgData name="Alfred Smith" userId="3c60a3631c0db8ad" providerId="LiveId" clId="{2DAF0163-8052-4489-B088-A1DECA3DE774}" dt="2023-01-25T12:36:52.367" v="13"/>
          <ac:spMkLst>
            <pc:docMk/>
            <pc:sldMk cId="485007807" sldId="305"/>
            <ac:spMk id="5" creationId="{8D3A0D3E-B5E6-75C5-DF45-6C2D6EF4004C}"/>
          </ac:spMkLst>
        </pc:spChg>
      </pc:sldChg>
      <pc:sldChg chg="modSp mod modTransition">
        <pc:chgData name="Alfred Smith" userId="3c60a3631c0db8ad" providerId="LiveId" clId="{2DAF0163-8052-4489-B088-A1DECA3DE774}" dt="2023-01-25T12:37:54.074" v="27"/>
        <pc:sldMkLst>
          <pc:docMk/>
          <pc:sldMk cId="3911780580" sldId="306"/>
        </pc:sldMkLst>
        <pc:spChg chg="mod">
          <ac:chgData name="Alfred Smith" userId="3c60a3631c0db8ad" providerId="LiveId" clId="{2DAF0163-8052-4489-B088-A1DECA3DE774}" dt="2023-01-25T12:37:03.525" v="14"/>
          <ac:spMkLst>
            <pc:docMk/>
            <pc:sldMk cId="3911780580" sldId="306"/>
            <ac:spMk id="4" creationId="{2A19FFC3-F0F2-4E9F-8008-759BA1EF57C4}"/>
          </ac:spMkLst>
        </pc:spChg>
      </pc:sldChg>
      <pc:sldChg chg="modSp mod modTransition">
        <pc:chgData name="Alfred Smith" userId="3c60a3631c0db8ad" providerId="LiveId" clId="{2DAF0163-8052-4489-B088-A1DECA3DE774}" dt="2023-01-25T12:37:54.074" v="27"/>
        <pc:sldMkLst>
          <pc:docMk/>
          <pc:sldMk cId="3292556475" sldId="307"/>
        </pc:sldMkLst>
        <pc:spChg chg="mod">
          <ac:chgData name="Alfred Smith" userId="3c60a3631c0db8ad" providerId="LiveId" clId="{2DAF0163-8052-4489-B088-A1DECA3DE774}" dt="2023-01-25T12:37:06.841" v="15"/>
          <ac:spMkLst>
            <pc:docMk/>
            <pc:sldMk cId="3292556475" sldId="307"/>
            <ac:spMk id="4" creationId="{091617CE-97DC-4754-B700-A742CE5C7125}"/>
          </ac:spMkLst>
        </pc:spChg>
      </pc:sldChg>
      <pc:sldChg chg="modSp mod modTransition">
        <pc:chgData name="Alfred Smith" userId="3c60a3631c0db8ad" providerId="LiveId" clId="{2DAF0163-8052-4489-B088-A1DECA3DE774}" dt="2023-01-25T12:37:54.074" v="27"/>
        <pc:sldMkLst>
          <pc:docMk/>
          <pc:sldMk cId="84152729" sldId="308"/>
        </pc:sldMkLst>
        <pc:spChg chg="mod">
          <ac:chgData name="Alfred Smith" userId="3c60a3631c0db8ad" providerId="LiveId" clId="{2DAF0163-8052-4489-B088-A1DECA3DE774}" dt="2023-01-25T12:37:09.529" v="16"/>
          <ac:spMkLst>
            <pc:docMk/>
            <pc:sldMk cId="84152729" sldId="308"/>
            <ac:spMk id="4" creationId="{26E757AE-39C1-41D0-9315-81977D99191C}"/>
          </ac:spMkLst>
        </pc:spChg>
      </pc:sldChg>
      <pc:sldChg chg="modSp mod modTransition">
        <pc:chgData name="Alfred Smith" userId="3c60a3631c0db8ad" providerId="LiveId" clId="{2DAF0163-8052-4489-B088-A1DECA3DE774}" dt="2023-01-25T12:37:54.074" v="27"/>
        <pc:sldMkLst>
          <pc:docMk/>
          <pc:sldMk cId="3506904326" sldId="309"/>
        </pc:sldMkLst>
        <pc:spChg chg="mod">
          <ac:chgData name="Alfred Smith" userId="3c60a3631c0db8ad" providerId="LiveId" clId="{2DAF0163-8052-4489-B088-A1DECA3DE774}" dt="2023-01-25T12:37:12.666" v="17"/>
          <ac:spMkLst>
            <pc:docMk/>
            <pc:sldMk cId="3506904326" sldId="309"/>
            <ac:spMk id="4" creationId="{AF9B7924-FDEF-4AD6-952F-6588261C0AD0}"/>
          </ac:spMkLst>
        </pc:spChg>
      </pc:sldChg>
      <pc:sldChg chg="modSp mod modTransition">
        <pc:chgData name="Alfred Smith" userId="3c60a3631c0db8ad" providerId="LiveId" clId="{2DAF0163-8052-4489-B088-A1DECA3DE774}" dt="2023-01-25T12:37:54.074" v="27"/>
        <pc:sldMkLst>
          <pc:docMk/>
          <pc:sldMk cId="796794005" sldId="310"/>
        </pc:sldMkLst>
        <pc:spChg chg="mod">
          <ac:chgData name="Alfred Smith" userId="3c60a3631c0db8ad" providerId="LiveId" clId="{2DAF0163-8052-4489-B088-A1DECA3DE774}" dt="2023-01-25T12:37:15.802" v="18"/>
          <ac:spMkLst>
            <pc:docMk/>
            <pc:sldMk cId="796794005" sldId="310"/>
            <ac:spMk id="4" creationId="{C5A0BA1D-CF83-454A-98F2-25BF06FACB05}"/>
          </ac:spMkLst>
        </pc:spChg>
      </pc:sldChg>
      <pc:sldChg chg="modSp mod modTransition">
        <pc:chgData name="Alfred Smith" userId="3c60a3631c0db8ad" providerId="LiveId" clId="{2DAF0163-8052-4489-B088-A1DECA3DE774}" dt="2023-01-25T12:37:54.074" v="27"/>
        <pc:sldMkLst>
          <pc:docMk/>
          <pc:sldMk cId="2723166451" sldId="311"/>
        </pc:sldMkLst>
        <pc:spChg chg="mod">
          <ac:chgData name="Alfred Smith" userId="3c60a3631c0db8ad" providerId="LiveId" clId="{2DAF0163-8052-4489-B088-A1DECA3DE774}" dt="2023-01-25T12:37:18.826" v="19"/>
          <ac:spMkLst>
            <pc:docMk/>
            <pc:sldMk cId="2723166451" sldId="311"/>
            <ac:spMk id="4" creationId="{13705630-F3A3-4B16-8922-36C2C93F1E2E}"/>
          </ac:spMkLst>
        </pc:spChg>
      </pc:sldChg>
      <pc:sldChg chg="modSp mod modTransition">
        <pc:chgData name="Alfred Smith" userId="3c60a3631c0db8ad" providerId="LiveId" clId="{2DAF0163-8052-4489-B088-A1DECA3DE774}" dt="2023-01-25T12:37:54.074" v="27"/>
        <pc:sldMkLst>
          <pc:docMk/>
          <pc:sldMk cId="2449757091" sldId="312"/>
        </pc:sldMkLst>
        <pc:spChg chg="mod">
          <ac:chgData name="Alfred Smith" userId="3c60a3631c0db8ad" providerId="LiveId" clId="{2DAF0163-8052-4489-B088-A1DECA3DE774}" dt="2023-01-25T12:37:22.013" v="20"/>
          <ac:spMkLst>
            <pc:docMk/>
            <pc:sldMk cId="2449757091" sldId="312"/>
            <ac:spMk id="4" creationId="{DC741020-9B50-41CE-B59C-0432560FB7ED}"/>
          </ac:spMkLst>
        </pc:spChg>
      </pc:sldChg>
      <pc:sldChg chg="modSp mod modTransition">
        <pc:chgData name="Alfred Smith" userId="3c60a3631c0db8ad" providerId="LiveId" clId="{2DAF0163-8052-4489-B088-A1DECA3DE774}" dt="2023-01-25T12:37:54.074" v="27"/>
        <pc:sldMkLst>
          <pc:docMk/>
          <pc:sldMk cId="2949795248" sldId="313"/>
        </pc:sldMkLst>
        <pc:spChg chg="mod">
          <ac:chgData name="Alfred Smith" userId="3c60a3631c0db8ad" providerId="LiveId" clId="{2DAF0163-8052-4489-B088-A1DECA3DE774}" dt="2023-01-25T12:37:25.276" v="21"/>
          <ac:spMkLst>
            <pc:docMk/>
            <pc:sldMk cId="2949795248" sldId="313"/>
            <ac:spMk id="4" creationId="{81FAC22A-908D-46B9-8B83-7A89ACD533E3}"/>
          </ac:spMkLst>
        </pc:spChg>
      </pc:sldChg>
      <pc:sldChg chg="modSp mod modTransition">
        <pc:chgData name="Alfred Smith" userId="3c60a3631c0db8ad" providerId="LiveId" clId="{2DAF0163-8052-4489-B088-A1DECA3DE774}" dt="2023-01-25T12:37:54.074" v="27"/>
        <pc:sldMkLst>
          <pc:docMk/>
          <pc:sldMk cId="3689342894" sldId="314"/>
        </pc:sldMkLst>
        <pc:spChg chg="mod">
          <ac:chgData name="Alfred Smith" userId="3c60a3631c0db8ad" providerId="LiveId" clId="{2DAF0163-8052-4489-B088-A1DECA3DE774}" dt="2023-01-25T12:37:27.752" v="22"/>
          <ac:spMkLst>
            <pc:docMk/>
            <pc:sldMk cId="3689342894" sldId="314"/>
            <ac:spMk id="3" creationId="{8E416DD7-C1B1-41F0-AD92-F56E7D74C733}"/>
          </ac:spMkLst>
        </pc:spChg>
      </pc:sldChg>
      <pc:sldChg chg="modSp mod modTransition">
        <pc:chgData name="Alfred Smith" userId="3c60a3631c0db8ad" providerId="LiveId" clId="{2DAF0163-8052-4489-B088-A1DECA3DE774}" dt="2023-01-25T12:37:54.074" v="27"/>
        <pc:sldMkLst>
          <pc:docMk/>
          <pc:sldMk cId="502742652" sldId="315"/>
        </pc:sldMkLst>
        <pc:spChg chg="mod">
          <ac:chgData name="Alfred Smith" userId="3c60a3631c0db8ad" providerId="LiveId" clId="{2DAF0163-8052-4489-B088-A1DECA3DE774}" dt="2023-01-25T12:37:30.794" v="23"/>
          <ac:spMkLst>
            <pc:docMk/>
            <pc:sldMk cId="502742652" sldId="315"/>
            <ac:spMk id="4" creationId="{78B3119C-96E1-4B9D-8D3D-F28988457E7A}"/>
          </ac:spMkLst>
        </pc:spChg>
      </pc:sldChg>
      <pc:sldChg chg="modSp mod modTransition">
        <pc:chgData name="Alfred Smith" userId="3c60a3631c0db8ad" providerId="LiveId" clId="{2DAF0163-8052-4489-B088-A1DECA3DE774}" dt="2023-01-25T12:37:54.074" v="27"/>
        <pc:sldMkLst>
          <pc:docMk/>
          <pc:sldMk cId="3905496348" sldId="316"/>
        </pc:sldMkLst>
        <pc:spChg chg="mod">
          <ac:chgData name="Alfred Smith" userId="3c60a3631c0db8ad" providerId="LiveId" clId="{2DAF0163-8052-4489-B088-A1DECA3DE774}" dt="2023-01-25T12:37:33.799" v="24"/>
          <ac:spMkLst>
            <pc:docMk/>
            <pc:sldMk cId="3905496348" sldId="316"/>
            <ac:spMk id="4" creationId="{CF829023-75BD-4D77-801F-D10E4A8A1481}"/>
          </ac:spMkLst>
        </pc:spChg>
      </pc:sldChg>
      <pc:sldChg chg="modSp mod modTransition">
        <pc:chgData name="Alfred Smith" userId="3c60a3631c0db8ad" providerId="LiveId" clId="{2DAF0163-8052-4489-B088-A1DECA3DE774}" dt="2023-01-25T12:37:54.074" v="27"/>
        <pc:sldMkLst>
          <pc:docMk/>
          <pc:sldMk cId="2830884949" sldId="317"/>
        </pc:sldMkLst>
        <pc:spChg chg="mod">
          <ac:chgData name="Alfred Smith" userId="3c60a3631c0db8ad" providerId="LiveId" clId="{2DAF0163-8052-4489-B088-A1DECA3DE774}" dt="2023-01-25T12:37:38.360" v="25"/>
          <ac:spMkLst>
            <pc:docMk/>
            <pc:sldMk cId="2830884949" sldId="317"/>
            <ac:spMk id="4" creationId="{9EC4EFD8-9457-42E1-878A-166C1FC050FC}"/>
          </ac:spMkLst>
        </pc:spChg>
      </pc:sldChg>
      <pc:sldChg chg="modSp mod modTransition">
        <pc:chgData name="Alfred Smith" userId="3c60a3631c0db8ad" providerId="LiveId" clId="{2DAF0163-8052-4489-B088-A1DECA3DE774}" dt="2023-01-25T12:37:54.074" v="27"/>
        <pc:sldMkLst>
          <pc:docMk/>
          <pc:sldMk cId="4018049754" sldId="318"/>
        </pc:sldMkLst>
        <pc:spChg chg="mod">
          <ac:chgData name="Alfred Smith" userId="3c60a3631c0db8ad" providerId="LiveId" clId="{2DAF0163-8052-4489-B088-A1DECA3DE774}" dt="2023-01-25T12:37:41.456" v="26"/>
          <ac:spMkLst>
            <pc:docMk/>
            <pc:sldMk cId="4018049754" sldId="318"/>
            <ac:spMk id="4" creationId="{E55DD950-540F-46E8-934C-3148EA162AF9}"/>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E121F4-5ABD-4560-98BD-8CFB88E1CF37}" type="datetimeFigureOut">
              <a:rPr lang="en-ZA" smtClean="0"/>
              <a:t>2024/07/24</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E9BBCE-7F5E-4B35-8B5B-0816624D14EB}" type="slidenum">
              <a:rPr lang="en-ZA" smtClean="0"/>
              <a:t>‹#›</a:t>
            </a:fld>
            <a:endParaRPr lang="en-ZA"/>
          </a:p>
        </p:txBody>
      </p:sp>
    </p:spTree>
    <p:extLst>
      <p:ext uri="{BB962C8B-B14F-4D97-AF65-F5344CB8AC3E}">
        <p14:creationId xmlns:p14="http://schemas.microsoft.com/office/powerpoint/2010/main" val="3847082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a:t>checked</a:t>
            </a:r>
          </a:p>
        </p:txBody>
      </p:sp>
      <p:sp>
        <p:nvSpPr>
          <p:cNvPr id="4" name="Slide Number Placeholder 3"/>
          <p:cNvSpPr>
            <a:spLocks noGrp="1"/>
          </p:cNvSpPr>
          <p:nvPr>
            <p:ph type="sldNum" sz="quarter" idx="5"/>
          </p:nvPr>
        </p:nvSpPr>
        <p:spPr/>
        <p:txBody>
          <a:bodyPr/>
          <a:lstStyle/>
          <a:p>
            <a:fld id="{F3E9BBCE-7F5E-4B35-8B5B-0816624D14EB}" type="slidenum">
              <a:rPr lang="en-ZA" smtClean="0"/>
              <a:t>1</a:t>
            </a:fld>
            <a:endParaRPr lang="en-ZA"/>
          </a:p>
        </p:txBody>
      </p:sp>
    </p:spTree>
    <p:extLst>
      <p:ext uri="{BB962C8B-B14F-4D97-AF65-F5344CB8AC3E}">
        <p14:creationId xmlns:p14="http://schemas.microsoft.com/office/powerpoint/2010/main" val="6702810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sz="1200" b="0" i="0" u="none" strike="noStrike" baseline="0">
                <a:latin typeface="TimesNewRomanPSMT"/>
              </a:rPr>
              <a:t>First draft</a:t>
            </a:r>
          </a:p>
          <a:p>
            <a:endParaRPr lang="en-ZA" dirty="0"/>
          </a:p>
        </p:txBody>
      </p:sp>
      <p:sp>
        <p:nvSpPr>
          <p:cNvPr id="4" name="Slide Number Placeholder 3"/>
          <p:cNvSpPr>
            <a:spLocks noGrp="1"/>
          </p:cNvSpPr>
          <p:nvPr>
            <p:ph type="sldNum" sz="quarter" idx="5"/>
          </p:nvPr>
        </p:nvSpPr>
        <p:spPr/>
        <p:txBody>
          <a:bodyPr/>
          <a:lstStyle/>
          <a:p>
            <a:fld id="{F3E9BBCE-7F5E-4B35-8B5B-0816624D14EB}" type="slidenum">
              <a:rPr lang="en-ZA" smtClean="0"/>
              <a:t>3</a:t>
            </a:fld>
            <a:endParaRPr lang="en-ZA"/>
          </a:p>
        </p:txBody>
      </p:sp>
    </p:spTree>
    <p:extLst>
      <p:ext uri="{BB962C8B-B14F-4D97-AF65-F5344CB8AC3E}">
        <p14:creationId xmlns:p14="http://schemas.microsoft.com/office/powerpoint/2010/main" val="16482335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2024/07/24</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2024/07/24</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10"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creativecommons.org/licenses/by-sa/4.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78A6A-087B-40C7-80FD-CE161B3FE4C9}"/>
              </a:ext>
            </a:extLst>
          </p:cNvPr>
          <p:cNvSpPr>
            <a:spLocks noGrp="1"/>
          </p:cNvSpPr>
          <p:nvPr>
            <p:ph type="title"/>
          </p:nvPr>
        </p:nvSpPr>
        <p:spPr/>
        <p:txBody>
          <a:bodyPr/>
          <a:lstStyle/>
          <a:p>
            <a:r>
              <a:rPr lang="en-IN" dirty="0"/>
              <a:t>10-9</a:t>
            </a:r>
          </a:p>
        </p:txBody>
      </p:sp>
      <p:sp>
        <p:nvSpPr>
          <p:cNvPr id="3" name="Content Placeholder 2">
            <a:extLst>
              <a:ext uri="{FF2B5EF4-FFF2-40B4-BE49-F238E27FC236}">
                <a16:creationId xmlns:a16="http://schemas.microsoft.com/office/drawing/2014/main" id="{BBE348D9-D9AC-4AB8-8ADA-AAD568684FA3}"/>
              </a:ext>
            </a:extLst>
          </p:cNvPr>
          <p:cNvSpPr>
            <a:spLocks noGrp="1"/>
          </p:cNvSpPr>
          <p:nvPr>
            <p:ph idx="1"/>
          </p:nvPr>
        </p:nvSpPr>
        <p:spPr/>
        <p:txBody>
          <a:bodyPr>
            <a:normAutofit fontScale="70000" lnSpcReduction="20000"/>
          </a:bodyPr>
          <a:lstStyle/>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These materials are by the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Kongki</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Ka Project and are made available to you under the terms of the Creative Commons Attribution </a:t>
            </a:r>
            <a:r>
              <a:rPr lang="en-IN" sz="2800" kern="100" dirty="0" err="1">
                <a:solidFill>
                  <a:srgbClr val="2C3943"/>
                </a:solidFill>
                <a:effectLst/>
                <a:highlight>
                  <a:srgbClr val="FFFFFF"/>
                </a:highlight>
                <a:latin typeface="PT Serif" panose="020A0603040505020204" pitchFamily="18" charset="0"/>
                <a:ea typeface="Aptos"/>
                <a:cs typeface="Arial" panose="020B0604020202020204" pitchFamily="34" charset="0"/>
              </a:rPr>
              <a:t>ShareAlike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license 4.0.</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have permission to share and redistribute these materials in any format and to make reasonable revisions and adaptations of this translation, provided that:</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You include the above licence and source information.</a:t>
            </a:r>
            <a:endParaRPr lang="en-US" sz="2800" kern="100" dirty="0">
              <a:effectLst/>
              <a:latin typeface="Aptos"/>
              <a:ea typeface="Aptos"/>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If you redistribute these materials or create derivatives, you must distribute your contributions under the same license as the original.</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The Holy Bible, Berean Standard Bible, BSB is produced in cooperation with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5"/>
              </a:rPr>
              <a:t>Bible Hub</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6"/>
              </a:rPr>
              <a:t>Discovery Bible</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7"/>
              </a:rPr>
              <a:t>OpenBible.com</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and the Berean Bible Translation Committee. This text of God's Word has been </a:t>
            </a:r>
            <a:r>
              <a:rPr lang="en-IN" sz="2800" u="sng" kern="100" dirty="0">
                <a:solidFill>
                  <a:srgbClr val="27C1F1"/>
                </a:solidFill>
                <a:effectLst/>
                <a:highlight>
                  <a:srgbClr val="FFFFFF"/>
                </a:highlight>
                <a:latin typeface="PT Serif" panose="020A0603040505020204" pitchFamily="18" charset="0"/>
                <a:ea typeface="Aptos"/>
                <a:cs typeface="Arial" panose="020B0604020202020204" pitchFamily="34" charset="0"/>
                <a:hlinkClick r:id="rId8"/>
              </a:rPr>
              <a:t>dedicated to the public domain</a:t>
            </a: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a:t>
            </a:r>
            <a:endParaRPr lang="en-US" sz="2800" kern="100" dirty="0">
              <a:effectLst/>
              <a:latin typeface="Aptos"/>
              <a:ea typeface="Aptos"/>
              <a:cs typeface="Arial" panose="020B0604020202020204" pitchFamily="34" charset="0"/>
            </a:endParaRPr>
          </a:p>
          <a:p>
            <a:pPr marL="0" marR="0">
              <a:lnSpc>
                <a:spcPct val="107000"/>
              </a:lnSpc>
              <a:spcBef>
                <a:spcPts val="0"/>
              </a:spcBef>
              <a:spcAft>
                <a:spcPts val="800"/>
              </a:spcAft>
            </a:pPr>
            <a:r>
              <a:rPr lang="en-IN" sz="2800" kern="100" dirty="0">
                <a:solidFill>
                  <a:srgbClr val="2C3943"/>
                </a:solidFill>
                <a:effectLst/>
                <a:highlight>
                  <a:srgbClr val="FFFFFF"/>
                </a:highlight>
                <a:latin typeface="PT Serif" panose="020A0603040505020204" pitchFamily="18" charset="0"/>
                <a:ea typeface="Aptos"/>
                <a:cs typeface="Arial" panose="020B0604020202020204" pitchFamily="34" charset="0"/>
              </a:rPr>
              <a:t> </a:t>
            </a:r>
            <a:endParaRPr lang="en-US" sz="2800" kern="100" dirty="0">
              <a:effectLst/>
              <a:latin typeface="Aptos"/>
              <a:ea typeface="Aptos"/>
              <a:cs typeface="Arial" panose="020B0604020202020204" pitchFamily="34" charset="0"/>
            </a:endParaRPr>
          </a:p>
          <a:p>
            <a:pPr marL="0" marR="0">
              <a:spcBef>
                <a:spcPts val="0"/>
              </a:spcBef>
              <a:spcAft>
                <a:spcPts val="0"/>
              </a:spcAft>
            </a:pPr>
            <a:r>
              <a:rPr lang="en-US" sz="2800" dirty="0">
                <a:solidFill>
                  <a:srgbClr val="2C3943"/>
                </a:solidFill>
                <a:effectLst/>
                <a:highlight>
                  <a:srgbClr val="FFFFFF"/>
                </a:highlight>
                <a:latin typeface="PT Serif" panose="020A0603040505020204" pitchFamily="18" charset="0"/>
                <a:ea typeface="Times New Roman" panose="02020603050405020304" pitchFamily="18" charset="0"/>
              </a:rPr>
              <a:t>Hindi text is from Free Bibles India. This translation is made available under the terms of a </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Creative Commons Attribution-</a:t>
            </a:r>
            <a:r>
              <a:rPr lang="en-IN" sz="2800" u="sng" dirty="0" err="1">
                <a:solidFill>
                  <a:srgbClr val="000000"/>
                </a:solidFill>
                <a:effectLst/>
                <a:highlight>
                  <a:srgbClr val="FFFFFF"/>
                </a:highlight>
                <a:latin typeface="PT Serif" panose="020A0603040505020204" pitchFamily="18" charset="0"/>
                <a:ea typeface="Times New Roman" panose="02020603050405020304" pitchFamily="18" charset="0"/>
                <a:hlinkClick r:id="rId9"/>
              </a:rPr>
              <a:t>ShareAlike</a:t>
            </a:r>
            <a:r>
              <a:rPr lang="en-IN" sz="2800" u="sng" dirty="0">
                <a:solidFill>
                  <a:srgbClr val="000000"/>
                </a:solidFill>
                <a:effectLst/>
                <a:highlight>
                  <a:srgbClr val="FFFFFF"/>
                </a:highlight>
                <a:latin typeface="PT Serif" panose="020A0603040505020204" pitchFamily="18" charset="0"/>
                <a:ea typeface="Times New Roman" panose="02020603050405020304" pitchFamily="18" charset="0"/>
                <a:hlinkClick r:id="rId9"/>
              </a:rPr>
              <a:t> 4.0 International License</a:t>
            </a:r>
            <a:r>
              <a:rPr lang="en-IN" sz="2800" dirty="0">
                <a:solidFill>
                  <a:srgbClr val="2C3943"/>
                </a:solidFill>
                <a:effectLst/>
                <a:highlight>
                  <a:srgbClr val="FFFFFF"/>
                </a:highlight>
                <a:latin typeface="PT Serif" panose="020A0603040505020204" pitchFamily="18" charset="0"/>
                <a:ea typeface="Times New Roman" panose="02020603050405020304" pitchFamily="18" charset="0"/>
              </a:rPr>
              <a:t>.</a:t>
            </a:r>
            <a:endParaRPr lang="en-US" sz="2800" dirty="0">
              <a:effectLst/>
              <a:highlight>
                <a:srgbClr val="FFFFFF"/>
              </a:highlight>
              <a:latin typeface="Times New Roman" panose="02020603050405020304" pitchFamily="18" charset="0"/>
              <a:ea typeface="Times New Roman" panose="02020603050405020304" pitchFamily="18" charset="0"/>
            </a:endParaRPr>
          </a:p>
        </p:txBody>
      </p:sp>
      <p:pic>
        <p:nvPicPr>
          <p:cNvPr id="12" name="Audio 11">
            <a:hlinkClick r:id="" action="ppaction://media"/>
            <a:extLst>
              <a:ext uri="{FF2B5EF4-FFF2-40B4-BE49-F238E27FC236}">
                <a16:creationId xmlns:a16="http://schemas.microsoft.com/office/drawing/2014/main" id="{3BA656DE-BCB8-0F59-69F6-97EAFF2711C6}"/>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25493193"/>
      </p:ext>
    </p:extLst>
  </p:cSld>
  <p:clrMapOvr>
    <a:masterClrMapping/>
  </p:clrMapOvr>
  <mc:AlternateContent xmlns:mc="http://schemas.openxmlformats.org/markup-compatibility/2006" xmlns:p14="http://schemas.microsoft.com/office/powerpoint/2010/main">
    <mc:Choice Requires="p14">
      <p:transition spd="slow" p14:dur="2000" advTm="3508"/>
    </mc:Choice>
    <mc:Fallback xmlns="">
      <p:transition spd="slow" advTm="3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153BE7-C9E0-4B45-B725-591AACF3AED1}"/>
              </a:ext>
            </a:extLst>
          </p:cNvPr>
          <p:cNvPicPr>
            <a:picLocks noChangeAspect="1"/>
          </p:cNvPicPr>
          <p:nvPr/>
        </p:nvPicPr>
        <p:blipFill>
          <a:blip r:embed="rId2"/>
          <a:stretch>
            <a:fillRect/>
          </a:stretch>
        </p:blipFill>
        <p:spPr>
          <a:xfrm>
            <a:off x="0" y="0"/>
            <a:ext cx="13490408" cy="6858000"/>
          </a:xfrm>
          <a:prstGeom prst="rect">
            <a:avLst/>
          </a:prstGeom>
        </p:spPr>
      </p:pic>
      <p:sp>
        <p:nvSpPr>
          <p:cNvPr id="2" name="TextBox 1">
            <a:extLst>
              <a:ext uri="{FF2B5EF4-FFF2-40B4-BE49-F238E27FC236}">
                <a16:creationId xmlns:a16="http://schemas.microsoft.com/office/drawing/2014/main" id="{25D5548A-9C5D-6290-E2CF-C88715A8D58F}"/>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32:4</a:t>
            </a:r>
            <a:endParaRPr lang="bo-CN" sz="2000" b="1" cap="all" dirty="0">
              <a:solidFill>
                <a:schemeClr val="bg1"/>
              </a:solidFill>
              <a:latin typeface="ArialMT"/>
            </a:endParaRPr>
          </a:p>
        </p:txBody>
      </p:sp>
    </p:spTree>
    <p:extLst>
      <p:ext uri="{BB962C8B-B14F-4D97-AF65-F5344CB8AC3E}">
        <p14:creationId xmlns:p14="http://schemas.microsoft.com/office/powerpoint/2010/main" val="841527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2CB2772-A801-E8D8-9137-C34BDE8EE1BC}"/>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6 और दूसरे दिन लोगों ने भोर को उठकर होमबलि चढ़ाए, और मेलबलि ले आए; फिर बैठकर खाया पिया, और उठकर खेलने लगे।</a:t>
            </a:r>
            <a:endParaRPr lang="en-IN" sz="4400" dirty="0"/>
          </a:p>
        </p:txBody>
      </p:sp>
      <p:pic>
        <p:nvPicPr>
          <p:cNvPr id="14" name="Audio 13">
            <a:hlinkClick r:id="" action="ppaction://media"/>
            <a:extLst>
              <a:ext uri="{FF2B5EF4-FFF2-40B4-BE49-F238E27FC236}">
                <a16:creationId xmlns:a16="http://schemas.microsoft.com/office/drawing/2014/main" id="{005DE6DF-4BF8-7F28-8C41-8A9B510A6CE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FE7159D-FAF5-F68A-453F-D55E6F936813}"/>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6</a:t>
            </a:r>
            <a:r>
              <a:rPr lang="en-US" sz="3600" b="0" i="0">
                <a:solidFill>
                  <a:srgbClr val="121212"/>
                </a:solidFill>
                <a:effectLst/>
                <a:latin typeface="Inter" panose="020B0502030000000004" pitchFamily="34" charset="0"/>
              </a:rPr>
              <a:t>So the next day they arose, offered burnt offerings, and presented peace offerings. And the people sat down to eat and drink, and got up to indulge in revelry.</a:t>
            </a:r>
            <a:endParaRPr lang="en-ZA" sz="3600" dirty="0"/>
          </a:p>
        </p:txBody>
      </p:sp>
    </p:spTree>
    <p:extLst>
      <p:ext uri="{BB962C8B-B14F-4D97-AF65-F5344CB8AC3E}">
        <p14:creationId xmlns:p14="http://schemas.microsoft.com/office/powerpoint/2010/main" val="26953390"/>
      </p:ext>
    </p:extLst>
  </p:cSld>
  <p:clrMapOvr>
    <a:masterClrMapping/>
  </p:clrMapOvr>
  <mc:AlternateContent xmlns:mc="http://schemas.openxmlformats.org/markup-compatibility/2006" xmlns:p14="http://schemas.microsoft.com/office/powerpoint/2010/main">
    <mc:Choice Requires="p14">
      <p:transition spd="slow" p14:dur="2000" advTm="13832"/>
    </mc:Choice>
    <mc:Fallback xmlns="">
      <p:transition spd="slow" advTm="138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14A14F-A208-4AC5-B683-A410E39A5278}"/>
              </a:ext>
            </a:extLst>
          </p:cNvPr>
          <p:cNvPicPr>
            <a:picLocks noChangeAspect="1"/>
          </p:cNvPicPr>
          <p:nvPr/>
        </p:nvPicPr>
        <p:blipFill>
          <a:blip r:embed="rId2"/>
          <a:stretch>
            <a:fillRect/>
          </a:stretch>
        </p:blipFill>
        <p:spPr>
          <a:xfrm>
            <a:off x="0" y="-1"/>
            <a:ext cx="12192000" cy="7250427"/>
          </a:xfrm>
          <a:prstGeom prst="rect">
            <a:avLst/>
          </a:prstGeom>
        </p:spPr>
      </p:pic>
      <p:sp>
        <p:nvSpPr>
          <p:cNvPr id="2" name="TextBox 1">
            <a:extLst>
              <a:ext uri="{FF2B5EF4-FFF2-40B4-BE49-F238E27FC236}">
                <a16:creationId xmlns:a16="http://schemas.microsoft.com/office/drawing/2014/main" id="{2B051A1B-DC60-76D5-4EBD-00F5DAFA4574}"/>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32:6</a:t>
            </a:r>
            <a:endParaRPr lang="bo-CN" sz="2000" b="1" cap="all" dirty="0">
              <a:solidFill>
                <a:schemeClr val="bg1"/>
              </a:solidFill>
              <a:latin typeface="ArialMT"/>
            </a:endParaRPr>
          </a:p>
        </p:txBody>
      </p:sp>
    </p:spTree>
    <p:extLst>
      <p:ext uri="{BB962C8B-B14F-4D97-AF65-F5344CB8AC3E}">
        <p14:creationId xmlns:p14="http://schemas.microsoft.com/office/powerpoint/2010/main" val="3506904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7FCBAA-9308-FA0D-4663-3EE684C77888}"/>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7 तब यहोवा ने मूसा से कहा, “नीचे उतर जा, क्योंकि तेरी प्रजा के लोग, जिन्हें तू मिस्र देश से निकाल ले आया है, वे बिगड़ गए हैं;</a:t>
            </a:r>
            <a:endParaRPr lang="en-IN" sz="4400" dirty="0"/>
          </a:p>
        </p:txBody>
      </p:sp>
      <p:pic>
        <p:nvPicPr>
          <p:cNvPr id="6" name="Audio 5">
            <a:hlinkClick r:id="" action="ppaction://media"/>
            <a:extLst>
              <a:ext uri="{FF2B5EF4-FFF2-40B4-BE49-F238E27FC236}">
                <a16:creationId xmlns:a16="http://schemas.microsoft.com/office/drawing/2014/main" id="{D577B341-8FF0-3ED0-2891-D45735F08D7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36F8D3F-42F0-13FE-EF3C-48BA157461E5}"/>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7</a:t>
            </a:r>
            <a:r>
              <a:rPr lang="en-US" sz="3600" b="0" i="0">
                <a:solidFill>
                  <a:srgbClr val="121212"/>
                </a:solidFill>
                <a:effectLst/>
                <a:latin typeface="Inter" panose="020B0502030000000004" pitchFamily="34" charset="0"/>
              </a:rPr>
              <a:t>Then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said to Moses, “Go down at once, for your people, whom you brought up out of the land of Egypt, have corrupted themselves.</a:t>
            </a:r>
            <a:endParaRPr lang="en-ZA" sz="3600" dirty="0"/>
          </a:p>
        </p:txBody>
      </p:sp>
    </p:spTree>
    <p:extLst>
      <p:ext uri="{BB962C8B-B14F-4D97-AF65-F5344CB8AC3E}">
        <p14:creationId xmlns:p14="http://schemas.microsoft.com/office/powerpoint/2010/main" val="2872476414"/>
      </p:ext>
    </p:extLst>
  </p:cSld>
  <p:clrMapOvr>
    <a:masterClrMapping/>
  </p:clrMapOvr>
  <mc:AlternateContent xmlns:mc="http://schemas.openxmlformats.org/markup-compatibility/2006" xmlns:p14="http://schemas.microsoft.com/office/powerpoint/2010/main">
    <mc:Choice Requires="p14">
      <p:transition spd="slow" p14:dur="2000" advTm="12030"/>
    </mc:Choice>
    <mc:Fallback xmlns="">
      <p:transition spd="slow" advTm="12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8BDCA70-AD1A-48A7-A22B-03B3968B4F2C}"/>
              </a:ext>
            </a:extLst>
          </p:cNvPr>
          <p:cNvPicPr>
            <a:picLocks noChangeAspect="1"/>
          </p:cNvPicPr>
          <p:nvPr/>
        </p:nvPicPr>
        <p:blipFill>
          <a:blip r:embed="rId2"/>
          <a:stretch>
            <a:fillRect/>
          </a:stretch>
        </p:blipFill>
        <p:spPr>
          <a:xfrm>
            <a:off x="0" y="-579997"/>
            <a:ext cx="12192000" cy="7437997"/>
          </a:xfrm>
          <a:prstGeom prst="rect">
            <a:avLst/>
          </a:prstGeom>
        </p:spPr>
      </p:pic>
      <p:sp>
        <p:nvSpPr>
          <p:cNvPr id="2" name="TextBox 1">
            <a:extLst>
              <a:ext uri="{FF2B5EF4-FFF2-40B4-BE49-F238E27FC236}">
                <a16:creationId xmlns:a16="http://schemas.microsoft.com/office/drawing/2014/main" id="{B6838F90-08DF-8DC5-7D64-4D86F3BD328D}"/>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32:7</a:t>
            </a:r>
            <a:endParaRPr lang="bo-CN" sz="2000" b="1" cap="all" dirty="0">
              <a:solidFill>
                <a:schemeClr val="bg1"/>
              </a:solidFill>
              <a:latin typeface="ArialMT"/>
            </a:endParaRPr>
          </a:p>
        </p:txBody>
      </p:sp>
    </p:spTree>
    <p:extLst>
      <p:ext uri="{BB962C8B-B14F-4D97-AF65-F5344CB8AC3E}">
        <p14:creationId xmlns:p14="http://schemas.microsoft.com/office/powerpoint/2010/main" val="7967940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9ECFCC-570A-34CE-29FE-81B0F690E053}"/>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15 तब मूसा फिरकर साक्षी की दोनों तख्तियों को हाथ में लिये हुए पहाड़ से उतर गया, उन तख्तियों के तो इधर और उधर दोनों ओर लिखा हुआ था।</a:t>
            </a:r>
            <a:endParaRPr lang="en-IN" sz="4400" dirty="0"/>
          </a:p>
        </p:txBody>
      </p:sp>
      <p:pic>
        <p:nvPicPr>
          <p:cNvPr id="6" name="Audio 5">
            <a:hlinkClick r:id="" action="ppaction://media"/>
            <a:extLst>
              <a:ext uri="{FF2B5EF4-FFF2-40B4-BE49-F238E27FC236}">
                <a16:creationId xmlns:a16="http://schemas.microsoft.com/office/drawing/2014/main" id="{FEA292EF-B58A-A889-23D6-7C5026BD1F4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72784D45-9B87-8A44-24F6-CA7511E3D30C}"/>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15</a:t>
            </a:r>
            <a:r>
              <a:rPr lang="en-US" sz="3600" b="0" i="0">
                <a:solidFill>
                  <a:srgbClr val="121212"/>
                </a:solidFill>
                <a:effectLst/>
                <a:latin typeface="Inter" panose="020B0502030000000004" pitchFamily="34" charset="0"/>
              </a:rPr>
              <a:t>Then Moses turned and went down the mountain with the two tablets of the Testimony in his hands. They were inscribed on both sides, front and back.</a:t>
            </a:r>
            <a:endParaRPr lang="en-ZA" sz="3600" dirty="0"/>
          </a:p>
        </p:txBody>
      </p:sp>
    </p:spTree>
    <p:extLst>
      <p:ext uri="{BB962C8B-B14F-4D97-AF65-F5344CB8AC3E}">
        <p14:creationId xmlns:p14="http://schemas.microsoft.com/office/powerpoint/2010/main" val="1206678836"/>
      </p:ext>
    </p:extLst>
  </p:cSld>
  <p:clrMapOvr>
    <a:masterClrMapping/>
  </p:clrMapOvr>
  <mc:AlternateContent xmlns:mc="http://schemas.openxmlformats.org/markup-compatibility/2006" xmlns:p14="http://schemas.microsoft.com/office/powerpoint/2010/main">
    <mc:Choice Requires="p14">
      <p:transition spd="slow" p14:dur="2000" advTm="12232"/>
    </mc:Choice>
    <mc:Fallback xmlns="">
      <p:transition spd="slow" advTm="12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0BEF4B-3A94-4B60-8157-19C1AC76268D}"/>
              </a:ext>
            </a:extLst>
          </p:cNvPr>
          <p:cNvPicPr>
            <a:picLocks noChangeAspect="1"/>
          </p:cNvPicPr>
          <p:nvPr/>
        </p:nvPicPr>
        <p:blipFill>
          <a:blip r:embed="rId2"/>
          <a:stretch>
            <a:fillRect/>
          </a:stretch>
        </p:blipFill>
        <p:spPr>
          <a:xfrm>
            <a:off x="0" y="0"/>
            <a:ext cx="12192000" cy="7184804"/>
          </a:xfrm>
          <a:prstGeom prst="rect">
            <a:avLst/>
          </a:prstGeom>
        </p:spPr>
      </p:pic>
      <p:sp>
        <p:nvSpPr>
          <p:cNvPr id="2" name="TextBox 1">
            <a:extLst>
              <a:ext uri="{FF2B5EF4-FFF2-40B4-BE49-F238E27FC236}">
                <a16:creationId xmlns:a16="http://schemas.microsoft.com/office/drawing/2014/main" id="{2FA0F8E7-11D9-A5A0-41E1-47A2CE27F3C1}"/>
              </a:ext>
            </a:extLst>
          </p:cNvPr>
          <p:cNvSpPr txBox="1"/>
          <p:nvPr/>
        </p:nvSpPr>
        <p:spPr>
          <a:xfrm>
            <a:off x="10078948"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32:15</a:t>
            </a:r>
            <a:endParaRPr lang="bo-CN" sz="2000" b="1" cap="all" dirty="0">
              <a:solidFill>
                <a:schemeClr val="bg1"/>
              </a:solidFill>
              <a:latin typeface="ArialMT"/>
            </a:endParaRPr>
          </a:p>
        </p:txBody>
      </p:sp>
    </p:spTree>
    <p:extLst>
      <p:ext uri="{BB962C8B-B14F-4D97-AF65-F5344CB8AC3E}">
        <p14:creationId xmlns:p14="http://schemas.microsoft.com/office/powerpoint/2010/main" val="2723166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8F3BF2-B1C8-CF6F-0BD9-B8A477C5ECCA}"/>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16 और वे तख्तियाँ परमेश्वर की बनाई हुई थीं, और उन पर जो खोदकर लिखा हुआ था वह परमेश्वर का लिखा हुआ था।</a:t>
            </a:r>
            <a:endParaRPr lang="en-IN" sz="4400" dirty="0"/>
          </a:p>
        </p:txBody>
      </p:sp>
      <p:pic>
        <p:nvPicPr>
          <p:cNvPr id="6" name="Audio 5">
            <a:hlinkClick r:id="" action="ppaction://media"/>
            <a:extLst>
              <a:ext uri="{FF2B5EF4-FFF2-40B4-BE49-F238E27FC236}">
                <a16:creationId xmlns:a16="http://schemas.microsoft.com/office/drawing/2014/main" id="{3AA42652-4E3E-CCF0-836D-EB51235306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E8542260-2B68-C265-A8F1-4ACAF2DF4AB1}"/>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16</a:t>
            </a:r>
            <a:r>
              <a:rPr lang="en-US" sz="3600" b="0" i="0">
                <a:solidFill>
                  <a:srgbClr val="121212"/>
                </a:solidFill>
                <a:effectLst/>
                <a:latin typeface="Inter" panose="020B0502030000000004" pitchFamily="34" charset="0"/>
              </a:rPr>
              <a:t>The tablets were the work of God, and the writing was the writing of God, engraved on the tablets.</a:t>
            </a:r>
            <a:endParaRPr lang="en-ZA" sz="3600" dirty="0"/>
          </a:p>
        </p:txBody>
      </p:sp>
    </p:spTree>
    <p:extLst>
      <p:ext uri="{BB962C8B-B14F-4D97-AF65-F5344CB8AC3E}">
        <p14:creationId xmlns:p14="http://schemas.microsoft.com/office/powerpoint/2010/main" val="3289899634"/>
      </p:ext>
    </p:extLst>
  </p:cSld>
  <p:clrMapOvr>
    <a:masterClrMapping/>
  </p:clrMapOvr>
  <mc:AlternateContent xmlns:mc="http://schemas.openxmlformats.org/markup-compatibility/2006" xmlns:p14="http://schemas.microsoft.com/office/powerpoint/2010/main">
    <mc:Choice Requires="p14">
      <p:transition spd="slow" p14:dur="2000" advTm="9954"/>
    </mc:Choice>
    <mc:Fallback xmlns="">
      <p:transition spd="slow" advTm="99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87F243F-9B55-41D8-8EC2-F0EE3D70AA73}"/>
              </a:ext>
            </a:extLst>
          </p:cNvPr>
          <p:cNvPicPr>
            <a:picLocks noChangeAspect="1"/>
          </p:cNvPicPr>
          <p:nvPr/>
        </p:nvPicPr>
        <p:blipFill>
          <a:blip r:embed="rId2"/>
          <a:stretch>
            <a:fillRect/>
          </a:stretch>
        </p:blipFill>
        <p:spPr>
          <a:xfrm>
            <a:off x="0" y="-3515301"/>
            <a:ext cx="17739360" cy="10373302"/>
          </a:xfrm>
          <a:prstGeom prst="rect">
            <a:avLst/>
          </a:prstGeom>
        </p:spPr>
      </p:pic>
      <p:sp>
        <p:nvSpPr>
          <p:cNvPr id="2" name="TextBox 1">
            <a:extLst>
              <a:ext uri="{FF2B5EF4-FFF2-40B4-BE49-F238E27FC236}">
                <a16:creationId xmlns:a16="http://schemas.microsoft.com/office/drawing/2014/main" id="{A6A12F41-5BB2-7E22-6542-74AB5250CB12}"/>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32:16</a:t>
            </a:r>
            <a:endParaRPr lang="bo-CN" sz="2000" b="1" cap="all" dirty="0">
              <a:solidFill>
                <a:schemeClr val="bg1"/>
              </a:solidFill>
              <a:latin typeface="ArialMT"/>
            </a:endParaRPr>
          </a:p>
        </p:txBody>
      </p:sp>
    </p:spTree>
    <p:extLst>
      <p:ext uri="{BB962C8B-B14F-4D97-AF65-F5344CB8AC3E}">
        <p14:creationId xmlns:p14="http://schemas.microsoft.com/office/powerpoint/2010/main" val="24497570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E851AF8-0562-600B-C238-0FFD32F41917}"/>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19 छावनी के पास आते ही मूसा को वह बछड़ा और नाचना देख पड़ा, तब मूसा का कोप भड़क उठा, और उसने तख्तियों को अपने हाथों से पर्वत के नीचे पटककर तोड़ डाला।</a:t>
            </a:r>
            <a:endParaRPr lang="en-IN" sz="4400" dirty="0"/>
          </a:p>
        </p:txBody>
      </p:sp>
      <p:pic>
        <p:nvPicPr>
          <p:cNvPr id="15" name="Audio 14">
            <a:hlinkClick r:id="" action="ppaction://media"/>
            <a:extLst>
              <a:ext uri="{FF2B5EF4-FFF2-40B4-BE49-F238E27FC236}">
                <a16:creationId xmlns:a16="http://schemas.microsoft.com/office/drawing/2014/main" id="{C3846720-1395-CE35-0F8B-196E1B369BC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00D20DA9-F6B6-38A0-6E3A-A08144630EAC}"/>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19</a:t>
            </a:r>
            <a:r>
              <a:rPr lang="en-US" sz="3600" b="0" i="0">
                <a:solidFill>
                  <a:srgbClr val="121212"/>
                </a:solidFill>
                <a:effectLst/>
                <a:latin typeface="Inter" panose="020B0502030000000004" pitchFamily="34" charset="0"/>
              </a:rPr>
              <a:t>As Moses approached the camp and saw the calf and the dancing, he burned with anger and threw the tablets out of his hands, shattering them at the base of the mountain. </a:t>
            </a:r>
            <a:endParaRPr lang="en-ZA" sz="3600" dirty="0"/>
          </a:p>
        </p:txBody>
      </p:sp>
    </p:spTree>
    <p:extLst>
      <p:ext uri="{BB962C8B-B14F-4D97-AF65-F5344CB8AC3E}">
        <p14:creationId xmlns:p14="http://schemas.microsoft.com/office/powerpoint/2010/main" val="66364055"/>
      </p:ext>
    </p:extLst>
  </p:cSld>
  <p:clrMapOvr>
    <a:masterClrMapping/>
  </p:clrMapOvr>
  <mc:AlternateContent xmlns:mc="http://schemas.openxmlformats.org/markup-compatibility/2006" xmlns:p14="http://schemas.microsoft.com/office/powerpoint/2010/main">
    <mc:Choice Requires="p14">
      <p:transition spd="slow" p14:dur="2000" advTm="17796"/>
    </mc:Choice>
    <mc:Fallback xmlns="">
      <p:transition spd="slow" advTm="177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CD97B39-5937-4483-8A3F-2365C762F987}"/>
              </a:ext>
            </a:extLst>
          </p:cNvPr>
          <p:cNvPicPr>
            <a:picLocks noChangeAspect="1"/>
          </p:cNvPicPr>
          <p:nvPr/>
        </p:nvPicPr>
        <p:blipFill>
          <a:blip r:embed="rId2"/>
          <a:stretch>
            <a:fillRect/>
          </a:stretch>
        </p:blipFill>
        <p:spPr>
          <a:xfrm>
            <a:off x="0" y="-1"/>
            <a:ext cx="12192000" cy="7352907"/>
          </a:xfrm>
          <a:prstGeom prst="rect">
            <a:avLst/>
          </a:prstGeom>
        </p:spPr>
      </p:pic>
      <p:sp>
        <p:nvSpPr>
          <p:cNvPr id="2" name="Rectangle 1">
            <a:extLst>
              <a:ext uri="{FF2B5EF4-FFF2-40B4-BE49-F238E27FC236}">
                <a16:creationId xmlns:a16="http://schemas.microsoft.com/office/drawing/2014/main" id="{D3F9BD69-0E10-9078-8625-8DC37F5B9E12}"/>
              </a:ext>
            </a:extLst>
          </p:cNvPr>
          <p:cNvSpPr/>
          <p:nvPr/>
        </p:nvSpPr>
        <p:spPr>
          <a:xfrm rot="10800000">
            <a:off x="0" y="3673010"/>
            <a:ext cx="12225590" cy="3184989"/>
          </a:xfrm>
          <a:prstGeom prst="rect">
            <a:avLst/>
          </a:prstGeom>
          <a:gradFill flip="none" rotWithShape="1">
            <a:gsLst>
              <a:gs pos="0">
                <a:schemeClr val="tx1">
                  <a:alpha val="63000"/>
                </a:schemeClr>
              </a:gs>
              <a:gs pos="100000">
                <a:schemeClr val="tx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9CC2C60-8E87-4190-9B30-138E1632EADD}"/>
              </a:ext>
            </a:extLst>
          </p:cNvPr>
          <p:cNvSpPr txBox="1"/>
          <p:nvPr/>
        </p:nvSpPr>
        <p:spPr>
          <a:xfrm>
            <a:off x="369870" y="3673010"/>
            <a:ext cx="6090225" cy="2006821"/>
          </a:xfrm>
          <a:prstGeom prst="rect">
            <a:avLst/>
          </a:prstGeom>
          <a:noFill/>
        </p:spPr>
        <p:txBody>
          <a:bodyPr wrap="square" rtlCol="0">
            <a:noAutofit/>
          </a:bodyPr>
          <a:lstStyle/>
          <a:p>
            <a:pPr>
              <a:lnSpc>
                <a:spcPct val="115000"/>
              </a:lnSpc>
              <a:spcAft>
                <a:spcPts val="1000"/>
              </a:spcAft>
            </a:pPr>
            <a:r>
              <a:rPr lang="hi-IN" sz="5400" dirty="0">
                <a:solidFill>
                  <a:schemeClr val="bg1"/>
                </a:solidFill>
                <a:latin typeface="TimesNewRomanPSMT"/>
              </a:rPr>
              <a:t>सोने का बछड़ा</a:t>
            </a:r>
            <a:r>
              <a:rPr lang="en-ZA" sz="5400" i="0" u="none" strike="noStrike" baseline="0" dirty="0">
                <a:solidFill>
                  <a:schemeClr val="bg1"/>
                </a:solidFill>
                <a:latin typeface="TimesNewRomanPSMT"/>
              </a:rPr>
              <a:t>– </a:t>
            </a:r>
            <a:r>
              <a:rPr lang="hi-IN" sz="5400" i="0" u="none" strike="noStrike" baseline="0" dirty="0">
                <a:solidFill>
                  <a:schemeClr val="bg1"/>
                </a:solidFill>
                <a:latin typeface="TimesNewRomanPSMT"/>
              </a:rPr>
              <a:t>निर्गमन 32</a:t>
            </a:r>
            <a:endParaRPr lang="en-ZA"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sz="5400" dirty="0">
              <a:solidFill>
                <a:schemeClr val="bg1"/>
              </a:solidFill>
            </a:endParaRPr>
          </a:p>
        </p:txBody>
      </p:sp>
      <p:sp>
        <p:nvSpPr>
          <p:cNvPr id="5" name="TextBox 4">
            <a:extLst>
              <a:ext uri="{FF2B5EF4-FFF2-40B4-BE49-F238E27FC236}">
                <a16:creationId xmlns:a16="http://schemas.microsoft.com/office/drawing/2014/main" id="{34A81324-F49D-3671-1C3F-08B61F522AB9}"/>
              </a:ext>
            </a:extLst>
          </p:cNvPr>
          <p:cNvSpPr txBox="1"/>
          <p:nvPr/>
        </p:nvSpPr>
        <p:spPr>
          <a:xfrm>
            <a:off x="572344" y="5674145"/>
            <a:ext cx="6591992" cy="671915"/>
          </a:xfrm>
          <a:prstGeom prst="rect">
            <a:avLst/>
          </a:prstGeom>
          <a:noFill/>
        </p:spPr>
        <p:txBody>
          <a:bodyPr wrap="square">
            <a:spAutoFit/>
          </a:bodyPr>
          <a:lstStyle/>
          <a:p>
            <a:pPr marL="0" marR="0">
              <a:lnSpc>
                <a:spcPct val="107000"/>
              </a:lnSpc>
              <a:spcBef>
                <a:spcPts val="0"/>
              </a:spcBef>
              <a:spcAft>
                <a:spcPts val="800"/>
              </a:spcAft>
            </a:pPr>
            <a:r>
              <a:rPr lang="en-US" sz="1800" kern="1200" dirty="0">
                <a:solidFill>
                  <a:srgbClr val="FFFFFF"/>
                </a:solidFill>
                <a:effectLst/>
                <a:latin typeface="Aptos"/>
                <a:ea typeface="Aptos"/>
                <a:cs typeface="Arial" panose="020B0604020202020204" pitchFamily="34" charset="0"/>
              </a:rPr>
              <a:t>This work is licensed under a Creative Commons Attribution-</a:t>
            </a:r>
            <a:r>
              <a:rPr lang="en-US" sz="1800" kern="1200" dirty="0" err="1">
                <a:solidFill>
                  <a:srgbClr val="FFFFFF"/>
                </a:solidFill>
                <a:effectLst/>
                <a:latin typeface="Aptos"/>
                <a:ea typeface="Aptos"/>
                <a:cs typeface="Arial" panose="020B0604020202020204" pitchFamily="34" charset="0"/>
              </a:rPr>
              <a:t>ShareAlike</a:t>
            </a:r>
            <a:r>
              <a:rPr lang="en-US" sz="1800" kern="1200" dirty="0">
                <a:solidFill>
                  <a:srgbClr val="FFFFFF"/>
                </a:solidFill>
                <a:effectLst/>
                <a:latin typeface="Aptos"/>
                <a:ea typeface="Aptos"/>
                <a:cs typeface="Arial" panose="020B0604020202020204" pitchFamily="34" charset="0"/>
              </a:rPr>
              <a:t> 4.0 International License</a:t>
            </a:r>
            <a:endParaRPr lang="en-US" sz="2400" kern="100" dirty="0">
              <a:effectLst/>
              <a:latin typeface="Aptos"/>
              <a:ea typeface="Aptos"/>
              <a:cs typeface="Arial" panose="020B0604020202020204" pitchFamily="34" charset="0"/>
            </a:endParaRPr>
          </a:p>
        </p:txBody>
      </p:sp>
    </p:spTree>
    <p:extLst>
      <p:ext uri="{BB962C8B-B14F-4D97-AF65-F5344CB8AC3E}">
        <p14:creationId xmlns:p14="http://schemas.microsoft.com/office/powerpoint/2010/main" val="3699564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62525B8-04FF-4E9B-9AE6-CA95D427D782}"/>
              </a:ext>
            </a:extLst>
          </p:cNvPr>
          <p:cNvPicPr>
            <a:picLocks noChangeAspect="1"/>
          </p:cNvPicPr>
          <p:nvPr/>
        </p:nvPicPr>
        <p:blipFill>
          <a:blip r:embed="rId2"/>
          <a:stretch>
            <a:fillRect/>
          </a:stretch>
        </p:blipFill>
        <p:spPr>
          <a:xfrm>
            <a:off x="0" y="-1"/>
            <a:ext cx="12192000" cy="7264981"/>
          </a:xfrm>
          <a:prstGeom prst="rect">
            <a:avLst/>
          </a:prstGeom>
        </p:spPr>
      </p:pic>
      <p:sp>
        <p:nvSpPr>
          <p:cNvPr id="2" name="TextBox 1">
            <a:extLst>
              <a:ext uri="{FF2B5EF4-FFF2-40B4-BE49-F238E27FC236}">
                <a16:creationId xmlns:a16="http://schemas.microsoft.com/office/drawing/2014/main" id="{F8217916-259E-CE3F-4FBD-A76D67B78550}"/>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32:19</a:t>
            </a:r>
            <a:endParaRPr lang="bo-CN" sz="2000" b="1" cap="all" dirty="0">
              <a:solidFill>
                <a:schemeClr val="bg1"/>
              </a:solidFill>
              <a:latin typeface="ArialMT"/>
            </a:endParaRPr>
          </a:p>
        </p:txBody>
      </p:sp>
    </p:spTree>
    <p:extLst>
      <p:ext uri="{BB962C8B-B14F-4D97-AF65-F5344CB8AC3E}">
        <p14:creationId xmlns:p14="http://schemas.microsoft.com/office/powerpoint/2010/main" val="294979524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67F7BDC-003F-1B3A-233B-8EC43DBF1676}"/>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20 तब उसने उनके बनाए हुए बछड़े को लेकर आग में डालकर फूँक दिया। और पीसकर चूर चूरकर डाला, और जल के ऊपर फेंक दिया, और इस्राएलियों को उसे पिलवा दिया।</a:t>
            </a:r>
            <a:endParaRPr lang="en-IN" sz="4400" dirty="0"/>
          </a:p>
        </p:txBody>
      </p:sp>
      <p:pic>
        <p:nvPicPr>
          <p:cNvPr id="6" name="Audio 5">
            <a:hlinkClick r:id="" action="ppaction://media"/>
            <a:extLst>
              <a:ext uri="{FF2B5EF4-FFF2-40B4-BE49-F238E27FC236}">
                <a16:creationId xmlns:a16="http://schemas.microsoft.com/office/drawing/2014/main" id="{36F5DC43-7062-12F0-D796-1CEC94BDB8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3" name="TextBox 2">
            <a:extLst>
              <a:ext uri="{FF2B5EF4-FFF2-40B4-BE49-F238E27FC236}">
                <a16:creationId xmlns:a16="http://schemas.microsoft.com/office/drawing/2014/main" id="{143B682E-35F6-25B4-49ED-E9ADEC15B8E2}"/>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20</a:t>
            </a:r>
            <a:r>
              <a:rPr lang="en-US" sz="3600" b="0" i="0">
                <a:solidFill>
                  <a:srgbClr val="121212"/>
                </a:solidFill>
                <a:effectLst/>
                <a:latin typeface="Inter" panose="020B0502030000000004" pitchFamily="34" charset="0"/>
              </a:rPr>
              <a:t>Then he took the calf they had made, burned it in the fire, ground it to powder, and scattered the powder over the face of the water. Then he forced the Israelites to drink it.</a:t>
            </a:r>
            <a:endParaRPr lang="en-ZA" sz="3600" dirty="0"/>
          </a:p>
        </p:txBody>
      </p:sp>
    </p:spTree>
    <p:extLst>
      <p:ext uri="{BB962C8B-B14F-4D97-AF65-F5344CB8AC3E}">
        <p14:creationId xmlns:p14="http://schemas.microsoft.com/office/powerpoint/2010/main" val="768309068"/>
      </p:ext>
    </p:extLst>
  </p:cSld>
  <p:clrMapOvr>
    <a:masterClrMapping/>
  </p:clrMapOvr>
  <mc:AlternateContent xmlns:mc="http://schemas.openxmlformats.org/markup-compatibility/2006" xmlns:p14="http://schemas.microsoft.com/office/powerpoint/2010/main">
    <mc:Choice Requires="p14">
      <p:transition spd="slow" p14:dur="2000" advTm="15291"/>
    </mc:Choice>
    <mc:Fallback xmlns="">
      <p:transition spd="slow" advTm="152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6622F52-15AA-48CE-990D-74FA7FC6D93D}"/>
              </a:ext>
            </a:extLst>
          </p:cNvPr>
          <p:cNvPicPr>
            <a:picLocks noChangeAspect="1"/>
          </p:cNvPicPr>
          <p:nvPr/>
        </p:nvPicPr>
        <p:blipFill>
          <a:blip r:embed="rId2"/>
          <a:stretch>
            <a:fillRect/>
          </a:stretch>
        </p:blipFill>
        <p:spPr>
          <a:xfrm>
            <a:off x="0" y="-160985"/>
            <a:ext cx="12192000" cy="7018986"/>
          </a:xfrm>
          <a:prstGeom prst="rect">
            <a:avLst/>
          </a:prstGeom>
        </p:spPr>
      </p:pic>
      <p:sp>
        <p:nvSpPr>
          <p:cNvPr id="4" name="TextBox 3">
            <a:extLst>
              <a:ext uri="{FF2B5EF4-FFF2-40B4-BE49-F238E27FC236}">
                <a16:creationId xmlns:a16="http://schemas.microsoft.com/office/drawing/2014/main" id="{21AE227B-6FAE-8508-2E92-B25B4A4F23EB}"/>
              </a:ext>
            </a:extLst>
          </p:cNvPr>
          <p:cNvSpPr txBox="1"/>
          <p:nvPr/>
        </p:nvSpPr>
        <p:spPr>
          <a:xfrm>
            <a:off x="10099496"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32:20</a:t>
            </a:r>
            <a:endParaRPr lang="bo-CN" sz="2000" b="1" cap="all" dirty="0">
              <a:solidFill>
                <a:schemeClr val="bg1"/>
              </a:solidFill>
              <a:latin typeface="ArialMT"/>
            </a:endParaRPr>
          </a:p>
        </p:txBody>
      </p:sp>
    </p:spTree>
    <p:extLst>
      <p:ext uri="{BB962C8B-B14F-4D97-AF65-F5344CB8AC3E}">
        <p14:creationId xmlns:p14="http://schemas.microsoft.com/office/powerpoint/2010/main" val="36893428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4F3089F-29BD-B55B-51AA-45A708A7B403}"/>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26 उनको निरंकुश देखकर मूसा ने छावनी के निकास पर खड़े होकर कहा, “जो कोई यहोवा की ओर का हो वह मेरे पास आए;” तब सारे लेवीय उसके पास इकट्ठे हुए।</a:t>
            </a:r>
            <a:endParaRPr lang="en-IN" sz="4400" dirty="0"/>
          </a:p>
        </p:txBody>
      </p:sp>
      <p:pic>
        <p:nvPicPr>
          <p:cNvPr id="20" name="Audio 19">
            <a:hlinkClick r:id="" action="ppaction://media"/>
            <a:extLst>
              <a:ext uri="{FF2B5EF4-FFF2-40B4-BE49-F238E27FC236}">
                <a16:creationId xmlns:a16="http://schemas.microsoft.com/office/drawing/2014/main" id="{FC30AE94-E1B7-777E-2255-AC1BA6747D3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97CB2FCE-1590-587F-C854-82E6B1694B19}"/>
              </a:ext>
            </a:extLst>
          </p:cNvPr>
          <p:cNvSpPr txBox="1"/>
          <p:nvPr/>
        </p:nvSpPr>
        <p:spPr>
          <a:xfrm>
            <a:off x="0" y="0"/>
            <a:ext cx="5975131" cy="6858000"/>
          </a:xfrm>
          <a:prstGeom prst="rect">
            <a:avLst/>
          </a:prstGeom>
          <a:noFill/>
        </p:spPr>
        <p:txBody>
          <a:bodyPr wrap="square" rtlCol="0">
            <a:noAutofit/>
          </a:bodyPr>
          <a:lstStyle/>
          <a:p>
            <a:pPr algn="l"/>
            <a:r>
              <a:rPr lang="en-US" sz="3600" b="0" i="0">
                <a:solidFill>
                  <a:srgbClr val="777A7B"/>
                </a:solidFill>
                <a:effectLst/>
                <a:latin typeface="Inter" panose="020B0502030000000004" pitchFamily="34" charset="0"/>
              </a:rPr>
              <a:t>26</a:t>
            </a:r>
            <a:r>
              <a:rPr lang="en-US" sz="3600" b="0" i="0">
                <a:solidFill>
                  <a:srgbClr val="121212"/>
                </a:solidFill>
                <a:effectLst/>
                <a:latin typeface="Inter" panose="020B0502030000000004" pitchFamily="34" charset="0"/>
              </a:rPr>
              <a:t>So Moses stood at the entrance to the camp and said, “Whoever is for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come to me.”</a:t>
            </a:r>
          </a:p>
          <a:p>
            <a:pPr algn="l"/>
            <a:r>
              <a:rPr lang="en-US" sz="3600" b="0" i="0">
                <a:solidFill>
                  <a:srgbClr val="121212"/>
                </a:solidFill>
                <a:effectLst/>
                <a:latin typeface="Inter" panose="020B0502030000000004" pitchFamily="34" charset="0"/>
              </a:rPr>
              <a:t>And all the Levites gathered around him.</a:t>
            </a:r>
          </a:p>
        </p:txBody>
      </p:sp>
    </p:spTree>
    <p:extLst>
      <p:ext uri="{BB962C8B-B14F-4D97-AF65-F5344CB8AC3E}">
        <p14:creationId xmlns:p14="http://schemas.microsoft.com/office/powerpoint/2010/main" val="721879935"/>
      </p:ext>
    </p:extLst>
  </p:cSld>
  <p:clrMapOvr>
    <a:masterClrMapping/>
  </p:clrMapOvr>
  <mc:AlternateContent xmlns:mc="http://schemas.openxmlformats.org/markup-compatibility/2006" xmlns:p14="http://schemas.microsoft.com/office/powerpoint/2010/main">
    <mc:Choice Requires="p14">
      <p:transition spd="slow" p14:dur="2000" advTm="14448"/>
    </mc:Choice>
    <mc:Fallback xmlns="">
      <p:transition spd="slow" advTm="14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241D0B9-B647-4C6B-A149-30AB16E7DDFD}"/>
              </a:ext>
            </a:extLst>
          </p:cNvPr>
          <p:cNvPicPr>
            <a:picLocks noChangeAspect="1"/>
          </p:cNvPicPr>
          <p:nvPr/>
        </p:nvPicPr>
        <p:blipFill>
          <a:blip r:embed="rId2"/>
          <a:stretch>
            <a:fillRect/>
          </a:stretch>
        </p:blipFill>
        <p:spPr>
          <a:xfrm>
            <a:off x="-1" y="-1"/>
            <a:ext cx="19750060" cy="9592887"/>
          </a:xfrm>
          <a:prstGeom prst="rect">
            <a:avLst/>
          </a:prstGeom>
        </p:spPr>
      </p:pic>
      <p:sp>
        <p:nvSpPr>
          <p:cNvPr id="2" name="TextBox 1">
            <a:extLst>
              <a:ext uri="{FF2B5EF4-FFF2-40B4-BE49-F238E27FC236}">
                <a16:creationId xmlns:a16="http://schemas.microsoft.com/office/drawing/2014/main" id="{C2123863-18FF-1874-EFAF-2FC06A37DC2D}"/>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32:26</a:t>
            </a:r>
            <a:endParaRPr lang="bo-CN" sz="2000" b="1" cap="all" dirty="0">
              <a:solidFill>
                <a:schemeClr val="bg1"/>
              </a:solidFill>
              <a:latin typeface="ArialMT"/>
            </a:endParaRPr>
          </a:p>
        </p:txBody>
      </p:sp>
    </p:spTree>
    <p:extLst>
      <p:ext uri="{BB962C8B-B14F-4D97-AF65-F5344CB8AC3E}">
        <p14:creationId xmlns:p14="http://schemas.microsoft.com/office/powerpoint/2010/main" val="502742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701F050-94AA-15B1-9E95-D3165E498007}"/>
              </a:ext>
            </a:extLst>
          </p:cNvPr>
          <p:cNvSpPr txBox="1"/>
          <p:nvPr/>
        </p:nvSpPr>
        <p:spPr>
          <a:xfrm>
            <a:off x="6096000" y="0"/>
            <a:ext cx="6096000" cy="6858000"/>
          </a:xfrm>
          <a:prstGeom prst="rect">
            <a:avLst/>
          </a:prstGeom>
          <a:noFill/>
        </p:spPr>
        <p:txBody>
          <a:bodyPr wrap="square" rtlCol="0">
            <a:noAutofit/>
          </a:bodyPr>
          <a:lstStyle/>
          <a:p>
            <a:r>
              <a:rPr lang="hi-IN" sz="4000" b="0" i="0" dirty="0">
                <a:solidFill>
                  <a:srgbClr val="121212"/>
                </a:solidFill>
                <a:effectLst/>
                <a:latin typeface="Open Sans" panose="020B0606030504020204" pitchFamily="34" charset="0"/>
              </a:rPr>
              <a:t>27 उसने उनसे कहा, “इस्राएल का परमेश्वर यहोवा यह कहता है, कि अपनी-अपनी जाँघ पर तलवार लटकाकर छावनी से एक निकास से दूसरे निकास तक घूम-घूमकर अपने-अपने भाइयों, संगियों, और पड़ोसियों को घात करो।”</a:t>
            </a:r>
            <a:endParaRPr lang="en-IN" sz="4000" dirty="0"/>
          </a:p>
        </p:txBody>
      </p:sp>
      <p:pic>
        <p:nvPicPr>
          <p:cNvPr id="10" name="Audio 9">
            <a:hlinkClick r:id="" action="ppaction://media"/>
            <a:extLst>
              <a:ext uri="{FF2B5EF4-FFF2-40B4-BE49-F238E27FC236}">
                <a16:creationId xmlns:a16="http://schemas.microsoft.com/office/drawing/2014/main" id="{97DBD210-857C-E85F-6863-BDBE9438266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A50D6774-A246-71B7-986C-112B5B3357BB}"/>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27</a:t>
            </a:r>
            <a:r>
              <a:rPr lang="en-US" sz="3600" b="0" i="0">
                <a:solidFill>
                  <a:srgbClr val="121212"/>
                </a:solidFill>
                <a:effectLst/>
                <a:latin typeface="Inter" panose="020B0502030000000004" pitchFamily="34" charset="0"/>
              </a:rPr>
              <a:t>He told them, “This is what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the God of Israel, says: ‘Each of you men is to fasten his sword to his side, go back and forth through the camp from gate to gate, and slay his brother, his friend, and his neighbor.’”</a:t>
            </a:r>
            <a:endParaRPr lang="en-ZA" sz="3600" dirty="0"/>
          </a:p>
        </p:txBody>
      </p:sp>
    </p:spTree>
    <p:extLst>
      <p:ext uri="{BB962C8B-B14F-4D97-AF65-F5344CB8AC3E}">
        <p14:creationId xmlns:p14="http://schemas.microsoft.com/office/powerpoint/2010/main" val="1788282103"/>
      </p:ext>
    </p:extLst>
  </p:cSld>
  <p:clrMapOvr>
    <a:masterClrMapping/>
  </p:clrMapOvr>
  <mc:AlternateContent xmlns:mc="http://schemas.openxmlformats.org/markup-compatibility/2006" xmlns:p14="http://schemas.microsoft.com/office/powerpoint/2010/main">
    <mc:Choice Requires="p14">
      <p:transition spd="slow" p14:dur="2000" advTm="22490"/>
    </mc:Choice>
    <mc:Fallback xmlns="">
      <p:transition spd="slow" advTm="2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5605E29-9E21-4960-AF4E-23E3119CBEFC}"/>
              </a:ext>
            </a:extLst>
          </p:cNvPr>
          <p:cNvPicPr>
            <a:picLocks noChangeAspect="1"/>
          </p:cNvPicPr>
          <p:nvPr/>
        </p:nvPicPr>
        <p:blipFill>
          <a:blip r:embed="rId2"/>
          <a:stretch>
            <a:fillRect/>
          </a:stretch>
        </p:blipFill>
        <p:spPr>
          <a:xfrm>
            <a:off x="1" y="-749808"/>
            <a:ext cx="12192000" cy="7607808"/>
          </a:xfrm>
          <a:prstGeom prst="rect">
            <a:avLst/>
          </a:prstGeom>
        </p:spPr>
      </p:pic>
      <p:sp>
        <p:nvSpPr>
          <p:cNvPr id="2" name="TextBox 1">
            <a:extLst>
              <a:ext uri="{FF2B5EF4-FFF2-40B4-BE49-F238E27FC236}">
                <a16:creationId xmlns:a16="http://schemas.microsoft.com/office/drawing/2014/main" id="{7356B7CD-3AB4-F8A4-C758-190A790501B0}"/>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32:27</a:t>
            </a:r>
            <a:endParaRPr lang="bo-CN" sz="2000" b="1" cap="all" dirty="0">
              <a:solidFill>
                <a:schemeClr val="bg1"/>
              </a:solidFill>
              <a:latin typeface="ArialMT"/>
            </a:endParaRPr>
          </a:p>
        </p:txBody>
      </p:sp>
    </p:spTree>
    <p:extLst>
      <p:ext uri="{BB962C8B-B14F-4D97-AF65-F5344CB8AC3E}">
        <p14:creationId xmlns:p14="http://schemas.microsoft.com/office/powerpoint/2010/main" val="39054963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5022C99-8603-B2AF-3535-6A40E4318FDA}"/>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29 फिर मूसा ने कहा, “आज के दिन यहोवा के लिये अपना याजकपद का संस्कार करो</a:t>
            </a:r>
            <a:r>
              <a:rPr lang="en-US" sz="4400" b="0" i="0" dirty="0">
                <a:solidFill>
                  <a:srgbClr val="121212"/>
                </a:solidFill>
                <a:effectLst/>
                <a:latin typeface="Open Sans" panose="020B0606030504020204" pitchFamily="34" charset="0"/>
              </a:rPr>
              <a:t>b, </a:t>
            </a:r>
            <a:r>
              <a:rPr lang="hi-IN" sz="4400" b="0" i="0" dirty="0">
                <a:solidFill>
                  <a:srgbClr val="121212"/>
                </a:solidFill>
                <a:effectLst/>
                <a:latin typeface="Open Sans" panose="020B0606030504020204" pitchFamily="34" charset="0"/>
              </a:rPr>
              <a:t>वरन् अपने-अपने बेटों और भाइयों के भी विरुद्ध होकर ऐसा करो जिससे वह आज तुम को आशीष दे।”</a:t>
            </a:r>
            <a:endParaRPr lang="en-IN" sz="4400" dirty="0"/>
          </a:p>
        </p:txBody>
      </p:sp>
      <p:pic>
        <p:nvPicPr>
          <p:cNvPr id="13" name="Audio 12">
            <a:hlinkClick r:id="" action="ppaction://media"/>
            <a:extLst>
              <a:ext uri="{FF2B5EF4-FFF2-40B4-BE49-F238E27FC236}">
                <a16:creationId xmlns:a16="http://schemas.microsoft.com/office/drawing/2014/main" id="{CC6F50DE-69DC-C41A-B251-3AFC507C64A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9D207467-42FF-360C-0765-0BF9899E4E78}"/>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29</a:t>
            </a:r>
            <a:r>
              <a:rPr lang="en-US" sz="3600" b="0" i="0">
                <a:solidFill>
                  <a:srgbClr val="121212"/>
                </a:solidFill>
                <a:effectLst/>
                <a:latin typeface="Inter" panose="020B0502030000000004" pitchFamily="34" charset="0"/>
              </a:rPr>
              <a:t>Afterward, Moses said, “Today you have been ordained  for service to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since each man went against his son and his brother; so the </a:t>
            </a:r>
            <a:r>
              <a:rPr lang="en-US" sz="3600" b="0" i="0" cap="small">
                <a:solidFill>
                  <a:srgbClr val="121212"/>
                </a:solidFill>
                <a:effectLst/>
                <a:latin typeface="Inter" panose="020B0502030000000004" pitchFamily="34" charset="0"/>
              </a:rPr>
              <a:t>Lord</a:t>
            </a:r>
            <a:r>
              <a:rPr lang="en-US" sz="3600" b="0" i="0">
                <a:solidFill>
                  <a:srgbClr val="121212"/>
                </a:solidFill>
                <a:effectLst/>
                <a:latin typeface="Inter" panose="020B0502030000000004" pitchFamily="34" charset="0"/>
              </a:rPr>
              <a:t> has bestowed a blessing on you this day.”</a:t>
            </a:r>
            <a:endParaRPr lang="en-ZA" sz="3600" dirty="0"/>
          </a:p>
        </p:txBody>
      </p:sp>
    </p:spTree>
    <p:extLst>
      <p:ext uri="{BB962C8B-B14F-4D97-AF65-F5344CB8AC3E}">
        <p14:creationId xmlns:p14="http://schemas.microsoft.com/office/powerpoint/2010/main" val="875797209"/>
      </p:ext>
    </p:extLst>
  </p:cSld>
  <p:clrMapOvr>
    <a:masterClrMapping/>
  </p:clrMapOvr>
  <mc:AlternateContent xmlns:mc="http://schemas.openxmlformats.org/markup-compatibility/2006" xmlns:p14="http://schemas.microsoft.com/office/powerpoint/2010/main">
    <mc:Choice Requires="p14">
      <p:transition spd="slow" p14:dur="2000" advTm="16506"/>
    </mc:Choice>
    <mc:Fallback xmlns="">
      <p:transition spd="slow" advTm="165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B48827-653F-40CF-9CC5-415A7385AE37}"/>
              </a:ext>
            </a:extLst>
          </p:cNvPr>
          <p:cNvPicPr>
            <a:picLocks noChangeAspect="1"/>
          </p:cNvPicPr>
          <p:nvPr/>
        </p:nvPicPr>
        <p:blipFill>
          <a:blip r:embed="rId2"/>
          <a:stretch>
            <a:fillRect/>
          </a:stretch>
        </p:blipFill>
        <p:spPr>
          <a:xfrm>
            <a:off x="0" y="0"/>
            <a:ext cx="12192000" cy="7863937"/>
          </a:xfrm>
          <a:prstGeom prst="rect">
            <a:avLst/>
          </a:prstGeom>
        </p:spPr>
      </p:pic>
      <p:sp>
        <p:nvSpPr>
          <p:cNvPr id="2" name="TextBox 1">
            <a:extLst>
              <a:ext uri="{FF2B5EF4-FFF2-40B4-BE49-F238E27FC236}">
                <a16:creationId xmlns:a16="http://schemas.microsoft.com/office/drawing/2014/main" id="{5964D705-C4B3-AA02-C373-19E7605D48AB}"/>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32:29</a:t>
            </a:r>
            <a:endParaRPr lang="bo-CN" sz="2000" b="1" cap="all" dirty="0">
              <a:solidFill>
                <a:schemeClr val="bg1"/>
              </a:solidFill>
              <a:latin typeface="ArialMT"/>
            </a:endParaRPr>
          </a:p>
        </p:txBody>
      </p:sp>
    </p:spTree>
    <p:extLst>
      <p:ext uri="{BB962C8B-B14F-4D97-AF65-F5344CB8AC3E}">
        <p14:creationId xmlns:p14="http://schemas.microsoft.com/office/powerpoint/2010/main" val="28308849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31158-1CC7-B880-5633-3262E9C14238}"/>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30 दूसरे दिन मूसा ने लोगों से कहा, “तुम ने बड़ा ही पाप किया है। अब मैं यहोवा के पास चढ़ जाऊँगा; सम्भव है कि मैं तुम्हारे पाप का प्रायश्चित कर सकूँ।”</a:t>
            </a:r>
            <a:endParaRPr lang="en-IN" sz="4400" dirty="0"/>
          </a:p>
        </p:txBody>
      </p:sp>
      <p:pic>
        <p:nvPicPr>
          <p:cNvPr id="37" name="Audio 36">
            <a:hlinkClick r:id="" action="ppaction://media"/>
            <a:extLst>
              <a:ext uri="{FF2B5EF4-FFF2-40B4-BE49-F238E27FC236}">
                <a16:creationId xmlns:a16="http://schemas.microsoft.com/office/drawing/2014/main" id="{C277F646-762E-D51A-2FFE-119B07F6E9F1}"/>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3" name="TextBox 2">
            <a:extLst>
              <a:ext uri="{FF2B5EF4-FFF2-40B4-BE49-F238E27FC236}">
                <a16:creationId xmlns:a16="http://schemas.microsoft.com/office/drawing/2014/main" id="{099E360A-E167-D562-C709-478CF66EF6D1}"/>
              </a:ext>
            </a:extLst>
          </p:cNvPr>
          <p:cNvSpPr txBox="1"/>
          <p:nvPr/>
        </p:nvSpPr>
        <p:spPr>
          <a:xfrm>
            <a:off x="0" y="0"/>
            <a:ext cx="5975131" cy="6858000"/>
          </a:xfrm>
          <a:prstGeom prst="rect">
            <a:avLst/>
          </a:prstGeom>
          <a:noFill/>
        </p:spPr>
        <p:txBody>
          <a:bodyPr wrap="square" rtlCol="0">
            <a:noAutofit/>
          </a:bodyPr>
          <a:lstStyle/>
          <a:p>
            <a:pPr algn="l"/>
            <a:r>
              <a:rPr lang="en-US" sz="3600" b="0" i="0" dirty="0">
                <a:solidFill>
                  <a:srgbClr val="777A7B"/>
                </a:solidFill>
                <a:effectLst/>
                <a:latin typeface="Inter" panose="020B0502030000000004" pitchFamily="34" charset="0"/>
              </a:rPr>
              <a:t>30</a:t>
            </a:r>
            <a:r>
              <a:rPr lang="en-US" sz="3600" b="0" i="0" dirty="0">
                <a:solidFill>
                  <a:srgbClr val="121212"/>
                </a:solidFill>
                <a:effectLst/>
                <a:latin typeface="Inter" panose="020B0502030000000004" pitchFamily="34" charset="0"/>
              </a:rPr>
              <a:t>The next day Moses said to the people, “You have committed a great sin. Now I will go up to the </a:t>
            </a:r>
            <a:r>
              <a:rPr lang="en-US" sz="3600" b="0" i="0" cap="small" dirty="0">
                <a:solidFill>
                  <a:srgbClr val="121212"/>
                </a:solidFill>
                <a:effectLst/>
                <a:latin typeface="Inter" panose="020B0502030000000004" pitchFamily="34" charset="0"/>
              </a:rPr>
              <a:t>Lord</a:t>
            </a:r>
            <a:r>
              <a:rPr lang="en-US" sz="3600" b="0" i="0" dirty="0">
                <a:solidFill>
                  <a:srgbClr val="121212"/>
                </a:solidFill>
                <a:effectLst/>
                <a:latin typeface="Inter" panose="020B0502030000000004" pitchFamily="34" charset="0"/>
              </a:rPr>
              <a:t>; perhaps I can make atonement for your sin.”</a:t>
            </a:r>
          </a:p>
        </p:txBody>
      </p:sp>
    </p:spTree>
    <p:extLst>
      <p:ext uri="{BB962C8B-B14F-4D97-AF65-F5344CB8AC3E}">
        <p14:creationId xmlns:p14="http://schemas.microsoft.com/office/powerpoint/2010/main" val="1272472953"/>
      </p:ext>
    </p:extLst>
  </p:cSld>
  <p:clrMapOvr>
    <a:masterClrMapping/>
  </p:clrMapOvr>
  <mc:AlternateContent xmlns:mc="http://schemas.openxmlformats.org/markup-compatibility/2006" xmlns:p14="http://schemas.microsoft.com/office/powerpoint/2010/main">
    <mc:Choice Requires="p14">
      <p:transition spd="slow" p14:dur="2000" advTm="13537"/>
    </mc:Choice>
    <mc:Fallback xmlns="">
      <p:transition spd="slow" advTm="135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nSpc>
                <a:spcPct val="115000"/>
              </a:lnSpc>
              <a:spcAft>
                <a:spcPts val="1000"/>
              </a:spcAft>
            </a:pPr>
            <a:r>
              <a:rPr lang="en-ZA" sz="4800"/>
              <a:t>The </a:t>
            </a:r>
            <a:r>
              <a:rPr lang="en-ZA" sz="4800" dirty="0"/>
              <a:t>Golden </a:t>
            </a:r>
            <a:r>
              <a:rPr lang="en-ZA" sz="4800"/>
              <a:t>Calf </a:t>
            </a:r>
            <a:r>
              <a:rPr lang="en-ZA" sz="4800" dirty="0"/>
              <a:t>– Exodus </a:t>
            </a:r>
            <a:r>
              <a:rPr lang="en-ZA" sz="4800"/>
              <a:t>32 </a:t>
            </a:r>
            <a:endParaRPr lang="en-ZA" sz="4800" dirty="0"/>
          </a:p>
        </p:txBody>
      </p:sp>
      <p:sp>
        <p:nvSpPr>
          <p:cNvPr id="2" name="TextBox 1">
            <a:extLst>
              <a:ext uri="{FF2B5EF4-FFF2-40B4-BE49-F238E27FC236}">
                <a16:creationId xmlns:a16="http://schemas.microsoft.com/office/drawing/2014/main" id="{AD8DFB87-6225-7AF7-B503-F573747AC70C}"/>
              </a:ext>
            </a:extLst>
          </p:cNvPr>
          <p:cNvSpPr txBox="1"/>
          <p:nvPr/>
        </p:nvSpPr>
        <p:spPr>
          <a:xfrm>
            <a:off x="6096000" y="0"/>
            <a:ext cx="6096000" cy="6858000"/>
          </a:xfrm>
          <a:prstGeom prst="rect">
            <a:avLst/>
          </a:prstGeom>
          <a:noFill/>
        </p:spPr>
        <p:txBody>
          <a:bodyPr wrap="square" rtlCol="0">
            <a:noAutofit/>
          </a:bodyPr>
          <a:lstStyle/>
          <a:p>
            <a:r>
              <a:rPr lang="hi-IN" sz="4800" dirty="0"/>
              <a:t>सोने का बछड़ा - निर्गमन 32</a:t>
            </a:r>
            <a:endParaRPr lang="en-IN" sz="4800" dirty="0"/>
          </a:p>
        </p:txBody>
      </p:sp>
      <p:pic>
        <p:nvPicPr>
          <p:cNvPr id="16" name="Audio 15">
            <a:hlinkClick r:id="" action="ppaction://media"/>
            <a:extLst>
              <a:ext uri="{FF2B5EF4-FFF2-40B4-BE49-F238E27FC236}">
                <a16:creationId xmlns:a16="http://schemas.microsoft.com/office/drawing/2014/main" id="{CEACE18B-4836-7E0D-40DC-CD611A7D322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348757415"/>
      </p:ext>
    </p:extLst>
  </p:cSld>
  <p:clrMapOvr>
    <a:masterClrMapping/>
  </p:clrMapOvr>
  <mc:AlternateContent xmlns:mc="http://schemas.openxmlformats.org/markup-compatibility/2006" xmlns:p14="http://schemas.microsoft.com/office/powerpoint/2010/main">
    <mc:Choice Requires="p14">
      <p:transition spd="slow" p14:dur="2000" advTm="2143"/>
    </mc:Choice>
    <mc:Fallback xmlns="">
      <p:transition spd="slow" advTm="21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9AA2342-0276-4C09-B459-311280FFE210}"/>
              </a:ext>
            </a:extLst>
          </p:cNvPr>
          <p:cNvPicPr>
            <a:picLocks noChangeAspect="1"/>
          </p:cNvPicPr>
          <p:nvPr/>
        </p:nvPicPr>
        <p:blipFill>
          <a:blip r:embed="rId2"/>
          <a:stretch>
            <a:fillRect/>
          </a:stretch>
        </p:blipFill>
        <p:spPr>
          <a:xfrm>
            <a:off x="0" y="0"/>
            <a:ext cx="12192000" cy="7430178"/>
          </a:xfrm>
          <a:prstGeom prst="rect">
            <a:avLst/>
          </a:prstGeom>
        </p:spPr>
      </p:pic>
      <p:sp>
        <p:nvSpPr>
          <p:cNvPr id="2" name="TextBox 1">
            <a:extLst>
              <a:ext uri="{FF2B5EF4-FFF2-40B4-BE49-F238E27FC236}">
                <a16:creationId xmlns:a16="http://schemas.microsoft.com/office/drawing/2014/main" id="{14A9C250-F8C7-EB4E-CCC8-3A031DFE6A47}"/>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32:30</a:t>
            </a:r>
            <a:endParaRPr lang="bo-CN" sz="2000" b="1" cap="all" dirty="0">
              <a:solidFill>
                <a:schemeClr val="bg1"/>
              </a:solidFill>
              <a:latin typeface="ArialMT"/>
            </a:endParaRPr>
          </a:p>
        </p:txBody>
      </p:sp>
    </p:spTree>
    <p:extLst>
      <p:ext uri="{BB962C8B-B14F-4D97-AF65-F5344CB8AC3E}">
        <p14:creationId xmlns:p14="http://schemas.microsoft.com/office/powerpoint/2010/main" val="40180497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31AA11-7B49-4F34-88DE-25BC326C6B7B}"/>
              </a:ext>
            </a:extLst>
          </p:cNvPr>
          <p:cNvPicPr>
            <a:picLocks noChangeAspect="1"/>
          </p:cNvPicPr>
          <p:nvPr/>
        </p:nvPicPr>
        <p:blipFill>
          <a:blip r:embed="rId2"/>
          <a:stretch>
            <a:fillRect/>
          </a:stretch>
        </p:blipFill>
        <p:spPr>
          <a:xfrm>
            <a:off x="0" y="-1"/>
            <a:ext cx="12192000" cy="7352907"/>
          </a:xfrm>
          <a:prstGeom prst="rect">
            <a:avLst/>
          </a:prstGeom>
        </p:spPr>
      </p:pic>
      <p:sp>
        <p:nvSpPr>
          <p:cNvPr id="3" name="Rectangle 2">
            <a:extLst>
              <a:ext uri="{FF2B5EF4-FFF2-40B4-BE49-F238E27FC236}">
                <a16:creationId xmlns:a16="http://schemas.microsoft.com/office/drawing/2014/main" id="{B2972319-D9B8-CC85-6596-EA6BE8044752}"/>
              </a:ext>
            </a:extLst>
          </p:cNvPr>
          <p:cNvSpPr/>
          <p:nvPr/>
        </p:nvSpPr>
        <p:spPr>
          <a:xfrm rot="10800000">
            <a:off x="0" y="3673010"/>
            <a:ext cx="12225590" cy="3184989"/>
          </a:xfrm>
          <a:prstGeom prst="rect">
            <a:avLst/>
          </a:prstGeom>
          <a:gradFill flip="none" rotWithShape="1">
            <a:gsLst>
              <a:gs pos="0">
                <a:schemeClr val="tx1">
                  <a:alpha val="63000"/>
                </a:schemeClr>
              </a:gs>
              <a:gs pos="100000">
                <a:schemeClr val="tx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01AF574A-1A99-9570-712A-1FE9777BF9DD}"/>
              </a:ext>
            </a:extLst>
          </p:cNvPr>
          <p:cNvSpPr txBox="1"/>
          <p:nvPr/>
        </p:nvSpPr>
        <p:spPr>
          <a:xfrm>
            <a:off x="369870" y="4481097"/>
            <a:ext cx="6090225" cy="2779879"/>
          </a:xfrm>
          <a:prstGeom prst="rect">
            <a:avLst/>
          </a:prstGeom>
          <a:noFill/>
        </p:spPr>
        <p:txBody>
          <a:bodyPr wrap="square" rtlCol="0">
            <a:noAutofit/>
          </a:bodyPr>
          <a:lstStyle/>
          <a:p>
            <a:pPr>
              <a:lnSpc>
                <a:spcPct val="115000"/>
              </a:lnSpc>
              <a:spcAft>
                <a:spcPts val="1000"/>
              </a:spcAft>
            </a:pPr>
            <a:r>
              <a:rPr lang="hi-IN" sz="5400" dirty="0">
                <a:solidFill>
                  <a:schemeClr val="bg1"/>
                </a:solidFill>
                <a:latin typeface="TimesNewRomanPSMT"/>
              </a:rPr>
              <a:t>सोने का बछड़ा</a:t>
            </a:r>
            <a:r>
              <a:rPr lang="en-ZA" sz="5400" i="0" u="none" strike="noStrike" baseline="0" dirty="0">
                <a:solidFill>
                  <a:schemeClr val="bg1"/>
                </a:solidFill>
                <a:latin typeface="TimesNewRomanPSMT"/>
              </a:rPr>
              <a:t>– </a:t>
            </a:r>
            <a:r>
              <a:rPr lang="hi-IN" sz="5400" i="0" u="none" strike="noStrike" baseline="0" dirty="0">
                <a:solidFill>
                  <a:schemeClr val="bg1"/>
                </a:solidFill>
                <a:latin typeface="TimesNewRomanPSMT"/>
              </a:rPr>
              <a:t>निर्गमन 32</a:t>
            </a:r>
            <a:endParaRPr lang="en-ZA" sz="5400" dirty="0">
              <a:solidFill>
                <a:schemeClr val="bg1"/>
              </a:solidFill>
              <a:effectLst/>
              <a:latin typeface="Calibri" panose="020F0502020204030204" pitchFamily="34" charset="0"/>
              <a:ea typeface="Calibri" panose="020F0502020204030204" pitchFamily="34" charset="0"/>
              <a:cs typeface="Microsoft Himalaya" panose="01010100010101010101" pitchFamily="2" charset="0"/>
            </a:endParaRPr>
          </a:p>
          <a:p>
            <a:endParaRPr lang="en-ZA" sz="5400" dirty="0">
              <a:solidFill>
                <a:schemeClr val="bg1"/>
              </a:solidFill>
            </a:endParaRPr>
          </a:p>
        </p:txBody>
      </p:sp>
    </p:spTree>
    <p:extLst>
      <p:ext uri="{BB962C8B-B14F-4D97-AF65-F5344CB8AC3E}">
        <p14:creationId xmlns:p14="http://schemas.microsoft.com/office/powerpoint/2010/main" val="485007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1</a:t>
            </a:r>
            <a:r>
              <a:rPr lang="en-US" sz="3600" b="0" i="0">
                <a:solidFill>
                  <a:srgbClr val="121212"/>
                </a:solidFill>
                <a:effectLst/>
                <a:latin typeface="Inter" panose="020B0502030000000004" pitchFamily="34" charset="0"/>
              </a:rPr>
              <a:t>Now when the people saw that Moses was delayed in coming down from the mountain, they gathered around Aaron and said, “Come, make us gods who will go before us. As for this Moses who brought us up out of the land of Egypt, we do not know what has happened to him!”</a:t>
            </a:r>
            <a:endParaRPr lang="en-ZA" sz="2000" dirty="0"/>
          </a:p>
        </p:txBody>
      </p:sp>
      <p:sp>
        <p:nvSpPr>
          <p:cNvPr id="3" name="TextBox 2">
            <a:extLst>
              <a:ext uri="{FF2B5EF4-FFF2-40B4-BE49-F238E27FC236}">
                <a16:creationId xmlns:a16="http://schemas.microsoft.com/office/drawing/2014/main" id="{9C4B8639-32F1-D308-2066-AA6CB3B74C62}"/>
              </a:ext>
            </a:extLst>
          </p:cNvPr>
          <p:cNvSpPr txBox="1"/>
          <p:nvPr/>
        </p:nvSpPr>
        <p:spPr>
          <a:xfrm>
            <a:off x="6096000" y="0"/>
            <a:ext cx="6096000" cy="6858000"/>
          </a:xfrm>
          <a:prstGeom prst="rect">
            <a:avLst/>
          </a:prstGeom>
          <a:noFill/>
        </p:spPr>
        <p:txBody>
          <a:bodyPr wrap="square" rtlCol="0">
            <a:noAutofit/>
          </a:bodyPr>
          <a:lstStyle/>
          <a:p>
            <a:r>
              <a:rPr lang="hi-IN" sz="3600" b="0" i="0" dirty="0">
                <a:solidFill>
                  <a:srgbClr val="777A7B"/>
                </a:solidFill>
                <a:effectLst/>
                <a:latin typeface="Open Sans" panose="020B0606030504020204" pitchFamily="34" charset="0"/>
              </a:rPr>
              <a:t>1</a:t>
            </a:r>
            <a:r>
              <a:rPr lang="hi-IN" sz="3600" b="0" i="0" dirty="0">
                <a:solidFill>
                  <a:srgbClr val="121212"/>
                </a:solidFill>
                <a:effectLst/>
                <a:latin typeface="Open Sans" panose="020B0606030504020204" pitchFamily="34" charset="0"/>
              </a:rPr>
              <a:t>जब लोगों ने देखा कि मूसा को पर्वत से उतरने में विलम्ब हो रहा है, तब वे हारून के पास इकट्ठे होकर कहने लगे, “अब हमारे लिये देवता बना, जो हमारे आगे-आगे चले; क्योंकि उस पुरुष मूसा को जो हमें मिस्र देश से निकाल ले आया है, हम नहीं जानते कि उसे क्या हुआ?”</a:t>
            </a:r>
            <a:endParaRPr lang="en-IN" sz="3600" dirty="0"/>
          </a:p>
        </p:txBody>
      </p:sp>
      <p:pic>
        <p:nvPicPr>
          <p:cNvPr id="51" name="Audio 50">
            <a:hlinkClick r:id="" action="ppaction://media"/>
            <a:extLst>
              <a:ext uri="{FF2B5EF4-FFF2-40B4-BE49-F238E27FC236}">
                <a16:creationId xmlns:a16="http://schemas.microsoft.com/office/drawing/2014/main" id="{0D001F48-19F8-48A8-09BF-1C175083AD3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525752733"/>
      </p:ext>
    </p:extLst>
  </p:cSld>
  <p:clrMapOvr>
    <a:masterClrMapping/>
  </p:clrMapOvr>
  <mc:AlternateContent xmlns:mc="http://schemas.openxmlformats.org/markup-compatibility/2006" xmlns:p14="http://schemas.microsoft.com/office/powerpoint/2010/main">
    <mc:Choice Requires="p14">
      <p:transition spd="slow" p14:dur="2000" advTm="28473"/>
    </mc:Choice>
    <mc:Fallback xmlns="">
      <p:transition spd="slow" advTm="28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A7303A9-B41C-4E42-B201-1FA4069761C0}"/>
              </a:ext>
            </a:extLst>
          </p:cNvPr>
          <p:cNvPicPr>
            <a:picLocks noChangeAspect="1"/>
          </p:cNvPicPr>
          <p:nvPr/>
        </p:nvPicPr>
        <p:blipFill>
          <a:blip r:embed="rId2"/>
          <a:stretch>
            <a:fillRect/>
          </a:stretch>
        </p:blipFill>
        <p:spPr>
          <a:xfrm>
            <a:off x="-10654" y="-199505"/>
            <a:ext cx="12202654" cy="7057505"/>
          </a:xfrm>
          <a:prstGeom prst="rect">
            <a:avLst/>
          </a:prstGeom>
        </p:spPr>
      </p:pic>
      <p:sp>
        <p:nvSpPr>
          <p:cNvPr id="4" name="TextBox 3">
            <a:extLst>
              <a:ext uri="{FF2B5EF4-FFF2-40B4-BE49-F238E27FC236}">
                <a16:creationId xmlns:a16="http://schemas.microsoft.com/office/drawing/2014/main" id="{2A19FFC3-F0F2-4E9F-8008-759BA1EF57C4}"/>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32:1</a:t>
            </a:r>
            <a:endParaRPr lang="bo-CN" sz="2000" b="1" cap="all" dirty="0">
              <a:solidFill>
                <a:schemeClr val="bg1"/>
              </a:solidFill>
              <a:latin typeface="ArialMT"/>
            </a:endParaRPr>
          </a:p>
        </p:txBody>
      </p:sp>
    </p:spTree>
    <p:extLst>
      <p:ext uri="{BB962C8B-B14F-4D97-AF65-F5344CB8AC3E}">
        <p14:creationId xmlns:p14="http://schemas.microsoft.com/office/powerpoint/2010/main" val="3911780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9B8A8-0596-7019-4728-3F8AB266A0AA}"/>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2 हारून ने उनसे कहा, “तुम्हारी स्त्रियों और बेटे बेटियों के कानों में सोने की जो बालियाँ हैं उन्हें उतारो, और मेरे पास ले आओ।”</a:t>
            </a:r>
            <a:endParaRPr lang="en-IN" sz="4400" dirty="0"/>
          </a:p>
        </p:txBody>
      </p:sp>
      <p:pic>
        <p:nvPicPr>
          <p:cNvPr id="6" name="Audio 5">
            <a:hlinkClick r:id="" action="ppaction://media"/>
            <a:extLst>
              <a:ext uri="{FF2B5EF4-FFF2-40B4-BE49-F238E27FC236}">
                <a16:creationId xmlns:a16="http://schemas.microsoft.com/office/drawing/2014/main" id="{2F8416EC-A022-830E-ACD0-1D18AEE598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
        <p:nvSpPr>
          <p:cNvPr id="2" name="TextBox 1">
            <a:extLst>
              <a:ext uri="{FF2B5EF4-FFF2-40B4-BE49-F238E27FC236}">
                <a16:creationId xmlns:a16="http://schemas.microsoft.com/office/drawing/2014/main" id="{0B1A3FD4-2310-649D-0745-6104814B717C}"/>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2</a:t>
            </a:r>
            <a:r>
              <a:rPr lang="en-US" sz="3600" b="0" i="0">
                <a:solidFill>
                  <a:srgbClr val="121212"/>
                </a:solidFill>
                <a:effectLst/>
                <a:latin typeface="Inter" panose="020B0502030000000004" pitchFamily="34" charset="0"/>
              </a:rPr>
              <a:t>So Aaron told them, “Take off the gold earrings that are on your wives and sons and daughters, and bring them to me.”</a:t>
            </a:r>
            <a:endParaRPr lang="en-ZA" sz="3600" dirty="0"/>
          </a:p>
        </p:txBody>
      </p:sp>
    </p:spTree>
    <p:extLst>
      <p:ext uri="{BB962C8B-B14F-4D97-AF65-F5344CB8AC3E}">
        <p14:creationId xmlns:p14="http://schemas.microsoft.com/office/powerpoint/2010/main" val="2044568653"/>
      </p:ext>
    </p:extLst>
  </p:cSld>
  <p:clrMapOvr>
    <a:masterClrMapping/>
  </p:clrMapOvr>
  <mc:AlternateContent xmlns:mc="http://schemas.openxmlformats.org/markup-compatibility/2006" xmlns:p14="http://schemas.microsoft.com/office/powerpoint/2010/main">
    <mc:Choice Requires="p14">
      <p:transition spd="slow" p14:dur="2000" advTm="9869"/>
    </mc:Choice>
    <mc:Fallback xmlns="">
      <p:transition spd="slow" advTm="98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8000F4A-B85F-4541-83CF-C95115D67BDF}"/>
              </a:ext>
            </a:extLst>
          </p:cNvPr>
          <p:cNvPicPr>
            <a:picLocks noChangeAspect="1"/>
          </p:cNvPicPr>
          <p:nvPr/>
        </p:nvPicPr>
        <p:blipFill>
          <a:blip r:embed="rId2"/>
          <a:stretch>
            <a:fillRect/>
          </a:stretch>
        </p:blipFill>
        <p:spPr>
          <a:xfrm>
            <a:off x="0" y="0"/>
            <a:ext cx="12563631" cy="6858000"/>
          </a:xfrm>
          <a:prstGeom prst="rect">
            <a:avLst/>
          </a:prstGeom>
        </p:spPr>
      </p:pic>
      <p:sp>
        <p:nvSpPr>
          <p:cNvPr id="2" name="TextBox 1">
            <a:extLst>
              <a:ext uri="{FF2B5EF4-FFF2-40B4-BE49-F238E27FC236}">
                <a16:creationId xmlns:a16="http://schemas.microsoft.com/office/drawing/2014/main" id="{0546C9EB-97BA-A6CC-DB54-951ED2B13CD6}"/>
              </a:ext>
            </a:extLst>
          </p:cNvPr>
          <p:cNvSpPr txBox="1"/>
          <p:nvPr/>
        </p:nvSpPr>
        <p:spPr>
          <a:xfrm>
            <a:off x="246579" y="215754"/>
            <a:ext cx="3116424" cy="584775"/>
          </a:xfrm>
          <a:prstGeom prst="rect">
            <a:avLst/>
          </a:prstGeom>
          <a:noFill/>
        </p:spPr>
        <p:txBody>
          <a:bodyPr wrap="square" rtlCol="0">
            <a:spAutoFit/>
          </a:bodyPr>
          <a:lstStyle/>
          <a:p>
            <a:r>
              <a:rPr lang="hi-IN" sz="2400" i="0" u="none" strike="noStrike" baseline="0" dirty="0">
                <a:solidFill>
                  <a:schemeClr val="bg1"/>
                </a:solidFill>
                <a:latin typeface="TimesNewRomanPSMT"/>
              </a:rPr>
              <a:t>निर्गमन</a:t>
            </a:r>
            <a:r>
              <a:rPr lang="en-ZA" sz="3200" i="0" u="none" strike="noStrike" baseline="0" dirty="0">
                <a:solidFill>
                  <a:schemeClr val="bg1"/>
                </a:solidFill>
                <a:latin typeface="TimesNewRomanPSMT"/>
              </a:rPr>
              <a:t> </a:t>
            </a:r>
            <a:r>
              <a:rPr lang="en-IN" sz="2000" b="1" cap="all" dirty="0">
                <a:solidFill>
                  <a:schemeClr val="bg1"/>
                </a:solidFill>
                <a:latin typeface="ArialMT"/>
              </a:rPr>
              <a:t>32:2</a:t>
            </a:r>
            <a:endParaRPr lang="bo-CN" sz="2000" b="1" cap="all" dirty="0">
              <a:solidFill>
                <a:schemeClr val="bg1"/>
              </a:solidFill>
              <a:latin typeface="ArialMT"/>
            </a:endParaRPr>
          </a:p>
        </p:txBody>
      </p:sp>
    </p:spTree>
    <p:extLst>
      <p:ext uri="{BB962C8B-B14F-4D97-AF65-F5344CB8AC3E}">
        <p14:creationId xmlns:p14="http://schemas.microsoft.com/office/powerpoint/2010/main" val="32925564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CBE6144-694F-0416-F302-C7EFA2987DA6}"/>
              </a:ext>
            </a:extLst>
          </p:cNvPr>
          <p:cNvSpPr txBox="1"/>
          <p:nvPr/>
        </p:nvSpPr>
        <p:spPr>
          <a:xfrm>
            <a:off x="6096000" y="0"/>
            <a:ext cx="6096000" cy="6858000"/>
          </a:xfrm>
          <a:prstGeom prst="rect">
            <a:avLst/>
          </a:prstGeom>
          <a:noFill/>
        </p:spPr>
        <p:txBody>
          <a:bodyPr wrap="square" rtlCol="0">
            <a:noAutofit/>
          </a:bodyPr>
          <a:lstStyle/>
          <a:p>
            <a:r>
              <a:rPr lang="hi-IN" sz="4400" b="0" i="0" dirty="0">
                <a:solidFill>
                  <a:srgbClr val="121212"/>
                </a:solidFill>
                <a:effectLst/>
                <a:latin typeface="Open Sans" panose="020B0606030504020204" pitchFamily="34" charset="0"/>
              </a:rPr>
              <a:t>4 और हारून ने उन्हें उनके हाथ से लिया, और एक बछड़ा ढालकर बनाया</a:t>
            </a:r>
            <a:r>
              <a:rPr lang="en-US" sz="4400" b="0" i="0" dirty="0">
                <a:solidFill>
                  <a:srgbClr val="121212"/>
                </a:solidFill>
                <a:effectLst/>
                <a:latin typeface="Open Sans" panose="020B0606030504020204" pitchFamily="34" charset="0"/>
              </a:rPr>
              <a:t>a, </a:t>
            </a:r>
            <a:r>
              <a:rPr lang="hi-IN" sz="4400" b="0" i="0" dirty="0">
                <a:solidFill>
                  <a:srgbClr val="121212"/>
                </a:solidFill>
                <a:effectLst/>
                <a:latin typeface="Open Sans" panose="020B0606030504020204" pitchFamily="34" charset="0"/>
              </a:rPr>
              <a:t>और टाँकी से गढ़ा। तब वे कहने लगे, “हे इस्राएल तेरा ईश्वर जो तुझे मिस्र देश से छुड़ा लाया है वह यही है।”</a:t>
            </a:r>
            <a:endParaRPr lang="en-IN" sz="4400" dirty="0"/>
          </a:p>
        </p:txBody>
      </p:sp>
      <p:pic>
        <p:nvPicPr>
          <p:cNvPr id="10" name="Audio 9">
            <a:hlinkClick r:id="" action="ppaction://media"/>
            <a:extLst>
              <a:ext uri="{FF2B5EF4-FFF2-40B4-BE49-F238E27FC236}">
                <a16:creationId xmlns:a16="http://schemas.microsoft.com/office/drawing/2014/main" id="{65320015-B6C6-17ED-301F-CEEF7D6027F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
        <p:nvSpPr>
          <p:cNvPr id="2" name="TextBox 1">
            <a:extLst>
              <a:ext uri="{FF2B5EF4-FFF2-40B4-BE49-F238E27FC236}">
                <a16:creationId xmlns:a16="http://schemas.microsoft.com/office/drawing/2014/main" id="{C4B489ED-90DF-1519-76B7-708509976316}"/>
              </a:ext>
            </a:extLst>
          </p:cNvPr>
          <p:cNvSpPr txBox="1"/>
          <p:nvPr/>
        </p:nvSpPr>
        <p:spPr>
          <a:xfrm>
            <a:off x="0" y="0"/>
            <a:ext cx="5975131" cy="6858000"/>
          </a:xfrm>
          <a:prstGeom prst="rect">
            <a:avLst/>
          </a:prstGeom>
          <a:noFill/>
        </p:spPr>
        <p:txBody>
          <a:bodyPr wrap="square" rtlCol="0">
            <a:noAutofit/>
          </a:bodyPr>
          <a:lstStyle/>
          <a:p>
            <a:r>
              <a:rPr lang="en-US" sz="3600" b="0" i="0">
                <a:solidFill>
                  <a:srgbClr val="777A7B"/>
                </a:solidFill>
                <a:effectLst/>
                <a:latin typeface="Inter" panose="020B0502030000000004" pitchFamily="34" charset="0"/>
              </a:rPr>
              <a:t>4</a:t>
            </a:r>
            <a:r>
              <a:rPr lang="en-US" sz="3600" b="0" i="0">
                <a:solidFill>
                  <a:srgbClr val="121212"/>
                </a:solidFill>
                <a:effectLst/>
                <a:latin typeface="Inter" panose="020B0502030000000004" pitchFamily="34" charset="0"/>
              </a:rPr>
              <a:t>He took the gold from their hands, and with an engraving tool he fashioned it into a molten calf. And they said, “These, O Israel, are your gods, who brought you up out of the land of Egypt!”</a:t>
            </a:r>
            <a:endParaRPr lang="en-ZA" sz="3600" dirty="0"/>
          </a:p>
        </p:txBody>
      </p:sp>
    </p:spTree>
    <p:extLst>
      <p:ext uri="{BB962C8B-B14F-4D97-AF65-F5344CB8AC3E}">
        <p14:creationId xmlns:p14="http://schemas.microsoft.com/office/powerpoint/2010/main" val="3681266347"/>
      </p:ext>
    </p:extLst>
  </p:cSld>
  <p:clrMapOvr>
    <a:masterClrMapping/>
  </p:clrMapOvr>
  <mc:AlternateContent xmlns:mc="http://schemas.openxmlformats.org/markup-compatibility/2006" xmlns:p14="http://schemas.microsoft.com/office/powerpoint/2010/main">
    <mc:Choice Requires="p14">
      <p:transition spd="slow" p14:dur="2000" advTm="18392"/>
    </mc:Choice>
    <mc:Fallback xmlns="">
      <p:transition spd="slow" advTm="18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287</TotalTime>
  <Words>1183</Words>
  <Application>Microsoft Office PowerPoint</Application>
  <PresentationFormat>Widescreen</PresentationFormat>
  <Paragraphs>58</Paragraphs>
  <Slides>30</Slides>
  <Notes>2</Notes>
  <HiddenSlides>0</HiddenSlides>
  <MMClips>15</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30</vt:i4>
      </vt:variant>
    </vt:vector>
  </HeadingPairs>
  <TitlesOfParts>
    <vt:vector size="42" baseType="lpstr">
      <vt:lpstr>Aptos</vt:lpstr>
      <vt:lpstr>Arial</vt:lpstr>
      <vt:lpstr>ArialMT</vt:lpstr>
      <vt:lpstr>Calibri</vt:lpstr>
      <vt:lpstr>Calibri Light</vt:lpstr>
      <vt:lpstr>Inter</vt:lpstr>
      <vt:lpstr>Open Sans</vt:lpstr>
      <vt:lpstr>PT Serif</vt:lpstr>
      <vt:lpstr>Symbol</vt:lpstr>
      <vt:lpstr>Times New Roman</vt:lpstr>
      <vt:lpstr>TimesNewRomanPSMT</vt:lpstr>
      <vt:lpstr>Office Theme</vt:lpstr>
      <vt:lpstr>10-9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Vinay Kumar</cp:lastModifiedBy>
  <cp:revision>60</cp:revision>
  <dcterms:created xsi:type="dcterms:W3CDTF">2021-07-20T09:23:46Z</dcterms:created>
  <dcterms:modified xsi:type="dcterms:W3CDTF">2024-07-23T22:14:46Z</dcterms:modified>
</cp:coreProperties>
</file>