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48" r:id="rId2"/>
    <p:sldId id="349" r:id="rId3"/>
    <p:sldId id="256" r:id="rId4"/>
    <p:sldId id="314" r:id="rId5"/>
    <p:sldId id="258" r:id="rId6"/>
    <p:sldId id="315" r:id="rId7"/>
    <p:sldId id="283" r:id="rId8"/>
    <p:sldId id="318" r:id="rId9"/>
    <p:sldId id="284" r:id="rId10"/>
    <p:sldId id="319" r:id="rId11"/>
    <p:sldId id="285" r:id="rId12"/>
    <p:sldId id="321" r:id="rId13"/>
    <p:sldId id="288" r:id="rId14"/>
    <p:sldId id="323" r:id="rId15"/>
    <p:sldId id="290" r:id="rId16"/>
    <p:sldId id="325" r:id="rId17"/>
    <p:sldId id="291" r:id="rId18"/>
    <p:sldId id="326" r:id="rId19"/>
    <p:sldId id="293" r:id="rId20"/>
    <p:sldId id="328" r:id="rId21"/>
    <p:sldId id="294" r:id="rId22"/>
    <p:sldId id="329" r:id="rId23"/>
    <p:sldId id="295" r:id="rId24"/>
    <p:sldId id="330" r:id="rId25"/>
    <p:sldId id="299" r:id="rId26"/>
    <p:sldId id="333" r:id="rId27"/>
    <p:sldId id="300" r:id="rId28"/>
    <p:sldId id="334" r:id="rId29"/>
    <p:sldId id="301" r:id="rId30"/>
    <p:sldId id="336" r:id="rId31"/>
    <p:sldId id="302" r:id="rId32"/>
    <p:sldId id="338" r:id="rId33"/>
    <p:sldId id="305" r:id="rId34"/>
    <p:sldId id="337" r:id="rId35"/>
    <p:sldId id="306" r:id="rId36"/>
    <p:sldId id="339" r:id="rId37"/>
    <p:sldId id="307" r:id="rId38"/>
    <p:sldId id="341" r:id="rId39"/>
    <p:sldId id="309" r:id="rId40"/>
    <p:sldId id="343" r:id="rId41"/>
    <p:sldId id="313" r:id="rId42"/>
    <p:sldId id="34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D75F9A-EC57-4827-8AAA-3664D9713A26}" v="201" dt="2023-08-16T07:14:53.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5" d="100"/>
          <a:sy n="55" d="100"/>
        </p:scale>
        <p:origin x="42" y="82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C62B223-75B6-48D6-9D28-D7EC34402A87}"/>
    <pc:docChg chg="custSel modSld">
      <pc:chgData name="Alfred Smith" userId="3c60a3631c0db8ad" providerId="LiveId" clId="{DC62B223-75B6-48D6-9D28-D7EC34402A87}" dt="2023-01-23T10:55:54.656" v="75"/>
      <pc:docMkLst>
        <pc:docMk/>
      </pc:docMkLst>
      <pc:sldChg chg="addSp delSp modSp mod modTransition modAnim">
        <pc:chgData name="Alfred Smith" userId="3c60a3631c0db8ad" providerId="LiveId" clId="{DC62B223-75B6-48D6-9D28-D7EC34402A87}" dt="2023-01-23T10:55:24.267" v="56" actId="1036"/>
        <pc:sldMkLst>
          <pc:docMk/>
          <pc:sldMk cId="3348757415" sldId="256"/>
        </pc:sldMkLst>
        <pc:spChg chg="add mod">
          <ac:chgData name="Alfred Smith" userId="3c60a3631c0db8ad" providerId="LiveId" clId="{DC62B223-75B6-48D6-9D28-D7EC34402A87}" dt="2023-01-23T10:55:24.267" v="56" actId="1036"/>
          <ac:spMkLst>
            <pc:docMk/>
            <pc:sldMk cId="3348757415" sldId="256"/>
            <ac:spMk id="3" creationId="{C670682B-AE50-5096-88AA-478753596C12}"/>
          </ac:spMkLst>
        </pc:spChg>
        <pc:spChg chg="mod">
          <ac:chgData name="Alfred Smith" userId="3c60a3631c0db8ad" providerId="LiveId" clId="{DC62B223-75B6-48D6-9D28-D7EC34402A87}" dt="2023-01-23T10:52:21.359" v="10" actId="20577"/>
          <ac:spMkLst>
            <pc:docMk/>
            <pc:sldMk cId="3348757415" sldId="256"/>
            <ac:spMk id="4" creationId="{9A13E2D8-2F59-44C1-B1D2-79C300C26DD4}"/>
          </ac:spMkLst>
        </pc:spChg>
        <pc:spChg chg="del">
          <ac:chgData name="Alfred Smith" userId="3c60a3631c0db8ad" providerId="LiveId" clId="{DC62B223-75B6-48D6-9D28-D7EC34402A87}" dt="2023-01-23T10:55:14.278" v="53" actId="478"/>
          <ac:spMkLst>
            <pc:docMk/>
            <pc:sldMk cId="3348757415" sldId="256"/>
            <ac:spMk id="6" creationId="{416C064E-628E-47C0-A712-DB178FE9901E}"/>
          </ac:spMkLst>
        </pc:spChg>
        <pc:picChg chg="del">
          <ac:chgData name="Alfred Smith" userId="3c60a3631c0db8ad" providerId="LiveId" clId="{DC62B223-75B6-48D6-9D28-D7EC34402A87}" dt="2023-01-23T10:54:30.717" v="33"/>
          <ac:picMkLst>
            <pc:docMk/>
            <pc:sldMk cId="3348757415" sldId="256"/>
            <ac:picMk id="2" creationId="{2AD6953E-9D95-494F-99B8-AA988F02A773}"/>
          </ac:picMkLst>
        </pc:picChg>
      </pc:sldChg>
      <pc:sldChg chg="addSp delSp modSp mod modTransition modAnim">
        <pc:chgData name="Alfred Smith" userId="3c60a3631c0db8ad" providerId="LiveId" clId="{DC62B223-75B6-48D6-9D28-D7EC34402A87}" dt="2023-01-23T10:55:29.574" v="57"/>
        <pc:sldMkLst>
          <pc:docMk/>
          <pc:sldMk cId="525752733" sldId="258"/>
        </pc:sldMkLst>
        <pc:spChg chg="add mod">
          <ac:chgData name="Alfred Smith" userId="3c60a3631c0db8ad" providerId="LiveId" clId="{DC62B223-75B6-48D6-9D28-D7EC34402A87}" dt="2023-01-23T10:55:29.574" v="57"/>
          <ac:spMkLst>
            <pc:docMk/>
            <pc:sldMk cId="525752733" sldId="258"/>
            <ac:spMk id="2" creationId="{9E200DBA-C94D-C72E-662B-429D1403FAAA}"/>
          </ac:spMkLst>
        </pc:spChg>
        <pc:spChg chg="del">
          <ac:chgData name="Alfred Smith" userId="3c60a3631c0db8ad" providerId="LiveId" clId="{DC62B223-75B6-48D6-9D28-D7EC34402A87}" dt="2023-01-23T10:55:12.798" v="52" actId="478"/>
          <ac:spMkLst>
            <pc:docMk/>
            <pc:sldMk cId="525752733" sldId="258"/>
            <ac:spMk id="6" creationId="{416C064E-628E-47C0-A712-DB178FE9901E}"/>
          </ac:spMkLst>
        </pc:spChg>
        <pc:picChg chg="del">
          <ac:chgData name="Alfred Smith" userId="3c60a3631c0db8ad" providerId="LiveId" clId="{DC62B223-75B6-48D6-9D28-D7EC34402A87}" dt="2023-01-23T10:54:30.717" v="33"/>
          <ac:picMkLst>
            <pc:docMk/>
            <pc:sldMk cId="525752733" sldId="258"/>
            <ac:picMk id="7" creationId="{4702E571-853F-495E-B51B-52496EA71D8B}"/>
          </ac:picMkLst>
        </pc:picChg>
      </pc:sldChg>
      <pc:sldChg chg="addSp delSp modSp mod modTransition modAnim">
        <pc:chgData name="Alfred Smith" userId="3c60a3631c0db8ad" providerId="LiveId" clId="{DC62B223-75B6-48D6-9D28-D7EC34402A87}" dt="2023-01-23T10:55:31.021" v="58"/>
        <pc:sldMkLst>
          <pc:docMk/>
          <pc:sldMk cId="26953390" sldId="283"/>
        </pc:sldMkLst>
        <pc:spChg chg="add mod">
          <ac:chgData name="Alfred Smith" userId="3c60a3631c0db8ad" providerId="LiveId" clId="{DC62B223-75B6-48D6-9D28-D7EC34402A87}" dt="2023-01-23T10:55:31.021" v="58"/>
          <ac:spMkLst>
            <pc:docMk/>
            <pc:sldMk cId="26953390" sldId="283"/>
            <ac:spMk id="2" creationId="{610405C9-92BB-3D22-23A7-6B757B626112}"/>
          </ac:spMkLst>
        </pc:spChg>
        <pc:spChg chg="del">
          <ac:chgData name="Alfred Smith" userId="3c60a3631c0db8ad" providerId="LiveId" clId="{DC62B223-75B6-48D6-9D28-D7EC34402A87}" dt="2023-01-23T10:55:11.374" v="51" actId="478"/>
          <ac:spMkLst>
            <pc:docMk/>
            <pc:sldMk cId="26953390" sldId="283"/>
            <ac:spMk id="6" creationId="{416C064E-628E-47C0-A712-DB178FE9901E}"/>
          </ac:spMkLst>
        </pc:spChg>
        <pc:picChg chg="del">
          <ac:chgData name="Alfred Smith" userId="3c60a3631c0db8ad" providerId="LiveId" clId="{DC62B223-75B6-48D6-9D28-D7EC34402A87}" dt="2023-01-23T10:54:30.717" v="33"/>
          <ac:picMkLst>
            <pc:docMk/>
            <pc:sldMk cId="26953390" sldId="283"/>
            <ac:picMk id="8" creationId="{7A2901B9-72FF-42D2-8B51-33119D2C5ABE}"/>
          </ac:picMkLst>
        </pc:picChg>
      </pc:sldChg>
      <pc:sldChg chg="addSp delSp modSp mod modTransition modAnim">
        <pc:chgData name="Alfred Smith" userId="3c60a3631c0db8ad" providerId="LiveId" clId="{DC62B223-75B6-48D6-9D28-D7EC34402A87}" dt="2023-01-23T10:55:32.382" v="59"/>
        <pc:sldMkLst>
          <pc:docMk/>
          <pc:sldMk cId="2872476414" sldId="284"/>
        </pc:sldMkLst>
        <pc:spChg chg="add mod">
          <ac:chgData name="Alfred Smith" userId="3c60a3631c0db8ad" providerId="LiveId" clId="{DC62B223-75B6-48D6-9D28-D7EC34402A87}" dt="2023-01-23T10:55:32.382" v="59"/>
          <ac:spMkLst>
            <pc:docMk/>
            <pc:sldMk cId="2872476414" sldId="284"/>
            <ac:spMk id="2" creationId="{62B6BAE0-ED51-33F2-EB3B-9EF61493000C}"/>
          </ac:spMkLst>
        </pc:spChg>
        <pc:spChg chg="del">
          <ac:chgData name="Alfred Smith" userId="3c60a3631c0db8ad" providerId="LiveId" clId="{DC62B223-75B6-48D6-9D28-D7EC34402A87}" dt="2023-01-23T10:55:09.874" v="50" actId="478"/>
          <ac:spMkLst>
            <pc:docMk/>
            <pc:sldMk cId="2872476414" sldId="284"/>
            <ac:spMk id="6" creationId="{416C064E-628E-47C0-A712-DB178FE9901E}"/>
          </ac:spMkLst>
        </pc:spChg>
        <pc:picChg chg="del">
          <ac:chgData name="Alfred Smith" userId="3c60a3631c0db8ad" providerId="LiveId" clId="{DC62B223-75B6-48D6-9D28-D7EC34402A87}" dt="2023-01-23T10:54:30.717" v="33"/>
          <ac:picMkLst>
            <pc:docMk/>
            <pc:sldMk cId="2872476414" sldId="284"/>
            <ac:picMk id="5" creationId="{BAFB3CE4-1DA8-4BAE-B651-902311C79EA9}"/>
          </ac:picMkLst>
        </pc:picChg>
      </pc:sldChg>
      <pc:sldChg chg="addSp delSp modSp mod modTransition modAnim">
        <pc:chgData name="Alfred Smith" userId="3c60a3631c0db8ad" providerId="LiveId" clId="{DC62B223-75B6-48D6-9D28-D7EC34402A87}" dt="2023-01-23T10:55:33.864" v="60"/>
        <pc:sldMkLst>
          <pc:docMk/>
          <pc:sldMk cId="2342427813" sldId="285"/>
        </pc:sldMkLst>
        <pc:spChg chg="add mod">
          <ac:chgData name="Alfred Smith" userId="3c60a3631c0db8ad" providerId="LiveId" clId="{DC62B223-75B6-48D6-9D28-D7EC34402A87}" dt="2023-01-23T10:55:33.864" v="60"/>
          <ac:spMkLst>
            <pc:docMk/>
            <pc:sldMk cId="2342427813" sldId="285"/>
            <ac:spMk id="2" creationId="{C5194FC8-4932-C403-459C-259DFE4A2CC8}"/>
          </ac:spMkLst>
        </pc:spChg>
        <pc:spChg chg="del">
          <ac:chgData name="Alfred Smith" userId="3c60a3631c0db8ad" providerId="LiveId" clId="{DC62B223-75B6-48D6-9D28-D7EC34402A87}" dt="2023-01-23T10:55:08.011" v="49" actId="478"/>
          <ac:spMkLst>
            <pc:docMk/>
            <pc:sldMk cId="2342427813" sldId="285"/>
            <ac:spMk id="6" creationId="{416C064E-628E-47C0-A712-DB178FE9901E}"/>
          </ac:spMkLst>
        </pc:spChg>
        <pc:picChg chg="del">
          <ac:chgData name="Alfred Smith" userId="3c60a3631c0db8ad" providerId="LiveId" clId="{DC62B223-75B6-48D6-9D28-D7EC34402A87}" dt="2023-01-23T10:54:30.717" v="33"/>
          <ac:picMkLst>
            <pc:docMk/>
            <pc:sldMk cId="2342427813" sldId="285"/>
            <ac:picMk id="3" creationId="{22A9886F-3A7F-4238-A726-E307A1B86866}"/>
          </ac:picMkLst>
        </pc:picChg>
      </pc:sldChg>
      <pc:sldChg chg="addSp delSp modSp mod modTransition modAnim">
        <pc:chgData name="Alfred Smith" userId="3c60a3631c0db8ad" providerId="LiveId" clId="{DC62B223-75B6-48D6-9D28-D7EC34402A87}" dt="2023-01-23T10:55:35.350" v="61"/>
        <pc:sldMkLst>
          <pc:docMk/>
          <pc:sldMk cId="1123929638" sldId="288"/>
        </pc:sldMkLst>
        <pc:spChg chg="add mod">
          <ac:chgData name="Alfred Smith" userId="3c60a3631c0db8ad" providerId="LiveId" clId="{DC62B223-75B6-48D6-9D28-D7EC34402A87}" dt="2023-01-23T10:55:35.350" v="61"/>
          <ac:spMkLst>
            <pc:docMk/>
            <pc:sldMk cId="1123929638" sldId="288"/>
            <ac:spMk id="2" creationId="{10CF00C4-265B-26B1-18F2-22D2B6471811}"/>
          </ac:spMkLst>
        </pc:spChg>
        <pc:spChg chg="del">
          <ac:chgData name="Alfred Smith" userId="3c60a3631c0db8ad" providerId="LiveId" clId="{DC62B223-75B6-48D6-9D28-D7EC34402A87}" dt="2023-01-23T10:55:06.314" v="48" actId="478"/>
          <ac:spMkLst>
            <pc:docMk/>
            <pc:sldMk cId="1123929638" sldId="288"/>
            <ac:spMk id="6" creationId="{416C064E-628E-47C0-A712-DB178FE9901E}"/>
          </ac:spMkLst>
        </pc:spChg>
        <pc:picChg chg="del">
          <ac:chgData name="Alfred Smith" userId="3c60a3631c0db8ad" providerId="LiveId" clId="{DC62B223-75B6-48D6-9D28-D7EC34402A87}" dt="2023-01-23T10:54:30.717" v="33"/>
          <ac:picMkLst>
            <pc:docMk/>
            <pc:sldMk cId="1123929638" sldId="288"/>
            <ac:picMk id="3" creationId="{FF23C7A4-D509-4872-9D0E-60A2C25636E9}"/>
          </ac:picMkLst>
        </pc:picChg>
      </pc:sldChg>
      <pc:sldChg chg="addSp delSp modSp mod modTransition modAnim">
        <pc:chgData name="Alfred Smith" userId="3c60a3631c0db8ad" providerId="LiveId" clId="{DC62B223-75B6-48D6-9D28-D7EC34402A87}" dt="2023-01-23T10:55:36.795" v="62"/>
        <pc:sldMkLst>
          <pc:docMk/>
          <pc:sldMk cId="3289899634" sldId="290"/>
        </pc:sldMkLst>
        <pc:spChg chg="add mod">
          <ac:chgData name="Alfred Smith" userId="3c60a3631c0db8ad" providerId="LiveId" clId="{DC62B223-75B6-48D6-9D28-D7EC34402A87}" dt="2023-01-23T10:55:36.795" v="62"/>
          <ac:spMkLst>
            <pc:docMk/>
            <pc:sldMk cId="3289899634" sldId="290"/>
            <ac:spMk id="2" creationId="{B99A26DB-B5D4-BB27-E1CB-4A11BE93F1CD}"/>
          </ac:spMkLst>
        </pc:spChg>
        <pc:spChg chg="del">
          <ac:chgData name="Alfred Smith" userId="3c60a3631c0db8ad" providerId="LiveId" clId="{DC62B223-75B6-48D6-9D28-D7EC34402A87}" dt="2023-01-23T10:55:04.796" v="47" actId="478"/>
          <ac:spMkLst>
            <pc:docMk/>
            <pc:sldMk cId="3289899634" sldId="290"/>
            <ac:spMk id="6" creationId="{416C064E-628E-47C0-A712-DB178FE9901E}"/>
          </ac:spMkLst>
        </pc:spChg>
        <pc:picChg chg="del">
          <ac:chgData name="Alfred Smith" userId="3c60a3631c0db8ad" providerId="LiveId" clId="{DC62B223-75B6-48D6-9D28-D7EC34402A87}" dt="2023-01-23T10:54:30.717" v="33"/>
          <ac:picMkLst>
            <pc:docMk/>
            <pc:sldMk cId="3289899634" sldId="290"/>
            <ac:picMk id="3" creationId="{3540ED06-5FBA-4FDE-8A4B-11C6573AD661}"/>
          </ac:picMkLst>
        </pc:picChg>
      </pc:sldChg>
      <pc:sldChg chg="addSp delSp modSp mod modTransition modAnim">
        <pc:chgData name="Alfred Smith" userId="3c60a3631c0db8ad" providerId="LiveId" clId="{DC62B223-75B6-48D6-9D28-D7EC34402A87}" dt="2023-01-23T10:55:38.230" v="63"/>
        <pc:sldMkLst>
          <pc:docMk/>
          <pc:sldMk cId="66364055" sldId="291"/>
        </pc:sldMkLst>
        <pc:spChg chg="add mod">
          <ac:chgData name="Alfred Smith" userId="3c60a3631c0db8ad" providerId="LiveId" clId="{DC62B223-75B6-48D6-9D28-D7EC34402A87}" dt="2023-01-23T10:55:38.230" v="63"/>
          <ac:spMkLst>
            <pc:docMk/>
            <pc:sldMk cId="66364055" sldId="291"/>
            <ac:spMk id="2" creationId="{7F38C025-4F22-84AE-65AB-899BEF85A846}"/>
          </ac:spMkLst>
        </pc:spChg>
        <pc:spChg chg="del">
          <ac:chgData name="Alfred Smith" userId="3c60a3631c0db8ad" providerId="LiveId" clId="{DC62B223-75B6-48D6-9D28-D7EC34402A87}" dt="2023-01-23T10:55:03.326" v="46" actId="478"/>
          <ac:spMkLst>
            <pc:docMk/>
            <pc:sldMk cId="66364055" sldId="291"/>
            <ac:spMk id="6" creationId="{416C064E-628E-47C0-A712-DB178FE9901E}"/>
          </ac:spMkLst>
        </pc:spChg>
        <pc:picChg chg="del">
          <ac:chgData name="Alfred Smith" userId="3c60a3631c0db8ad" providerId="LiveId" clId="{DC62B223-75B6-48D6-9D28-D7EC34402A87}" dt="2023-01-23T10:54:30.717" v="33"/>
          <ac:picMkLst>
            <pc:docMk/>
            <pc:sldMk cId="66364055" sldId="291"/>
            <ac:picMk id="7" creationId="{A65CB4FA-17AE-4FF5-A31D-BED3AFD0865B}"/>
          </ac:picMkLst>
        </pc:picChg>
      </pc:sldChg>
      <pc:sldChg chg="addSp delSp modSp mod modTransition modAnim">
        <pc:chgData name="Alfred Smith" userId="3c60a3631c0db8ad" providerId="LiveId" clId="{DC62B223-75B6-48D6-9D28-D7EC34402A87}" dt="2023-01-23T10:55:39.616" v="64"/>
        <pc:sldMkLst>
          <pc:docMk/>
          <pc:sldMk cId="1272472953" sldId="293"/>
        </pc:sldMkLst>
        <pc:spChg chg="add mod">
          <ac:chgData name="Alfred Smith" userId="3c60a3631c0db8ad" providerId="LiveId" clId="{DC62B223-75B6-48D6-9D28-D7EC34402A87}" dt="2023-01-23T10:55:39.616" v="64"/>
          <ac:spMkLst>
            <pc:docMk/>
            <pc:sldMk cId="1272472953" sldId="293"/>
            <ac:spMk id="2" creationId="{B9917C00-81D5-C5D7-8FAA-0CD63DC2A2B2}"/>
          </ac:spMkLst>
        </pc:spChg>
        <pc:spChg chg="del">
          <ac:chgData name="Alfred Smith" userId="3c60a3631c0db8ad" providerId="LiveId" clId="{DC62B223-75B6-48D6-9D28-D7EC34402A87}" dt="2023-01-23T10:55:01.793" v="45" actId="478"/>
          <ac:spMkLst>
            <pc:docMk/>
            <pc:sldMk cId="1272472953" sldId="293"/>
            <ac:spMk id="6" creationId="{416C064E-628E-47C0-A712-DB178FE9901E}"/>
          </ac:spMkLst>
        </pc:spChg>
        <pc:picChg chg="del">
          <ac:chgData name="Alfred Smith" userId="3c60a3631c0db8ad" providerId="LiveId" clId="{DC62B223-75B6-48D6-9D28-D7EC34402A87}" dt="2023-01-23T10:54:30.717" v="33"/>
          <ac:picMkLst>
            <pc:docMk/>
            <pc:sldMk cId="1272472953" sldId="293"/>
            <ac:picMk id="5" creationId="{9F6558A5-2721-41AB-A844-AFAE49FF2D48}"/>
          </ac:picMkLst>
        </pc:picChg>
      </pc:sldChg>
      <pc:sldChg chg="addSp delSp modSp mod modTransition modAnim">
        <pc:chgData name="Alfred Smith" userId="3c60a3631c0db8ad" providerId="LiveId" clId="{DC62B223-75B6-48D6-9D28-D7EC34402A87}" dt="2023-01-23T10:55:40.917" v="65"/>
        <pc:sldMkLst>
          <pc:docMk/>
          <pc:sldMk cId="3592805693" sldId="294"/>
        </pc:sldMkLst>
        <pc:spChg chg="add mod">
          <ac:chgData name="Alfred Smith" userId="3c60a3631c0db8ad" providerId="LiveId" clId="{DC62B223-75B6-48D6-9D28-D7EC34402A87}" dt="2023-01-23T10:55:40.917" v="65"/>
          <ac:spMkLst>
            <pc:docMk/>
            <pc:sldMk cId="3592805693" sldId="294"/>
            <ac:spMk id="2" creationId="{C068CEE8-EA09-4A59-47CF-3F495777FB1F}"/>
          </ac:spMkLst>
        </pc:spChg>
        <pc:spChg chg="del">
          <ac:chgData name="Alfred Smith" userId="3c60a3631c0db8ad" providerId="LiveId" clId="{DC62B223-75B6-48D6-9D28-D7EC34402A87}" dt="2023-01-23T10:55:00.069" v="44" actId="478"/>
          <ac:spMkLst>
            <pc:docMk/>
            <pc:sldMk cId="3592805693" sldId="294"/>
            <ac:spMk id="6" creationId="{416C064E-628E-47C0-A712-DB178FE9901E}"/>
          </ac:spMkLst>
        </pc:spChg>
        <pc:picChg chg="del">
          <ac:chgData name="Alfred Smith" userId="3c60a3631c0db8ad" providerId="LiveId" clId="{DC62B223-75B6-48D6-9D28-D7EC34402A87}" dt="2023-01-23T10:54:30.717" v="33"/>
          <ac:picMkLst>
            <pc:docMk/>
            <pc:sldMk cId="3592805693" sldId="294"/>
            <ac:picMk id="5" creationId="{7D233162-A3F9-4B61-8040-8243E7483805}"/>
          </ac:picMkLst>
        </pc:picChg>
      </pc:sldChg>
      <pc:sldChg chg="addSp delSp modSp mod modTransition modAnim">
        <pc:chgData name="Alfred Smith" userId="3c60a3631c0db8ad" providerId="LiveId" clId="{DC62B223-75B6-48D6-9D28-D7EC34402A87}" dt="2023-01-23T10:55:42.262" v="66"/>
        <pc:sldMkLst>
          <pc:docMk/>
          <pc:sldMk cId="3256631608" sldId="295"/>
        </pc:sldMkLst>
        <pc:spChg chg="add mod">
          <ac:chgData name="Alfred Smith" userId="3c60a3631c0db8ad" providerId="LiveId" clId="{DC62B223-75B6-48D6-9D28-D7EC34402A87}" dt="2023-01-23T10:55:42.262" v="66"/>
          <ac:spMkLst>
            <pc:docMk/>
            <pc:sldMk cId="3256631608" sldId="295"/>
            <ac:spMk id="3" creationId="{8EDDE1D7-ABA4-B869-5D05-77210E2E5DCE}"/>
          </ac:spMkLst>
        </pc:spChg>
        <pc:spChg chg="del">
          <ac:chgData name="Alfred Smith" userId="3c60a3631c0db8ad" providerId="LiveId" clId="{DC62B223-75B6-48D6-9D28-D7EC34402A87}" dt="2023-01-23T10:54:58.259" v="43" actId="478"/>
          <ac:spMkLst>
            <pc:docMk/>
            <pc:sldMk cId="3256631608" sldId="295"/>
            <ac:spMk id="6" creationId="{416C064E-628E-47C0-A712-DB178FE9901E}"/>
          </ac:spMkLst>
        </pc:spChg>
        <pc:picChg chg="del">
          <ac:chgData name="Alfred Smith" userId="3c60a3631c0db8ad" providerId="LiveId" clId="{DC62B223-75B6-48D6-9D28-D7EC34402A87}" dt="2023-01-23T10:54:30.717" v="33"/>
          <ac:picMkLst>
            <pc:docMk/>
            <pc:sldMk cId="3256631608" sldId="295"/>
            <ac:picMk id="2" creationId="{69F79859-59B9-450D-8814-B82C5CE18E2A}"/>
          </ac:picMkLst>
        </pc:picChg>
      </pc:sldChg>
      <pc:sldChg chg="addSp delSp modSp mod modTransition modAnim">
        <pc:chgData name="Alfred Smith" userId="3c60a3631c0db8ad" providerId="LiveId" clId="{DC62B223-75B6-48D6-9D28-D7EC34402A87}" dt="2023-01-23T10:55:43.547" v="67"/>
        <pc:sldMkLst>
          <pc:docMk/>
          <pc:sldMk cId="1578174591" sldId="299"/>
        </pc:sldMkLst>
        <pc:spChg chg="add mod">
          <ac:chgData name="Alfred Smith" userId="3c60a3631c0db8ad" providerId="LiveId" clId="{DC62B223-75B6-48D6-9D28-D7EC34402A87}" dt="2023-01-23T10:55:43.547" v="67"/>
          <ac:spMkLst>
            <pc:docMk/>
            <pc:sldMk cId="1578174591" sldId="299"/>
            <ac:spMk id="2" creationId="{2477AE2E-F48C-E4C0-EF4D-72351C608B94}"/>
          </ac:spMkLst>
        </pc:spChg>
        <pc:spChg chg="del">
          <ac:chgData name="Alfred Smith" userId="3c60a3631c0db8ad" providerId="LiveId" clId="{DC62B223-75B6-48D6-9D28-D7EC34402A87}" dt="2023-01-23T10:54:56.623" v="42" actId="478"/>
          <ac:spMkLst>
            <pc:docMk/>
            <pc:sldMk cId="1578174591" sldId="299"/>
            <ac:spMk id="6" creationId="{416C064E-628E-47C0-A712-DB178FE9901E}"/>
          </ac:spMkLst>
        </pc:spChg>
        <pc:picChg chg="del">
          <ac:chgData name="Alfred Smith" userId="3c60a3631c0db8ad" providerId="LiveId" clId="{DC62B223-75B6-48D6-9D28-D7EC34402A87}" dt="2023-01-23T10:54:30.717" v="33"/>
          <ac:picMkLst>
            <pc:docMk/>
            <pc:sldMk cId="1578174591" sldId="299"/>
            <ac:picMk id="8" creationId="{CD2171F4-927F-42E8-AE2A-6828739A892E}"/>
          </ac:picMkLst>
        </pc:picChg>
      </pc:sldChg>
      <pc:sldChg chg="addSp delSp modSp mod modTransition modAnim">
        <pc:chgData name="Alfred Smith" userId="3c60a3631c0db8ad" providerId="LiveId" clId="{DC62B223-75B6-48D6-9D28-D7EC34402A87}" dt="2023-01-23T10:55:44.863" v="68"/>
        <pc:sldMkLst>
          <pc:docMk/>
          <pc:sldMk cId="3943231806" sldId="300"/>
        </pc:sldMkLst>
        <pc:spChg chg="add mod">
          <ac:chgData name="Alfred Smith" userId="3c60a3631c0db8ad" providerId="LiveId" clId="{DC62B223-75B6-48D6-9D28-D7EC34402A87}" dt="2023-01-23T10:55:44.863" v="68"/>
          <ac:spMkLst>
            <pc:docMk/>
            <pc:sldMk cId="3943231806" sldId="300"/>
            <ac:spMk id="2" creationId="{5EE2E8E5-8474-F5B4-9EA9-DCAEADD90AEB}"/>
          </ac:spMkLst>
        </pc:spChg>
        <pc:spChg chg="del">
          <ac:chgData name="Alfred Smith" userId="3c60a3631c0db8ad" providerId="LiveId" clId="{DC62B223-75B6-48D6-9D28-D7EC34402A87}" dt="2023-01-23T10:54:54.875" v="41" actId="478"/>
          <ac:spMkLst>
            <pc:docMk/>
            <pc:sldMk cId="3943231806" sldId="300"/>
            <ac:spMk id="6" creationId="{416C064E-628E-47C0-A712-DB178FE9901E}"/>
          </ac:spMkLst>
        </pc:spChg>
        <pc:picChg chg="del">
          <ac:chgData name="Alfred Smith" userId="3c60a3631c0db8ad" providerId="LiveId" clId="{DC62B223-75B6-48D6-9D28-D7EC34402A87}" dt="2023-01-23T10:54:30.717" v="33"/>
          <ac:picMkLst>
            <pc:docMk/>
            <pc:sldMk cId="3943231806" sldId="300"/>
            <ac:picMk id="13" creationId="{34D6B241-4EDC-4146-9E13-9E15AA1F0B42}"/>
          </ac:picMkLst>
        </pc:picChg>
      </pc:sldChg>
      <pc:sldChg chg="addSp delSp modSp mod modTransition modAnim">
        <pc:chgData name="Alfred Smith" userId="3c60a3631c0db8ad" providerId="LiveId" clId="{DC62B223-75B6-48D6-9D28-D7EC34402A87}" dt="2023-01-23T10:55:46.222" v="69"/>
        <pc:sldMkLst>
          <pc:docMk/>
          <pc:sldMk cId="2320937625" sldId="301"/>
        </pc:sldMkLst>
        <pc:spChg chg="add mod">
          <ac:chgData name="Alfred Smith" userId="3c60a3631c0db8ad" providerId="LiveId" clId="{DC62B223-75B6-48D6-9D28-D7EC34402A87}" dt="2023-01-23T10:55:46.222" v="69"/>
          <ac:spMkLst>
            <pc:docMk/>
            <pc:sldMk cId="2320937625" sldId="301"/>
            <ac:spMk id="3" creationId="{CC759454-61DC-C34B-A71F-2FC378612496}"/>
          </ac:spMkLst>
        </pc:spChg>
        <pc:spChg chg="del">
          <ac:chgData name="Alfred Smith" userId="3c60a3631c0db8ad" providerId="LiveId" clId="{DC62B223-75B6-48D6-9D28-D7EC34402A87}" dt="2023-01-23T10:54:53.269" v="40" actId="478"/>
          <ac:spMkLst>
            <pc:docMk/>
            <pc:sldMk cId="2320937625" sldId="301"/>
            <ac:spMk id="6" creationId="{416C064E-628E-47C0-A712-DB178FE9901E}"/>
          </ac:spMkLst>
        </pc:spChg>
        <pc:picChg chg="del">
          <ac:chgData name="Alfred Smith" userId="3c60a3631c0db8ad" providerId="LiveId" clId="{DC62B223-75B6-48D6-9D28-D7EC34402A87}" dt="2023-01-23T10:54:30.717" v="33"/>
          <ac:picMkLst>
            <pc:docMk/>
            <pc:sldMk cId="2320937625" sldId="301"/>
            <ac:picMk id="2" creationId="{A77DBAAB-F34C-4549-87BA-6E0CEA79FB43}"/>
          </ac:picMkLst>
        </pc:picChg>
      </pc:sldChg>
      <pc:sldChg chg="addSp delSp modSp mod modTransition modAnim">
        <pc:chgData name="Alfred Smith" userId="3c60a3631c0db8ad" providerId="LiveId" clId="{DC62B223-75B6-48D6-9D28-D7EC34402A87}" dt="2023-01-23T10:55:47.606" v="70"/>
        <pc:sldMkLst>
          <pc:docMk/>
          <pc:sldMk cId="1505984103" sldId="302"/>
        </pc:sldMkLst>
        <pc:spChg chg="add mod">
          <ac:chgData name="Alfred Smith" userId="3c60a3631c0db8ad" providerId="LiveId" clId="{DC62B223-75B6-48D6-9D28-D7EC34402A87}" dt="2023-01-23T10:55:47.606" v="70"/>
          <ac:spMkLst>
            <pc:docMk/>
            <pc:sldMk cId="1505984103" sldId="302"/>
            <ac:spMk id="2" creationId="{514685A4-90CB-30E6-174A-9D8B6730E3C4}"/>
          </ac:spMkLst>
        </pc:spChg>
        <pc:spChg chg="del">
          <ac:chgData name="Alfred Smith" userId="3c60a3631c0db8ad" providerId="LiveId" clId="{DC62B223-75B6-48D6-9D28-D7EC34402A87}" dt="2023-01-23T10:54:51.463" v="39" actId="478"/>
          <ac:spMkLst>
            <pc:docMk/>
            <pc:sldMk cId="1505984103" sldId="302"/>
            <ac:spMk id="6" creationId="{416C064E-628E-47C0-A712-DB178FE9901E}"/>
          </ac:spMkLst>
        </pc:spChg>
        <pc:picChg chg="del">
          <ac:chgData name="Alfred Smith" userId="3c60a3631c0db8ad" providerId="LiveId" clId="{DC62B223-75B6-48D6-9D28-D7EC34402A87}" dt="2023-01-23T10:54:30.717" v="33"/>
          <ac:picMkLst>
            <pc:docMk/>
            <pc:sldMk cId="1505984103" sldId="302"/>
            <ac:picMk id="7" creationId="{C2BF2E1B-AF9C-407D-B208-D890E567187B}"/>
          </ac:picMkLst>
        </pc:picChg>
      </pc:sldChg>
      <pc:sldChg chg="addSp delSp modSp mod modTransition modAnim">
        <pc:chgData name="Alfred Smith" userId="3c60a3631c0db8ad" providerId="LiveId" clId="{DC62B223-75B6-48D6-9D28-D7EC34402A87}" dt="2023-01-23T10:55:49.078" v="71"/>
        <pc:sldMkLst>
          <pc:docMk/>
          <pc:sldMk cId="2628372928" sldId="305"/>
        </pc:sldMkLst>
        <pc:spChg chg="add mod">
          <ac:chgData name="Alfred Smith" userId="3c60a3631c0db8ad" providerId="LiveId" clId="{DC62B223-75B6-48D6-9D28-D7EC34402A87}" dt="2023-01-23T10:55:49.078" v="71"/>
          <ac:spMkLst>
            <pc:docMk/>
            <pc:sldMk cId="2628372928" sldId="305"/>
            <ac:spMk id="3" creationId="{793AD607-1322-FD25-012A-94376728CA41}"/>
          </ac:spMkLst>
        </pc:spChg>
        <pc:spChg chg="del">
          <ac:chgData name="Alfred Smith" userId="3c60a3631c0db8ad" providerId="LiveId" clId="{DC62B223-75B6-48D6-9D28-D7EC34402A87}" dt="2023-01-23T10:54:48.530" v="38" actId="478"/>
          <ac:spMkLst>
            <pc:docMk/>
            <pc:sldMk cId="2628372928" sldId="305"/>
            <ac:spMk id="6" creationId="{416C064E-628E-47C0-A712-DB178FE9901E}"/>
          </ac:spMkLst>
        </pc:spChg>
        <pc:picChg chg="del">
          <ac:chgData name="Alfred Smith" userId="3c60a3631c0db8ad" providerId="LiveId" clId="{DC62B223-75B6-48D6-9D28-D7EC34402A87}" dt="2023-01-23T10:54:30.717" v="33"/>
          <ac:picMkLst>
            <pc:docMk/>
            <pc:sldMk cId="2628372928" sldId="305"/>
            <ac:picMk id="2" creationId="{03B4F493-1A6B-41ED-80BE-8295B596661E}"/>
          </ac:picMkLst>
        </pc:picChg>
      </pc:sldChg>
      <pc:sldChg chg="addSp delSp modSp mod modTransition modAnim">
        <pc:chgData name="Alfred Smith" userId="3c60a3631c0db8ad" providerId="LiveId" clId="{DC62B223-75B6-48D6-9D28-D7EC34402A87}" dt="2023-01-23T10:55:50.486" v="72"/>
        <pc:sldMkLst>
          <pc:docMk/>
          <pc:sldMk cId="2287204449" sldId="306"/>
        </pc:sldMkLst>
        <pc:spChg chg="add mod">
          <ac:chgData name="Alfred Smith" userId="3c60a3631c0db8ad" providerId="LiveId" clId="{DC62B223-75B6-48D6-9D28-D7EC34402A87}" dt="2023-01-23T10:55:50.486" v="72"/>
          <ac:spMkLst>
            <pc:docMk/>
            <pc:sldMk cId="2287204449" sldId="306"/>
            <ac:spMk id="2" creationId="{D0157784-1510-1EFA-BADC-49054EDB3053}"/>
          </ac:spMkLst>
        </pc:spChg>
        <pc:spChg chg="del">
          <ac:chgData name="Alfred Smith" userId="3c60a3631c0db8ad" providerId="LiveId" clId="{DC62B223-75B6-48D6-9D28-D7EC34402A87}" dt="2023-01-23T10:54:43.076" v="37" actId="478"/>
          <ac:spMkLst>
            <pc:docMk/>
            <pc:sldMk cId="2287204449" sldId="306"/>
            <ac:spMk id="6" creationId="{416C064E-628E-47C0-A712-DB178FE9901E}"/>
          </ac:spMkLst>
        </pc:spChg>
        <pc:picChg chg="del">
          <ac:chgData name="Alfred Smith" userId="3c60a3631c0db8ad" providerId="LiveId" clId="{DC62B223-75B6-48D6-9D28-D7EC34402A87}" dt="2023-01-23T10:54:30.717" v="33"/>
          <ac:picMkLst>
            <pc:docMk/>
            <pc:sldMk cId="2287204449" sldId="306"/>
            <ac:picMk id="12" creationId="{DC4B8D0B-BCB2-4B4F-9A8D-BB9841295340}"/>
          </ac:picMkLst>
        </pc:picChg>
      </pc:sldChg>
      <pc:sldChg chg="addSp delSp modSp mod modTransition modAnim">
        <pc:chgData name="Alfred Smith" userId="3c60a3631c0db8ad" providerId="LiveId" clId="{DC62B223-75B6-48D6-9D28-D7EC34402A87}" dt="2023-01-23T10:55:51.910" v="73"/>
        <pc:sldMkLst>
          <pc:docMk/>
          <pc:sldMk cId="1706984357" sldId="307"/>
        </pc:sldMkLst>
        <pc:spChg chg="add mod">
          <ac:chgData name="Alfred Smith" userId="3c60a3631c0db8ad" providerId="LiveId" clId="{DC62B223-75B6-48D6-9D28-D7EC34402A87}" dt="2023-01-23T10:55:51.910" v="73"/>
          <ac:spMkLst>
            <pc:docMk/>
            <pc:sldMk cId="1706984357" sldId="307"/>
            <ac:spMk id="5" creationId="{DE2F8A99-E73E-C2F2-659C-5E297FD11B08}"/>
          </ac:spMkLst>
        </pc:spChg>
        <pc:spChg chg="del">
          <ac:chgData name="Alfred Smith" userId="3c60a3631c0db8ad" providerId="LiveId" clId="{DC62B223-75B6-48D6-9D28-D7EC34402A87}" dt="2023-01-23T10:54:41.295" v="36" actId="478"/>
          <ac:spMkLst>
            <pc:docMk/>
            <pc:sldMk cId="1706984357" sldId="307"/>
            <ac:spMk id="6" creationId="{416C064E-628E-47C0-A712-DB178FE9901E}"/>
          </ac:spMkLst>
        </pc:spChg>
        <pc:picChg chg="del">
          <ac:chgData name="Alfred Smith" userId="3c60a3631c0db8ad" providerId="LiveId" clId="{DC62B223-75B6-48D6-9D28-D7EC34402A87}" dt="2023-01-23T10:54:30.717" v="33"/>
          <ac:picMkLst>
            <pc:docMk/>
            <pc:sldMk cId="1706984357" sldId="307"/>
            <ac:picMk id="7" creationId="{BB3CCD1C-EF66-445D-B3FC-749E28038465}"/>
          </ac:picMkLst>
        </pc:picChg>
      </pc:sldChg>
      <pc:sldChg chg="addSp delSp modSp mod modTransition modAnim">
        <pc:chgData name="Alfred Smith" userId="3c60a3631c0db8ad" providerId="LiveId" clId="{DC62B223-75B6-48D6-9D28-D7EC34402A87}" dt="2023-01-23T10:55:53.301" v="74"/>
        <pc:sldMkLst>
          <pc:docMk/>
          <pc:sldMk cId="1774364831" sldId="309"/>
        </pc:sldMkLst>
        <pc:spChg chg="add mod">
          <ac:chgData name="Alfred Smith" userId="3c60a3631c0db8ad" providerId="LiveId" clId="{DC62B223-75B6-48D6-9D28-D7EC34402A87}" dt="2023-01-23T10:55:53.301" v="74"/>
          <ac:spMkLst>
            <pc:docMk/>
            <pc:sldMk cId="1774364831" sldId="309"/>
            <ac:spMk id="2" creationId="{6AF1D26E-56FE-75F4-0F8D-9B16CA203973}"/>
          </ac:spMkLst>
        </pc:spChg>
        <pc:spChg chg="del">
          <ac:chgData name="Alfred Smith" userId="3c60a3631c0db8ad" providerId="LiveId" clId="{DC62B223-75B6-48D6-9D28-D7EC34402A87}" dt="2023-01-23T10:54:37.230" v="35" actId="478"/>
          <ac:spMkLst>
            <pc:docMk/>
            <pc:sldMk cId="1774364831" sldId="309"/>
            <ac:spMk id="6" creationId="{416C064E-628E-47C0-A712-DB178FE9901E}"/>
          </ac:spMkLst>
        </pc:spChg>
        <pc:picChg chg="del">
          <ac:chgData name="Alfred Smith" userId="3c60a3631c0db8ad" providerId="LiveId" clId="{DC62B223-75B6-48D6-9D28-D7EC34402A87}" dt="2023-01-23T10:54:30.717" v="33"/>
          <ac:picMkLst>
            <pc:docMk/>
            <pc:sldMk cId="1774364831" sldId="309"/>
            <ac:picMk id="3" creationId="{11C64EC8-31DD-4F42-B086-CE4F76190CF5}"/>
          </ac:picMkLst>
        </pc:picChg>
      </pc:sldChg>
      <pc:sldChg chg="addSp delSp modSp mod modTransition modAnim">
        <pc:chgData name="Alfred Smith" userId="3c60a3631c0db8ad" providerId="LiveId" clId="{DC62B223-75B6-48D6-9D28-D7EC34402A87}" dt="2023-01-23T10:55:54.656" v="75"/>
        <pc:sldMkLst>
          <pc:docMk/>
          <pc:sldMk cId="1267285979" sldId="313"/>
        </pc:sldMkLst>
        <pc:spChg chg="add mod">
          <ac:chgData name="Alfred Smith" userId="3c60a3631c0db8ad" providerId="LiveId" clId="{DC62B223-75B6-48D6-9D28-D7EC34402A87}" dt="2023-01-23T10:55:54.656" v="75"/>
          <ac:spMkLst>
            <pc:docMk/>
            <pc:sldMk cId="1267285979" sldId="313"/>
            <ac:spMk id="2" creationId="{D4B75E6D-E1E6-0114-D5E9-2FE17511622C}"/>
          </ac:spMkLst>
        </pc:spChg>
        <pc:spChg chg="del">
          <ac:chgData name="Alfred Smith" userId="3c60a3631c0db8ad" providerId="LiveId" clId="{DC62B223-75B6-48D6-9D28-D7EC34402A87}" dt="2023-01-23T10:54:35.274" v="34" actId="478"/>
          <ac:spMkLst>
            <pc:docMk/>
            <pc:sldMk cId="1267285979" sldId="313"/>
            <ac:spMk id="6" creationId="{416C064E-628E-47C0-A712-DB178FE9901E}"/>
          </ac:spMkLst>
        </pc:spChg>
        <pc:picChg chg="del">
          <ac:chgData name="Alfred Smith" userId="3c60a3631c0db8ad" providerId="LiveId" clId="{DC62B223-75B6-48D6-9D28-D7EC34402A87}" dt="2023-01-23T10:54:30.717" v="33"/>
          <ac:picMkLst>
            <pc:docMk/>
            <pc:sldMk cId="1267285979" sldId="313"/>
            <ac:picMk id="3" creationId="{EC4CBC76-AC45-4A19-8947-0C2C405BEF1F}"/>
          </ac:picMkLst>
        </pc:picChg>
      </pc:sldChg>
      <pc:sldChg chg="addSp delSp modSp mod modTransition">
        <pc:chgData name="Alfred Smith" userId="3c60a3631c0db8ad" providerId="LiveId" clId="{DC62B223-75B6-48D6-9D28-D7EC34402A87}" dt="2023-01-23T10:54:30.717" v="33"/>
        <pc:sldMkLst>
          <pc:docMk/>
          <pc:sldMk cId="1584256417" sldId="314"/>
        </pc:sldMkLst>
        <pc:spChg chg="add mod">
          <ac:chgData name="Alfred Smith" userId="3c60a3631c0db8ad" providerId="LiveId" clId="{DC62B223-75B6-48D6-9D28-D7EC34402A87}" dt="2023-01-23T10:52:58.181" v="13"/>
          <ac:spMkLst>
            <pc:docMk/>
            <pc:sldMk cId="1584256417" sldId="314"/>
            <ac:spMk id="4" creationId="{27D0BEBD-F184-0CCD-1EF0-4D0B2264CF5B}"/>
          </ac:spMkLst>
        </pc:spChg>
        <pc:spChg chg="del">
          <ac:chgData name="Alfred Smith" userId="3c60a3631c0db8ad" providerId="LiveId" clId="{DC62B223-75B6-48D6-9D28-D7EC34402A87}" dt="2023-01-23T10:52:57.295" v="12" actId="478"/>
          <ac:spMkLst>
            <pc:docMk/>
            <pc:sldMk cId="1584256417" sldId="314"/>
            <ac:spMk id="6" creationId="{265256D3-D271-4370-A6FF-81E9578005BE}"/>
          </ac:spMkLst>
        </pc:spChg>
      </pc:sldChg>
      <pc:sldChg chg="modSp mod modTransition">
        <pc:chgData name="Alfred Smith" userId="3c60a3631c0db8ad" providerId="LiveId" clId="{DC62B223-75B6-48D6-9D28-D7EC34402A87}" dt="2023-01-23T10:54:30.717" v="33"/>
        <pc:sldMkLst>
          <pc:docMk/>
          <pc:sldMk cId="2630846171" sldId="315"/>
        </pc:sldMkLst>
        <pc:spChg chg="mod">
          <ac:chgData name="Alfred Smith" userId="3c60a3631c0db8ad" providerId="LiveId" clId="{DC62B223-75B6-48D6-9D28-D7EC34402A87}" dt="2023-01-23T10:53:07.086" v="14"/>
          <ac:spMkLst>
            <pc:docMk/>
            <pc:sldMk cId="2630846171" sldId="315"/>
            <ac:spMk id="6" creationId="{7B98C829-F3B8-4DD8-B74F-7424A8720593}"/>
          </ac:spMkLst>
        </pc:spChg>
      </pc:sldChg>
      <pc:sldChg chg="modSp mod modTransition">
        <pc:chgData name="Alfred Smith" userId="3c60a3631c0db8ad" providerId="LiveId" clId="{DC62B223-75B6-48D6-9D28-D7EC34402A87}" dt="2023-01-23T10:54:30.717" v="33"/>
        <pc:sldMkLst>
          <pc:docMk/>
          <pc:sldMk cId="1146705606" sldId="318"/>
        </pc:sldMkLst>
        <pc:spChg chg="mod">
          <ac:chgData name="Alfred Smith" userId="3c60a3631c0db8ad" providerId="LiveId" clId="{DC62B223-75B6-48D6-9D28-D7EC34402A87}" dt="2023-01-23T10:53:12.776" v="15"/>
          <ac:spMkLst>
            <pc:docMk/>
            <pc:sldMk cId="1146705606" sldId="318"/>
            <ac:spMk id="6" creationId="{85D57369-6826-4A97-AE13-6300400346A4}"/>
          </ac:spMkLst>
        </pc:spChg>
      </pc:sldChg>
      <pc:sldChg chg="modSp mod modTransition">
        <pc:chgData name="Alfred Smith" userId="3c60a3631c0db8ad" providerId="LiveId" clId="{DC62B223-75B6-48D6-9D28-D7EC34402A87}" dt="2023-01-23T10:54:30.717" v="33"/>
        <pc:sldMkLst>
          <pc:docMk/>
          <pc:sldMk cId="3414617783" sldId="319"/>
        </pc:sldMkLst>
        <pc:spChg chg="mod">
          <ac:chgData name="Alfred Smith" userId="3c60a3631c0db8ad" providerId="LiveId" clId="{DC62B223-75B6-48D6-9D28-D7EC34402A87}" dt="2023-01-23T10:53:16.219" v="16"/>
          <ac:spMkLst>
            <pc:docMk/>
            <pc:sldMk cId="3414617783" sldId="319"/>
            <ac:spMk id="6" creationId="{DBCF4ED7-38C5-4F36-90CE-8DB7FD0D0871}"/>
          </ac:spMkLst>
        </pc:spChg>
      </pc:sldChg>
      <pc:sldChg chg="modSp mod modTransition">
        <pc:chgData name="Alfred Smith" userId="3c60a3631c0db8ad" providerId="LiveId" clId="{DC62B223-75B6-48D6-9D28-D7EC34402A87}" dt="2023-01-23T10:54:30.717" v="33"/>
        <pc:sldMkLst>
          <pc:docMk/>
          <pc:sldMk cId="3588930971" sldId="321"/>
        </pc:sldMkLst>
        <pc:spChg chg="mod">
          <ac:chgData name="Alfred Smith" userId="3c60a3631c0db8ad" providerId="LiveId" clId="{DC62B223-75B6-48D6-9D28-D7EC34402A87}" dt="2023-01-23T10:53:19.407" v="17"/>
          <ac:spMkLst>
            <pc:docMk/>
            <pc:sldMk cId="3588930971" sldId="321"/>
            <ac:spMk id="6" creationId="{83A89C58-2912-47EF-8BC9-F62608B8661E}"/>
          </ac:spMkLst>
        </pc:spChg>
      </pc:sldChg>
      <pc:sldChg chg="modSp mod modTransition">
        <pc:chgData name="Alfred Smith" userId="3c60a3631c0db8ad" providerId="LiveId" clId="{DC62B223-75B6-48D6-9D28-D7EC34402A87}" dt="2023-01-23T10:54:30.717" v="33"/>
        <pc:sldMkLst>
          <pc:docMk/>
          <pc:sldMk cId="514170609" sldId="323"/>
        </pc:sldMkLst>
        <pc:spChg chg="mod">
          <ac:chgData name="Alfred Smith" userId="3c60a3631c0db8ad" providerId="LiveId" clId="{DC62B223-75B6-48D6-9D28-D7EC34402A87}" dt="2023-01-23T10:53:23.066" v="18"/>
          <ac:spMkLst>
            <pc:docMk/>
            <pc:sldMk cId="514170609" sldId="323"/>
            <ac:spMk id="6" creationId="{213F2F86-C0D1-4B2C-BADD-71C6DAF1F992}"/>
          </ac:spMkLst>
        </pc:spChg>
      </pc:sldChg>
      <pc:sldChg chg="modSp mod modTransition">
        <pc:chgData name="Alfred Smith" userId="3c60a3631c0db8ad" providerId="LiveId" clId="{DC62B223-75B6-48D6-9D28-D7EC34402A87}" dt="2023-01-23T10:54:30.717" v="33"/>
        <pc:sldMkLst>
          <pc:docMk/>
          <pc:sldMk cId="968124905" sldId="325"/>
        </pc:sldMkLst>
        <pc:spChg chg="mod">
          <ac:chgData name="Alfred Smith" userId="3c60a3631c0db8ad" providerId="LiveId" clId="{DC62B223-75B6-48D6-9D28-D7EC34402A87}" dt="2023-01-23T10:53:26.530" v="19"/>
          <ac:spMkLst>
            <pc:docMk/>
            <pc:sldMk cId="968124905" sldId="325"/>
            <ac:spMk id="6" creationId="{3B52A91C-C5A7-4D9E-BE9B-6F64B28FF99D}"/>
          </ac:spMkLst>
        </pc:spChg>
      </pc:sldChg>
      <pc:sldChg chg="modSp mod modTransition">
        <pc:chgData name="Alfred Smith" userId="3c60a3631c0db8ad" providerId="LiveId" clId="{DC62B223-75B6-48D6-9D28-D7EC34402A87}" dt="2023-01-23T10:54:30.717" v="33"/>
        <pc:sldMkLst>
          <pc:docMk/>
          <pc:sldMk cId="3118402315" sldId="326"/>
        </pc:sldMkLst>
        <pc:spChg chg="mod">
          <ac:chgData name="Alfred Smith" userId="3c60a3631c0db8ad" providerId="LiveId" clId="{DC62B223-75B6-48D6-9D28-D7EC34402A87}" dt="2023-01-23T10:53:30.270" v="20"/>
          <ac:spMkLst>
            <pc:docMk/>
            <pc:sldMk cId="3118402315" sldId="326"/>
            <ac:spMk id="6" creationId="{C9C30653-21C6-452C-90FF-8F4EB1B2CE21}"/>
          </ac:spMkLst>
        </pc:spChg>
      </pc:sldChg>
      <pc:sldChg chg="modSp mod modTransition">
        <pc:chgData name="Alfred Smith" userId="3c60a3631c0db8ad" providerId="LiveId" clId="{DC62B223-75B6-48D6-9D28-D7EC34402A87}" dt="2023-01-23T10:54:30.717" v="33"/>
        <pc:sldMkLst>
          <pc:docMk/>
          <pc:sldMk cId="3436070955" sldId="328"/>
        </pc:sldMkLst>
        <pc:spChg chg="mod">
          <ac:chgData name="Alfred Smith" userId="3c60a3631c0db8ad" providerId="LiveId" clId="{DC62B223-75B6-48D6-9D28-D7EC34402A87}" dt="2023-01-23T10:53:33.739" v="21"/>
          <ac:spMkLst>
            <pc:docMk/>
            <pc:sldMk cId="3436070955" sldId="328"/>
            <ac:spMk id="6" creationId="{D5E889B2-BDB3-40D0-9E83-DCBB0955CBC0}"/>
          </ac:spMkLst>
        </pc:spChg>
      </pc:sldChg>
      <pc:sldChg chg="modSp mod modTransition">
        <pc:chgData name="Alfred Smith" userId="3c60a3631c0db8ad" providerId="LiveId" clId="{DC62B223-75B6-48D6-9D28-D7EC34402A87}" dt="2023-01-23T10:54:30.717" v="33"/>
        <pc:sldMkLst>
          <pc:docMk/>
          <pc:sldMk cId="1590815839" sldId="329"/>
        </pc:sldMkLst>
        <pc:spChg chg="mod">
          <ac:chgData name="Alfred Smith" userId="3c60a3631c0db8ad" providerId="LiveId" clId="{DC62B223-75B6-48D6-9D28-D7EC34402A87}" dt="2023-01-23T10:53:37.595" v="22"/>
          <ac:spMkLst>
            <pc:docMk/>
            <pc:sldMk cId="1590815839" sldId="329"/>
            <ac:spMk id="5" creationId="{5D2569AD-8115-4D5B-9503-9787AD5B6611}"/>
          </ac:spMkLst>
        </pc:spChg>
      </pc:sldChg>
      <pc:sldChg chg="modSp mod modTransition">
        <pc:chgData name="Alfred Smith" userId="3c60a3631c0db8ad" providerId="LiveId" clId="{DC62B223-75B6-48D6-9D28-D7EC34402A87}" dt="2023-01-23T10:54:30.717" v="33"/>
        <pc:sldMkLst>
          <pc:docMk/>
          <pc:sldMk cId="1428060799" sldId="330"/>
        </pc:sldMkLst>
        <pc:spChg chg="mod">
          <ac:chgData name="Alfred Smith" userId="3c60a3631c0db8ad" providerId="LiveId" clId="{DC62B223-75B6-48D6-9D28-D7EC34402A87}" dt="2023-01-23T10:53:40.761" v="23"/>
          <ac:spMkLst>
            <pc:docMk/>
            <pc:sldMk cId="1428060799" sldId="330"/>
            <ac:spMk id="6" creationId="{BA8BA513-346D-47C4-9556-D1FFC58129ED}"/>
          </ac:spMkLst>
        </pc:spChg>
      </pc:sldChg>
      <pc:sldChg chg="modSp mod modTransition">
        <pc:chgData name="Alfred Smith" userId="3c60a3631c0db8ad" providerId="LiveId" clId="{DC62B223-75B6-48D6-9D28-D7EC34402A87}" dt="2023-01-23T10:54:30.717" v="33"/>
        <pc:sldMkLst>
          <pc:docMk/>
          <pc:sldMk cId="1341826541" sldId="333"/>
        </pc:sldMkLst>
        <pc:spChg chg="mod">
          <ac:chgData name="Alfred Smith" userId="3c60a3631c0db8ad" providerId="LiveId" clId="{DC62B223-75B6-48D6-9D28-D7EC34402A87}" dt="2023-01-23T10:53:44.233" v="24"/>
          <ac:spMkLst>
            <pc:docMk/>
            <pc:sldMk cId="1341826541" sldId="333"/>
            <ac:spMk id="5" creationId="{7D042EF0-5BFD-42BB-A5B2-8D0855972811}"/>
          </ac:spMkLst>
        </pc:spChg>
      </pc:sldChg>
      <pc:sldChg chg="modSp mod modTransition">
        <pc:chgData name="Alfred Smith" userId="3c60a3631c0db8ad" providerId="LiveId" clId="{DC62B223-75B6-48D6-9D28-D7EC34402A87}" dt="2023-01-23T10:54:30.717" v="33"/>
        <pc:sldMkLst>
          <pc:docMk/>
          <pc:sldMk cId="3233648702" sldId="334"/>
        </pc:sldMkLst>
        <pc:spChg chg="mod">
          <ac:chgData name="Alfred Smith" userId="3c60a3631c0db8ad" providerId="LiveId" clId="{DC62B223-75B6-48D6-9D28-D7EC34402A87}" dt="2023-01-23T10:53:55.042" v="25"/>
          <ac:spMkLst>
            <pc:docMk/>
            <pc:sldMk cId="3233648702" sldId="334"/>
            <ac:spMk id="6" creationId="{30DDDA1B-5CF8-44AA-AF18-B79EE2C567AC}"/>
          </ac:spMkLst>
        </pc:spChg>
      </pc:sldChg>
      <pc:sldChg chg="modSp mod modTransition">
        <pc:chgData name="Alfred Smith" userId="3c60a3631c0db8ad" providerId="LiveId" clId="{DC62B223-75B6-48D6-9D28-D7EC34402A87}" dt="2023-01-23T10:54:30.717" v="33"/>
        <pc:sldMkLst>
          <pc:docMk/>
          <pc:sldMk cId="970590215" sldId="336"/>
        </pc:sldMkLst>
        <pc:spChg chg="mod">
          <ac:chgData name="Alfred Smith" userId="3c60a3631c0db8ad" providerId="LiveId" clId="{DC62B223-75B6-48D6-9D28-D7EC34402A87}" dt="2023-01-23T10:53:57.948" v="26"/>
          <ac:spMkLst>
            <pc:docMk/>
            <pc:sldMk cId="970590215" sldId="336"/>
            <ac:spMk id="6" creationId="{110C6B5F-B371-40B2-B12E-66EFE2336500}"/>
          </ac:spMkLst>
        </pc:spChg>
      </pc:sldChg>
      <pc:sldChg chg="modSp mod modTransition">
        <pc:chgData name="Alfred Smith" userId="3c60a3631c0db8ad" providerId="LiveId" clId="{DC62B223-75B6-48D6-9D28-D7EC34402A87}" dt="2023-01-23T10:54:30.717" v="33"/>
        <pc:sldMkLst>
          <pc:docMk/>
          <pc:sldMk cId="3896369735" sldId="337"/>
        </pc:sldMkLst>
        <pc:spChg chg="mod">
          <ac:chgData name="Alfred Smith" userId="3c60a3631c0db8ad" providerId="LiveId" clId="{DC62B223-75B6-48D6-9D28-D7EC34402A87}" dt="2023-01-23T10:54:05.219" v="28"/>
          <ac:spMkLst>
            <pc:docMk/>
            <pc:sldMk cId="3896369735" sldId="337"/>
            <ac:spMk id="6" creationId="{8B65C27B-C65C-47DD-85B6-0B208B9C7B97}"/>
          </ac:spMkLst>
        </pc:spChg>
      </pc:sldChg>
      <pc:sldChg chg="modSp mod modTransition">
        <pc:chgData name="Alfred Smith" userId="3c60a3631c0db8ad" providerId="LiveId" clId="{DC62B223-75B6-48D6-9D28-D7EC34402A87}" dt="2023-01-23T10:54:30.717" v="33"/>
        <pc:sldMkLst>
          <pc:docMk/>
          <pc:sldMk cId="29081249" sldId="338"/>
        </pc:sldMkLst>
        <pc:spChg chg="mod">
          <ac:chgData name="Alfred Smith" userId="3c60a3631c0db8ad" providerId="LiveId" clId="{DC62B223-75B6-48D6-9D28-D7EC34402A87}" dt="2023-01-23T10:54:01.455" v="27"/>
          <ac:spMkLst>
            <pc:docMk/>
            <pc:sldMk cId="29081249" sldId="338"/>
            <ac:spMk id="6" creationId="{1DAD3D77-5545-4366-95D7-11DF70C287D1}"/>
          </ac:spMkLst>
        </pc:spChg>
      </pc:sldChg>
      <pc:sldChg chg="modSp mod modTransition">
        <pc:chgData name="Alfred Smith" userId="3c60a3631c0db8ad" providerId="LiveId" clId="{DC62B223-75B6-48D6-9D28-D7EC34402A87}" dt="2023-01-23T10:54:30.717" v="33"/>
        <pc:sldMkLst>
          <pc:docMk/>
          <pc:sldMk cId="1629549257" sldId="339"/>
        </pc:sldMkLst>
        <pc:spChg chg="mod">
          <ac:chgData name="Alfred Smith" userId="3c60a3631c0db8ad" providerId="LiveId" clId="{DC62B223-75B6-48D6-9D28-D7EC34402A87}" dt="2023-01-23T10:54:12.663" v="29"/>
          <ac:spMkLst>
            <pc:docMk/>
            <pc:sldMk cId="1629549257" sldId="339"/>
            <ac:spMk id="6" creationId="{9739608A-2F70-440C-BA8E-F6BA0CE60B81}"/>
          </ac:spMkLst>
        </pc:spChg>
      </pc:sldChg>
      <pc:sldChg chg="modSp mod modTransition">
        <pc:chgData name="Alfred Smith" userId="3c60a3631c0db8ad" providerId="LiveId" clId="{DC62B223-75B6-48D6-9D28-D7EC34402A87}" dt="2023-01-23T10:54:30.717" v="33"/>
        <pc:sldMkLst>
          <pc:docMk/>
          <pc:sldMk cId="3811201721" sldId="341"/>
        </pc:sldMkLst>
        <pc:spChg chg="mod">
          <ac:chgData name="Alfred Smith" userId="3c60a3631c0db8ad" providerId="LiveId" clId="{DC62B223-75B6-48D6-9D28-D7EC34402A87}" dt="2023-01-23T10:54:16.424" v="30"/>
          <ac:spMkLst>
            <pc:docMk/>
            <pc:sldMk cId="3811201721" sldId="341"/>
            <ac:spMk id="6" creationId="{34E1E12E-3256-4C24-ADD0-0D8B25A92716}"/>
          </ac:spMkLst>
        </pc:spChg>
      </pc:sldChg>
      <pc:sldChg chg="modSp mod modTransition">
        <pc:chgData name="Alfred Smith" userId="3c60a3631c0db8ad" providerId="LiveId" clId="{DC62B223-75B6-48D6-9D28-D7EC34402A87}" dt="2023-01-23T10:54:30.717" v="33"/>
        <pc:sldMkLst>
          <pc:docMk/>
          <pc:sldMk cId="3463867681" sldId="343"/>
        </pc:sldMkLst>
        <pc:spChg chg="mod">
          <ac:chgData name="Alfred Smith" userId="3c60a3631c0db8ad" providerId="LiveId" clId="{DC62B223-75B6-48D6-9D28-D7EC34402A87}" dt="2023-01-23T10:54:20.685" v="31"/>
          <ac:spMkLst>
            <pc:docMk/>
            <pc:sldMk cId="3463867681" sldId="343"/>
            <ac:spMk id="6" creationId="{EE355B0A-69E5-4602-9CBF-9C3E4A3286C7}"/>
          </ac:spMkLst>
        </pc:spChg>
      </pc:sldChg>
      <pc:sldChg chg="modSp mod modTransition">
        <pc:chgData name="Alfred Smith" userId="3c60a3631c0db8ad" providerId="LiveId" clId="{DC62B223-75B6-48D6-9D28-D7EC34402A87}" dt="2023-01-23T10:54:30.717" v="33"/>
        <pc:sldMkLst>
          <pc:docMk/>
          <pc:sldMk cId="235966973" sldId="347"/>
        </pc:sldMkLst>
        <pc:spChg chg="mod">
          <ac:chgData name="Alfred Smith" userId="3c60a3631c0db8ad" providerId="LiveId" clId="{DC62B223-75B6-48D6-9D28-D7EC34402A87}" dt="2023-01-23T10:54:23.594" v="32"/>
          <ac:spMkLst>
            <pc:docMk/>
            <pc:sldMk cId="235966973" sldId="347"/>
            <ac:spMk id="6" creationId="{64E47108-B2A3-4561-BC9E-2C5586556CF5}"/>
          </ac:spMkLst>
        </pc:spChg>
      </pc:sldChg>
      <pc:sldChg chg="delSp modTransition modAnim">
        <pc:chgData name="Alfred Smith" userId="3c60a3631c0db8ad" providerId="LiveId" clId="{DC62B223-75B6-48D6-9D28-D7EC34402A87}" dt="2023-01-23T10:54:30.717" v="33"/>
        <pc:sldMkLst>
          <pc:docMk/>
          <pc:sldMk cId="3404812984" sldId="348"/>
        </pc:sldMkLst>
        <pc:picChg chg="del">
          <ac:chgData name="Alfred Smith" userId="3c60a3631c0db8ad" providerId="LiveId" clId="{DC62B223-75B6-48D6-9D28-D7EC34402A87}" dt="2023-01-23T10:54:30.717" v="33"/>
          <ac:picMkLst>
            <pc:docMk/>
            <pc:sldMk cId="3404812984" sldId="348"/>
            <ac:picMk id="4" creationId="{734F2B1E-CDB4-46C6-9583-63B479392F49}"/>
          </ac:picMkLst>
        </pc:picChg>
      </pc:sldChg>
      <pc:sldChg chg="modSp mod modTransition">
        <pc:chgData name="Alfred Smith" userId="3c60a3631c0db8ad" providerId="LiveId" clId="{DC62B223-75B6-48D6-9D28-D7EC34402A87}" dt="2023-01-23T10:54:30.717" v="33"/>
        <pc:sldMkLst>
          <pc:docMk/>
          <pc:sldMk cId="2994877918" sldId="349"/>
        </pc:sldMkLst>
        <pc:spChg chg="mod">
          <ac:chgData name="Alfred Smith" userId="3c60a3631c0db8ad" providerId="LiveId" clId="{DC62B223-75B6-48D6-9D28-D7EC34402A87}" dt="2023-01-23T10:52:51.070" v="11" actId="14100"/>
          <ac:spMkLst>
            <pc:docMk/>
            <pc:sldMk cId="2994877918" sldId="349"/>
            <ac:spMk id="6" creationId="{FBD05100-0F1A-4864-BF80-CED63190CFDE}"/>
          </ac:spMkLst>
        </pc:spChg>
      </pc:sldChg>
    </pc:docChg>
  </pc:docChgLst>
  <pc:docChgLst>
    <pc:chgData name="Leonie Smith" userId="fed1330f33f5650e" providerId="LiveId" clId="{42D75F9A-EC57-4827-8AAA-3664D9713A26}"/>
    <pc:docChg chg="modSld">
      <pc:chgData name="Leonie Smith" userId="fed1330f33f5650e" providerId="LiveId" clId="{42D75F9A-EC57-4827-8AAA-3664D9713A26}" dt="2023-08-16T07:14:53.050" v="290"/>
      <pc:docMkLst>
        <pc:docMk/>
      </pc:docMkLst>
      <pc:sldChg chg="addSp delSp modSp mod modTransition modAnim">
        <pc:chgData name="Leonie Smith" userId="fed1330f33f5650e" providerId="LiveId" clId="{42D75F9A-EC57-4827-8AAA-3664D9713A26}" dt="2023-08-16T07:14:53.050" v="290"/>
        <pc:sldMkLst>
          <pc:docMk/>
          <pc:sldMk cId="3348757415" sldId="256"/>
        </pc:sldMkLst>
        <pc:picChg chg="add del mod">
          <ac:chgData name="Leonie Smith" userId="fed1330f33f5650e" providerId="LiveId" clId="{42D75F9A-EC57-4827-8AAA-3664D9713A26}" dt="2023-08-16T07:13:56.771" v="277"/>
          <ac:picMkLst>
            <pc:docMk/>
            <pc:sldMk cId="3348757415" sldId="256"/>
            <ac:picMk id="9" creationId="{880EA982-F94F-DA6D-F3B8-37280B5B0F36}"/>
          </ac:picMkLst>
        </pc:picChg>
        <pc:picChg chg="add del mod">
          <ac:chgData name="Leonie Smith" userId="fed1330f33f5650e" providerId="LiveId" clId="{42D75F9A-EC57-4827-8AAA-3664D9713A26}" dt="2023-08-16T07:14:02.675" v="278"/>
          <ac:picMkLst>
            <pc:docMk/>
            <pc:sldMk cId="3348757415" sldId="256"/>
            <ac:picMk id="14" creationId="{5E9D6930-6E23-2B85-0C04-1490DDF1DFFC}"/>
          </ac:picMkLst>
        </pc:picChg>
        <pc:picChg chg="add del mod">
          <ac:chgData name="Leonie Smith" userId="fed1330f33f5650e" providerId="LiveId" clId="{42D75F9A-EC57-4827-8AAA-3664D9713A26}" dt="2023-08-16T07:14:08.788" v="280"/>
          <ac:picMkLst>
            <pc:docMk/>
            <pc:sldMk cId="3348757415" sldId="256"/>
            <ac:picMk id="15" creationId="{DEABB158-6F09-DBA3-9D17-0CFEDFB547B4}"/>
          </ac:picMkLst>
        </pc:picChg>
        <pc:picChg chg="add del mod ord">
          <ac:chgData name="Leonie Smith" userId="fed1330f33f5650e" providerId="LiveId" clId="{42D75F9A-EC57-4827-8AAA-3664D9713A26}" dt="2023-08-16T07:14:14.671" v="281"/>
          <ac:picMkLst>
            <pc:docMk/>
            <pc:sldMk cId="3348757415" sldId="256"/>
            <ac:picMk id="19" creationId="{6AF0BA08-729B-C2C7-711E-812E9C5F744A}"/>
          </ac:picMkLst>
        </pc:picChg>
        <pc:picChg chg="add del mod">
          <ac:chgData name="Leonie Smith" userId="fed1330f33f5650e" providerId="LiveId" clId="{42D75F9A-EC57-4827-8AAA-3664D9713A26}" dt="2023-08-16T07:14:22.774" v="283"/>
          <ac:picMkLst>
            <pc:docMk/>
            <pc:sldMk cId="3348757415" sldId="256"/>
            <ac:picMk id="20" creationId="{2A49AD4F-8D60-6DC1-7031-A598FC5CE4BF}"/>
          </ac:picMkLst>
        </pc:picChg>
        <pc:picChg chg="add del mod ord">
          <ac:chgData name="Leonie Smith" userId="fed1330f33f5650e" providerId="LiveId" clId="{42D75F9A-EC57-4827-8AAA-3664D9713A26}" dt="2023-08-16T07:14:28.676" v="284"/>
          <ac:picMkLst>
            <pc:docMk/>
            <pc:sldMk cId="3348757415" sldId="256"/>
            <ac:picMk id="25" creationId="{AF92E647-7114-6803-5760-A4532C6C90E8}"/>
          </ac:picMkLst>
        </pc:picChg>
        <pc:picChg chg="add del mod">
          <ac:chgData name="Leonie Smith" userId="fed1330f33f5650e" providerId="LiveId" clId="{42D75F9A-EC57-4827-8AAA-3664D9713A26}" dt="2023-08-16T07:14:38.686" v="286"/>
          <ac:picMkLst>
            <pc:docMk/>
            <pc:sldMk cId="3348757415" sldId="256"/>
            <ac:picMk id="26" creationId="{DCA93BD0-C4B1-8FD3-1FC6-1D3887B06B09}"/>
          </ac:picMkLst>
        </pc:picChg>
        <pc:picChg chg="add del mod ord">
          <ac:chgData name="Leonie Smith" userId="fed1330f33f5650e" providerId="LiveId" clId="{42D75F9A-EC57-4827-8AAA-3664D9713A26}" dt="2023-08-16T07:14:44.399" v="287"/>
          <ac:picMkLst>
            <pc:docMk/>
            <pc:sldMk cId="3348757415" sldId="256"/>
            <ac:picMk id="30" creationId="{2295A62C-C324-7BE8-5DA1-7C6A93881E19}"/>
          </ac:picMkLst>
        </pc:picChg>
        <pc:picChg chg="add del mod">
          <ac:chgData name="Leonie Smith" userId="fed1330f33f5650e" providerId="LiveId" clId="{42D75F9A-EC57-4827-8AAA-3664D9713A26}" dt="2023-08-16T07:14:47.399" v="289"/>
          <ac:picMkLst>
            <pc:docMk/>
            <pc:sldMk cId="3348757415" sldId="256"/>
            <ac:picMk id="31" creationId="{0666C48A-FBE6-7DB9-91C2-78A19CB094F6}"/>
          </ac:picMkLst>
        </pc:picChg>
        <pc:picChg chg="add del mod ord">
          <ac:chgData name="Leonie Smith" userId="fed1330f33f5650e" providerId="LiveId" clId="{42D75F9A-EC57-4827-8AAA-3664D9713A26}" dt="2023-08-16T07:14:53.050" v="290"/>
          <ac:picMkLst>
            <pc:docMk/>
            <pc:sldMk cId="3348757415" sldId="256"/>
            <ac:picMk id="34" creationId="{1D9C08F5-BDCC-2BE7-1AFE-1004E0E2C947}"/>
          </ac:picMkLst>
        </pc:picChg>
        <pc:picChg chg="add mod">
          <ac:chgData name="Leonie Smith" userId="fed1330f33f5650e" providerId="LiveId" clId="{42D75F9A-EC57-4827-8AAA-3664D9713A26}" dt="2023-08-16T07:14:53.050" v="290"/>
          <ac:picMkLst>
            <pc:docMk/>
            <pc:sldMk cId="3348757415" sldId="256"/>
            <ac:picMk id="35" creationId="{5F2225C5-EF99-F9C5-5621-05986E36259A}"/>
          </ac:picMkLst>
        </pc:picChg>
      </pc:sldChg>
      <pc:sldChg chg="addSp delSp modSp mod modTransition modAnim">
        <pc:chgData name="Leonie Smith" userId="fed1330f33f5650e" providerId="LiveId" clId="{42D75F9A-EC57-4827-8AAA-3664D9713A26}" dt="2023-08-16T05:58:46.694" v="32"/>
        <pc:sldMkLst>
          <pc:docMk/>
          <pc:sldMk cId="525752733" sldId="258"/>
        </pc:sldMkLst>
        <pc:picChg chg="add del mod">
          <ac:chgData name="Leonie Smith" userId="fed1330f33f5650e" providerId="LiveId" clId="{42D75F9A-EC57-4827-8AAA-3664D9713A26}" dt="2023-08-16T05:53:24.578" v="6"/>
          <ac:picMkLst>
            <pc:docMk/>
            <pc:sldMk cId="525752733" sldId="258"/>
            <ac:picMk id="10" creationId="{58598CD9-534D-D5CC-832F-6DCD0119E537}"/>
          </ac:picMkLst>
        </pc:picChg>
        <pc:picChg chg="add del mod">
          <ac:chgData name="Leonie Smith" userId="fed1330f33f5650e" providerId="LiveId" clId="{42D75F9A-EC57-4827-8AAA-3664D9713A26}" dt="2023-08-16T05:53:50.382" v="7"/>
          <ac:picMkLst>
            <pc:docMk/>
            <pc:sldMk cId="525752733" sldId="258"/>
            <ac:picMk id="13" creationId="{FE3575A0-57C1-1C04-A825-B87ED0A2BA17}"/>
          </ac:picMkLst>
        </pc:picChg>
        <pc:picChg chg="add del mod">
          <ac:chgData name="Leonie Smith" userId="fed1330f33f5650e" providerId="LiveId" clId="{42D75F9A-EC57-4827-8AAA-3664D9713A26}" dt="2023-08-16T05:54:28.009" v="9"/>
          <ac:picMkLst>
            <pc:docMk/>
            <pc:sldMk cId="525752733" sldId="258"/>
            <ac:picMk id="14" creationId="{45D658F8-1FB9-3605-E233-111D196B036B}"/>
          </ac:picMkLst>
        </pc:picChg>
        <pc:picChg chg="add del mod ord">
          <ac:chgData name="Leonie Smith" userId="fed1330f33f5650e" providerId="LiveId" clId="{42D75F9A-EC57-4827-8AAA-3664D9713A26}" dt="2023-08-16T05:54:33.963" v="10"/>
          <ac:picMkLst>
            <pc:docMk/>
            <pc:sldMk cId="525752733" sldId="258"/>
            <ac:picMk id="18" creationId="{E870016B-F362-FBFF-A138-C29F75C15832}"/>
          </ac:picMkLst>
        </pc:picChg>
        <pc:picChg chg="add del mod">
          <ac:chgData name="Leonie Smith" userId="fed1330f33f5650e" providerId="LiveId" clId="{42D75F9A-EC57-4827-8AAA-3664D9713A26}" dt="2023-08-16T05:55:52.477" v="13"/>
          <ac:picMkLst>
            <pc:docMk/>
            <pc:sldMk cId="525752733" sldId="258"/>
            <ac:picMk id="19" creationId="{ECA76DC5-4F78-93C4-5370-266BF00E8281}"/>
          </ac:picMkLst>
        </pc:picChg>
        <pc:picChg chg="add del mod ord">
          <ac:chgData name="Leonie Smith" userId="fed1330f33f5650e" providerId="LiveId" clId="{42D75F9A-EC57-4827-8AAA-3664D9713A26}" dt="2023-08-16T05:56:04.123" v="14"/>
          <ac:picMkLst>
            <pc:docMk/>
            <pc:sldMk cId="525752733" sldId="258"/>
            <ac:picMk id="23" creationId="{893A981E-D621-6F92-CD00-56A93F86EC7C}"/>
          </ac:picMkLst>
        </pc:picChg>
        <pc:picChg chg="add del mod">
          <ac:chgData name="Leonie Smith" userId="fed1330f33f5650e" providerId="LiveId" clId="{42D75F9A-EC57-4827-8AAA-3664D9713A26}" dt="2023-08-16T05:56:05.223" v="16"/>
          <ac:picMkLst>
            <pc:docMk/>
            <pc:sldMk cId="525752733" sldId="258"/>
            <ac:picMk id="24" creationId="{CDC80A44-01EC-03CF-8FCB-C5CA8E3969D6}"/>
          </ac:picMkLst>
        </pc:picChg>
        <pc:picChg chg="add del mod ord">
          <ac:chgData name="Leonie Smith" userId="fed1330f33f5650e" providerId="LiveId" clId="{42D75F9A-EC57-4827-8AAA-3664D9713A26}" dt="2023-08-16T05:56:24.503" v="17"/>
          <ac:picMkLst>
            <pc:docMk/>
            <pc:sldMk cId="525752733" sldId="258"/>
            <ac:picMk id="27" creationId="{1227F6A6-B26A-AF8E-FD85-C5B78CED4BCF}"/>
          </ac:picMkLst>
        </pc:picChg>
        <pc:picChg chg="add del mod">
          <ac:chgData name="Leonie Smith" userId="fed1330f33f5650e" providerId="LiveId" clId="{42D75F9A-EC57-4827-8AAA-3664D9713A26}" dt="2023-08-16T05:56:30.180" v="19"/>
          <ac:picMkLst>
            <pc:docMk/>
            <pc:sldMk cId="525752733" sldId="258"/>
            <ac:picMk id="28" creationId="{7E909062-DFA3-EC64-05C5-91F8490F52B3}"/>
          </ac:picMkLst>
        </pc:picChg>
        <pc:picChg chg="add del mod ord">
          <ac:chgData name="Leonie Smith" userId="fed1330f33f5650e" providerId="LiveId" clId="{42D75F9A-EC57-4827-8AAA-3664D9713A26}" dt="2023-08-16T05:56:40.975" v="20"/>
          <ac:picMkLst>
            <pc:docMk/>
            <pc:sldMk cId="525752733" sldId="258"/>
            <ac:picMk id="31" creationId="{4BBA7CE1-D228-4A49-213F-5CE5FA41F387}"/>
          </ac:picMkLst>
        </pc:picChg>
        <pc:picChg chg="add del mod">
          <ac:chgData name="Leonie Smith" userId="fed1330f33f5650e" providerId="LiveId" clId="{42D75F9A-EC57-4827-8AAA-3664D9713A26}" dt="2023-08-16T05:56:42.045" v="22"/>
          <ac:picMkLst>
            <pc:docMk/>
            <pc:sldMk cId="525752733" sldId="258"/>
            <ac:picMk id="32" creationId="{7424E27A-2E4B-35C4-B126-986F8D7ACFFF}"/>
          </ac:picMkLst>
        </pc:picChg>
        <pc:picChg chg="add del mod ord">
          <ac:chgData name="Leonie Smith" userId="fed1330f33f5650e" providerId="LiveId" clId="{42D75F9A-EC57-4827-8AAA-3664D9713A26}" dt="2023-08-16T05:57:05.334" v="23"/>
          <ac:picMkLst>
            <pc:docMk/>
            <pc:sldMk cId="525752733" sldId="258"/>
            <ac:picMk id="35" creationId="{BF6C0E7F-5F70-8DB7-A045-B1A45422B256}"/>
          </ac:picMkLst>
        </pc:picChg>
        <pc:picChg chg="add del mod">
          <ac:chgData name="Leonie Smith" userId="fed1330f33f5650e" providerId="LiveId" clId="{42D75F9A-EC57-4827-8AAA-3664D9713A26}" dt="2023-08-16T05:57:59.433" v="25"/>
          <ac:picMkLst>
            <pc:docMk/>
            <pc:sldMk cId="525752733" sldId="258"/>
            <ac:picMk id="36" creationId="{8CA41981-43F7-1D11-AF40-D72A17189D28}"/>
          </ac:picMkLst>
        </pc:picChg>
        <pc:picChg chg="add del mod ord">
          <ac:chgData name="Leonie Smith" userId="fed1330f33f5650e" providerId="LiveId" clId="{42D75F9A-EC57-4827-8AAA-3664D9713A26}" dt="2023-08-16T05:58:09.477" v="26"/>
          <ac:picMkLst>
            <pc:docMk/>
            <pc:sldMk cId="525752733" sldId="258"/>
            <ac:picMk id="42" creationId="{0FA2C6A0-9FAB-4ECB-D8F6-6A6F576DAC86}"/>
          </ac:picMkLst>
        </pc:picChg>
        <pc:picChg chg="add del mod">
          <ac:chgData name="Leonie Smith" userId="fed1330f33f5650e" providerId="LiveId" clId="{42D75F9A-EC57-4827-8AAA-3664D9713A26}" dt="2023-08-16T05:58:10.904" v="28"/>
          <ac:picMkLst>
            <pc:docMk/>
            <pc:sldMk cId="525752733" sldId="258"/>
            <ac:picMk id="43" creationId="{E9EF857F-DAD2-2148-005E-D9E3A7C325E2}"/>
          </ac:picMkLst>
        </pc:picChg>
        <pc:picChg chg="add del mod ord">
          <ac:chgData name="Leonie Smith" userId="fed1330f33f5650e" providerId="LiveId" clId="{42D75F9A-EC57-4827-8AAA-3664D9713A26}" dt="2023-08-16T05:58:22.117" v="29"/>
          <ac:picMkLst>
            <pc:docMk/>
            <pc:sldMk cId="525752733" sldId="258"/>
            <ac:picMk id="45" creationId="{99C93D58-1204-3721-73CB-971449BACDE4}"/>
          </ac:picMkLst>
        </pc:picChg>
        <pc:picChg chg="add del mod">
          <ac:chgData name="Leonie Smith" userId="fed1330f33f5650e" providerId="LiveId" clId="{42D75F9A-EC57-4827-8AAA-3664D9713A26}" dt="2023-08-16T05:58:23.395" v="31"/>
          <ac:picMkLst>
            <pc:docMk/>
            <pc:sldMk cId="525752733" sldId="258"/>
            <ac:picMk id="46" creationId="{F792D8CE-0EBA-C86F-FE9B-58D272E4E29E}"/>
          </ac:picMkLst>
        </pc:picChg>
        <pc:picChg chg="add del mod ord">
          <ac:chgData name="Leonie Smith" userId="fed1330f33f5650e" providerId="LiveId" clId="{42D75F9A-EC57-4827-8AAA-3664D9713A26}" dt="2023-08-16T05:58:46.694" v="32"/>
          <ac:picMkLst>
            <pc:docMk/>
            <pc:sldMk cId="525752733" sldId="258"/>
            <ac:picMk id="49" creationId="{2484E136-5F2D-79FB-5275-BC9650950AED}"/>
          </ac:picMkLst>
        </pc:picChg>
        <pc:picChg chg="add mod">
          <ac:chgData name="Leonie Smith" userId="fed1330f33f5650e" providerId="LiveId" clId="{42D75F9A-EC57-4827-8AAA-3664D9713A26}" dt="2023-08-16T05:58:46.694" v="32"/>
          <ac:picMkLst>
            <pc:docMk/>
            <pc:sldMk cId="525752733" sldId="258"/>
            <ac:picMk id="50" creationId="{66F03302-F034-14D8-E52C-F539014D2F3D}"/>
          </ac:picMkLst>
        </pc:picChg>
      </pc:sldChg>
      <pc:sldChg chg="addSp delSp modSp mod modTransition modAnim">
        <pc:chgData name="Leonie Smith" userId="fed1330f33f5650e" providerId="LiveId" clId="{42D75F9A-EC57-4827-8AAA-3664D9713A26}" dt="2023-08-16T06:02:08.070" v="35"/>
        <pc:sldMkLst>
          <pc:docMk/>
          <pc:sldMk cId="26953390" sldId="283"/>
        </pc:sldMkLst>
        <pc:picChg chg="add del mod">
          <ac:chgData name="Leonie Smith" userId="fed1330f33f5650e" providerId="LiveId" clId="{42D75F9A-EC57-4827-8AAA-3664D9713A26}" dt="2023-08-16T06:01:45.045" v="34"/>
          <ac:picMkLst>
            <pc:docMk/>
            <pc:sldMk cId="26953390" sldId="283"/>
            <ac:picMk id="6" creationId="{1ABB34E9-9CCA-A6A7-3E64-20D4B646D5DA}"/>
          </ac:picMkLst>
        </pc:picChg>
        <pc:picChg chg="add del mod">
          <ac:chgData name="Leonie Smith" userId="fed1330f33f5650e" providerId="LiveId" clId="{42D75F9A-EC57-4827-8AAA-3664D9713A26}" dt="2023-08-16T06:02:08.070" v="35"/>
          <ac:picMkLst>
            <pc:docMk/>
            <pc:sldMk cId="26953390" sldId="283"/>
            <ac:picMk id="10" creationId="{5B94713B-2280-00AD-EC8E-F93E5A21DB50}"/>
          </ac:picMkLst>
        </pc:picChg>
        <pc:picChg chg="add mod">
          <ac:chgData name="Leonie Smith" userId="fed1330f33f5650e" providerId="LiveId" clId="{42D75F9A-EC57-4827-8AAA-3664D9713A26}" dt="2023-08-16T06:02:08.070" v="35"/>
          <ac:picMkLst>
            <pc:docMk/>
            <pc:sldMk cId="26953390" sldId="283"/>
            <ac:picMk id="11" creationId="{D525F901-0384-F713-2317-CD53CA08FF80}"/>
          </ac:picMkLst>
        </pc:picChg>
      </pc:sldChg>
      <pc:sldChg chg="addSp delSp modSp mod modTransition modAnim">
        <pc:chgData name="Leonie Smith" userId="fed1330f33f5650e" providerId="LiveId" clId="{42D75F9A-EC57-4827-8AAA-3664D9713A26}" dt="2023-08-16T06:05:42.713" v="54"/>
        <pc:sldMkLst>
          <pc:docMk/>
          <pc:sldMk cId="2872476414" sldId="284"/>
        </pc:sldMkLst>
        <pc:picChg chg="add del mod">
          <ac:chgData name="Leonie Smith" userId="fed1330f33f5650e" providerId="LiveId" clId="{42D75F9A-EC57-4827-8AAA-3664D9713A26}" dt="2023-08-16T06:03:12.960" v="38"/>
          <ac:picMkLst>
            <pc:docMk/>
            <pc:sldMk cId="2872476414" sldId="284"/>
            <ac:picMk id="6" creationId="{A5E50D9A-75A6-C33F-1ECD-C425924590EC}"/>
          </ac:picMkLst>
        </pc:picChg>
        <pc:picChg chg="add del mod">
          <ac:chgData name="Leonie Smith" userId="fed1330f33f5650e" providerId="LiveId" clId="{42D75F9A-EC57-4827-8AAA-3664D9713A26}" dt="2023-08-16T06:03:21.572" v="39"/>
          <ac:picMkLst>
            <pc:docMk/>
            <pc:sldMk cId="2872476414" sldId="284"/>
            <ac:picMk id="9" creationId="{DD72DF6B-B94E-A0AE-7147-E17DA9D7567B}"/>
          </ac:picMkLst>
        </pc:picChg>
        <pc:picChg chg="add del mod">
          <ac:chgData name="Leonie Smith" userId="fed1330f33f5650e" providerId="LiveId" clId="{42D75F9A-EC57-4827-8AAA-3664D9713A26}" dt="2023-08-16T06:03:23.089" v="41"/>
          <ac:picMkLst>
            <pc:docMk/>
            <pc:sldMk cId="2872476414" sldId="284"/>
            <ac:picMk id="10" creationId="{32406B8B-115C-10D7-FE39-143CD8BD3365}"/>
          </ac:picMkLst>
        </pc:picChg>
        <pc:picChg chg="add del mod ord">
          <ac:chgData name="Leonie Smith" userId="fed1330f33f5650e" providerId="LiveId" clId="{42D75F9A-EC57-4827-8AAA-3664D9713A26}" dt="2023-08-16T06:03:40.300" v="42"/>
          <ac:picMkLst>
            <pc:docMk/>
            <pc:sldMk cId="2872476414" sldId="284"/>
            <ac:picMk id="13" creationId="{BC36E884-0E2A-80FC-8075-E62343F4BE3F}"/>
          </ac:picMkLst>
        </pc:picChg>
        <pc:picChg chg="add del mod">
          <ac:chgData name="Leonie Smith" userId="fed1330f33f5650e" providerId="LiveId" clId="{42D75F9A-EC57-4827-8AAA-3664D9713A26}" dt="2023-08-16T06:03:58.242" v="44"/>
          <ac:picMkLst>
            <pc:docMk/>
            <pc:sldMk cId="2872476414" sldId="284"/>
            <ac:picMk id="14" creationId="{AB8B6A3A-4306-96E6-07D5-6DFF3EE9E5C0}"/>
          </ac:picMkLst>
        </pc:picChg>
        <pc:picChg chg="add del mod ord">
          <ac:chgData name="Leonie Smith" userId="fed1330f33f5650e" providerId="LiveId" clId="{42D75F9A-EC57-4827-8AAA-3664D9713A26}" dt="2023-08-16T06:04:14.970" v="45"/>
          <ac:picMkLst>
            <pc:docMk/>
            <pc:sldMk cId="2872476414" sldId="284"/>
            <ac:picMk id="19" creationId="{48532FC2-18B5-8D86-F4B1-0EAE048E483D}"/>
          </ac:picMkLst>
        </pc:picChg>
        <pc:picChg chg="add del mod">
          <ac:chgData name="Leonie Smith" userId="fed1330f33f5650e" providerId="LiveId" clId="{42D75F9A-EC57-4827-8AAA-3664D9713A26}" dt="2023-08-16T06:04:23.573" v="47"/>
          <ac:picMkLst>
            <pc:docMk/>
            <pc:sldMk cId="2872476414" sldId="284"/>
            <ac:picMk id="20" creationId="{B43BC679-A1B0-DDE2-414B-B409BF55DBDF}"/>
          </ac:picMkLst>
        </pc:picChg>
        <pc:picChg chg="add del mod ord">
          <ac:chgData name="Leonie Smith" userId="fed1330f33f5650e" providerId="LiveId" clId="{42D75F9A-EC57-4827-8AAA-3664D9713A26}" dt="2023-08-16T06:04:40.780" v="48"/>
          <ac:picMkLst>
            <pc:docMk/>
            <pc:sldMk cId="2872476414" sldId="284"/>
            <ac:picMk id="24" creationId="{29EB019C-745B-D9C5-8EE3-E2C77F215ABC}"/>
          </ac:picMkLst>
        </pc:picChg>
        <pc:picChg chg="add del mod">
          <ac:chgData name="Leonie Smith" userId="fed1330f33f5650e" providerId="LiveId" clId="{42D75F9A-EC57-4827-8AAA-3664D9713A26}" dt="2023-08-16T06:05:15.379" v="50"/>
          <ac:picMkLst>
            <pc:docMk/>
            <pc:sldMk cId="2872476414" sldId="284"/>
            <ac:picMk id="25" creationId="{7814B0BC-9814-E1C1-3E95-DE3A418985FA}"/>
          </ac:picMkLst>
        </pc:picChg>
        <pc:picChg chg="add del mod ord">
          <ac:chgData name="Leonie Smith" userId="fed1330f33f5650e" providerId="LiveId" clId="{42D75F9A-EC57-4827-8AAA-3664D9713A26}" dt="2023-08-16T06:05:24.628" v="51"/>
          <ac:picMkLst>
            <pc:docMk/>
            <pc:sldMk cId="2872476414" sldId="284"/>
            <ac:picMk id="32" creationId="{42656740-3517-F43C-6349-3C08B28DA246}"/>
          </ac:picMkLst>
        </pc:picChg>
        <pc:picChg chg="add del mod">
          <ac:chgData name="Leonie Smith" userId="fed1330f33f5650e" providerId="LiveId" clId="{42D75F9A-EC57-4827-8AAA-3664D9713A26}" dt="2023-08-16T06:05:26.203" v="53"/>
          <ac:picMkLst>
            <pc:docMk/>
            <pc:sldMk cId="2872476414" sldId="284"/>
            <ac:picMk id="33" creationId="{DCBC2035-D54A-CE97-A316-3E1CD6707E8A}"/>
          </ac:picMkLst>
        </pc:picChg>
        <pc:picChg chg="add del mod ord">
          <ac:chgData name="Leonie Smith" userId="fed1330f33f5650e" providerId="LiveId" clId="{42D75F9A-EC57-4827-8AAA-3664D9713A26}" dt="2023-08-16T06:05:42.713" v="54"/>
          <ac:picMkLst>
            <pc:docMk/>
            <pc:sldMk cId="2872476414" sldId="284"/>
            <ac:picMk id="36" creationId="{41F4C6A8-5DB2-3ACB-755A-938DF687EC77}"/>
          </ac:picMkLst>
        </pc:picChg>
        <pc:picChg chg="add mod">
          <ac:chgData name="Leonie Smith" userId="fed1330f33f5650e" providerId="LiveId" clId="{42D75F9A-EC57-4827-8AAA-3664D9713A26}" dt="2023-08-16T06:05:42.713" v="54"/>
          <ac:picMkLst>
            <pc:docMk/>
            <pc:sldMk cId="2872476414" sldId="284"/>
            <ac:picMk id="37" creationId="{6CBCBC03-D8F2-3DE9-284C-821F35A9DC46}"/>
          </ac:picMkLst>
        </pc:picChg>
      </pc:sldChg>
      <pc:sldChg chg="addSp modSp">
        <pc:chgData name="Leonie Smith" userId="fed1330f33f5650e" providerId="LiveId" clId="{42D75F9A-EC57-4827-8AAA-3664D9713A26}" dt="2023-08-16T06:06:37.176" v="55"/>
        <pc:sldMkLst>
          <pc:docMk/>
          <pc:sldMk cId="2342427813" sldId="285"/>
        </pc:sldMkLst>
        <pc:picChg chg="add mod">
          <ac:chgData name="Leonie Smith" userId="fed1330f33f5650e" providerId="LiveId" clId="{42D75F9A-EC57-4827-8AAA-3664D9713A26}" dt="2023-08-16T06:06:37.176" v="55"/>
          <ac:picMkLst>
            <pc:docMk/>
            <pc:sldMk cId="2342427813" sldId="285"/>
            <ac:picMk id="6" creationId="{D956CCA8-6994-2C3E-2CC2-2073CFEF6438}"/>
          </ac:picMkLst>
        </pc:picChg>
      </pc:sldChg>
      <pc:sldChg chg="addSp delSp modSp mod modTransition modAnim">
        <pc:chgData name="Leonie Smith" userId="fed1330f33f5650e" providerId="LiveId" clId="{42D75F9A-EC57-4827-8AAA-3664D9713A26}" dt="2023-08-16T06:10:05.382" v="59"/>
        <pc:sldMkLst>
          <pc:docMk/>
          <pc:sldMk cId="1123929638" sldId="288"/>
        </pc:sldMkLst>
        <pc:picChg chg="add del mod">
          <ac:chgData name="Leonie Smith" userId="fed1330f33f5650e" providerId="LiveId" clId="{42D75F9A-EC57-4827-8AAA-3664D9713A26}" dt="2023-08-16T06:09:41.533" v="58"/>
          <ac:picMkLst>
            <pc:docMk/>
            <pc:sldMk cId="1123929638" sldId="288"/>
            <ac:picMk id="6" creationId="{004B22CE-ABA9-4988-7CC1-E1503A61E9B1}"/>
          </ac:picMkLst>
        </pc:picChg>
        <pc:picChg chg="add del mod">
          <ac:chgData name="Leonie Smith" userId="fed1330f33f5650e" providerId="LiveId" clId="{42D75F9A-EC57-4827-8AAA-3664D9713A26}" dt="2023-08-16T06:10:05.382" v="59"/>
          <ac:picMkLst>
            <pc:docMk/>
            <pc:sldMk cId="1123929638" sldId="288"/>
            <ac:picMk id="12" creationId="{45D43A32-4E23-BC60-DA1B-22D06E4F56CE}"/>
          </ac:picMkLst>
        </pc:picChg>
        <pc:picChg chg="add mod">
          <ac:chgData name="Leonie Smith" userId="fed1330f33f5650e" providerId="LiveId" clId="{42D75F9A-EC57-4827-8AAA-3664D9713A26}" dt="2023-08-16T06:10:05.382" v="59"/>
          <ac:picMkLst>
            <pc:docMk/>
            <pc:sldMk cId="1123929638" sldId="288"/>
            <ac:picMk id="13" creationId="{7AFB1B50-44F3-2014-B0F6-E7F806E0971F}"/>
          </ac:picMkLst>
        </pc:picChg>
      </pc:sldChg>
      <pc:sldChg chg="addSp delSp modSp mod modTransition modAnim">
        <pc:chgData name="Leonie Smith" userId="fed1330f33f5650e" providerId="LiveId" clId="{42D75F9A-EC57-4827-8AAA-3664D9713A26}" dt="2023-08-16T06:14:12.101" v="87"/>
        <pc:sldMkLst>
          <pc:docMk/>
          <pc:sldMk cId="3289899634" sldId="290"/>
        </pc:sldMkLst>
        <pc:picChg chg="add del mod">
          <ac:chgData name="Leonie Smith" userId="fed1330f33f5650e" providerId="LiveId" clId="{42D75F9A-EC57-4827-8AAA-3664D9713A26}" dt="2023-08-16T06:11:12.270" v="62"/>
          <ac:picMkLst>
            <pc:docMk/>
            <pc:sldMk cId="3289899634" sldId="290"/>
            <ac:picMk id="6" creationId="{4163E365-5B01-7654-E799-4F20649C6CA9}"/>
          </ac:picMkLst>
        </pc:picChg>
        <pc:picChg chg="add del mod">
          <ac:chgData name="Leonie Smith" userId="fed1330f33f5650e" providerId="LiveId" clId="{42D75F9A-EC57-4827-8AAA-3664D9713A26}" dt="2023-08-16T06:11:28.250" v="63"/>
          <ac:picMkLst>
            <pc:docMk/>
            <pc:sldMk cId="3289899634" sldId="290"/>
            <ac:picMk id="9" creationId="{19F697E3-7FA1-0979-818F-3468CE5FB004}"/>
          </ac:picMkLst>
        </pc:picChg>
        <pc:picChg chg="add del mod">
          <ac:chgData name="Leonie Smith" userId="fed1330f33f5650e" providerId="LiveId" clId="{42D75F9A-EC57-4827-8AAA-3664D9713A26}" dt="2023-08-16T06:11:54.237" v="65"/>
          <ac:picMkLst>
            <pc:docMk/>
            <pc:sldMk cId="3289899634" sldId="290"/>
            <ac:picMk id="10" creationId="{2422F05B-FC50-12A8-76F2-0D96CED29D7A}"/>
          </ac:picMkLst>
        </pc:picChg>
        <pc:picChg chg="add del mod ord">
          <ac:chgData name="Leonie Smith" userId="fed1330f33f5650e" providerId="LiveId" clId="{42D75F9A-EC57-4827-8AAA-3664D9713A26}" dt="2023-08-16T06:12:04.444" v="66"/>
          <ac:picMkLst>
            <pc:docMk/>
            <pc:sldMk cId="3289899634" sldId="290"/>
            <ac:picMk id="15" creationId="{796EA0BD-F7B0-80AA-A208-68A141F13CCC}"/>
          </ac:picMkLst>
        </pc:picChg>
        <pc:picChg chg="add del mod">
          <ac:chgData name="Leonie Smith" userId="fed1330f33f5650e" providerId="LiveId" clId="{42D75F9A-EC57-4827-8AAA-3664D9713A26}" dt="2023-08-16T06:12:05.771" v="68"/>
          <ac:picMkLst>
            <pc:docMk/>
            <pc:sldMk cId="3289899634" sldId="290"/>
            <ac:picMk id="16" creationId="{D0E1DEE0-5B51-191B-24B4-60BD9BA296CD}"/>
          </ac:picMkLst>
        </pc:picChg>
        <pc:picChg chg="add del mod ord">
          <ac:chgData name="Leonie Smith" userId="fed1330f33f5650e" providerId="LiveId" clId="{42D75F9A-EC57-4827-8AAA-3664D9713A26}" dt="2023-08-16T06:12:22.144" v="69"/>
          <ac:picMkLst>
            <pc:docMk/>
            <pc:sldMk cId="3289899634" sldId="290"/>
            <ac:picMk id="19" creationId="{9F87440E-4E7F-529E-6BD3-A99DE77D0908}"/>
          </ac:picMkLst>
        </pc:picChg>
        <pc:picChg chg="add del mod">
          <ac:chgData name="Leonie Smith" userId="fed1330f33f5650e" providerId="LiveId" clId="{42D75F9A-EC57-4827-8AAA-3664D9713A26}" dt="2023-08-16T06:12:30.795" v="71"/>
          <ac:picMkLst>
            <pc:docMk/>
            <pc:sldMk cId="3289899634" sldId="290"/>
            <ac:picMk id="20" creationId="{CC537A18-69FA-9528-C04F-DA979818033A}"/>
          </ac:picMkLst>
        </pc:picChg>
        <pc:picChg chg="add del mod ord">
          <ac:chgData name="Leonie Smith" userId="fed1330f33f5650e" providerId="LiveId" clId="{42D75F9A-EC57-4827-8AAA-3664D9713A26}" dt="2023-08-16T06:12:49.468" v="72"/>
          <ac:picMkLst>
            <pc:docMk/>
            <pc:sldMk cId="3289899634" sldId="290"/>
            <ac:picMk id="24" creationId="{3A97C45C-E9E1-DF47-53AE-FEAEED2222B9}"/>
          </ac:picMkLst>
        </pc:picChg>
        <pc:picChg chg="add del mod">
          <ac:chgData name="Leonie Smith" userId="fed1330f33f5650e" providerId="LiveId" clId="{42D75F9A-EC57-4827-8AAA-3664D9713A26}" dt="2023-08-16T06:13:01.862" v="74"/>
          <ac:picMkLst>
            <pc:docMk/>
            <pc:sldMk cId="3289899634" sldId="290"/>
            <ac:picMk id="25" creationId="{EA304272-84E2-1197-5337-9A417E7ADBEB}"/>
          </ac:picMkLst>
        </pc:picChg>
        <pc:picChg chg="add del mod ord">
          <ac:chgData name="Leonie Smith" userId="fed1330f33f5650e" providerId="LiveId" clId="{42D75F9A-EC57-4827-8AAA-3664D9713A26}" dt="2023-08-16T06:13:06.982" v="75"/>
          <ac:picMkLst>
            <pc:docMk/>
            <pc:sldMk cId="3289899634" sldId="290"/>
            <ac:picMk id="29" creationId="{949AE04B-EA61-B8D6-1FF8-7E8578FE1521}"/>
          </ac:picMkLst>
        </pc:picChg>
        <pc:picChg chg="add del mod">
          <ac:chgData name="Leonie Smith" userId="fed1330f33f5650e" providerId="LiveId" clId="{42D75F9A-EC57-4827-8AAA-3664D9713A26}" dt="2023-08-16T06:13:08.434" v="77"/>
          <ac:picMkLst>
            <pc:docMk/>
            <pc:sldMk cId="3289899634" sldId="290"/>
            <ac:picMk id="30" creationId="{7E9F723A-948D-E793-7EDC-A7DF04EE15D4}"/>
          </ac:picMkLst>
        </pc:picChg>
        <pc:picChg chg="add del mod ord">
          <ac:chgData name="Leonie Smith" userId="fed1330f33f5650e" providerId="LiveId" clId="{42D75F9A-EC57-4827-8AAA-3664D9713A26}" dt="2023-08-16T06:13:14.639" v="78"/>
          <ac:picMkLst>
            <pc:docMk/>
            <pc:sldMk cId="3289899634" sldId="290"/>
            <ac:picMk id="33" creationId="{F3C568BC-4902-EF38-2AA6-0720828CCE1B}"/>
          </ac:picMkLst>
        </pc:picChg>
        <pc:picChg chg="add del mod">
          <ac:chgData name="Leonie Smith" userId="fed1330f33f5650e" providerId="LiveId" clId="{42D75F9A-EC57-4827-8AAA-3664D9713A26}" dt="2023-08-16T06:13:15.871" v="80"/>
          <ac:picMkLst>
            <pc:docMk/>
            <pc:sldMk cId="3289899634" sldId="290"/>
            <ac:picMk id="34" creationId="{12D401C1-B9A0-002B-54AA-C1B6466E1043}"/>
          </ac:picMkLst>
        </pc:picChg>
        <pc:picChg chg="add del mod ord">
          <ac:chgData name="Leonie Smith" userId="fed1330f33f5650e" providerId="LiveId" clId="{42D75F9A-EC57-4827-8AAA-3664D9713A26}" dt="2023-08-16T06:13:20.245" v="81"/>
          <ac:picMkLst>
            <pc:docMk/>
            <pc:sldMk cId="3289899634" sldId="290"/>
            <ac:picMk id="37" creationId="{B1A21AAC-BD20-5162-8CFA-A7B71047A6BC}"/>
          </ac:picMkLst>
        </pc:picChg>
        <pc:picChg chg="add del mod">
          <ac:chgData name="Leonie Smith" userId="fed1330f33f5650e" providerId="LiveId" clId="{42D75F9A-EC57-4827-8AAA-3664D9713A26}" dt="2023-08-16T06:13:23.378" v="83"/>
          <ac:picMkLst>
            <pc:docMk/>
            <pc:sldMk cId="3289899634" sldId="290"/>
            <ac:picMk id="38" creationId="{E2E54EAC-8320-1F48-7188-4D320A23788B}"/>
          </ac:picMkLst>
        </pc:picChg>
        <pc:picChg chg="add del mod ord">
          <ac:chgData name="Leonie Smith" userId="fed1330f33f5650e" providerId="LiveId" clId="{42D75F9A-EC57-4827-8AAA-3664D9713A26}" dt="2023-08-16T06:13:41.708" v="84"/>
          <ac:picMkLst>
            <pc:docMk/>
            <pc:sldMk cId="3289899634" sldId="290"/>
            <ac:picMk id="41" creationId="{1CC6145D-EC72-B6D7-4815-65FF0FE5D25A}"/>
          </ac:picMkLst>
        </pc:picChg>
        <pc:picChg chg="add del mod">
          <ac:chgData name="Leonie Smith" userId="fed1330f33f5650e" providerId="LiveId" clId="{42D75F9A-EC57-4827-8AAA-3664D9713A26}" dt="2023-08-16T06:13:52.569" v="86"/>
          <ac:picMkLst>
            <pc:docMk/>
            <pc:sldMk cId="3289899634" sldId="290"/>
            <ac:picMk id="42" creationId="{CC5826C5-A333-29FF-90E7-4AE2DE9AC9DE}"/>
          </ac:picMkLst>
        </pc:picChg>
        <pc:picChg chg="add del mod ord">
          <ac:chgData name="Leonie Smith" userId="fed1330f33f5650e" providerId="LiveId" clId="{42D75F9A-EC57-4827-8AAA-3664D9713A26}" dt="2023-08-16T06:14:12.101" v="87"/>
          <ac:picMkLst>
            <pc:docMk/>
            <pc:sldMk cId="3289899634" sldId="290"/>
            <ac:picMk id="46" creationId="{2587FE9C-64A1-5C62-7F0E-E66A74B77098}"/>
          </ac:picMkLst>
        </pc:picChg>
        <pc:picChg chg="add mod">
          <ac:chgData name="Leonie Smith" userId="fed1330f33f5650e" providerId="LiveId" clId="{42D75F9A-EC57-4827-8AAA-3664D9713A26}" dt="2023-08-16T06:14:12.101" v="87"/>
          <ac:picMkLst>
            <pc:docMk/>
            <pc:sldMk cId="3289899634" sldId="290"/>
            <ac:picMk id="47" creationId="{8C62159D-0A10-9E18-6900-B8BE90B48816}"/>
          </ac:picMkLst>
        </pc:picChg>
      </pc:sldChg>
      <pc:sldChg chg="addSp delSp modSp mod modTransition modAnim">
        <pc:chgData name="Leonie Smith" userId="fed1330f33f5650e" providerId="LiveId" clId="{42D75F9A-EC57-4827-8AAA-3664D9713A26}" dt="2023-08-16T06:41:11.622" v="136"/>
        <pc:sldMkLst>
          <pc:docMk/>
          <pc:sldMk cId="66364055" sldId="291"/>
        </pc:sldMkLst>
        <pc:picChg chg="add del mod">
          <ac:chgData name="Leonie Smith" userId="fed1330f33f5650e" providerId="LiveId" clId="{42D75F9A-EC57-4827-8AAA-3664D9713A26}" dt="2023-08-16T06:18:19.209" v="90"/>
          <ac:picMkLst>
            <pc:docMk/>
            <pc:sldMk cId="66364055" sldId="291"/>
            <ac:picMk id="7" creationId="{6A0EDDE1-2B41-759C-8640-F98E346254BB}"/>
          </ac:picMkLst>
        </pc:picChg>
        <pc:picChg chg="add del mod">
          <ac:chgData name="Leonie Smith" userId="fed1330f33f5650e" providerId="LiveId" clId="{42D75F9A-EC57-4827-8AAA-3664D9713A26}" dt="2023-08-16T06:18:27.383" v="91"/>
          <ac:picMkLst>
            <pc:docMk/>
            <pc:sldMk cId="66364055" sldId="291"/>
            <ac:picMk id="13" creationId="{48DCD15A-A5EC-557B-5F6D-FB64399B6B9C}"/>
          </ac:picMkLst>
        </pc:picChg>
        <pc:picChg chg="add del mod">
          <ac:chgData name="Leonie Smith" userId="fed1330f33f5650e" providerId="LiveId" clId="{42D75F9A-EC57-4827-8AAA-3664D9713A26}" dt="2023-08-16T06:19:25.398" v="93"/>
          <ac:picMkLst>
            <pc:docMk/>
            <pc:sldMk cId="66364055" sldId="291"/>
            <ac:picMk id="14" creationId="{4C3E0236-A5FF-39B7-931F-BE8D75EF3AAE}"/>
          </ac:picMkLst>
        </pc:picChg>
        <pc:picChg chg="add del mod ord">
          <ac:chgData name="Leonie Smith" userId="fed1330f33f5650e" providerId="LiveId" clId="{42D75F9A-EC57-4827-8AAA-3664D9713A26}" dt="2023-08-16T06:19:37.380" v="94"/>
          <ac:picMkLst>
            <pc:docMk/>
            <pc:sldMk cId="66364055" sldId="291"/>
            <ac:picMk id="17" creationId="{4BF3C434-01B5-F0BE-01FA-CC8757B1F3F5}"/>
          </ac:picMkLst>
        </pc:picChg>
        <pc:picChg chg="add del mod">
          <ac:chgData name="Leonie Smith" userId="fed1330f33f5650e" providerId="LiveId" clId="{42D75F9A-EC57-4827-8AAA-3664D9713A26}" dt="2023-08-16T06:19:49.665" v="96"/>
          <ac:picMkLst>
            <pc:docMk/>
            <pc:sldMk cId="66364055" sldId="291"/>
            <ac:picMk id="18" creationId="{36FB3A2D-74F2-F280-50E0-C6035C7F2872}"/>
          </ac:picMkLst>
        </pc:picChg>
        <pc:picChg chg="add del mod ord">
          <ac:chgData name="Leonie Smith" userId="fed1330f33f5650e" providerId="LiveId" clId="{42D75F9A-EC57-4827-8AAA-3664D9713A26}" dt="2023-08-16T06:19:58.307" v="97"/>
          <ac:picMkLst>
            <pc:docMk/>
            <pc:sldMk cId="66364055" sldId="291"/>
            <ac:picMk id="22" creationId="{FFFAFC8C-354D-4F9F-E9D1-7845E757495F}"/>
          </ac:picMkLst>
        </pc:picChg>
        <pc:picChg chg="add del mod">
          <ac:chgData name="Leonie Smith" userId="fed1330f33f5650e" providerId="LiveId" clId="{42D75F9A-EC57-4827-8AAA-3664D9713A26}" dt="2023-08-16T06:20:00.709" v="99"/>
          <ac:picMkLst>
            <pc:docMk/>
            <pc:sldMk cId="66364055" sldId="291"/>
            <ac:picMk id="23" creationId="{788DE49D-C224-26D6-B11B-CBF0A835DD72}"/>
          </ac:picMkLst>
        </pc:picChg>
        <pc:picChg chg="add del mod ord">
          <ac:chgData name="Leonie Smith" userId="fed1330f33f5650e" providerId="LiveId" clId="{42D75F9A-EC57-4827-8AAA-3664D9713A26}" dt="2023-08-16T06:20:06.342" v="100"/>
          <ac:picMkLst>
            <pc:docMk/>
            <pc:sldMk cId="66364055" sldId="291"/>
            <ac:picMk id="26" creationId="{F7891251-B196-48DE-FC90-B118545AEB5E}"/>
          </ac:picMkLst>
        </pc:picChg>
        <pc:picChg chg="add del mod">
          <ac:chgData name="Leonie Smith" userId="fed1330f33f5650e" providerId="LiveId" clId="{42D75F9A-EC57-4827-8AAA-3664D9713A26}" dt="2023-08-16T06:23:21.664" v="102"/>
          <ac:picMkLst>
            <pc:docMk/>
            <pc:sldMk cId="66364055" sldId="291"/>
            <ac:picMk id="27" creationId="{E5D2CA04-1CAD-3CA8-2FBC-4EF2D7C2B10F}"/>
          </ac:picMkLst>
        </pc:picChg>
        <pc:picChg chg="add del mod ord">
          <ac:chgData name="Leonie Smith" userId="fed1330f33f5650e" providerId="LiveId" clId="{42D75F9A-EC57-4827-8AAA-3664D9713A26}" dt="2023-08-16T06:23:34.084" v="103"/>
          <ac:picMkLst>
            <pc:docMk/>
            <pc:sldMk cId="66364055" sldId="291"/>
            <ac:picMk id="32" creationId="{7AA584A9-1B8E-0DF7-73B0-4AD51E519C4A}"/>
          </ac:picMkLst>
        </pc:picChg>
        <pc:picChg chg="add del mod">
          <ac:chgData name="Leonie Smith" userId="fed1330f33f5650e" providerId="LiveId" clId="{42D75F9A-EC57-4827-8AAA-3664D9713A26}" dt="2023-08-16T06:24:16.409" v="105"/>
          <ac:picMkLst>
            <pc:docMk/>
            <pc:sldMk cId="66364055" sldId="291"/>
            <ac:picMk id="33" creationId="{82E9913A-99D7-3C99-0147-44FC6C19FE55}"/>
          </ac:picMkLst>
        </pc:picChg>
        <pc:picChg chg="add del mod ord">
          <ac:chgData name="Leonie Smith" userId="fed1330f33f5650e" providerId="LiveId" clId="{42D75F9A-EC57-4827-8AAA-3664D9713A26}" dt="2023-08-16T06:24:22.398" v="106"/>
          <ac:picMkLst>
            <pc:docMk/>
            <pc:sldMk cId="66364055" sldId="291"/>
            <ac:picMk id="41" creationId="{59779EFE-5C00-4855-630D-8A5E651124D0}"/>
          </ac:picMkLst>
        </pc:picChg>
        <pc:picChg chg="add del mod">
          <ac:chgData name="Leonie Smith" userId="fed1330f33f5650e" providerId="LiveId" clId="{42D75F9A-EC57-4827-8AAA-3664D9713A26}" dt="2023-08-16T06:24:24.186" v="108"/>
          <ac:picMkLst>
            <pc:docMk/>
            <pc:sldMk cId="66364055" sldId="291"/>
            <ac:picMk id="42" creationId="{4B6976C3-90FE-1290-919E-5808396BD1AD}"/>
          </ac:picMkLst>
        </pc:picChg>
        <pc:picChg chg="add del mod ord">
          <ac:chgData name="Leonie Smith" userId="fed1330f33f5650e" providerId="LiveId" clId="{42D75F9A-EC57-4827-8AAA-3664D9713A26}" dt="2023-08-16T06:24:33.622" v="109"/>
          <ac:picMkLst>
            <pc:docMk/>
            <pc:sldMk cId="66364055" sldId="291"/>
            <ac:picMk id="45" creationId="{D70EF842-5271-5243-DF9A-DFA4BE7353FC}"/>
          </ac:picMkLst>
        </pc:picChg>
        <pc:picChg chg="add del mod">
          <ac:chgData name="Leonie Smith" userId="fed1330f33f5650e" providerId="LiveId" clId="{42D75F9A-EC57-4827-8AAA-3664D9713A26}" dt="2023-08-16T06:24:38.907" v="111"/>
          <ac:picMkLst>
            <pc:docMk/>
            <pc:sldMk cId="66364055" sldId="291"/>
            <ac:picMk id="46" creationId="{438A23B3-3866-C81C-4918-1D4E1D8B7129}"/>
          </ac:picMkLst>
        </pc:picChg>
        <pc:picChg chg="add del mod ord">
          <ac:chgData name="Leonie Smith" userId="fed1330f33f5650e" providerId="LiveId" clId="{42D75F9A-EC57-4827-8AAA-3664D9713A26}" dt="2023-08-16T06:24:44.230" v="112"/>
          <ac:picMkLst>
            <pc:docMk/>
            <pc:sldMk cId="66364055" sldId="291"/>
            <ac:picMk id="49" creationId="{8992EC5D-EA89-D99C-B7AC-C8FF47DE1167}"/>
          </ac:picMkLst>
        </pc:picChg>
        <pc:picChg chg="add del mod">
          <ac:chgData name="Leonie Smith" userId="fed1330f33f5650e" providerId="LiveId" clId="{42D75F9A-EC57-4827-8AAA-3664D9713A26}" dt="2023-08-16T06:38:20.206" v="114"/>
          <ac:picMkLst>
            <pc:docMk/>
            <pc:sldMk cId="66364055" sldId="291"/>
            <ac:picMk id="50" creationId="{73A96F61-64E4-4BAE-1C96-039B310FAC4F}"/>
          </ac:picMkLst>
        </pc:picChg>
        <pc:picChg chg="add del mod ord">
          <ac:chgData name="Leonie Smith" userId="fed1330f33f5650e" providerId="LiveId" clId="{42D75F9A-EC57-4827-8AAA-3664D9713A26}" dt="2023-08-16T06:38:28.064" v="115"/>
          <ac:picMkLst>
            <pc:docMk/>
            <pc:sldMk cId="66364055" sldId="291"/>
            <ac:picMk id="55" creationId="{E2C07A3A-A695-9640-E0D3-DD4CE5784768}"/>
          </ac:picMkLst>
        </pc:picChg>
        <pc:picChg chg="add del mod">
          <ac:chgData name="Leonie Smith" userId="fed1330f33f5650e" providerId="LiveId" clId="{42D75F9A-EC57-4827-8AAA-3664D9713A26}" dt="2023-08-16T06:38:30.308" v="117"/>
          <ac:picMkLst>
            <pc:docMk/>
            <pc:sldMk cId="66364055" sldId="291"/>
            <ac:picMk id="56" creationId="{15CE8C7C-3EF1-37F4-E351-A44C0CBD8AC8}"/>
          </ac:picMkLst>
        </pc:picChg>
        <pc:picChg chg="add del mod ord">
          <ac:chgData name="Leonie Smith" userId="fed1330f33f5650e" providerId="LiveId" clId="{42D75F9A-EC57-4827-8AAA-3664D9713A26}" dt="2023-08-16T06:38:41.231" v="118"/>
          <ac:picMkLst>
            <pc:docMk/>
            <pc:sldMk cId="66364055" sldId="291"/>
            <ac:picMk id="59" creationId="{63445B3B-F6D9-FD35-683A-588E93301861}"/>
          </ac:picMkLst>
        </pc:picChg>
        <pc:picChg chg="add del mod">
          <ac:chgData name="Leonie Smith" userId="fed1330f33f5650e" providerId="LiveId" clId="{42D75F9A-EC57-4827-8AAA-3664D9713A26}" dt="2023-08-16T06:38:51.277" v="120"/>
          <ac:picMkLst>
            <pc:docMk/>
            <pc:sldMk cId="66364055" sldId="291"/>
            <ac:picMk id="60" creationId="{F3C0E3D4-AB40-DCD0-8B7A-2342EB2B7487}"/>
          </ac:picMkLst>
        </pc:picChg>
        <pc:picChg chg="add del mod ord">
          <ac:chgData name="Leonie Smith" userId="fed1330f33f5650e" providerId="LiveId" clId="{42D75F9A-EC57-4827-8AAA-3664D9713A26}" dt="2023-08-16T06:39:02.332" v="121"/>
          <ac:picMkLst>
            <pc:docMk/>
            <pc:sldMk cId="66364055" sldId="291"/>
            <ac:picMk id="64" creationId="{CAC552C7-DB42-A1CA-C6EF-36801AC9A277}"/>
          </ac:picMkLst>
        </pc:picChg>
        <pc:picChg chg="add del mod">
          <ac:chgData name="Leonie Smith" userId="fed1330f33f5650e" providerId="LiveId" clId="{42D75F9A-EC57-4827-8AAA-3664D9713A26}" dt="2023-08-16T06:39:57.881" v="123"/>
          <ac:picMkLst>
            <pc:docMk/>
            <pc:sldMk cId="66364055" sldId="291"/>
            <ac:picMk id="65" creationId="{F904782C-8377-EDEE-E2A9-E0414EB6DC2B}"/>
          </ac:picMkLst>
        </pc:picChg>
        <pc:picChg chg="add del mod ord">
          <ac:chgData name="Leonie Smith" userId="fed1330f33f5650e" providerId="LiveId" clId="{42D75F9A-EC57-4827-8AAA-3664D9713A26}" dt="2023-08-16T06:40:09.349" v="124"/>
          <ac:picMkLst>
            <pc:docMk/>
            <pc:sldMk cId="66364055" sldId="291"/>
            <ac:picMk id="75" creationId="{D7F4E6CC-9B7C-25CB-7733-22D2FFF7B4B7}"/>
          </ac:picMkLst>
        </pc:picChg>
        <pc:picChg chg="add del mod">
          <ac:chgData name="Leonie Smith" userId="fed1330f33f5650e" providerId="LiveId" clId="{42D75F9A-EC57-4827-8AAA-3664D9713A26}" dt="2023-08-16T06:40:16.927" v="126"/>
          <ac:picMkLst>
            <pc:docMk/>
            <pc:sldMk cId="66364055" sldId="291"/>
            <ac:picMk id="76" creationId="{34FA3F23-FCB2-525F-2EE8-F3B81FB3BED1}"/>
          </ac:picMkLst>
        </pc:picChg>
        <pc:picChg chg="add del mod ord">
          <ac:chgData name="Leonie Smith" userId="fed1330f33f5650e" providerId="LiveId" clId="{42D75F9A-EC57-4827-8AAA-3664D9713A26}" dt="2023-08-16T06:40:24.238" v="127"/>
          <ac:picMkLst>
            <pc:docMk/>
            <pc:sldMk cId="66364055" sldId="291"/>
            <ac:picMk id="80" creationId="{2670E180-524F-7E2C-01B1-96EF835F1358}"/>
          </ac:picMkLst>
        </pc:picChg>
        <pc:picChg chg="add del mod">
          <ac:chgData name="Leonie Smith" userId="fed1330f33f5650e" providerId="LiveId" clId="{42D75F9A-EC57-4827-8AAA-3664D9713A26}" dt="2023-08-16T06:40:25.669" v="129"/>
          <ac:picMkLst>
            <pc:docMk/>
            <pc:sldMk cId="66364055" sldId="291"/>
            <ac:picMk id="81" creationId="{42D70CEC-1D46-9381-352F-237AF55E0E35}"/>
          </ac:picMkLst>
        </pc:picChg>
        <pc:picChg chg="add del mod ord">
          <ac:chgData name="Leonie Smith" userId="fed1330f33f5650e" providerId="LiveId" clId="{42D75F9A-EC57-4827-8AAA-3664D9713A26}" dt="2023-08-16T06:40:37.042" v="130"/>
          <ac:picMkLst>
            <pc:docMk/>
            <pc:sldMk cId="66364055" sldId="291"/>
            <ac:picMk id="84" creationId="{C1B1D18A-5C02-F40A-7DC1-884ED4F50884}"/>
          </ac:picMkLst>
        </pc:picChg>
        <pc:picChg chg="add del mod">
          <ac:chgData name="Leonie Smith" userId="fed1330f33f5650e" providerId="LiveId" clId="{42D75F9A-EC57-4827-8AAA-3664D9713A26}" dt="2023-08-16T06:40:50.530" v="132"/>
          <ac:picMkLst>
            <pc:docMk/>
            <pc:sldMk cId="66364055" sldId="291"/>
            <ac:picMk id="85" creationId="{0764810B-4951-C3AE-1C2F-52213436D68F}"/>
          </ac:picMkLst>
        </pc:picChg>
        <pc:picChg chg="add del mod ord">
          <ac:chgData name="Leonie Smith" userId="fed1330f33f5650e" providerId="LiveId" clId="{42D75F9A-EC57-4827-8AAA-3664D9713A26}" dt="2023-08-16T06:40:57.615" v="133"/>
          <ac:picMkLst>
            <pc:docMk/>
            <pc:sldMk cId="66364055" sldId="291"/>
            <ac:picMk id="89" creationId="{B09463E8-9EA4-96E6-B754-AF33173C9CB7}"/>
          </ac:picMkLst>
        </pc:picChg>
        <pc:picChg chg="add del mod">
          <ac:chgData name="Leonie Smith" userId="fed1330f33f5650e" providerId="LiveId" clId="{42D75F9A-EC57-4827-8AAA-3664D9713A26}" dt="2023-08-16T06:40:59.226" v="135"/>
          <ac:picMkLst>
            <pc:docMk/>
            <pc:sldMk cId="66364055" sldId="291"/>
            <ac:picMk id="90" creationId="{1F709A60-AAB9-42CD-D406-CECFDEEF96D6}"/>
          </ac:picMkLst>
        </pc:picChg>
        <pc:picChg chg="add del mod ord">
          <ac:chgData name="Leonie Smith" userId="fed1330f33f5650e" providerId="LiveId" clId="{42D75F9A-EC57-4827-8AAA-3664D9713A26}" dt="2023-08-16T06:41:11.622" v="136"/>
          <ac:picMkLst>
            <pc:docMk/>
            <pc:sldMk cId="66364055" sldId="291"/>
            <ac:picMk id="93" creationId="{3737CA88-AED3-8DB6-6768-3677A0CE0325}"/>
          </ac:picMkLst>
        </pc:picChg>
        <pc:picChg chg="add mod">
          <ac:chgData name="Leonie Smith" userId="fed1330f33f5650e" providerId="LiveId" clId="{42D75F9A-EC57-4827-8AAA-3664D9713A26}" dt="2023-08-16T06:41:11.622" v="136"/>
          <ac:picMkLst>
            <pc:docMk/>
            <pc:sldMk cId="66364055" sldId="291"/>
            <ac:picMk id="94" creationId="{C563E178-D016-744E-6EEC-48A3CE4B9AB9}"/>
          </ac:picMkLst>
        </pc:picChg>
      </pc:sldChg>
      <pc:sldChg chg="addSp delSp modSp mod modTransition modAnim">
        <pc:chgData name="Leonie Smith" userId="fed1330f33f5650e" providerId="LiveId" clId="{42D75F9A-EC57-4827-8AAA-3664D9713A26}" dt="2023-08-16T06:43:56.184" v="155"/>
        <pc:sldMkLst>
          <pc:docMk/>
          <pc:sldMk cId="1272472953" sldId="293"/>
        </pc:sldMkLst>
        <pc:picChg chg="add del mod">
          <ac:chgData name="Leonie Smith" userId="fed1330f33f5650e" providerId="LiveId" clId="{42D75F9A-EC57-4827-8AAA-3664D9713A26}" dt="2023-08-16T06:42:16.891" v="139"/>
          <ac:picMkLst>
            <pc:docMk/>
            <pc:sldMk cId="1272472953" sldId="293"/>
            <ac:picMk id="10" creationId="{3726920A-68D3-7C1F-2252-F7906FEF15E1}"/>
          </ac:picMkLst>
        </pc:picChg>
        <pc:picChg chg="add del mod">
          <ac:chgData name="Leonie Smith" userId="fed1330f33f5650e" providerId="LiveId" clId="{42D75F9A-EC57-4827-8AAA-3664D9713A26}" dt="2023-08-16T06:42:23.866" v="140"/>
          <ac:picMkLst>
            <pc:docMk/>
            <pc:sldMk cId="1272472953" sldId="293"/>
            <ac:picMk id="13" creationId="{E3C4EF65-8F8B-9671-7B76-E7A9CEC7C364}"/>
          </ac:picMkLst>
        </pc:picChg>
        <pc:picChg chg="add del mod">
          <ac:chgData name="Leonie Smith" userId="fed1330f33f5650e" providerId="LiveId" clId="{42D75F9A-EC57-4827-8AAA-3664D9713A26}" dt="2023-08-16T06:42:25.321" v="142"/>
          <ac:picMkLst>
            <pc:docMk/>
            <pc:sldMk cId="1272472953" sldId="293"/>
            <ac:picMk id="14" creationId="{AAC949D7-221C-8414-5FE9-E7090F558AF2}"/>
          </ac:picMkLst>
        </pc:picChg>
        <pc:picChg chg="add del mod ord">
          <ac:chgData name="Leonie Smith" userId="fed1330f33f5650e" providerId="LiveId" clId="{42D75F9A-EC57-4827-8AAA-3664D9713A26}" dt="2023-08-16T06:42:40.816" v="143"/>
          <ac:picMkLst>
            <pc:docMk/>
            <pc:sldMk cId="1272472953" sldId="293"/>
            <ac:picMk id="17" creationId="{D5C508B2-6A6E-6D63-8BD1-73E9D1E16A8B}"/>
          </ac:picMkLst>
        </pc:picChg>
        <pc:picChg chg="add del mod">
          <ac:chgData name="Leonie Smith" userId="fed1330f33f5650e" providerId="LiveId" clId="{42D75F9A-EC57-4827-8AAA-3664D9713A26}" dt="2023-08-16T06:42:53.658" v="145"/>
          <ac:picMkLst>
            <pc:docMk/>
            <pc:sldMk cId="1272472953" sldId="293"/>
            <ac:picMk id="18" creationId="{E24B3666-4137-C88B-5298-AF25EE1AF6EE}"/>
          </ac:picMkLst>
        </pc:picChg>
        <pc:picChg chg="add del mod ord">
          <ac:chgData name="Leonie Smith" userId="fed1330f33f5650e" providerId="LiveId" clId="{42D75F9A-EC57-4827-8AAA-3664D9713A26}" dt="2023-08-16T06:42:59.283" v="146"/>
          <ac:picMkLst>
            <pc:docMk/>
            <pc:sldMk cId="1272472953" sldId="293"/>
            <ac:picMk id="22" creationId="{018D19E0-8A5C-FBC8-3559-DEBF5BEF2463}"/>
          </ac:picMkLst>
        </pc:picChg>
        <pc:picChg chg="add del mod">
          <ac:chgData name="Leonie Smith" userId="fed1330f33f5650e" providerId="LiveId" clId="{42D75F9A-EC57-4827-8AAA-3664D9713A26}" dt="2023-08-16T06:43:06.834" v="148"/>
          <ac:picMkLst>
            <pc:docMk/>
            <pc:sldMk cId="1272472953" sldId="293"/>
            <ac:picMk id="23" creationId="{5F6A3FF4-8EC9-98A3-3D48-557AC809D003}"/>
          </ac:picMkLst>
        </pc:picChg>
        <pc:picChg chg="add del mod ord">
          <ac:chgData name="Leonie Smith" userId="fed1330f33f5650e" providerId="LiveId" clId="{42D75F9A-EC57-4827-8AAA-3664D9713A26}" dt="2023-08-16T06:43:14.339" v="149"/>
          <ac:picMkLst>
            <pc:docMk/>
            <pc:sldMk cId="1272472953" sldId="293"/>
            <ac:picMk id="26" creationId="{C83EF779-EFB0-75C5-3F43-37058D8E337F}"/>
          </ac:picMkLst>
        </pc:picChg>
        <pc:picChg chg="add del mod">
          <ac:chgData name="Leonie Smith" userId="fed1330f33f5650e" providerId="LiveId" clId="{42D75F9A-EC57-4827-8AAA-3664D9713A26}" dt="2023-08-16T06:43:17.480" v="151"/>
          <ac:picMkLst>
            <pc:docMk/>
            <pc:sldMk cId="1272472953" sldId="293"/>
            <ac:picMk id="27" creationId="{E0A3C517-C7BB-E88C-F75B-57919B04F5BD}"/>
          </ac:picMkLst>
        </pc:picChg>
        <pc:picChg chg="add del mod ord">
          <ac:chgData name="Leonie Smith" userId="fed1330f33f5650e" providerId="LiveId" clId="{42D75F9A-EC57-4827-8AAA-3664D9713A26}" dt="2023-08-16T06:43:32.703" v="152"/>
          <ac:picMkLst>
            <pc:docMk/>
            <pc:sldMk cId="1272472953" sldId="293"/>
            <ac:picMk id="30" creationId="{FB5CA1BF-12A7-A29E-A8E8-620AA8AE86CD}"/>
          </ac:picMkLst>
        </pc:picChg>
        <pc:picChg chg="add del mod">
          <ac:chgData name="Leonie Smith" userId="fed1330f33f5650e" providerId="LiveId" clId="{42D75F9A-EC57-4827-8AAA-3664D9713A26}" dt="2023-08-16T06:43:40.844" v="154"/>
          <ac:picMkLst>
            <pc:docMk/>
            <pc:sldMk cId="1272472953" sldId="293"/>
            <ac:picMk id="31" creationId="{CCDBD8E7-5D53-20E6-6CE8-E0A368250AD0}"/>
          </ac:picMkLst>
        </pc:picChg>
        <pc:picChg chg="add del mod ord">
          <ac:chgData name="Leonie Smith" userId="fed1330f33f5650e" providerId="LiveId" clId="{42D75F9A-EC57-4827-8AAA-3664D9713A26}" dt="2023-08-16T06:43:56.184" v="155"/>
          <ac:picMkLst>
            <pc:docMk/>
            <pc:sldMk cId="1272472953" sldId="293"/>
            <ac:picMk id="35" creationId="{9766AC5D-0B30-BC63-257C-0886BAE0A24E}"/>
          </ac:picMkLst>
        </pc:picChg>
        <pc:picChg chg="add mod">
          <ac:chgData name="Leonie Smith" userId="fed1330f33f5650e" providerId="LiveId" clId="{42D75F9A-EC57-4827-8AAA-3664D9713A26}" dt="2023-08-16T06:43:56.184" v="155"/>
          <ac:picMkLst>
            <pc:docMk/>
            <pc:sldMk cId="1272472953" sldId="293"/>
            <ac:picMk id="36" creationId="{493C9136-B3CC-E463-EEF6-827234919DAF}"/>
          </ac:picMkLst>
        </pc:picChg>
      </pc:sldChg>
      <pc:sldChg chg="addSp delSp modSp mod modTransition modAnim">
        <pc:chgData name="Leonie Smith" userId="fed1330f33f5650e" providerId="LiveId" clId="{42D75F9A-EC57-4827-8AAA-3664D9713A26}" dt="2023-08-16T06:50:03.782" v="165"/>
        <pc:sldMkLst>
          <pc:docMk/>
          <pc:sldMk cId="3592805693" sldId="294"/>
        </pc:sldMkLst>
        <pc:picChg chg="add del mod">
          <ac:chgData name="Leonie Smith" userId="fed1330f33f5650e" providerId="LiveId" clId="{42D75F9A-EC57-4827-8AAA-3664D9713A26}" dt="2023-08-16T06:49:04.232" v="158"/>
          <ac:picMkLst>
            <pc:docMk/>
            <pc:sldMk cId="3592805693" sldId="294"/>
            <ac:picMk id="8" creationId="{5942E8E3-C24A-36EF-9A5A-D39CEB963CCA}"/>
          </ac:picMkLst>
        </pc:picChg>
        <pc:picChg chg="add del mod">
          <ac:chgData name="Leonie Smith" userId="fed1330f33f5650e" providerId="LiveId" clId="{42D75F9A-EC57-4827-8AAA-3664D9713A26}" dt="2023-08-16T06:49:30.925" v="159"/>
          <ac:picMkLst>
            <pc:docMk/>
            <pc:sldMk cId="3592805693" sldId="294"/>
            <ac:picMk id="11" creationId="{B7362000-C56C-6CBE-E643-DF4A26F843A8}"/>
          </ac:picMkLst>
        </pc:picChg>
        <pc:picChg chg="add del mod">
          <ac:chgData name="Leonie Smith" userId="fed1330f33f5650e" providerId="LiveId" clId="{42D75F9A-EC57-4827-8AAA-3664D9713A26}" dt="2023-08-16T06:49:32.655" v="161"/>
          <ac:picMkLst>
            <pc:docMk/>
            <pc:sldMk cId="3592805693" sldId="294"/>
            <ac:picMk id="12" creationId="{9AD39634-A890-04B7-F0FE-F971CAA1DC9F}"/>
          </ac:picMkLst>
        </pc:picChg>
        <pc:picChg chg="add del mod ord">
          <ac:chgData name="Leonie Smith" userId="fed1330f33f5650e" providerId="LiveId" clId="{42D75F9A-EC57-4827-8AAA-3664D9713A26}" dt="2023-08-16T06:49:43.267" v="162"/>
          <ac:picMkLst>
            <pc:docMk/>
            <pc:sldMk cId="3592805693" sldId="294"/>
            <ac:picMk id="14" creationId="{812B7C0C-F337-8A5E-A49B-F273DD5791AE}"/>
          </ac:picMkLst>
        </pc:picChg>
        <pc:picChg chg="add del mod">
          <ac:chgData name="Leonie Smith" userId="fed1330f33f5650e" providerId="LiveId" clId="{42D75F9A-EC57-4827-8AAA-3664D9713A26}" dt="2023-08-16T06:49:55.050" v="164"/>
          <ac:picMkLst>
            <pc:docMk/>
            <pc:sldMk cId="3592805693" sldId="294"/>
            <ac:picMk id="15" creationId="{7F4A1BA5-D427-8C5D-101B-644D1C1D2F48}"/>
          </ac:picMkLst>
        </pc:picChg>
        <pc:picChg chg="add del mod ord">
          <ac:chgData name="Leonie Smith" userId="fed1330f33f5650e" providerId="LiveId" clId="{42D75F9A-EC57-4827-8AAA-3664D9713A26}" dt="2023-08-16T06:50:03.782" v="165"/>
          <ac:picMkLst>
            <pc:docMk/>
            <pc:sldMk cId="3592805693" sldId="294"/>
            <ac:picMk id="18" creationId="{FFA558AD-F3EB-20B1-D711-6F475CFF8586}"/>
          </ac:picMkLst>
        </pc:picChg>
        <pc:picChg chg="add mod">
          <ac:chgData name="Leonie Smith" userId="fed1330f33f5650e" providerId="LiveId" clId="{42D75F9A-EC57-4827-8AAA-3664D9713A26}" dt="2023-08-16T06:50:03.782" v="165"/>
          <ac:picMkLst>
            <pc:docMk/>
            <pc:sldMk cId="3592805693" sldId="294"/>
            <ac:picMk id="19" creationId="{E02D803E-47E1-D12C-45C6-5A68416E195D}"/>
          </ac:picMkLst>
        </pc:picChg>
      </pc:sldChg>
      <pc:sldChg chg="addSp modSp">
        <pc:chgData name="Leonie Smith" userId="fed1330f33f5650e" providerId="LiveId" clId="{42D75F9A-EC57-4827-8AAA-3664D9713A26}" dt="2023-08-16T06:51:02.561" v="166"/>
        <pc:sldMkLst>
          <pc:docMk/>
          <pc:sldMk cId="3256631608" sldId="295"/>
        </pc:sldMkLst>
        <pc:picChg chg="add mod">
          <ac:chgData name="Leonie Smith" userId="fed1330f33f5650e" providerId="LiveId" clId="{42D75F9A-EC57-4827-8AAA-3664D9713A26}" dt="2023-08-16T06:51:02.561" v="166"/>
          <ac:picMkLst>
            <pc:docMk/>
            <pc:sldMk cId="3256631608" sldId="295"/>
            <ac:picMk id="8" creationId="{66FD7AF8-C48B-6E80-E89B-D4E2295DBF04}"/>
          </ac:picMkLst>
        </pc:picChg>
      </pc:sldChg>
      <pc:sldChg chg="addSp delSp modSp mod modTransition modAnim">
        <pc:chgData name="Leonie Smith" userId="fed1330f33f5650e" providerId="LiveId" clId="{42D75F9A-EC57-4827-8AAA-3664D9713A26}" dt="2023-08-16T07:00:45.260" v="227"/>
        <pc:sldMkLst>
          <pc:docMk/>
          <pc:sldMk cId="1578174591" sldId="299"/>
        </pc:sldMkLst>
        <pc:picChg chg="add del mod">
          <ac:chgData name="Leonie Smith" userId="fed1330f33f5650e" providerId="LiveId" clId="{42D75F9A-EC57-4827-8AAA-3664D9713A26}" dt="2023-08-16T06:52:11.156" v="169"/>
          <ac:picMkLst>
            <pc:docMk/>
            <pc:sldMk cId="1578174591" sldId="299"/>
            <ac:picMk id="7" creationId="{F02B10C2-8AD9-E20C-CE33-43C78E32D321}"/>
          </ac:picMkLst>
        </pc:picChg>
        <pc:picChg chg="add del mod">
          <ac:chgData name="Leonie Smith" userId="fed1330f33f5650e" providerId="LiveId" clId="{42D75F9A-EC57-4827-8AAA-3664D9713A26}" dt="2023-08-16T06:52:32.983" v="170"/>
          <ac:picMkLst>
            <pc:docMk/>
            <pc:sldMk cId="1578174591" sldId="299"/>
            <ac:picMk id="10" creationId="{BEEAB893-6D3A-9D1E-6E30-7FC3809FDA07}"/>
          </ac:picMkLst>
        </pc:picChg>
        <pc:picChg chg="add del mod">
          <ac:chgData name="Leonie Smith" userId="fed1330f33f5650e" providerId="LiveId" clId="{42D75F9A-EC57-4827-8AAA-3664D9713A26}" dt="2023-08-16T06:53:14.276" v="172"/>
          <ac:picMkLst>
            <pc:docMk/>
            <pc:sldMk cId="1578174591" sldId="299"/>
            <ac:picMk id="11" creationId="{9A17C4AE-D129-6FD8-4D50-38D117CC0B95}"/>
          </ac:picMkLst>
        </pc:picChg>
        <pc:picChg chg="add del mod ord">
          <ac:chgData name="Leonie Smith" userId="fed1330f33f5650e" providerId="LiveId" clId="{42D75F9A-EC57-4827-8AAA-3664D9713A26}" dt="2023-08-16T06:53:25.344" v="173"/>
          <ac:picMkLst>
            <pc:docMk/>
            <pc:sldMk cId="1578174591" sldId="299"/>
            <ac:picMk id="18" creationId="{735495E3-39D0-3F39-1D9B-9B9DA7C9A3C2}"/>
          </ac:picMkLst>
        </pc:picChg>
        <pc:picChg chg="add del mod">
          <ac:chgData name="Leonie Smith" userId="fed1330f33f5650e" providerId="LiveId" clId="{42D75F9A-EC57-4827-8AAA-3664D9713A26}" dt="2023-08-16T06:53:26.967" v="175"/>
          <ac:picMkLst>
            <pc:docMk/>
            <pc:sldMk cId="1578174591" sldId="299"/>
            <ac:picMk id="19" creationId="{CBD16F17-CD86-E4C7-F81E-1561A34A17D0}"/>
          </ac:picMkLst>
        </pc:picChg>
        <pc:picChg chg="add del mod ord">
          <ac:chgData name="Leonie Smith" userId="fed1330f33f5650e" providerId="LiveId" clId="{42D75F9A-EC57-4827-8AAA-3664D9713A26}" dt="2023-08-16T06:53:44.031" v="176"/>
          <ac:picMkLst>
            <pc:docMk/>
            <pc:sldMk cId="1578174591" sldId="299"/>
            <ac:picMk id="22" creationId="{0A37524A-7EFC-EC92-C216-7B0519A66714}"/>
          </ac:picMkLst>
        </pc:picChg>
        <pc:picChg chg="add del mod">
          <ac:chgData name="Leonie Smith" userId="fed1330f33f5650e" providerId="LiveId" clId="{42D75F9A-EC57-4827-8AAA-3664D9713A26}" dt="2023-08-16T06:53:50.943" v="178"/>
          <ac:picMkLst>
            <pc:docMk/>
            <pc:sldMk cId="1578174591" sldId="299"/>
            <ac:picMk id="23" creationId="{B6CCE78B-63C0-CA24-75C9-93FEA3A5A358}"/>
          </ac:picMkLst>
        </pc:picChg>
        <pc:picChg chg="add del mod ord">
          <ac:chgData name="Leonie Smith" userId="fed1330f33f5650e" providerId="LiveId" clId="{42D75F9A-EC57-4827-8AAA-3664D9713A26}" dt="2023-08-16T06:54:02.294" v="179"/>
          <ac:picMkLst>
            <pc:docMk/>
            <pc:sldMk cId="1578174591" sldId="299"/>
            <ac:picMk id="26" creationId="{C3BC254E-9420-8589-6510-3874A05A8FE6}"/>
          </ac:picMkLst>
        </pc:picChg>
        <pc:picChg chg="add del mod">
          <ac:chgData name="Leonie Smith" userId="fed1330f33f5650e" providerId="LiveId" clId="{42D75F9A-EC57-4827-8AAA-3664D9713A26}" dt="2023-08-16T06:54:03.779" v="181"/>
          <ac:picMkLst>
            <pc:docMk/>
            <pc:sldMk cId="1578174591" sldId="299"/>
            <ac:picMk id="27" creationId="{819AAC85-56CA-13E4-D417-AA1FC0A9A67B}"/>
          </ac:picMkLst>
        </pc:picChg>
        <pc:picChg chg="add del mod ord">
          <ac:chgData name="Leonie Smith" userId="fed1330f33f5650e" providerId="LiveId" clId="{42D75F9A-EC57-4827-8AAA-3664D9713A26}" dt="2023-08-16T06:54:10.642" v="182"/>
          <ac:picMkLst>
            <pc:docMk/>
            <pc:sldMk cId="1578174591" sldId="299"/>
            <ac:picMk id="30" creationId="{ACCC233A-1957-5CEC-B25D-A06EA3A76653}"/>
          </ac:picMkLst>
        </pc:picChg>
        <pc:picChg chg="add del mod">
          <ac:chgData name="Leonie Smith" userId="fed1330f33f5650e" providerId="LiveId" clId="{42D75F9A-EC57-4827-8AAA-3664D9713A26}" dt="2023-08-16T06:54:12.016" v="184"/>
          <ac:picMkLst>
            <pc:docMk/>
            <pc:sldMk cId="1578174591" sldId="299"/>
            <ac:picMk id="31" creationId="{EE2B89EE-4DCE-682C-BC5D-E6DE126EE737}"/>
          </ac:picMkLst>
        </pc:picChg>
        <pc:picChg chg="add del mod ord">
          <ac:chgData name="Leonie Smith" userId="fed1330f33f5650e" providerId="LiveId" clId="{42D75F9A-EC57-4827-8AAA-3664D9713A26}" dt="2023-08-16T06:54:33.771" v="185"/>
          <ac:picMkLst>
            <pc:docMk/>
            <pc:sldMk cId="1578174591" sldId="299"/>
            <ac:picMk id="34" creationId="{0E12E6B0-0EE4-EAC9-1EFD-746AC7A59808}"/>
          </ac:picMkLst>
        </pc:picChg>
        <pc:picChg chg="add del mod">
          <ac:chgData name="Leonie Smith" userId="fed1330f33f5650e" providerId="LiveId" clId="{42D75F9A-EC57-4827-8AAA-3664D9713A26}" dt="2023-08-16T06:54:53.607" v="187"/>
          <ac:picMkLst>
            <pc:docMk/>
            <pc:sldMk cId="1578174591" sldId="299"/>
            <ac:picMk id="35" creationId="{55A05E46-E701-9C4A-90A8-63405C6485FA}"/>
          </ac:picMkLst>
        </pc:picChg>
        <pc:picChg chg="add del mod ord">
          <ac:chgData name="Leonie Smith" userId="fed1330f33f5650e" providerId="LiveId" clId="{42D75F9A-EC57-4827-8AAA-3664D9713A26}" dt="2023-08-16T06:55:14.841" v="188"/>
          <ac:picMkLst>
            <pc:docMk/>
            <pc:sldMk cId="1578174591" sldId="299"/>
            <ac:picMk id="39" creationId="{91AE7561-4381-48E5-28C3-89854B8578DF}"/>
          </ac:picMkLst>
        </pc:picChg>
        <pc:picChg chg="add del mod">
          <ac:chgData name="Leonie Smith" userId="fed1330f33f5650e" providerId="LiveId" clId="{42D75F9A-EC57-4827-8AAA-3664D9713A26}" dt="2023-08-16T06:55:33.284" v="190"/>
          <ac:picMkLst>
            <pc:docMk/>
            <pc:sldMk cId="1578174591" sldId="299"/>
            <ac:picMk id="40" creationId="{00FA601B-5921-D463-FAE1-D26E9FB9B8DC}"/>
          </ac:picMkLst>
        </pc:picChg>
        <pc:picChg chg="add del mod ord">
          <ac:chgData name="Leonie Smith" userId="fed1330f33f5650e" providerId="LiveId" clId="{42D75F9A-EC57-4827-8AAA-3664D9713A26}" dt="2023-08-16T06:55:41.880" v="191"/>
          <ac:picMkLst>
            <pc:docMk/>
            <pc:sldMk cId="1578174591" sldId="299"/>
            <ac:picMk id="44" creationId="{26B20048-5568-F65E-91F1-D2562FF154ED}"/>
          </ac:picMkLst>
        </pc:picChg>
        <pc:picChg chg="add del mod">
          <ac:chgData name="Leonie Smith" userId="fed1330f33f5650e" providerId="LiveId" clId="{42D75F9A-EC57-4827-8AAA-3664D9713A26}" dt="2023-08-16T06:55:43.068" v="193"/>
          <ac:picMkLst>
            <pc:docMk/>
            <pc:sldMk cId="1578174591" sldId="299"/>
            <ac:picMk id="45" creationId="{92B2AF88-47B4-FB79-8C89-DAAD567524FD}"/>
          </ac:picMkLst>
        </pc:picChg>
        <pc:picChg chg="add del mod ord">
          <ac:chgData name="Leonie Smith" userId="fed1330f33f5650e" providerId="LiveId" clId="{42D75F9A-EC57-4827-8AAA-3664D9713A26}" dt="2023-08-16T06:55:55.850" v="194"/>
          <ac:picMkLst>
            <pc:docMk/>
            <pc:sldMk cId="1578174591" sldId="299"/>
            <ac:picMk id="48" creationId="{B9DEA2A7-27B7-25DD-5FB9-363EB05F1DF2}"/>
          </ac:picMkLst>
        </pc:picChg>
        <pc:picChg chg="add del mod">
          <ac:chgData name="Leonie Smith" userId="fed1330f33f5650e" providerId="LiveId" clId="{42D75F9A-EC57-4827-8AAA-3664D9713A26}" dt="2023-08-16T06:55:57.296" v="196"/>
          <ac:picMkLst>
            <pc:docMk/>
            <pc:sldMk cId="1578174591" sldId="299"/>
            <ac:picMk id="49" creationId="{234992DB-AC16-77BC-273F-45E6740AFE80}"/>
          </ac:picMkLst>
        </pc:picChg>
        <pc:picChg chg="add del mod ord">
          <ac:chgData name="Leonie Smith" userId="fed1330f33f5650e" providerId="LiveId" clId="{42D75F9A-EC57-4827-8AAA-3664D9713A26}" dt="2023-08-16T06:56:18.508" v="197"/>
          <ac:picMkLst>
            <pc:docMk/>
            <pc:sldMk cId="1578174591" sldId="299"/>
            <ac:picMk id="52" creationId="{494448A5-8B1C-2541-5F63-EA57F9AAA1AA}"/>
          </ac:picMkLst>
        </pc:picChg>
        <pc:picChg chg="add del mod">
          <ac:chgData name="Leonie Smith" userId="fed1330f33f5650e" providerId="LiveId" clId="{42D75F9A-EC57-4827-8AAA-3664D9713A26}" dt="2023-08-16T06:56:40.109" v="199"/>
          <ac:picMkLst>
            <pc:docMk/>
            <pc:sldMk cId="1578174591" sldId="299"/>
            <ac:picMk id="53" creationId="{DFF985D3-8DD8-C59C-C4E4-FFA34A727081}"/>
          </ac:picMkLst>
        </pc:picChg>
        <pc:picChg chg="add del mod ord">
          <ac:chgData name="Leonie Smith" userId="fed1330f33f5650e" providerId="LiveId" clId="{42D75F9A-EC57-4827-8AAA-3664D9713A26}" dt="2023-08-16T06:56:47.498" v="200"/>
          <ac:picMkLst>
            <pc:docMk/>
            <pc:sldMk cId="1578174591" sldId="299"/>
            <ac:picMk id="57" creationId="{7EF9B772-6CFF-13DE-CC42-F6D9398D4BE5}"/>
          </ac:picMkLst>
        </pc:picChg>
        <pc:picChg chg="add del mod">
          <ac:chgData name="Leonie Smith" userId="fed1330f33f5650e" providerId="LiveId" clId="{42D75F9A-EC57-4827-8AAA-3664D9713A26}" dt="2023-08-16T06:56:49.364" v="202"/>
          <ac:picMkLst>
            <pc:docMk/>
            <pc:sldMk cId="1578174591" sldId="299"/>
            <ac:picMk id="58" creationId="{0FEB0D7C-977A-1F8E-10D2-24BB14A5783E}"/>
          </ac:picMkLst>
        </pc:picChg>
        <pc:picChg chg="add del mod ord">
          <ac:chgData name="Leonie Smith" userId="fed1330f33f5650e" providerId="LiveId" clId="{42D75F9A-EC57-4827-8AAA-3664D9713A26}" dt="2023-08-16T06:57:10.991" v="203"/>
          <ac:picMkLst>
            <pc:docMk/>
            <pc:sldMk cId="1578174591" sldId="299"/>
            <ac:picMk id="61" creationId="{FC811467-D912-4995-A7B7-AC55C64FF43A}"/>
          </ac:picMkLst>
        </pc:picChg>
        <pc:picChg chg="add del mod">
          <ac:chgData name="Leonie Smith" userId="fed1330f33f5650e" providerId="LiveId" clId="{42D75F9A-EC57-4827-8AAA-3664D9713A26}" dt="2023-08-16T06:57:13.936" v="205"/>
          <ac:picMkLst>
            <pc:docMk/>
            <pc:sldMk cId="1578174591" sldId="299"/>
            <ac:picMk id="62" creationId="{5FD83811-41D5-BC38-A98D-62AE59B0179A}"/>
          </ac:picMkLst>
        </pc:picChg>
        <pc:picChg chg="add del mod ord">
          <ac:chgData name="Leonie Smith" userId="fed1330f33f5650e" providerId="LiveId" clId="{42D75F9A-EC57-4827-8AAA-3664D9713A26}" dt="2023-08-16T06:57:26.294" v="206"/>
          <ac:picMkLst>
            <pc:docMk/>
            <pc:sldMk cId="1578174591" sldId="299"/>
            <ac:picMk id="65" creationId="{7DBF4CB3-4BAB-A32C-9260-3AE6848F54AB}"/>
          </ac:picMkLst>
        </pc:picChg>
        <pc:picChg chg="add del mod">
          <ac:chgData name="Leonie Smith" userId="fed1330f33f5650e" providerId="LiveId" clId="{42D75F9A-EC57-4827-8AAA-3664D9713A26}" dt="2023-08-16T06:57:27.541" v="208"/>
          <ac:picMkLst>
            <pc:docMk/>
            <pc:sldMk cId="1578174591" sldId="299"/>
            <ac:picMk id="66" creationId="{B83113DE-AE2B-43A9-509A-4A05B7AC262F}"/>
          </ac:picMkLst>
        </pc:picChg>
        <pc:picChg chg="add del mod ord">
          <ac:chgData name="Leonie Smith" userId="fed1330f33f5650e" providerId="LiveId" clId="{42D75F9A-EC57-4827-8AAA-3664D9713A26}" dt="2023-08-16T06:57:32.456" v="209"/>
          <ac:picMkLst>
            <pc:docMk/>
            <pc:sldMk cId="1578174591" sldId="299"/>
            <ac:picMk id="69" creationId="{16FB0F49-5AFF-C2E6-9A7C-DBF0EC0909A1}"/>
          </ac:picMkLst>
        </pc:picChg>
        <pc:picChg chg="add del mod">
          <ac:chgData name="Leonie Smith" userId="fed1330f33f5650e" providerId="LiveId" clId="{42D75F9A-EC57-4827-8AAA-3664D9713A26}" dt="2023-08-16T06:57:44.721" v="211"/>
          <ac:picMkLst>
            <pc:docMk/>
            <pc:sldMk cId="1578174591" sldId="299"/>
            <ac:picMk id="70" creationId="{96412C8B-120A-F953-A13A-ADC1397B6465}"/>
          </ac:picMkLst>
        </pc:picChg>
        <pc:picChg chg="add del mod ord">
          <ac:chgData name="Leonie Smith" userId="fed1330f33f5650e" providerId="LiveId" clId="{42D75F9A-EC57-4827-8AAA-3664D9713A26}" dt="2023-08-16T06:57:49.345" v="212"/>
          <ac:picMkLst>
            <pc:docMk/>
            <pc:sldMk cId="1578174591" sldId="299"/>
            <ac:picMk id="73" creationId="{868B805D-F00D-FC94-29A2-9C7BD974CC20}"/>
          </ac:picMkLst>
        </pc:picChg>
        <pc:picChg chg="add del mod">
          <ac:chgData name="Leonie Smith" userId="fed1330f33f5650e" providerId="LiveId" clId="{42D75F9A-EC57-4827-8AAA-3664D9713A26}" dt="2023-08-16T06:57:50.972" v="214"/>
          <ac:picMkLst>
            <pc:docMk/>
            <pc:sldMk cId="1578174591" sldId="299"/>
            <ac:picMk id="74" creationId="{81E4D4B7-3652-1638-2CC0-D2436B01B94D}"/>
          </ac:picMkLst>
        </pc:picChg>
        <pc:picChg chg="add del mod ord">
          <ac:chgData name="Leonie Smith" userId="fed1330f33f5650e" providerId="LiveId" clId="{42D75F9A-EC57-4827-8AAA-3664D9713A26}" dt="2023-08-16T06:58:11.786" v="215"/>
          <ac:picMkLst>
            <pc:docMk/>
            <pc:sldMk cId="1578174591" sldId="299"/>
            <ac:picMk id="77" creationId="{65FAB00A-6171-3E73-CC88-8DBFBF12DB88}"/>
          </ac:picMkLst>
        </pc:picChg>
        <pc:picChg chg="add del mod">
          <ac:chgData name="Leonie Smith" userId="fed1330f33f5650e" providerId="LiveId" clId="{42D75F9A-EC57-4827-8AAA-3664D9713A26}" dt="2023-08-16T06:58:21.492" v="217"/>
          <ac:picMkLst>
            <pc:docMk/>
            <pc:sldMk cId="1578174591" sldId="299"/>
            <ac:picMk id="78" creationId="{8ECA714E-B01B-817F-E554-1FD1B1CF0F04}"/>
          </ac:picMkLst>
        </pc:picChg>
        <pc:picChg chg="add del mod ord">
          <ac:chgData name="Leonie Smith" userId="fed1330f33f5650e" providerId="LiveId" clId="{42D75F9A-EC57-4827-8AAA-3664D9713A26}" dt="2023-08-16T06:58:43.258" v="218"/>
          <ac:picMkLst>
            <pc:docMk/>
            <pc:sldMk cId="1578174591" sldId="299"/>
            <ac:picMk id="82" creationId="{D8B48D95-B76C-E740-103D-8F10FB1F67F4}"/>
          </ac:picMkLst>
        </pc:picChg>
        <pc:picChg chg="add del mod">
          <ac:chgData name="Leonie Smith" userId="fed1330f33f5650e" providerId="LiveId" clId="{42D75F9A-EC57-4827-8AAA-3664D9713A26}" dt="2023-08-16T06:59:22.007" v="220"/>
          <ac:picMkLst>
            <pc:docMk/>
            <pc:sldMk cId="1578174591" sldId="299"/>
            <ac:picMk id="83" creationId="{D879B791-E3C0-D61D-A3B1-E294BC7C406E}"/>
          </ac:picMkLst>
        </pc:picChg>
        <pc:picChg chg="add del mod ord">
          <ac:chgData name="Leonie Smith" userId="fed1330f33f5650e" providerId="LiveId" clId="{42D75F9A-EC57-4827-8AAA-3664D9713A26}" dt="2023-08-16T06:59:28.401" v="221"/>
          <ac:picMkLst>
            <pc:docMk/>
            <pc:sldMk cId="1578174591" sldId="299"/>
            <ac:picMk id="90" creationId="{E62D00EE-3889-1B77-D444-AF706A00F039}"/>
          </ac:picMkLst>
        </pc:picChg>
        <pc:picChg chg="add del mod">
          <ac:chgData name="Leonie Smith" userId="fed1330f33f5650e" providerId="LiveId" clId="{42D75F9A-EC57-4827-8AAA-3664D9713A26}" dt="2023-08-16T06:59:29.775" v="223"/>
          <ac:picMkLst>
            <pc:docMk/>
            <pc:sldMk cId="1578174591" sldId="299"/>
            <ac:picMk id="91" creationId="{B06A6C80-AEDB-C6ED-3D67-CEFA25B12654}"/>
          </ac:picMkLst>
        </pc:picChg>
        <pc:picChg chg="add del mod ord">
          <ac:chgData name="Leonie Smith" userId="fed1330f33f5650e" providerId="LiveId" clId="{42D75F9A-EC57-4827-8AAA-3664D9713A26}" dt="2023-08-16T06:59:51.990" v="224"/>
          <ac:picMkLst>
            <pc:docMk/>
            <pc:sldMk cId="1578174591" sldId="299"/>
            <ac:picMk id="94" creationId="{D035DD41-20DE-AFDC-60ED-CAB10255DFD5}"/>
          </ac:picMkLst>
        </pc:picChg>
        <pc:picChg chg="add del mod">
          <ac:chgData name="Leonie Smith" userId="fed1330f33f5650e" providerId="LiveId" clId="{42D75F9A-EC57-4827-8AAA-3664D9713A26}" dt="2023-08-16T07:00:23.343" v="226"/>
          <ac:picMkLst>
            <pc:docMk/>
            <pc:sldMk cId="1578174591" sldId="299"/>
            <ac:picMk id="95" creationId="{6944A1EB-F537-F5AC-7898-34717A72D881}"/>
          </ac:picMkLst>
        </pc:picChg>
        <pc:picChg chg="add del mod ord">
          <ac:chgData name="Leonie Smith" userId="fed1330f33f5650e" providerId="LiveId" clId="{42D75F9A-EC57-4827-8AAA-3664D9713A26}" dt="2023-08-16T07:00:45.260" v="227"/>
          <ac:picMkLst>
            <pc:docMk/>
            <pc:sldMk cId="1578174591" sldId="299"/>
            <ac:picMk id="100" creationId="{CC6B82EA-F981-CD64-FF81-AEA2AD5C7985}"/>
          </ac:picMkLst>
        </pc:picChg>
        <pc:picChg chg="add mod">
          <ac:chgData name="Leonie Smith" userId="fed1330f33f5650e" providerId="LiveId" clId="{42D75F9A-EC57-4827-8AAA-3664D9713A26}" dt="2023-08-16T07:00:45.260" v="227"/>
          <ac:picMkLst>
            <pc:docMk/>
            <pc:sldMk cId="1578174591" sldId="299"/>
            <ac:picMk id="101" creationId="{B99B5D1D-2BDB-CA4B-8C25-6BBF816DD861}"/>
          </ac:picMkLst>
        </pc:picChg>
      </pc:sldChg>
      <pc:sldChg chg="addSp delSp modSp mod modTransition modAnim">
        <pc:chgData name="Leonie Smith" userId="fed1330f33f5650e" providerId="LiveId" clId="{42D75F9A-EC57-4827-8AAA-3664D9713A26}" dt="2023-08-16T07:02:14.557" v="231"/>
        <pc:sldMkLst>
          <pc:docMk/>
          <pc:sldMk cId="3943231806" sldId="300"/>
        </pc:sldMkLst>
        <pc:picChg chg="add del mod">
          <ac:chgData name="Leonie Smith" userId="fed1330f33f5650e" providerId="LiveId" clId="{42D75F9A-EC57-4827-8AAA-3664D9713A26}" dt="2023-08-16T07:01:57.526" v="230"/>
          <ac:picMkLst>
            <pc:docMk/>
            <pc:sldMk cId="3943231806" sldId="300"/>
            <ac:picMk id="8" creationId="{CA51DD86-B1B1-02D8-002B-401E7F0E2C04}"/>
          </ac:picMkLst>
        </pc:picChg>
        <pc:picChg chg="add del mod">
          <ac:chgData name="Leonie Smith" userId="fed1330f33f5650e" providerId="LiveId" clId="{42D75F9A-EC57-4827-8AAA-3664D9713A26}" dt="2023-08-16T07:02:14.557" v="231"/>
          <ac:picMkLst>
            <pc:docMk/>
            <pc:sldMk cId="3943231806" sldId="300"/>
            <ac:picMk id="12" creationId="{374417B6-7554-6EBE-DB95-1C3BA0A6501B}"/>
          </ac:picMkLst>
        </pc:picChg>
        <pc:picChg chg="add mod">
          <ac:chgData name="Leonie Smith" userId="fed1330f33f5650e" providerId="LiveId" clId="{42D75F9A-EC57-4827-8AAA-3664D9713A26}" dt="2023-08-16T07:02:14.557" v="231"/>
          <ac:picMkLst>
            <pc:docMk/>
            <pc:sldMk cId="3943231806" sldId="300"/>
            <ac:picMk id="13" creationId="{D9C619F4-50B9-9125-0394-F83D26AE015D}"/>
          </ac:picMkLst>
        </pc:picChg>
      </pc:sldChg>
      <pc:sldChg chg="addSp modSp">
        <pc:chgData name="Leonie Smith" userId="fed1330f33f5650e" providerId="LiveId" clId="{42D75F9A-EC57-4827-8AAA-3664D9713A26}" dt="2023-08-16T07:02:55.935" v="232"/>
        <pc:sldMkLst>
          <pc:docMk/>
          <pc:sldMk cId="2320937625" sldId="301"/>
        </pc:sldMkLst>
        <pc:picChg chg="add mod">
          <ac:chgData name="Leonie Smith" userId="fed1330f33f5650e" providerId="LiveId" clId="{42D75F9A-EC57-4827-8AAA-3664D9713A26}" dt="2023-08-16T07:02:55.935" v="232"/>
          <ac:picMkLst>
            <pc:docMk/>
            <pc:sldMk cId="2320937625" sldId="301"/>
            <ac:picMk id="6" creationId="{AEB570E1-3FF4-D1B3-62D6-75AED5FBE0F5}"/>
          </ac:picMkLst>
        </pc:picChg>
      </pc:sldChg>
      <pc:sldChg chg="addSp delSp modSp mod modTransition modAnim">
        <pc:chgData name="Leonie Smith" userId="fed1330f33f5650e" providerId="LiveId" clId="{42D75F9A-EC57-4827-8AAA-3664D9713A26}" dt="2023-08-16T07:04:11.850" v="242"/>
        <pc:sldMkLst>
          <pc:docMk/>
          <pc:sldMk cId="1505984103" sldId="302"/>
        </pc:sldMkLst>
        <pc:picChg chg="add del mod">
          <ac:chgData name="Leonie Smith" userId="fed1330f33f5650e" providerId="LiveId" clId="{42D75F9A-EC57-4827-8AAA-3664D9713A26}" dt="2023-08-16T07:03:44.232" v="235"/>
          <ac:picMkLst>
            <pc:docMk/>
            <pc:sldMk cId="1505984103" sldId="302"/>
            <ac:picMk id="6" creationId="{DF6F52BC-1FFD-6809-CA36-AEC613247327}"/>
          </ac:picMkLst>
        </pc:picChg>
        <pc:picChg chg="add del mod">
          <ac:chgData name="Leonie Smith" userId="fed1330f33f5650e" providerId="LiveId" clId="{42D75F9A-EC57-4827-8AAA-3664D9713A26}" dt="2023-08-16T07:03:52.588" v="236"/>
          <ac:picMkLst>
            <pc:docMk/>
            <pc:sldMk cId="1505984103" sldId="302"/>
            <ac:picMk id="11" creationId="{6B4F6439-6310-BA8F-ABB8-D5D0A088C05E}"/>
          </ac:picMkLst>
        </pc:picChg>
        <pc:picChg chg="add del mod">
          <ac:chgData name="Leonie Smith" userId="fed1330f33f5650e" providerId="LiveId" clId="{42D75F9A-EC57-4827-8AAA-3664D9713A26}" dt="2023-08-16T07:03:54.116" v="238"/>
          <ac:picMkLst>
            <pc:docMk/>
            <pc:sldMk cId="1505984103" sldId="302"/>
            <ac:picMk id="12" creationId="{2B804DB3-8D15-7305-7299-3B423F439A70}"/>
          </ac:picMkLst>
        </pc:picChg>
        <pc:picChg chg="add del mod ord">
          <ac:chgData name="Leonie Smith" userId="fed1330f33f5650e" providerId="LiveId" clId="{42D75F9A-EC57-4827-8AAA-3664D9713A26}" dt="2023-08-16T07:04:00.151" v="239"/>
          <ac:picMkLst>
            <pc:docMk/>
            <pc:sldMk cId="1505984103" sldId="302"/>
            <ac:picMk id="15" creationId="{7B90ED11-6FE1-CFD8-D017-3B396B283080}"/>
          </ac:picMkLst>
        </pc:picChg>
        <pc:picChg chg="add del mod">
          <ac:chgData name="Leonie Smith" userId="fed1330f33f5650e" providerId="LiveId" clId="{42D75F9A-EC57-4827-8AAA-3664D9713A26}" dt="2023-08-16T07:04:01.586" v="241"/>
          <ac:picMkLst>
            <pc:docMk/>
            <pc:sldMk cId="1505984103" sldId="302"/>
            <ac:picMk id="16" creationId="{51778786-0889-17BE-EC08-379ACB7B8379}"/>
          </ac:picMkLst>
        </pc:picChg>
        <pc:picChg chg="add del mod ord">
          <ac:chgData name="Leonie Smith" userId="fed1330f33f5650e" providerId="LiveId" clId="{42D75F9A-EC57-4827-8AAA-3664D9713A26}" dt="2023-08-16T07:04:11.850" v="242"/>
          <ac:picMkLst>
            <pc:docMk/>
            <pc:sldMk cId="1505984103" sldId="302"/>
            <ac:picMk id="19" creationId="{D298CD86-CF61-FD34-E866-D2997DFFA0C2}"/>
          </ac:picMkLst>
        </pc:picChg>
        <pc:picChg chg="add mod">
          <ac:chgData name="Leonie Smith" userId="fed1330f33f5650e" providerId="LiveId" clId="{42D75F9A-EC57-4827-8AAA-3664D9713A26}" dt="2023-08-16T07:04:11.850" v="242"/>
          <ac:picMkLst>
            <pc:docMk/>
            <pc:sldMk cId="1505984103" sldId="302"/>
            <ac:picMk id="20" creationId="{F116842F-E450-F1B2-A048-7A7E7E8DFF23}"/>
          </ac:picMkLst>
        </pc:picChg>
      </pc:sldChg>
      <pc:sldChg chg="addSp delSp modSp mod modTransition modAnim">
        <pc:chgData name="Leonie Smith" userId="fed1330f33f5650e" providerId="LiveId" clId="{42D75F9A-EC57-4827-8AAA-3664D9713A26}" dt="2023-08-16T07:06:45.205" v="255"/>
        <pc:sldMkLst>
          <pc:docMk/>
          <pc:sldMk cId="2628372928" sldId="305"/>
        </pc:sldMkLst>
        <pc:picChg chg="add del mod">
          <ac:chgData name="Leonie Smith" userId="fed1330f33f5650e" providerId="LiveId" clId="{42D75F9A-EC57-4827-8AAA-3664D9713A26}" dt="2023-08-16T07:05:58.015" v="245"/>
          <ac:picMkLst>
            <pc:docMk/>
            <pc:sldMk cId="2628372928" sldId="305"/>
            <ac:picMk id="7" creationId="{B670001A-7848-E77F-6C85-B13F761B3027}"/>
          </ac:picMkLst>
        </pc:picChg>
        <pc:picChg chg="add del mod">
          <ac:chgData name="Leonie Smith" userId="fed1330f33f5650e" providerId="LiveId" clId="{42D75F9A-EC57-4827-8AAA-3664D9713A26}" dt="2023-08-16T07:06:04.372" v="246"/>
          <ac:picMkLst>
            <pc:docMk/>
            <pc:sldMk cId="2628372928" sldId="305"/>
            <ac:picMk id="10" creationId="{2D963976-F746-4238-6A67-23A8B55BC7E9}"/>
          </ac:picMkLst>
        </pc:picChg>
        <pc:picChg chg="add del mod">
          <ac:chgData name="Leonie Smith" userId="fed1330f33f5650e" providerId="LiveId" clId="{42D75F9A-EC57-4827-8AAA-3664D9713A26}" dt="2023-08-16T07:06:05.849" v="248"/>
          <ac:picMkLst>
            <pc:docMk/>
            <pc:sldMk cId="2628372928" sldId="305"/>
            <ac:picMk id="11" creationId="{5BBEB268-93D8-D62A-88DA-9746B2600964}"/>
          </ac:picMkLst>
        </pc:picChg>
        <pc:picChg chg="add del mod ord">
          <ac:chgData name="Leonie Smith" userId="fed1330f33f5650e" providerId="LiveId" clId="{42D75F9A-EC57-4827-8AAA-3664D9713A26}" dt="2023-08-16T07:06:18.174" v="249"/>
          <ac:picMkLst>
            <pc:docMk/>
            <pc:sldMk cId="2628372928" sldId="305"/>
            <ac:picMk id="14" creationId="{9C8671D4-36B3-4076-BBAE-3E46239084E6}"/>
          </ac:picMkLst>
        </pc:picChg>
        <pc:picChg chg="add del mod">
          <ac:chgData name="Leonie Smith" userId="fed1330f33f5650e" providerId="LiveId" clId="{42D75F9A-EC57-4827-8AAA-3664D9713A26}" dt="2023-08-16T07:06:27.036" v="251"/>
          <ac:picMkLst>
            <pc:docMk/>
            <pc:sldMk cId="2628372928" sldId="305"/>
            <ac:picMk id="15" creationId="{D9DCA9AF-9291-69E6-064D-24B28533172C}"/>
          </ac:picMkLst>
        </pc:picChg>
        <pc:picChg chg="add del mod ord">
          <ac:chgData name="Leonie Smith" userId="fed1330f33f5650e" providerId="LiveId" clId="{42D75F9A-EC57-4827-8AAA-3664D9713A26}" dt="2023-08-16T07:06:32.433" v="252"/>
          <ac:picMkLst>
            <pc:docMk/>
            <pc:sldMk cId="2628372928" sldId="305"/>
            <ac:picMk id="19" creationId="{54E01CBD-1FD5-68B8-9217-822EB9125089}"/>
          </ac:picMkLst>
        </pc:picChg>
        <pc:picChg chg="add del mod">
          <ac:chgData name="Leonie Smith" userId="fed1330f33f5650e" providerId="LiveId" clId="{42D75F9A-EC57-4827-8AAA-3664D9713A26}" dt="2023-08-16T07:06:33.703" v="254"/>
          <ac:picMkLst>
            <pc:docMk/>
            <pc:sldMk cId="2628372928" sldId="305"/>
            <ac:picMk id="20" creationId="{A68176DE-A2CD-AEA6-7C17-70A7ADE64BD8}"/>
          </ac:picMkLst>
        </pc:picChg>
        <pc:picChg chg="add del mod ord">
          <ac:chgData name="Leonie Smith" userId="fed1330f33f5650e" providerId="LiveId" clId="{42D75F9A-EC57-4827-8AAA-3664D9713A26}" dt="2023-08-16T07:06:45.205" v="255"/>
          <ac:picMkLst>
            <pc:docMk/>
            <pc:sldMk cId="2628372928" sldId="305"/>
            <ac:picMk id="23" creationId="{986964C2-85D0-712F-E367-B79098770FBA}"/>
          </ac:picMkLst>
        </pc:picChg>
        <pc:picChg chg="add mod">
          <ac:chgData name="Leonie Smith" userId="fed1330f33f5650e" providerId="LiveId" clId="{42D75F9A-EC57-4827-8AAA-3664D9713A26}" dt="2023-08-16T07:06:45.205" v="255"/>
          <ac:picMkLst>
            <pc:docMk/>
            <pc:sldMk cId="2628372928" sldId="305"/>
            <ac:picMk id="24" creationId="{F23812E4-5DC0-D520-6ACC-39E77E4AC90C}"/>
          </ac:picMkLst>
        </pc:picChg>
      </pc:sldChg>
      <pc:sldChg chg="addSp modSp">
        <pc:chgData name="Leonie Smith" userId="fed1330f33f5650e" providerId="LiveId" clId="{42D75F9A-EC57-4827-8AAA-3664D9713A26}" dt="2023-08-16T07:07:16.087" v="256"/>
        <pc:sldMkLst>
          <pc:docMk/>
          <pc:sldMk cId="2287204449" sldId="306"/>
        </pc:sldMkLst>
        <pc:picChg chg="add mod">
          <ac:chgData name="Leonie Smith" userId="fed1330f33f5650e" providerId="LiveId" clId="{42D75F9A-EC57-4827-8AAA-3664D9713A26}" dt="2023-08-16T07:07:16.087" v="256"/>
          <ac:picMkLst>
            <pc:docMk/>
            <pc:sldMk cId="2287204449" sldId="306"/>
            <ac:picMk id="6" creationId="{2DEFDC88-AC6E-AFBD-F147-2486E7E9FD8E}"/>
          </ac:picMkLst>
        </pc:picChg>
      </pc:sldChg>
      <pc:sldChg chg="addSp modSp">
        <pc:chgData name="Leonie Smith" userId="fed1330f33f5650e" providerId="LiveId" clId="{42D75F9A-EC57-4827-8AAA-3664D9713A26}" dt="2023-08-16T07:08:06.092" v="257"/>
        <pc:sldMkLst>
          <pc:docMk/>
          <pc:sldMk cId="1706984357" sldId="307"/>
        </pc:sldMkLst>
        <pc:picChg chg="add mod">
          <ac:chgData name="Leonie Smith" userId="fed1330f33f5650e" providerId="LiveId" clId="{42D75F9A-EC57-4827-8AAA-3664D9713A26}" dt="2023-08-16T07:08:06.092" v="257"/>
          <ac:picMkLst>
            <pc:docMk/>
            <pc:sldMk cId="1706984357" sldId="307"/>
            <ac:picMk id="6" creationId="{461F816D-4EE4-2E34-D870-F7B01B7BD1B5}"/>
          </ac:picMkLst>
        </pc:picChg>
      </pc:sldChg>
      <pc:sldChg chg="addSp delSp modSp mod modTransition modAnim">
        <pc:chgData name="Leonie Smith" userId="fed1330f33f5650e" providerId="LiveId" clId="{42D75F9A-EC57-4827-8AAA-3664D9713A26}" dt="2023-08-16T07:08:57.947" v="261"/>
        <pc:sldMkLst>
          <pc:docMk/>
          <pc:sldMk cId="1774364831" sldId="309"/>
        </pc:sldMkLst>
        <pc:picChg chg="add del mod">
          <ac:chgData name="Leonie Smith" userId="fed1330f33f5650e" providerId="LiveId" clId="{42D75F9A-EC57-4827-8AAA-3664D9713A26}" dt="2023-08-16T07:08:47.033" v="260"/>
          <ac:picMkLst>
            <pc:docMk/>
            <pc:sldMk cId="1774364831" sldId="309"/>
            <ac:picMk id="7" creationId="{952345F0-8A92-8B60-1A32-B7510027A48F}"/>
          </ac:picMkLst>
        </pc:picChg>
        <pc:picChg chg="add del mod">
          <ac:chgData name="Leonie Smith" userId="fed1330f33f5650e" providerId="LiveId" clId="{42D75F9A-EC57-4827-8AAA-3664D9713A26}" dt="2023-08-16T07:08:57.947" v="261"/>
          <ac:picMkLst>
            <pc:docMk/>
            <pc:sldMk cId="1774364831" sldId="309"/>
            <ac:picMk id="10" creationId="{D6694DCC-F538-3F51-0CE6-4C83EE4ED048}"/>
          </ac:picMkLst>
        </pc:picChg>
        <pc:picChg chg="add mod">
          <ac:chgData name="Leonie Smith" userId="fed1330f33f5650e" providerId="LiveId" clId="{42D75F9A-EC57-4827-8AAA-3664D9713A26}" dt="2023-08-16T07:08:57.947" v="261"/>
          <ac:picMkLst>
            <pc:docMk/>
            <pc:sldMk cId="1774364831" sldId="309"/>
            <ac:picMk id="11" creationId="{8EEBD64E-64D0-8BF0-7A13-491DD0F93524}"/>
          </ac:picMkLst>
        </pc:picChg>
      </pc:sldChg>
      <pc:sldChg chg="addSp delSp modSp mod modTransition modAnim">
        <pc:chgData name="Leonie Smith" userId="fed1330f33f5650e" providerId="LiveId" clId="{42D75F9A-EC57-4827-8AAA-3664D9713A26}" dt="2023-08-16T07:12:07.571" v="274"/>
        <pc:sldMkLst>
          <pc:docMk/>
          <pc:sldMk cId="1267285979" sldId="313"/>
        </pc:sldMkLst>
        <pc:picChg chg="add del mod">
          <ac:chgData name="Leonie Smith" userId="fed1330f33f5650e" providerId="LiveId" clId="{42D75F9A-EC57-4827-8AAA-3664D9713A26}" dt="2023-08-16T07:10:02.665" v="264"/>
          <ac:picMkLst>
            <pc:docMk/>
            <pc:sldMk cId="1267285979" sldId="313"/>
            <ac:picMk id="6" creationId="{AEC07FCD-9CE5-08D4-C2D2-2345E33EBA8E}"/>
          </ac:picMkLst>
        </pc:picChg>
        <pc:picChg chg="add del mod">
          <ac:chgData name="Leonie Smith" userId="fed1330f33f5650e" providerId="LiveId" clId="{42D75F9A-EC57-4827-8AAA-3664D9713A26}" dt="2023-08-16T07:10:19.784" v="265"/>
          <ac:picMkLst>
            <pc:docMk/>
            <pc:sldMk cId="1267285979" sldId="313"/>
            <ac:picMk id="9" creationId="{77206F7F-DCAD-F464-AF68-AF4BA3F9D2F4}"/>
          </ac:picMkLst>
        </pc:picChg>
        <pc:picChg chg="add del mod">
          <ac:chgData name="Leonie Smith" userId="fed1330f33f5650e" providerId="LiveId" clId="{42D75F9A-EC57-4827-8AAA-3664D9713A26}" dt="2023-08-16T07:10:31.956" v="267"/>
          <ac:picMkLst>
            <pc:docMk/>
            <pc:sldMk cId="1267285979" sldId="313"/>
            <ac:picMk id="10" creationId="{2A39E534-ACEF-2B6A-DDC4-443E4FAA624A}"/>
          </ac:picMkLst>
        </pc:picChg>
        <pc:picChg chg="add del mod ord">
          <ac:chgData name="Leonie Smith" userId="fed1330f33f5650e" providerId="LiveId" clId="{42D75F9A-EC57-4827-8AAA-3664D9713A26}" dt="2023-08-16T07:10:50.300" v="268"/>
          <ac:picMkLst>
            <pc:docMk/>
            <pc:sldMk cId="1267285979" sldId="313"/>
            <ac:picMk id="14" creationId="{0B654BC7-E9B1-745F-B106-9EA214019BFA}"/>
          </ac:picMkLst>
        </pc:picChg>
        <pc:picChg chg="add del mod">
          <ac:chgData name="Leonie Smith" userId="fed1330f33f5650e" providerId="LiveId" clId="{42D75F9A-EC57-4827-8AAA-3664D9713A26}" dt="2023-08-16T07:11:02.985" v="270"/>
          <ac:picMkLst>
            <pc:docMk/>
            <pc:sldMk cId="1267285979" sldId="313"/>
            <ac:picMk id="15" creationId="{5AA2543A-7AB6-ACF8-14F3-65799CD62F97}"/>
          </ac:picMkLst>
        </pc:picChg>
        <pc:picChg chg="add del mod ord">
          <ac:chgData name="Leonie Smith" userId="fed1330f33f5650e" providerId="LiveId" clId="{42D75F9A-EC57-4827-8AAA-3664D9713A26}" dt="2023-08-16T07:11:22.184" v="271"/>
          <ac:picMkLst>
            <pc:docMk/>
            <pc:sldMk cId="1267285979" sldId="313"/>
            <ac:picMk id="19" creationId="{942D6F9C-5A9B-E430-CEB4-D80D5012E3FC}"/>
          </ac:picMkLst>
        </pc:picChg>
        <pc:picChg chg="add del mod">
          <ac:chgData name="Leonie Smith" userId="fed1330f33f5650e" providerId="LiveId" clId="{42D75F9A-EC57-4827-8AAA-3664D9713A26}" dt="2023-08-16T07:11:47.837" v="273"/>
          <ac:picMkLst>
            <pc:docMk/>
            <pc:sldMk cId="1267285979" sldId="313"/>
            <ac:picMk id="20" creationId="{9CA98CA5-5C86-D67E-26E2-7EB48D84B600}"/>
          </ac:picMkLst>
        </pc:picChg>
        <pc:picChg chg="add del mod ord">
          <ac:chgData name="Leonie Smith" userId="fed1330f33f5650e" providerId="LiveId" clId="{42D75F9A-EC57-4827-8AAA-3664D9713A26}" dt="2023-08-16T07:12:07.571" v="274"/>
          <ac:picMkLst>
            <pc:docMk/>
            <pc:sldMk cId="1267285979" sldId="313"/>
            <ac:picMk id="24" creationId="{1E46F859-A5BE-644E-64A9-6FCB1C5D9F28}"/>
          </ac:picMkLst>
        </pc:picChg>
        <pc:picChg chg="add mod">
          <ac:chgData name="Leonie Smith" userId="fed1330f33f5650e" providerId="LiveId" clId="{42D75F9A-EC57-4827-8AAA-3664D9713A26}" dt="2023-08-16T07:12:07.571" v="274"/>
          <ac:picMkLst>
            <pc:docMk/>
            <pc:sldMk cId="1267285979" sldId="313"/>
            <ac:picMk id="25" creationId="{D5125CBE-F0F4-13D3-2CF6-02E2BE24EC38}"/>
          </ac:picMkLst>
        </pc:picChg>
      </pc:sldChg>
      <pc:sldChg chg="addSp delSp modSp mod modTransition modAnim">
        <pc:chgData name="Leonie Smith" userId="fed1330f33f5650e" providerId="LiveId" clId="{42D75F9A-EC57-4827-8AAA-3664D9713A26}" dt="2023-08-16T05:43:24.044" v="3"/>
        <pc:sldMkLst>
          <pc:docMk/>
          <pc:sldMk cId="3404812984" sldId="348"/>
        </pc:sldMkLst>
        <pc:picChg chg="add del mod">
          <ac:chgData name="Leonie Smith" userId="fed1330f33f5650e" providerId="LiveId" clId="{42D75F9A-EC57-4827-8AAA-3664D9713A26}" dt="2023-08-16T05:43:16.631" v="2"/>
          <ac:picMkLst>
            <pc:docMk/>
            <pc:sldMk cId="3404812984" sldId="348"/>
            <ac:picMk id="9" creationId="{CC9E5545-89E0-BFB0-DBE1-88409FBF4836}"/>
          </ac:picMkLst>
        </pc:picChg>
        <pc:picChg chg="add del mod">
          <ac:chgData name="Leonie Smith" userId="fed1330f33f5650e" providerId="LiveId" clId="{42D75F9A-EC57-4827-8AAA-3664D9713A26}" dt="2023-08-16T05:43:24.044" v="3"/>
          <ac:picMkLst>
            <pc:docMk/>
            <pc:sldMk cId="3404812984" sldId="348"/>
            <ac:picMk id="13" creationId="{999A2D9A-F383-6536-D1FE-DF83EB2008C4}"/>
          </ac:picMkLst>
        </pc:picChg>
        <pc:picChg chg="add mod">
          <ac:chgData name="Leonie Smith" userId="fed1330f33f5650e" providerId="LiveId" clId="{42D75F9A-EC57-4827-8AAA-3664D9713A26}" dt="2023-08-16T05:43:24.044" v="3"/>
          <ac:picMkLst>
            <pc:docMk/>
            <pc:sldMk cId="3404812984" sldId="348"/>
            <ac:picMk id="14" creationId="{66D13EFD-072D-3F8F-A47E-FD65C8ADCEB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74A6B-B0DA-425A-92E0-7CB498F7D1F3}"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627A5-BEB4-4DD6-9984-73C90F5A2473}" type="slidenum">
              <a:rPr lang="en-ZA" smtClean="0"/>
              <a:t>‹#›</a:t>
            </a:fld>
            <a:endParaRPr lang="en-ZA"/>
          </a:p>
        </p:txBody>
      </p:sp>
    </p:spTree>
    <p:extLst>
      <p:ext uri="{BB962C8B-B14F-4D97-AF65-F5344CB8AC3E}">
        <p14:creationId xmlns:p14="http://schemas.microsoft.com/office/powerpoint/2010/main" val="2346062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578627A5-BEB4-4DD6-9984-73C90F5A2473}" type="slidenum">
              <a:rPr lang="en-ZA" smtClean="0"/>
              <a:t>1</a:t>
            </a:fld>
            <a:endParaRPr lang="en-ZA"/>
          </a:p>
        </p:txBody>
      </p:sp>
    </p:spTree>
    <p:extLst>
      <p:ext uri="{BB962C8B-B14F-4D97-AF65-F5344CB8AC3E}">
        <p14:creationId xmlns:p14="http://schemas.microsoft.com/office/powerpoint/2010/main" val="151329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2</a:t>
            </a:fld>
            <a:endParaRPr lang="en-ZA"/>
          </a:p>
        </p:txBody>
      </p:sp>
    </p:spTree>
    <p:extLst>
      <p:ext uri="{BB962C8B-B14F-4D97-AF65-F5344CB8AC3E}">
        <p14:creationId xmlns:p14="http://schemas.microsoft.com/office/powerpoint/2010/main" val="246379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800" b="1" i="0" u="none" strike="noStrike" baseline="0" dirty="0">
                <a:latin typeface="TimesNewRomanPS-BoldMT"/>
              </a:rPr>
              <a:t>11 The Exodus – Part 2</a:t>
            </a:r>
          </a:p>
          <a:p>
            <a:pPr algn="l"/>
            <a:r>
              <a:rPr lang="en-ZA" sz="1800" b="0" i="0" u="none" strike="noStrike" baseline="0" dirty="0">
                <a:latin typeface="TimesNewRomanPSMT"/>
              </a:rPr>
              <a:t>1) Tabernacle – Ex 35 – 40 (Top)</a:t>
            </a:r>
          </a:p>
          <a:p>
            <a:pPr algn="l"/>
            <a:r>
              <a:rPr lang="en-ZA" sz="1800" b="0" i="0" u="none" strike="noStrike" baseline="0" dirty="0">
                <a:latin typeface="TimesNewRomanPSMT"/>
              </a:rPr>
              <a:t>2) Complaining and unbelief – Numbers 10:11 – 14:45 (Right 2nd)</a:t>
            </a:r>
          </a:p>
          <a:p>
            <a:pPr algn="l"/>
            <a:r>
              <a:rPr lang="en-ZA" sz="1800" b="0" i="0" u="none" strike="noStrike" baseline="0" dirty="0">
                <a:latin typeface="TimesNewRomanPSMT"/>
              </a:rPr>
              <a:t>3) Revolt of Korah – </a:t>
            </a:r>
            <a:r>
              <a:rPr lang="en-ZA" sz="1800" b="0" i="0" u="none" strike="noStrike" baseline="0" dirty="0" err="1">
                <a:latin typeface="TimesNewRomanPSMT"/>
              </a:rPr>
              <a:t>Num</a:t>
            </a:r>
            <a:r>
              <a:rPr lang="en-ZA" sz="1800" b="0" i="0" u="none" strike="noStrike" baseline="0" dirty="0">
                <a:latin typeface="TimesNewRomanPSMT"/>
              </a:rPr>
              <a:t> 16:1-50 (Right Bottom)</a:t>
            </a:r>
          </a:p>
          <a:p>
            <a:pPr algn="l"/>
            <a:r>
              <a:rPr lang="en-ZA" sz="1800" b="0" i="0" u="none" strike="noStrike" baseline="0" dirty="0">
                <a:latin typeface="TimesNewRomanPSMT"/>
              </a:rPr>
              <a:t>4) The Bronze Serpent – </a:t>
            </a:r>
            <a:r>
              <a:rPr lang="en-ZA" sz="1800" b="0" i="0" u="none" strike="noStrike" baseline="0" dirty="0" err="1">
                <a:latin typeface="TimesNewRomanPSMT"/>
              </a:rPr>
              <a:t>Num</a:t>
            </a:r>
            <a:r>
              <a:rPr lang="en-ZA" sz="1800" b="0" i="0" u="none" strike="noStrike" baseline="0" dirty="0">
                <a:latin typeface="TimesNewRomanPSMT"/>
              </a:rPr>
              <a:t> 21:1-9 (Left Bottom)</a:t>
            </a:r>
          </a:p>
          <a:p>
            <a:pPr algn="l"/>
            <a:r>
              <a:rPr lang="pt-BR" sz="1800" b="0" i="0" u="none" strike="noStrike" baseline="0" dirty="0">
                <a:latin typeface="TimesNewRomanPSMT"/>
              </a:rPr>
              <a:t>5) Balaam – Num 22:1 – 24:25 (Left Center)</a:t>
            </a:r>
          </a:p>
          <a:p>
            <a:pPr algn="l"/>
            <a:r>
              <a:rPr lang="pt-BR" sz="1800" b="0" i="0" u="none" strike="noStrike" baseline="0" dirty="0">
                <a:latin typeface="TimesNewRomanPSMT"/>
              </a:rPr>
              <a:t>6) Joshua succeeds Moses – Num 27:12-23; Deu 31:14 – 34:12 (Center)</a:t>
            </a:r>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3</a:t>
            </a:fld>
            <a:endParaRPr lang="en-ZA"/>
          </a:p>
        </p:txBody>
      </p:sp>
    </p:spTree>
    <p:extLst>
      <p:ext uri="{BB962C8B-B14F-4D97-AF65-F5344CB8AC3E}">
        <p14:creationId xmlns:p14="http://schemas.microsoft.com/office/powerpoint/2010/main" val="236973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4</a:t>
            </a:fld>
            <a:endParaRPr lang="en-ZA"/>
          </a:p>
        </p:txBody>
      </p:sp>
    </p:spTree>
    <p:extLst>
      <p:ext uri="{BB962C8B-B14F-4D97-AF65-F5344CB8AC3E}">
        <p14:creationId xmlns:p14="http://schemas.microsoft.com/office/powerpoint/2010/main" val="251791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376-6B1D-4D4F-A53B-B497B3DE61F8}"/>
              </a:ext>
            </a:extLst>
          </p:cNvPr>
          <p:cNvSpPr>
            <a:spLocks noGrp="1"/>
          </p:cNvSpPr>
          <p:nvPr>
            <p:ph type="title"/>
          </p:nvPr>
        </p:nvSpPr>
        <p:spPr/>
        <p:txBody>
          <a:bodyPr/>
          <a:lstStyle/>
          <a:p>
            <a:r>
              <a:rPr lang="en-IN"/>
              <a:t>11-1</a:t>
            </a:r>
          </a:p>
        </p:txBody>
      </p:sp>
      <p:sp>
        <p:nvSpPr>
          <p:cNvPr id="3" name="Content Placeholder 2">
            <a:extLst>
              <a:ext uri="{FF2B5EF4-FFF2-40B4-BE49-F238E27FC236}">
                <a16:creationId xmlns:a16="http://schemas.microsoft.com/office/drawing/2014/main" id="{52AA294E-2D5D-496F-8BBA-58ED1561B13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66D13EFD-072D-3F8F-A47E-FD65C8ADCEB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04812984"/>
      </p:ext>
    </p:extLst>
  </p:cSld>
  <p:clrMapOvr>
    <a:masterClrMapping/>
  </p:clrMapOvr>
  <mc:AlternateContent xmlns:mc="http://schemas.openxmlformats.org/markup-compatibility/2006" xmlns:p14="http://schemas.microsoft.com/office/powerpoint/2010/main">
    <mc:Choice Requires="p14">
      <p:transition spd="slow" p14:dur="2000" advTm="4201"/>
    </mc:Choice>
    <mc:Fallback xmlns="">
      <p:transition spd="slow" advTm="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CA2C-1B34-42CC-A1AC-F1A8BB5987E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920F223-7DC1-4C40-B31F-4B7EAD07406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B98437B-A27A-4667-A939-C74A0CA3FD83}"/>
              </a:ext>
            </a:extLst>
          </p:cNvPr>
          <p:cNvPicPr>
            <a:picLocks noChangeAspect="1"/>
          </p:cNvPicPr>
          <p:nvPr/>
        </p:nvPicPr>
        <p:blipFill>
          <a:blip r:embed="rId2"/>
          <a:stretch>
            <a:fillRect/>
          </a:stretch>
        </p:blipFill>
        <p:spPr>
          <a:xfrm>
            <a:off x="-1" y="0"/>
            <a:ext cx="14220825" cy="6858000"/>
          </a:xfrm>
          <a:prstGeom prst="rect">
            <a:avLst/>
          </a:prstGeom>
        </p:spPr>
      </p:pic>
      <p:sp>
        <p:nvSpPr>
          <p:cNvPr id="6" name="TextBox 5">
            <a:extLst>
              <a:ext uri="{FF2B5EF4-FFF2-40B4-BE49-F238E27FC236}">
                <a16:creationId xmlns:a16="http://schemas.microsoft.com/office/drawing/2014/main" id="{DBCF4ED7-38C5-4F36-90CE-8DB7FD0D087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36:19</a:t>
            </a:r>
            <a:endParaRPr lang="bo-CN" sz="2000" b="1" cap="all" dirty="0">
              <a:solidFill>
                <a:schemeClr val="bg1"/>
              </a:solidFill>
              <a:latin typeface="ArialMT"/>
            </a:endParaRPr>
          </a:p>
        </p:txBody>
      </p:sp>
    </p:spTree>
    <p:extLst>
      <p:ext uri="{BB962C8B-B14F-4D97-AF65-F5344CB8AC3E}">
        <p14:creationId xmlns:p14="http://schemas.microsoft.com/office/powerpoint/2010/main" val="341461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Next, he constructed upright frames of acacia wood for the tabernacle.</a:t>
            </a:r>
            <a:endParaRPr lang="en-ZA" dirty="0"/>
          </a:p>
        </p:txBody>
      </p:sp>
      <p:sp>
        <p:nvSpPr>
          <p:cNvPr id="2" name="TextBox 1">
            <a:extLst>
              <a:ext uri="{FF2B5EF4-FFF2-40B4-BE49-F238E27FC236}">
                <a16:creationId xmlns:a16="http://schemas.microsoft.com/office/drawing/2014/main" id="{C5194FC8-4932-C403-459C-259DFE4A2CC8}"/>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20 फिर उसने निवास के लिये बबूल की लकड़ी के तख्तों को खड़े रहने के लिये बनाया।</a:t>
            </a:r>
            <a:endParaRPr lang="en-IN" sz="4000" dirty="0"/>
          </a:p>
        </p:txBody>
      </p:sp>
      <p:pic>
        <p:nvPicPr>
          <p:cNvPr id="6" name="Audio 5">
            <a:hlinkClick r:id="" action="ppaction://media"/>
            <a:extLst>
              <a:ext uri="{FF2B5EF4-FFF2-40B4-BE49-F238E27FC236}">
                <a16:creationId xmlns:a16="http://schemas.microsoft.com/office/drawing/2014/main" id="{D956CCA8-6994-2C3E-2CC2-2073CFEF64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7025"/>
    </mc:Choice>
    <mc:Fallback xmlns="">
      <p:transition spd="slow" advTm="7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1D3A-BC09-4EDE-B294-5F8F9E8B6A2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5A0D2C6-5192-4E94-8046-3D412C4BC32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B580F8D-A5D9-46D1-908F-ECC520B1D01F}"/>
              </a:ext>
            </a:extLst>
          </p:cNvPr>
          <p:cNvPicPr>
            <a:picLocks noChangeAspect="1"/>
          </p:cNvPicPr>
          <p:nvPr/>
        </p:nvPicPr>
        <p:blipFill>
          <a:blip r:embed="rId2"/>
          <a:stretch>
            <a:fillRect/>
          </a:stretch>
        </p:blipFill>
        <p:spPr>
          <a:xfrm>
            <a:off x="-1871474" y="-1"/>
            <a:ext cx="14063474" cy="7094483"/>
          </a:xfrm>
          <a:prstGeom prst="rect">
            <a:avLst/>
          </a:prstGeom>
        </p:spPr>
      </p:pic>
      <p:sp>
        <p:nvSpPr>
          <p:cNvPr id="6" name="TextBox 5">
            <a:extLst>
              <a:ext uri="{FF2B5EF4-FFF2-40B4-BE49-F238E27FC236}">
                <a16:creationId xmlns:a16="http://schemas.microsoft.com/office/drawing/2014/main" id="{83A89C58-2912-47EF-8BC9-F62608B8661E}"/>
              </a:ext>
            </a:extLst>
          </p:cNvPr>
          <p:cNvSpPr txBox="1"/>
          <p:nvPr/>
        </p:nvSpPr>
        <p:spPr>
          <a:xfrm>
            <a:off x="0" y="139830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36:20</a:t>
            </a:r>
            <a:endParaRPr lang="bo-CN" sz="2000" b="1" cap="all" dirty="0">
              <a:solidFill>
                <a:schemeClr val="bg1"/>
              </a:solidFill>
              <a:latin typeface="ArialMT"/>
            </a:endParaRPr>
          </a:p>
        </p:txBody>
      </p:sp>
    </p:spTree>
    <p:extLst>
      <p:ext uri="{BB962C8B-B14F-4D97-AF65-F5344CB8AC3E}">
        <p14:creationId xmlns:p14="http://schemas.microsoft.com/office/powerpoint/2010/main" val="3588930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37:1</a:t>
            </a:r>
            <a:r>
              <a:rPr lang="en-US" sz="3800" b="0" i="0" dirty="0">
                <a:solidFill>
                  <a:srgbClr val="121212"/>
                </a:solidFill>
                <a:effectLst/>
                <a:latin typeface="Inter" panose="020B0502030000000004" pitchFamily="34" charset="0"/>
              </a:rPr>
              <a:t>Bezalel went on to construct the ark of acacia wood, two and a half cubits long, a cubit and a half wide, and a cubit and a half high. </a:t>
            </a:r>
            <a:r>
              <a:rPr lang="en-US" sz="3800" b="0" i="0" dirty="0">
                <a:solidFill>
                  <a:srgbClr val="777A7B"/>
                </a:solidFill>
                <a:effectLst/>
                <a:latin typeface="Inter" panose="020B0502030000000004" pitchFamily="34" charset="0"/>
              </a:rPr>
              <a:t>2</a:t>
            </a:r>
            <a:r>
              <a:rPr lang="en-US" sz="3800" b="0" i="0" dirty="0">
                <a:solidFill>
                  <a:srgbClr val="121212"/>
                </a:solidFill>
                <a:effectLst/>
                <a:latin typeface="Inter" panose="020B0502030000000004" pitchFamily="34" charset="0"/>
              </a:rPr>
              <a:t>He overlaid it with pure gold, both inside and out, and made a gold molding around it.</a:t>
            </a:r>
            <a:endParaRPr lang="en-ZA" sz="3800" dirty="0"/>
          </a:p>
        </p:txBody>
      </p:sp>
      <p:sp>
        <p:nvSpPr>
          <p:cNvPr id="2" name="TextBox 1">
            <a:extLst>
              <a:ext uri="{FF2B5EF4-FFF2-40B4-BE49-F238E27FC236}">
                <a16:creationId xmlns:a16="http://schemas.microsoft.com/office/drawing/2014/main" id="{10CF00C4-265B-26B1-18F2-22D2B6471811}"/>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फिर बसलेल ने बबूल की लकड़ी का सन्दूक</a:t>
            </a:r>
            <a:r>
              <a:rPr lang="en-US" sz="4000" b="0" i="0" dirty="0">
                <a:solidFill>
                  <a:srgbClr val="121212"/>
                </a:solidFill>
                <a:effectLst/>
                <a:latin typeface="Open Sans" panose="020B0606030504020204" pitchFamily="34" charset="0"/>
              </a:rPr>
              <a:t>a </a:t>
            </a:r>
            <a:r>
              <a:rPr lang="hi-IN" sz="4000" b="0" i="0" dirty="0">
                <a:solidFill>
                  <a:srgbClr val="121212"/>
                </a:solidFill>
                <a:effectLst/>
                <a:latin typeface="Open Sans" panose="020B0606030504020204" pitchFamily="34" charset="0"/>
              </a:rPr>
              <a:t>बनाया; उसकी लम्बाई ढाई हाथ, चौड़ाई डेढ़ हाथ, और ऊँचाई डेढ़ हाथ की थी। 2 उसने उसको भीतर बाहर शुद्ध सोने से मढ़ा, और उसके चारों ओर सोने की बाड़ बनाई। </a:t>
            </a:r>
            <a:endParaRPr lang="en-IN" sz="4000" dirty="0"/>
          </a:p>
        </p:txBody>
      </p:sp>
      <p:pic>
        <p:nvPicPr>
          <p:cNvPr id="13" name="Audio 12">
            <a:hlinkClick r:id="" action="ppaction://media"/>
            <a:extLst>
              <a:ext uri="{FF2B5EF4-FFF2-40B4-BE49-F238E27FC236}">
                <a16:creationId xmlns:a16="http://schemas.microsoft.com/office/drawing/2014/main" id="{7AFB1B50-44F3-2014-B0F6-E7F806E097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20536"/>
    </mc:Choice>
    <mc:Fallback xmlns="">
      <p:transition spd="slow" advTm="20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B7C5-266B-4D81-9360-12CE6C9AE54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3A33BB5-4D58-445D-800A-2F1CEB67C92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D03BBA5-5777-45E1-97E8-BBCCEC3813E7}"/>
              </a:ext>
            </a:extLst>
          </p:cNvPr>
          <p:cNvPicPr>
            <a:picLocks noChangeAspect="1"/>
          </p:cNvPicPr>
          <p:nvPr/>
        </p:nvPicPr>
        <p:blipFill>
          <a:blip r:embed="rId2"/>
          <a:stretch>
            <a:fillRect/>
          </a:stretch>
        </p:blipFill>
        <p:spPr>
          <a:xfrm>
            <a:off x="-299546" y="0"/>
            <a:ext cx="13408089" cy="6858000"/>
          </a:xfrm>
          <a:prstGeom prst="rect">
            <a:avLst/>
          </a:prstGeom>
        </p:spPr>
      </p:pic>
      <p:sp>
        <p:nvSpPr>
          <p:cNvPr id="6" name="TextBox 5">
            <a:extLst>
              <a:ext uri="{FF2B5EF4-FFF2-40B4-BE49-F238E27FC236}">
                <a16:creationId xmlns:a16="http://schemas.microsoft.com/office/drawing/2014/main" id="{213F2F86-C0D1-4B2C-BADD-71C6DAF1F992}"/>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37:1,2</a:t>
            </a:r>
            <a:endParaRPr lang="bo-CN" sz="2000" b="1" cap="all" dirty="0">
              <a:solidFill>
                <a:schemeClr val="bg1"/>
              </a:solidFill>
              <a:latin typeface="ArialMT"/>
            </a:endParaRPr>
          </a:p>
        </p:txBody>
      </p:sp>
    </p:spTree>
    <p:extLst>
      <p:ext uri="{BB962C8B-B14F-4D97-AF65-F5344CB8AC3E}">
        <p14:creationId xmlns:p14="http://schemas.microsoft.com/office/powerpoint/2010/main" val="514170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Then he made poles of acacia wood and overlaid them with gold. </a:t>
            </a:r>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He inserted the poles into the rings on the sides of the ark in order to carry it.</a:t>
            </a:r>
            <a:endParaRPr lang="en-ZA" dirty="0"/>
          </a:p>
        </p:txBody>
      </p:sp>
      <p:sp>
        <p:nvSpPr>
          <p:cNvPr id="2" name="TextBox 1">
            <a:extLst>
              <a:ext uri="{FF2B5EF4-FFF2-40B4-BE49-F238E27FC236}">
                <a16:creationId xmlns:a16="http://schemas.microsoft.com/office/drawing/2014/main" id="{B99A26DB-B5D4-BB27-E1CB-4A11BE93F1CD}"/>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 फिर उसने बबूल के डंडे बनाए, और उन्हें सोने से मढ़ा, 5 और उनको सन्दूक के दोनों ओर के कड़ों में डाला कि उनके बल सन्दूक उठाया जाए।</a:t>
            </a:r>
            <a:endParaRPr lang="en-IN" sz="4000" dirty="0"/>
          </a:p>
        </p:txBody>
      </p:sp>
      <p:pic>
        <p:nvPicPr>
          <p:cNvPr id="47" name="Audio 46">
            <a:hlinkClick r:id="" action="ppaction://media"/>
            <a:extLst>
              <a:ext uri="{FF2B5EF4-FFF2-40B4-BE49-F238E27FC236}">
                <a16:creationId xmlns:a16="http://schemas.microsoft.com/office/drawing/2014/main" id="{8C62159D-0A10-9E18-6900-B8BE90B488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6195"/>
    </mc:Choice>
    <mc:Fallback xmlns="">
      <p:transition spd="slow" advTm="1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3B19-54D7-4152-BB03-03400548BE1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EC0C686-6792-4A95-BA10-52F0A055AF1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870AC66-D2D3-4550-9052-523DF2F0FA5C}"/>
              </a:ext>
            </a:extLst>
          </p:cNvPr>
          <p:cNvPicPr>
            <a:picLocks noChangeAspect="1"/>
          </p:cNvPicPr>
          <p:nvPr/>
        </p:nvPicPr>
        <p:blipFill>
          <a:blip r:embed="rId2"/>
          <a:stretch>
            <a:fillRect/>
          </a:stretch>
        </p:blipFill>
        <p:spPr>
          <a:xfrm>
            <a:off x="0" y="0"/>
            <a:ext cx="12364974" cy="6984124"/>
          </a:xfrm>
          <a:prstGeom prst="rect">
            <a:avLst/>
          </a:prstGeom>
        </p:spPr>
      </p:pic>
      <p:sp>
        <p:nvSpPr>
          <p:cNvPr id="6" name="TextBox 5">
            <a:extLst>
              <a:ext uri="{FF2B5EF4-FFF2-40B4-BE49-F238E27FC236}">
                <a16:creationId xmlns:a16="http://schemas.microsoft.com/office/drawing/2014/main" id="{3B52A91C-C5A7-4D9E-BE9B-6F64B28FF99D}"/>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37:4,5</a:t>
            </a:r>
            <a:endParaRPr lang="bo-CN" sz="2000" b="1" cap="all" dirty="0">
              <a:solidFill>
                <a:schemeClr val="bg1"/>
              </a:solidFill>
              <a:latin typeface="ArialMT"/>
            </a:endParaRPr>
          </a:p>
        </p:txBody>
      </p:sp>
    </p:spTree>
    <p:extLst>
      <p:ext uri="{BB962C8B-B14F-4D97-AF65-F5344CB8AC3E}">
        <p14:creationId xmlns:p14="http://schemas.microsoft.com/office/powerpoint/2010/main" val="96812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He made two cherubim of hammered gold at the ends of the mercy seat,</a:t>
            </a:r>
            <a:endParaRPr lang="en-ZA" dirty="0"/>
          </a:p>
        </p:txBody>
      </p:sp>
      <p:sp>
        <p:nvSpPr>
          <p:cNvPr id="2" name="TextBox 1">
            <a:extLst>
              <a:ext uri="{FF2B5EF4-FFF2-40B4-BE49-F238E27FC236}">
                <a16:creationId xmlns:a16="http://schemas.microsoft.com/office/drawing/2014/main" id="{7F38C025-4F22-84AE-65AB-899BEF85A846}"/>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और उसने सोना गढ़कर दो करूब प्रायश्चित के ढकने के दोनों सिरों पर बनाए;</a:t>
            </a:r>
            <a:endParaRPr lang="en-IN" sz="4000" dirty="0"/>
          </a:p>
        </p:txBody>
      </p:sp>
      <p:pic>
        <p:nvPicPr>
          <p:cNvPr id="94" name="Audio 93">
            <a:hlinkClick r:id="" action="ppaction://media"/>
            <a:extLst>
              <a:ext uri="{FF2B5EF4-FFF2-40B4-BE49-F238E27FC236}">
                <a16:creationId xmlns:a16="http://schemas.microsoft.com/office/drawing/2014/main" id="{C563E178-D016-744E-6EEC-48A3CE4B9A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9050"/>
    </mc:Choice>
    <mc:Fallback xmlns="">
      <p:transition spd="slow" advTm="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BC4A-9729-4C6C-96C6-223D155BB3D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3A93E9B-1172-4ABF-B2B7-A71E820F981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F379381-86B1-4B4C-AD72-4F6BEECA954F}"/>
              </a:ext>
            </a:extLst>
          </p:cNvPr>
          <p:cNvPicPr>
            <a:picLocks noChangeAspect="1"/>
          </p:cNvPicPr>
          <p:nvPr/>
        </p:nvPicPr>
        <p:blipFill>
          <a:blip r:embed="rId2"/>
          <a:stretch>
            <a:fillRect/>
          </a:stretch>
        </p:blipFill>
        <p:spPr>
          <a:xfrm>
            <a:off x="0" y="0"/>
            <a:ext cx="15003338" cy="6858000"/>
          </a:xfrm>
          <a:prstGeom prst="rect">
            <a:avLst/>
          </a:prstGeom>
        </p:spPr>
      </p:pic>
      <p:sp>
        <p:nvSpPr>
          <p:cNvPr id="6" name="TextBox 5">
            <a:extLst>
              <a:ext uri="{FF2B5EF4-FFF2-40B4-BE49-F238E27FC236}">
                <a16:creationId xmlns:a16="http://schemas.microsoft.com/office/drawing/2014/main" id="{C9C30653-21C6-452C-90FF-8F4EB1B2CE21}"/>
              </a:ext>
            </a:extLst>
          </p:cNvPr>
          <p:cNvSpPr txBox="1"/>
          <p:nvPr/>
        </p:nvSpPr>
        <p:spPr>
          <a:xfrm>
            <a:off x="2660073" y="230188"/>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37:7</a:t>
            </a:r>
            <a:endParaRPr lang="bo-CN" sz="2000" b="1" cap="all" dirty="0">
              <a:solidFill>
                <a:schemeClr val="bg1"/>
              </a:solidFill>
              <a:latin typeface="ArialMT"/>
            </a:endParaRPr>
          </a:p>
        </p:txBody>
      </p:sp>
    </p:spTree>
    <p:extLst>
      <p:ext uri="{BB962C8B-B14F-4D97-AF65-F5344CB8AC3E}">
        <p14:creationId xmlns:p14="http://schemas.microsoft.com/office/powerpoint/2010/main" val="3118402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He also made the utensils for the table out of pure gold: its plates and dishes, as well as its bowls and pitchers for pouring drink offerings.</a:t>
            </a:r>
            <a:endParaRPr lang="en-ZA" dirty="0"/>
          </a:p>
        </p:txBody>
      </p:sp>
      <p:sp>
        <p:nvSpPr>
          <p:cNvPr id="2" name="TextBox 1">
            <a:extLst>
              <a:ext uri="{FF2B5EF4-FFF2-40B4-BE49-F238E27FC236}">
                <a16:creationId xmlns:a16="http://schemas.microsoft.com/office/drawing/2014/main" id="{B9917C00-81D5-C5D7-8FAA-0CD63DC2A2B2}"/>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16 और उसने मेज पर का सामान अर्थात् परात, धूपदान, कटोरे, और उण्डेलने के बर्तन सब शुद्ध सोने के बनाए।</a:t>
            </a:r>
            <a:endParaRPr lang="en-IN" sz="4000" dirty="0"/>
          </a:p>
        </p:txBody>
      </p:sp>
      <p:pic>
        <p:nvPicPr>
          <p:cNvPr id="36" name="Audio 35">
            <a:hlinkClick r:id="" action="ppaction://media"/>
            <a:extLst>
              <a:ext uri="{FF2B5EF4-FFF2-40B4-BE49-F238E27FC236}">
                <a16:creationId xmlns:a16="http://schemas.microsoft.com/office/drawing/2014/main" id="{493C9136-B3CC-E463-EEF6-827234919D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2019"/>
    </mc:Choice>
    <mc:Fallback xmlns="">
      <p:transition spd="slow" advTm="1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6365-B196-49D6-B023-BB10D0546D9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F3A366D-8F2C-444E-993C-BFF29298A97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64CD8FF-CD8F-493E-B787-81EE753F3D0F}"/>
              </a:ext>
            </a:extLst>
          </p:cNvPr>
          <p:cNvPicPr>
            <a:picLocks noChangeAspect="1"/>
          </p:cNvPicPr>
          <p:nvPr/>
        </p:nvPicPr>
        <p:blipFill>
          <a:blip r:embed="rId3"/>
          <a:stretch>
            <a:fillRect/>
          </a:stretch>
        </p:blipFill>
        <p:spPr>
          <a:xfrm>
            <a:off x="-1365737" y="0"/>
            <a:ext cx="13557737" cy="6858000"/>
          </a:xfrm>
          <a:prstGeom prst="rect">
            <a:avLst/>
          </a:prstGeom>
        </p:spPr>
      </p:pic>
      <p:sp>
        <p:nvSpPr>
          <p:cNvPr id="6" name="TextBox 5">
            <a:extLst>
              <a:ext uri="{FF2B5EF4-FFF2-40B4-BE49-F238E27FC236}">
                <a16:creationId xmlns:a16="http://schemas.microsoft.com/office/drawing/2014/main" id="{FBD05100-0F1A-4864-BF80-CED63190CFDE}"/>
              </a:ext>
            </a:extLst>
          </p:cNvPr>
          <p:cNvSpPr txBox="1"/>
          <p:nvPr/>
        </p:nvSpPr>
        <p:spPr>
          <a:xfrm>
            <a:off x="5931614" y="2055813"/>
            <a:ext cx="5155324" cy="2816666"/>
          </a:xfrm>
          <a:prstGeom prst="rect">
            <a:avLst/>
          </a:prstGeom>
          <a:noFill/>
        </p:spPr>
        <p:txBody>
          <a:bodyPr wrap="square" rtlCol="0">
            <a:noAutofit/>
          </a:bodyPr>
          <a:lstStyle/>
          <a:p>
            <a:r>
              <a:rPr lang="hi-IN" sz="5400" b="0" i="0" u="none" strike="noStrike" baseline="0" dirty="0">
                <a:solidFill>
                  <a:schemeClr val="bg1"/>
                </a:solidFill>
                <a:latin typeface="TimesNewRomanPSMT"/>
              </a:rPr>
              <a:t>मिलाप वाला तम्बू - निर्गमन 35 - 40</a:t>
            </a:r>
            <a:endParaRPr lang="en-ZA" sz="5400" dirty="0">
              <a:solidFill>
                <a:schemeClr val="bg1"/>
              </a:solidFill>
            </a:endParaRPr>
          </a:p>
        </p:txBody>
      </p:sp>
      <p:sp>
        <p:nvSpPr>
          <p:cNvPr id="4" name="TextBox 3">
            <a:extLst>
              <a:ext uri="{FF2B5EF4-FFF2-40B4-BE49-F238E27FC236}">
                <a16:creationId xmlns:a16="http://schemas.microsoft.com/office/drawing/2014/main" id="{91E88B1D-F17E-FF12-8080-C8FDC67AC8C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994877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C88F-08D4-4C88-A425-6DC37B58E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779BB2B-6104-42E1-A335-CAA4A6536BD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60CFC67-B02D-498E-B826-490AE17E7DE5}"/>
              </a:ext>
            </a:extLst>
          </p:cNvPr>
          <p:cNvPicPr>
            <a:picLocks noChangeAspect="1"/>
          </p:cNvPicPr>
          <p:nvPr/>
        </p:nvPicPr>
        <p:blipFill>
          <a:blip r:embed="rId2"/>
          <a:stretch>
            <a:fillRect/>
          </a:stretch>
        </p:blipFill>
        <p:spPr>
          <a:xfrm>
            <a:off x="0" y="-1"/>
            <a:ext cx="12621006" cy="7031421"/>
          </a:xfrm>
          <a:prstGeom prst="rect">
            <a:avLst/>
          </a:prstGeom>
        </p:spPr>
      </p:pic>
      <p:sp>
        <p:nvSpPr>
          <p:cNvPr id="6" name="TextBox 5">
            <a:extLst>
              <a:ext uri="{FF2B5EF4-FFF2-40B4-BE49-F238E27FC236}">
                <a16:creationId xmlns:a16="http://schemas.microsoft.com/office/drawing/2014/main" id="{D5E889B2-BDB3-40D0-9E83-DCBB0955CBC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37:16</a:t>
            </a:r>
            <a:endParaRPr lang="bo-CN" sz="2000" b="1" cap="all" dirty="0">
              <a:solidFill>
                <a:schemeClr val="bg1"/>
              </a:solidFill>
              <a:latin typeface="ArialMT"/>
            </a:endParaRPr>
          </a:p>
        </p:txBody>
      </p:sp>
    </p:spTree>
    <p:extLst>
      <p:ext uri="{BB962C8B-B14F-4D97-AF65-F5344CB8AC3E}">
        <p14:creationId xmlns:p14="http://schemas.microsoft.com/office/powerpoint/2010/main" val="3436070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Then he made the lampstand out of pure hammered gold, all of one piece: its base and shaft, its cups, and its buds and petals.</a:t>
            </a:r>
            <a:endParaRPr lang="en-ZA" dirty="0"/>
          </a:p>
        </p:txBody>
      </p:sp>
      <p:sp>
        <p:nvSpPr>
          <p:cNvPr id="2" name="TextBox 1">
            <a:extLst>
              <a:ext uri="{FF2B5EF4-FFF2-40B4-BE49-F238E27FC236}">
                <a16:creationId xmlns:a16="http://schemas.microsoft.com/office/drawing/2014/main" id="{C068CEE8-EA09-4A59-47CF-3F495777FB1F}"/>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17 फिर उसने शुद्ध सोना गढ़कर पाए और डण्डी समेत दीवट को बनाया</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उसके पुष्पकोष, गाँठ, और फूल सब एक ही टुकड़े के बने।</a:t>
            </a:r>
            <a:endParaRPr lang="en-IN" sz="3600" dirty="0"/>
          </a:p>
        </p:txBody>
      </p:sp>
      <p:pic>
        <p:nvPicPr>
          <p:cNvPr id="19" name="Audio 18">
            <a:hlinkClick r:id="" action="ppaction://media"/>
            <a:extLst>
              <a:ext uri="{FF2B5EF4-FFF2-40B4-BE49-F238E27FC236}">
                <a16:creationId xmlns:a16="http://schemas.microsoft.com/office/drawing/2014/main" id="{E02D803E-47E1-D12C-45C6-5A68416E19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5400"/>
    </mc:Choice>
    <mc:Fallback xmlns="">
      <p:transition spd="slow" advTm="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64BC-2E4D-40D4-80E6-7547B6A9454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72C7D5B-21DB-4D95-8407-602E1A393E90}"/>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2732B5A8-599A-4DFF-BE1C-B17835898556}"/>
              </a:ext>
            </a:extLst>
          </p:cNvPr>
          <p:cNvPicPr>
            <a:picLocks noChangeAspect="1"/>
          </p:cNvPicPr>
          <p:nvPr/>
        </p:nvPicPr>
        <p:blipFill>
          <a:blip r:embed="rId2"/>
          <a:stretch>
            <a:fillRect/>
          </a:stretch>
        </p:blipFill>
        <p:spPr>
          <a:xfrm>
            <a:off x="-1025236" y="-620538"/>
            <a:ext cx="13217236" cy="7999906"/>
          </a:xfrm>
          <a:prstGeom prst="rect">
            <a:avLst/>
          </a:prstGeom>
        </p:spPr>
      </p:pic>
      <p:sp>
        <p:nvSpPr>
          <p:cNvPr id="5" name="TextBox 4">
            <a:extLst>
              <a:ext uri="{FF2B5EF4-FFF2-40B4-BE49-F238E27FC236}">
                <a16:creationId xmlns:a16="http://schemas.microsoft.com/office/drawing/2014/main" id="{5D2569AD-8115-4D5B-9503-9787AD5B661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37:17</a:t>
            </a:r>
            <a:endParaRPr lang="bo-CN" sz="2000" b="1" cap="all" dirty="0">
              <a:solidFill>
                <a:schemeClr val="bg1"/>
              </a:solidFill>
              <a:latin typeface="ArialMT"/>
            </a:endParaRPr>
          </a:p>
        </p:txBody>
      </p:sp>
    </p:spTree>
    <p:extLst>
      <p:ext uri="{BB962C8B-B14F-4D97-AF65-F5344CB8AC3E}">
        <p14:creationId xmlns:p14="http://schemas.microsoft.com/office/powerpoint/2010/main" val="1590815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He also made the sacred anointing oil and the pure, fragrant incense, the work of a perfumer.</a:t>
            </a:r>
            <a:endParaRPr lang="en-ZA" dirty="0"/>
          </a:p>
        </p:txBody>
      </p:sp>
      <p:sp>
        <p:nvSpPr>
          <p:cNvPr id="3" name="TextBox 2">
            <a:extLst>
              <a:ext uri="{FF2B5EF4-FFF2-40B4-BE49-F238E27FC236}">
                <a16:creationId xmlns:a16="http://schemas.microsoft.com/office/drawing/2014/main" id="{8EDDE1D7-ABA4-B869-5D05-77210E2E5DCE}"/>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29 और उसने अभिषेक का पवित्र तेल, और सुगन्ध-द्रव्य का धूप गंधी की रीति के अनुसार बनाया।</a:t>
            </a:r>
            <a:endParaRPr lang="en-IN" sz="4000" dirty="0"/>
          </a:p>
        </p:txBody>
      </p:sp>
      <p:pic>
        <p:nvPicPr>
          <p:cNvPr id="8" name="Audio 7">
            <a:hlinkClick r:id="" action="ppaction://media"/>
            <a:extLst>
              <a:ext uri="{FF2B5EF4-FFF2-40B4-BE49-F238E27FC236}">
                <a16:creationId xmlns:a16="http://schemas.microsoft.com/office/drawing/2014/main" id="{66FD7AF8-C48B-6E80-E89B-D4E2295DBF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0596"/>
    </mc:Choice>
    <mc:Fallback xmlns="">
      <p:transition spd="slow" advTm="1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8E143-49BA-4919-B9AC-CB2E2C98234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2B614F9-5923-4B79-B005-FDAE985783F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8143FBB-2061-4040-BC0A-A0547C3234BE}"/>
              </a:ext>
            </a:extLst>
          </p:cNvPr>
          <p:cNvPicPr>
            <a:picLocks noChangeAspect="1"/>
          </p:cNvPicPr>
          <p:nvPr/>
        </p:nvPicPr>
        <p:blipFill>
          <a:blip r:embed="rId2"/>
          <a:stretch>
            <a:fillRect/>
          </a:stretch>
        </p:blipFill>
        <p:spPr>
          <a:xfrm>
            <a:off x="-1" y="0"/>
            <a:ext cx="13861657" cy="6858000"/>
          </a:xfrm>
          <a:prstGeom prst="rect">
            <a:avLst/>
          </a:prstGeom>
        </p:spPr>
      </p:pic>
      <p:sp>
        <p:nvSpPr>
          <p:cNvPr id="6" name="TextBox 5">
            <a:extLst>
              <a:ext uri="{FF2B5EF4-FFF2-40B4-BE49-F238E27FC236}">
                <a16:creationId xmlns:a16="http://schemas.microsoft.com/office/drawing/2014/main" id="{BA8BA513-346D-47C4-9556-D1FFC58129ED}"/>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37:29</a:t>
            </a:r>
            <a:endParaRPr lang="bo-CN" sz="2000" b="1" cap="all" dirty="0">
              <a:solidFill>
                <a:schemeClr val="bg1"/>
              </a:solidFill>
              <a:latin typeface="ArialMT"/>
            </a:endParaRPr>
          </a:p>
        </p:txBody>
      </p:sp>
    </p:spTree>
    <p:extLst>
      <p:ext uri="{BB962C8B-B14F-4D97-AF65-F5344CB8AC3E}">
        <p14:creationId xmlns:p14="http://schemas.microsoft.com/office/powerpoint/2010/main" val="1428060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39:1</a:t>
            </a:r>
            <a:r>
              <a:rPr lang="en-US" sz="3600" b="0" i="0" dirty="0">
                <a:solidFill>
                  <a:srgbClr val="121212"/>
                </a:solidFill>
                <a:effectLst/>
                <a:latin typeface="Inter" panose="020B0502030000000004" pitchFamily="34" charset="0"/>
              </a:rPr>
              <a:t>From the blue, purple, and scarlet yarn they made specially woven garments for ministry in the sanctuary, as well as the holy garments for Aaron, just as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had commanded Moses.</a:t>
            </a:r>
            <a:endParaRPr lang="en-ZA" sz="2000" dirty="0"/>
          </a:p>
        </p:txBody>
      </p:sp>
      <p:sp>
        <p:nvSpPr>
          <p:cNvPr id="2" name="TextBox 1">
            <a:extLst>
              <a:ext uri="{FF2B5EF4-FFF2-40B4-BE49-F238E27FC236}">
                <a16:creationId xmlns:a16="http://schemas.microsoft.com/office/drawing/2014/main" id="{2477AE2E-F48C-E4C0-EF4D-72351C608B94}"/>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फिर उन्होंने नीले, बैंगनी और लाल रंग के काढ़े हुए कपड़े पवित्रस्थान की सेवा के लिये, और हारून के लिये भी पवित्र वस्त्र बनाए; जिस प्रकार यहोवा ने मूसा को आज्ञा दी थी।</a:t>
            </a:r>
            <a:endParaRPr lang="en-IN" sz="4000" dirty="0"/>
          </a:p>
        </p:txBody>
      </p:sp>
      <p:pic>
        <p:nvPicPr>
          <p:cNvPr id="101" name="Audio 100">
            <a:hlinkClick r:id="" action="ppaction://media"/>
            <a:extLst>
              <a:ext uri="{FF2B5EF4-FFF2-40B4-BE49-F238E27FC236}">
                <a16:creationId xmlns:a16="http://schemas.microsoft.com/office/drawing/2014/main" id="{B99B5D1D-2BDB-CA4B-8C25-6BBF816DD8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78174591"/>
      </p:ext>
    </p:extLst>
  </p:cSld>
  <p:clrMapOvr>
    <a:masterClrMapping/>
  </p:clrMapOvr>
  <mc:AlternateContent xmlns:mc="http://schemas.openxmlformats.org/markup-compatibility/2006" xmlns:p14="http://schemas.microsoft.com/office/powerpoint/2010/main">
    <mc:Choice Requires="p14">
      <p:transition spd="slow" p14:dur="2000" advTm="18579"/>
    </mc:Choice>
    <mc:Fallback xmlns="">
      <p:transition spd="slow" advTm="18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CDD7-6414-4C03-AF44-0E9D9983211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AE5B1E5-F67B-4A29-A324-9D9BFCD5F1FB}"/>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F8C49D80-8546-4E22-B668-430C5633D13A}"/>
              </a:ext>
            </a:extLst>
          </p:cNvPr>
          <p:cNvPicPr>
            <a:picLocks noChangeAspect="1"/>
          </p:cNvPicPr>
          <p:nvPr/>
        </p:nvPicPr>
        <p:blipFill>
          <a:blip r:embed="rId2"/>
          <a:stretch>
            <a:fillRect/>
          </a:stretch>
        </p:blipFill>
        <p:spPr>
          <a:xfrm>
            <a:off x="0" y="-47625"/>
            <a:ext cx="13603135" cy="6905625"/>
          </a:xfrm>
          <a:prstGeom prst="rect">
            <a:avLst/>
          </a:prstGeom>
        </p:spPr>
      </p:pic>
      <p:sp>
        <p:nvSpPr>
          <p:cNvPr id="5" name="TextBox 4">
            <a:extLst>
              <a:ext uri="{FF2B5EF4-FFF2-40B4-BE49-F238E27FC236}">
                <a16:creationId xmlns:a16="http://schemas.microsoft.com/office/drawing/2014/main" id="{7D042EF0-5BFD-42BB-A5B2-8D085597281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39:1</a:t>
            </a:r>
            <a:endParaRPr lang="bo-CN" sz="2000" b="1" cap="all" dirty="0">
              <a:solidFill>
                <a:schemeClr val="bg1"/>
              </a:solidFill>
              <a:latin typeface="ArialMT"/>
            </a:endParaRPr>
          </a:p>
        </p:txBody>
      </p:sp>
    </p:spTree>
    <p:extLst>
      <p:ext uri="{BB962C8B-B14F-4D97-AF65-F5344CB8AC3E}">
        <p14:creationId xmlns:p14="http://schemas.microsoft.com/office/powerpoint/2010/main" val="1341826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32</a:t>
            </a:r>
            <a:r>
              <a:rPr lang="en-US" sz="4000" b="0" i="0">
                <a:solidFill>
                  <a:srgbClr val="121212"/>
                </a:solidFill>
                <a:effectLst/>
                <a:latin typeface="Inter" panose="020B0502030000000004" pitchFamily="34" charset="0"/>
              </a:rPr>
              <a:t>So all the work for the tabernacle, the Tent of Meeting, was completed. The Israelites did everything just as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had commanded Moses.</a:t>
            </a:r>
            <a:endParaRPr lang="en-ZA" dirty="0"/>
          </a:p>
        </p:txBody>
      </p:sp>
      <p:sp>
        <p:nvSpPr>
          <p:cNvPr id="2" name="TextBox 1">
            <a:extLst>
              <a:ext uri="{FF2B5EF4-FFF2-40B4-BE49-F238E27FC236}">
                <a16:creationId xmlns:a16="http://schemas.microsoft.com/office/drawing/2014/main" id="{5EE2E8E5-8474-F5B4-9EA9-DCAEADD90AEB}"/>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32 इस प्रकार मिलापवाले तम्बू के निवास का सब काम समाप्त हुआ, और जिस-जिस काम की आज्ञा यहोवा ने मूसा को दी थी, इस्राएलियों ने उसी के अनुसार किया।</a:t>
            </a:r>
            <a:endParaRPr lang="en-IN" sz="4000" dirty="0"/>
          </a:p>
        </p:txBody>
      </p:sp>
      <p:pic>
        <p:nvPicPr>
          <p:cNvPr id="13" name="Audio 12">
            <a:hlinkClick r:id="" action="ppaction://media"/>
            <a:extLst>
              <a:ext uri="{FF2B5EF4-FFF2-40B4-BE49-F238E27FC236}">
                <a16:creationId xmlns:a16="http://schemas.microsoft.com/office/drawing/2014/main" id="{D9C619F4-50B9-9125-0394-F83D26AE01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3231806"/>
      </p:ext>
    </p:extLst>
  </p:cSld>
  <p:clrMapOvr>
    <a:masterClrMapping/>
  </p:clrMapOvr>
  <mc:AlternateContent xmlns:mc="http://schemas.openxmlformats.org/markup-compatibility/2006" xmlns:p14="http://schemas.microsoft.com/office/powerpoint/2010/main">
    <mc:Choice Requires="p14">
      <p:transition spd="slow" p14:dur="2000" advTm="13708"/>
    </mc:Choice>
    <mc:Fallback xmlns="">
      <p:transition spd="slow" advTm="1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9B39-9BAD-4D91-8B5C-90D084CCA0F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877202A-B4B8-469C-A9A8-F6AC146E34D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FCA55E0-13DF-49DA-A883-BE5EA180EC94}"/>
              </a:ext>
            </a:extLst>
          </p:cNvPr>
          <p:cNvPicPr>
            <a:picLocks noChangeAspect="1"/>
          </p:cNvPicPr>
          <p:nvPr/>
        </p:nvPicPr>
        <p:blipFill>
          <a:blip r:embed="rId2"/>
          <a:stretch>
            <a:fillRect/>
          </a:stretch>
        </p:blipFill>
        <p:spPr>
          <a:xfrm>
            <a:off x="-838200" y="-199897"/>
            <a:ext cx="15781234" cy="7231318"/>
          </a:xfrm>
          <a:prstGeom prst="rect">
            <a:avLst/>
          </a:prstGeom>
        </p:spPr>
      </p:pic>
      <p:sp>
        <p:nvSpPr>
          <p:cNvPr id="6" name="TextBox 5">
            <a:extLst>
              <a:ext uri="{FF2B5EF4-FFF2-40B4-BE49-F238E27FC236}">
                <a16:creationId xmlns:a16="http://schemas.microsoft.com/office/drawing/2014/main" id="{30DDDA1B-5CF8-44AA-AF18-B79EE2C567AC}"/>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39:32</a:t>
            </a:r>
            <a:endParaRPr lang="bo-CN" sz="2000" b="1" cap="all" dirty="0">
              <a:solidFill>
                <a:schemeClr val="bg1"/>
              </a:solidFill>
              <a:latin typeface="ArialMT"/>
            </a:endParaRPr>
          </a:p>
        </p:txBody>
      </p:sp>
    </p:spTree>
    <p:extLst>
      <p:ext uri="{BB962C8B-B14F-4D97-AF65-F5344CB8AC3E}">
        <p14:creationId xmlns:p14="http://schemas.microsoft.com/office/powerpoint/2010/main" val="3233648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40:1</a:t>
            </a:r>
            <a:r>
              <a:rPr lang="en-US" sz="4000" b="0" i="0" dirty="0">
                <a:solidFill>
                  <a:srgbClr val="121212"/>
                </a:solidFill>
                <a:effectLst/>
                <a:latin typeface="Inter" panose="020B0502030000000004" pitchFamily="34" charset="0"/>
              </a:rPr>
              <a:t>Then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said to Moses, </a:t>
            </a:r>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“On the first day of the first month you are to set up the tabernacle, the Tent of Meeting.</a:t>
            </a:r>
            <a:endParaRPr lang="en-ZA" dirty="0"/>
          </a:p>
        </p:txBody>
      </p:sp>
      <p:sp>
        <p:nvSpPr>
          <p:cNvPr id="3" name="TextBox 2">
            <a:extLst>
              <a:ext uri="{FF2B5EF4-FFF2-40B4-BE49-F238E27FC236}">
                <a16:creationId xmlns:a16="http://schemas.microsoft.com/office/drawing/2014/main" id="{CC759454-61DC-C34B-A71F-2FC378612496}"/>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फिर यहोवा ने मूसा से कहा, 2 “पहले महीने के पहले दिन को तू मिलापवाले तम्बू के निवास को खड़ा कर देना।</a:t>
            </a:r>
            <a:endParaRPr lang="en-IN" sz="4000" dirty="0"/>
          </a:p>
        </p:txBody>
      </p:sp>
      <p:pic>
        <p:nvPicPr>
          <p:cNvPr id="6" name="Audio 5">
            <a:hlinkClick r:id="" action="ppaction://media"/>
            <a:extLst>
              <a:ext uri="{FF2B5EF4-FFF2-40B4-BE49-F238E27FC236}">
                <a16:creationId xmlns:a16="http://schemas.microsoft.com/office/drawing/2014/main" id="{AEB570E1-3FF4-D1B3-62D6-75AED5FBE0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0937625"/>
      </p:ext>
    </p:extLst>
  </p:cSld>
  <p:clrMapOvr>
    <a:masterClrMapping/>
  </p:clrMapOvr>
  <mc:AlternateContent xmlns:mc="http://schemas.openxmlformats.org/markup-compatibility/2006" xmlns:p14="http://schemas.microsoft.com/office/powerpoint/2010/main">
    <mc:Choice Requires="p14">
      <p:transition spd="slow" p14:dur="2000" advTm="10655"/>
    </mc:Choice>
    <mc:Fallback xmlns="">
      <p:transition spd="slow" advTm="10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ZA" sz="6000" b="0" i="0" u="none" strike="noStrike" baseline="0" dirty="0">
                <a:latin typeface="TimesNewRomanPSMT"/>
              </a:rPr>
              <a:t>Tabernacle – Exodus 35 – 40 </a:t>
            </a:r>
            <a:endParaRPr lang="en-ZA" sz="6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C670682B-AE50-5096-88AA-478753596C12}"/>
              </a:ext>
            </a:extLst>
          </p:cNvPr>
          <p:cNvSpPr txBox="1"/>
          <p:nvPr/>
        </p:nvSpPr>
        <p:spPr>
          <a:xfrm>
            <a:off x="5985164" y="200122"/>
            <a:ext cx="6096000" cy="6558101"/>
          </a:xfrm>
          <a:prstGeom prst="rect">
            <a:avLst/>
          </a:prstGeom>
          <a:noFill/>
        </p:spPr>
        <p:txBody>
          <a:bodyPr wrap="square" rtlCol="0">
            <a:noAutofit/>
          </a:bodyPr>
          <a:lstStyle/>
          <a:p>
            <a:r>
              <a:rPr lang="hi-IN" sz="5400" b="0" i="0" u="none" strike="noStrike" baseline="0" dirty="0">
                <a:latin typeface="TimesNewRomanPSMT"/>
              </a:rPr>
              <a:t>मिलाप वाला तम्बू - निर्गमन 35 - 40</a:t>
            </a:r>
            <a:endParaRPr lang="en-IN" sz="5400" dirty="0"/>
          </a:p>
        </p:txBody>
      </p:sp>
      <p:pic>
        <p:nvPicPr>
          <p:cNvPr id="35" name="Audio 34">
            <a:hlinkClick r:id="" action="ppaction://media"/>
            <a:extLst>
              <a:ext uri="{FF2B5EF4-FFF2-40B4-BE49-F238E27FC236}">
                <a16:creationId xmlns:a16="http://schemas.microsoft.com/office/drawing/2014/main" id="{5F2225C5-EF99-F9C5-5621-05986E3625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345"/>
    </mc:Choice>
    <mc:Fallback xmlns="">
      <p:transition spd="slow" advTm="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5B64-3F58-470B-9A6E-7787CDC788D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64DDF04-80A8-4360-9C29-BDE7BE3D2E4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CB9CC22-A8D0-4B1F-A0BE-4FDF69036669}"/>
              </a:ext>
            </a:extLst>
          </p:cNvPr>
          <p:cNvPicPr>
            <a:picLocks noChangeAspect="1"/>
          </p:cNvPicPr>
          <p:nvPr/>
        </p:nvPicPr>
        <p:blipFill>
          <a:blip r:embed="rId2"/>
          <a:stretch>
            <a:fillRect/>
          </a:stretch>
        </p:blipFill>
        <p:spPr>
          <a:xfrm>
            <a:off x="0" y="-1"/>
            <a:ext cx="12229620" cy="7204841"/>
          </a:xfrm>
          <a:prstGeom prst="rect">
            <a:avLst/>
          </a:prstGeom>
        </p:spPr>
      </p:pic>
      <p:sp>
        <p:nvSpPr>
          <p:cNvPr id="6" name="TextBox 5">
            <a:extLst>
              <a:ext uri="{FF2B5EF4-FFF2-40B4-BE49-F238E27FC236}">
                <a16:creationId xmlns:a16="http://schemas.microsoft.com/office/drawing/2014/main" id="{110C6B5F-B371-40B2-B12E-66EFE233650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40:1,2</a:t>
            </a:r>
            <a:endParaRPr lang="bo-CN" sz="2000" b="1" cap="all" dirty="0">
              <a:solidFill>
                <a:schemeClr val="bg1"/>
              </a:solidFill>
              <a:latin typeface="ArialMT"/>
            </a:endParaRPr>
          </a:p>
        </p:txBody>
      </p:sp>
    </p:spTree>
    <p:extLst>
      <p:ext uri="{BB962C8B-B14F-4D97-AF65-F5344CB8AC3E}">
        <p14:creationId xmlns:p14="http://schemas.microsoft.com/office/powerpoint/2010/main" val="970590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Put the ark of the Testimony  in it and screen off the ark with the veil.</a:t>
            </a:r>
            <a:endParaRPr lang="en-ZA" dirty="0"/>
          </a:p>
        </p:txBody>
      </p:sp>
      <p:sp>
        <p:nvSpPr>
          <p:cNvPr id="2" name="TextBox 1">
            <a:extLst>
              <a:ext uri="{FF2B5EF4-FFF2-40B4-BE49-F238E27FC236}">
                <a16:creationId xmlns:a16="http://schemas.microsoft.com/office/drawing/2014/main" id="{514685A4-90CB-30E6-174A-9D8B6730E3C4}"/>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 और उसमें साक्षीपत्र के सन्दूक को रखकर बीचवाले पर्दे की ओट में कर देना।</a:t>
            </a:r>
            <a:endParaRPr lang="en-IN" sz="4000" dirty="0"/>
          </a:p>
        </p:txBody>
      </p:sp>
      <p:pic>
        <p:nvPicPr>
          <p:cNvPr id="20" name="Audio 19">
            <a:hlinkClick r:id="" action="ppaction://media"/>
            <a:extLst>
              <a:ext uri="{FF2B5EF4-FFF2-40B4-BE49-F238E27FC236}">
                <a16:creationId xmlns:a16="http://schemas.microsoft.com/office/drawing/2014/main" id="{F116842F-E450-F1B2-A048-7A7E7E8DFF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05984103"/>
      </p:ext>
    </p:extLst>
  </p:cSld>
  <p:clrMapOvr>
    <a:masterClrMapping/>
  </p:clrMapOvr>
  <mc:AlternateContent xmlns:mc="http://schemas.openxmlformats.org/markup-compatibility/2006" xmlns:p14="http://schemas.microsoft.com/office/powerpoint/2010/main">
    <mc:Choice Requires="p14">
      <p:transition spd="slow" p14:dur="2000" advTm="6966"/>
    </mc:Choice>
    <mc:Fallback xmlns="">
      <p:transition spd="slow" advTm="6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45B2-699E-4BBA-9F3E-F81DF484D8F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7922B53-04E9-40FF-A4DD-BD492E806D4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5BD967A-A749-4595-A18F-5FE8DD46606C}"/>
              </a:ext>
            </a:extLst>
          </p:cNvPr>
          <p:cNvPicPr>
            <a:picLocks noChangeAspect="1"/>
          </p:cNvPicPr>
          <p:nvPr/>
        </p:nvPicPr>
        <p:blipFill>
          <a:blip r:embed="rId2"/>
          <a:stretch>
            <a:fillRect/>
          </a:stretch>
        </p:blipFill>
        <p:spPr>
          <a:xfrm>
            <a:off x="0" y="0"/>
            <a:ext cx="12550676" cy="6858000"/>
          </a:xfrm>
          <a:prstGeom prst="rect">
            <a:avLst/>
          </a:prstGeom>
        </p:spPr>
      </p:pic>
      <p:sp>
        <p:nvSpPr>
          <p:cNvPr id="6" name="TextBox 5">
            <a:extLst>
              <a:ext uri="{FF2B5EF4-FFF2-40B4-BE49-F238E27FC236}">
                <a16:creationId xmlns:a16="http://schemas.microsoft.com/office/drawing/2014/main" id="{1DAD3D77-5545-4366-95D7-11DF70C287D1}"/>
              </a:ext>
            </a:extLst>
          </p:cNvPr>
          <p:cNvSpPr txBox="1"/>
          <p:nvPr/>
        </p:nvSpPr>
        <p:spPr>
          <a:xfrm>
            <a:off x="2011680" y="72737"/>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40:3</a:t>
            </a:r>
            <a:endParaRPr lang="bo-CN" sz="2000" b="1" cap="all" dirty="0">
              <a:solidFill>
                <a:schemeClr val="bg1"/>
              </a:solidFill>
              <a:latin typeface="ArialMT"/>
            </a:endParaRPr>
          </a:p>
        </p:txBody>
      </p:sp>
    </p:spTree>
    <p:extLst>
      <p:ext uri="{BB962C8B-B14F-4D97-AF65-F5344CB8AC3E}">
        <p14:creationId xmlns:p14="http://schemas.microsoft.com/office/powerpoint/2010/main" val="29081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Place the altar of burnt offering in front of the entrance to the tabernacle, the Tent of Meeting.</a:t>
            </a:r>
            <a:endParaRPr lang="en-ZA" dirty="0"/>
          </a:p>
        </p:txBody>
      </p:sp>
      <p:sp>
        <p:nvSpPr>
          <p:cNvPr id="3" name="TextBox 2">
            <a:extLst>
              <a:ext uri="{FF2B5EF4-FFF2-40B4-BE49-F238E27FC236}">
                <a16:creationId xmlns:a16="http://schemas.microsoft.com/office/drawing/2014/main" id="{793AD607-1322-FD25-012A-94376728CA41}"/>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और मिलापवाले तम्बू के निवास के द्वार के सामने होमवेदी को रखना।</a:t>
            </a:r>
            <a:endParaRPr lang="en-IN" sz="4000" dirty="0"/>
          </a:p>
        </p:txBody>
      </p:sp>
      <p:pic>
        <p:nvPicPr>
          <p:cNvPr id="24" name="Audio 23">
            <a:hlinkClick r:id="" action="ppaction://media"/>
            <a:extLst>
              <a:ext uri="{FF2B5EF4-FFF2-40B4-BE49-F238E27FC236}">
                <a16:creationId xmlns:a16="http://schemas.microsoft.com/office/drawing/2014/main" id="{F23812E4-5DC0-D520-6ACC-39E77E4AC9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28372928"/>
      </p:ext>
    </p:extLst>
  </p:cSld>
  <p:clrMapOvr>
    <a:masterClrMapping/>
  </p:clrMapOvr>
  <mc:AlternateContent xmlns:mc="http://schemas.openxmlformats.org/markup-compatibility/2006" xmlns:p14="http://schemas.microsoft.com/office/powerpoint/2010/main">
    <mc:Choice Requires="p14">
      <p:transition spd="slow" p14:dur="2000" advTm="8194"/>
    </mc:Choice>
    <mc:Fallback xmlns="">
      <p:transition spd="slow" advTm="8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6A8A-4F8C-4D59-BAA0-9486C60C2FC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D1B22A6-EC2C-4A83-953F-7A8528708C6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3CDDA4B-B40C-42D2-8CC7-BB2240817CC2}"/>
              </a:ext>
            </a:extLst>
          </p:cNvPr>
          <p:cNvPicPr>
            <a:picLocks noChangeAspect="1"/>
          </p:cNvPicPr>
          <p:nvPr/>
        </p:nvPicPr>
        <p:blipFill>
          <a:blip r:embed="rId2"/>
          <a:stretch>
            <a:fillRect/>
          </a:stretch>
        </p:blipFill>
        <p:spPr>
          <a:xfrm>
            <a:off x="0" y="-134861"/>
            <a:ext cx="14216496" cy="7134751"/>
          </a:xfrm>
          <a:prstGeom prst="rect">
            <a:avLst/>
          </a:prstGeom>
        </p:spPr>
      </p:pic>
      <p:sp>
        <p:nvSpPr>
          <p:cNvPr id="6" name="TextBox 5">
            <a:extLst>
              <a:ext uri="{FF2B5EF4-FFF2-40B4-BE49-F238E27FC236}">
                <a16:creationId xmlns:a16="http://schemas.microsoft.com/office/drawing/2014/main" id="{8B65C27B-C65C-47DD-85B6-0B208B9C7B9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40:6</a:t>
            </a:r>
            <a:endParaRPr lang="bo-CN" sz="2000" b="1" cap="all" dirty="0">
              <a:solidFill>
                <a:schemeClr val="bg1"/>
              </a:solidFill>
              <a:latin typeface="ArialMT"/>
            </a:endParaRPr>
          </a:p>
        </p:txBody>
      </p:sp>
    </p:spTree>
    <p:extLst>
      <p:ext uri="{BB962C8B-B14F-4D97-AF65-F5344CB8AC3E}">
        <p14:creationId xmlns:p14="http://schemas.microsoft.com/office/powerpoint/2010/main" val="3896369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Take the anointing oil and anoint the tabernacle and everything in it; consecrate it along with all its furnishings, and it shall be holy.</a:t>
            </a:r>
            <a:endParaRPr lang="en-ZA" dirty="0"/>
          </a:p>
        </p:txBody>
      </p:sp>
      <p:sp>
        <p:nvSpPr>
          <p:cNvPr id="2" name="TextBox 1">
            <a:extLst>
              <a:ext uri="{FF2B5EF4-FFF2-40B4-BE49-F238E27FC236}">
                <a16:creationId xmlns:a16="http://schemas.microsoft.com/office/drawing/2014/main" id="{D0157784-1510-1EFA-BADC-49054EDB3053}"/>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और अभिषेक का तेल लेकर निवास का और जो कुछ उसमें होगा सब कुछ का अभिषेक करना, और सारे सामान समेत उसको पवित्र करना; तब वह पवित्र ठहरेगा।</a:t>
            </a:r>
            <a:endParaRPr lang="en-IN" sz="4000" dirty="0"/>
          </a:p>
        </p:txBody>
      </p:sp>
      <p:pic>
        <p:nvPicPr>
          <p:cNvPr id="6" name="Audio 5">
            <a:hlinkClick r:id="" action="ppaction://media"/>
            <a:extLst>
              <a:ext uri="{FF2B5EF4-FFF2-40B4-BE49-F238E27FC236}">
                <a16:creationId xmlns:a16="http://schemas.microsoft.com/office/drawing/2014/main" id="{2DEFDC88-AC6E-AFBD-F147-2486E7E9FD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7204449"/>
      </p:ext>
    </p:extLst>
  </p:cSld>
  <p:clrMapOvr>
    <a:masterClrMapping/>
  </p:clrMapOvr>
  <mc:AlternateContent xmlns:mc="http://schemas.openxmlformats.org/markup-compatibility/2006" xmlns:p14="http://schemas.microsoft.com/office/powerpoint/2010/main">
    <mc:Choice Requires="p14">
      <p:transition spd="slow" p14:dur="2000" advTm="10194"/>
    </mc:Choice>
    <mc:Fallback xmlns="">
      <p:transition spd="slow" advTm="10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40AAD-8D09-4ABD-A84A-673D195D8CE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1978CC8-55AD-4D85-A462-6E74648CA0E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2F0B23-5161-4C4F-93F2-5AE060A3D45B}"/>
              </a:ext>
            </a:extLst>
          </p:cNvPr>
          <p:cNvPicPr>
            <a:picLocks noChangeAspect="1"/>
          </p:cNvPicPr>
          <p:nvPr/>
        </p:nvPicPr>
        <p:blipFill>
          <a:blip r:embed="rId2"/>
          <a:stretch>
            <a:fillRect/>
          </a:stretch>
        </p:blipFill>
        <p:spPr>
          <a:xfrm>
            <a:off x="-1" y="0"/>
            <a:ext cx="13665805" cy="6858000"/>
          </a:xfrm>
          <a:prstGeom prst="rect">
            <a:avLst/>
          </a:prstGeom>
        </p:spPr>
      </p:pic>
      <p:sp>
        <p:nvSpPr>
          <p:cNvPr id="6" name="TextBox 5">
            <a:extLst>
              <a:ext uri="{FF2B5EF4-FFF2-40B4-BE49-F238E27FC236}">
                <a16:creationId xmlns:a16="http://schemas.microsoft.com/office/drawing/2014/main" id="{9739608A-2F70-440C-BA8E-F6BA0CE60B81}"/>
              </a:ext>
            </a:extLst>
          </p:cNvPr>
          <p:cNvSpPr txBox="1"/>
          <p:nvPr/>
        </p:nvSpPr>
        <p:spPr>
          <a:xfrm>
            <a:off x="1662545" y="230188"/>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40:9</a:t>
            </a:r>
            <a:endParaRPr lang="bo-CN" sz="2000" b="1" cap="all" dirty="0">
              <a:solidFill>
                <a:schemeClr val="bg1"/>
              </a:solidFill>
              <a:latin typeface="ArialMT"/>
            </a:endParaRPr>
          </a:p>
        </p:txBody>
      </p:sp>
    </p:spTree>
    <p:extLst>
      <p:ext uri="{BB962C8B-B14F-4D97-AF65-F5344CB8AC3E}">
        <p14:creationId xmlns:p14="http://schemas.microsoft.com/office/powerpoint/2010/main" val="1629549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Then bring Aaron and his sons to the entrance to the Tent of Meeting and wash them with water. </a:t>
            </a:r>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And you are to clothe Aaron with the holy garments, anoint him, and consecrate him, so that he may serve Me as a priest. </a:t>
            </a:r>
            <a:endParaRPr lang="en-ZA" dirty="0"/>
          </a:p>
        </p:txBody>
      </p:sp>
      <p:sp>
        <p:nvSpPr>
          <p:cNvPr id="5" name="TextBox 4">
            <a:extLst>
              <a:ext uri="{FF2B5EF4-FFF2-40B4-BE49-F238E27FC236}">
                <a16:creationId xmlns:a16="http://schemas.microsoft.com/office/drawing/2014/main" id="{DE2F8A99-E73E-C2F2-659C-5E297FD11B08}"/>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तब हारून और उसके पुत्रों को मिलापवाले तम्बू के द्वार पर ले जाकर जल से नहलाना, 13 और हारून को पवित्र वस्त्र पहनाना, और उसका अभिषेक करके उसको पवित्र करना कि वह मेरे लिये याजक का काम करे।</a:t>
            </a:r>
            <a:endParaRPr lang="en-IN" sz="4000" dirty="0"/>
          </a:p>
        </p:txBody>
      </p:sp>
      <p:pic>
        <p:nvPicPr>
          <p:cNvPr id="6" name="Audio 5">
            <a:hlinkClick r:id="" action="ppaction://media"/>
            <a:extLst>
              <a:ext uri="{FF2B5EF4-FFF2-40B4-BE49-F238E27FC236}">
                <a16:creationId xmlns:a16="http://schemas.microsoft.com/office/drawing/2014/main" id="{461F816D-4EE4-2E34-D870-F7B01B7BD1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06984357"/>
      </p:ext>
    </p:extLst>
  </p:cSld>
  <p:clrMapOvr>
    <a:masterClrMapping/>
  </p:clrMapOvr>
  <mc:AlternateContent xmlns:mc="http://schemas.openxmlformats.org/markup-compatibility/2006" xmlns:p14="http://schemas.microsoft.com/office/powerpoint/2010/main">
    <mc:Choice Requires="p14">
      <p:transition spd="slow" p14:dur="2000" advTm="17054"/>
    </mc:Choice>
    <mc:Fallback xmlns="">
      <p:transition spd="slow" advTm="1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57B0-224C-4996-B45D-4B23544C224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E8F8386-6BDF-49DF-AC98-C8E701CA049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DCE700C-BACF-4509-BD3C-6D05B8F2BC5A}"/>
              </a:ext>
            </a:extLst>
          </p:cNvPr>
          <p:cNvPicPr>
            <a:picLocks noChangeAspect="1"/>
          </p:cNvPicPr>
          <p:nvPr/>
        </p:nvPicPr>
        <p:blipFill>
          <a:blip r:embed="rId2"/>
          <a:stretch>
            <a:fillRect/>
          </a:stretch>
        </p:blipFill>
        <p:spPr>
          <a:xfrm>
            <a:off x="-1" y="-7883"/>
            <a:ext cx="14173413" cy="6976242"/>
          </a:xfrm>
          <a:prstGeom prst="rect">
            <a:avLst/>
          </a:prstGeom>
        </p:spPr>
      </p:pic>
      <p:sp>
        <p:nvSpPr>
          <p:cNvPr id="6" name="TextBox 5">
            <a:extLst>
              <a:ext uri="{FF2B5EF4-FFF2-40B4-BE49-F238E27FC236}">
                <a16:creationId xmlns:a16="http://schemas.microsoft.com/office/drawing/2014/main" id="{34E1E12E-3256-4C24-ADD0-0D8B25A92716}"/>
              </a:ext>
            </a:extLst>
          </p:cNvPr>
          <p:cNvSpPr txBox="1"/>
          <p:nvPr/>
        </p:nvSpPr>
        <p:spPr>
          <a:xfrm>
            <a:off x="9210502" y="230188"/>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40:12,13</a:t>
            </a:r>
            <a:endParaRPr lang="bo-CN" sz="2000" b="1" cap="all" dirty="0">
              <a:solidFill>
                <a:schemeClr val="bg1"/>
              </a:solidFill>
              <a:latin typeface="ArialMT"/>
            </a:endParaRPr>
          </a:p>
        </p:txBody>
      </p:sp>
    </p:spTree>
    <p:extLst>
      <p:ext uri="{BB962C8B-B14F-4D97-AF65-F5344CB8AC3E}">
        <p14:creationId xmlns:p14="http://schemas.microsoft.com/office/powerpoint/2010/main" val="3811201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34</a:t>
            </a:r>
            <a:r>
              <a:rPr lang="en-US" sz="4000" b="0" i="0">
                <a:solidFill>
                  <a:srgbClr val="121212"/>
                </a:solidFill>
                <a:effectLst/>
                <a:latin typeface="Inter" panose="020B0502030000000004" pitchFamily="34" charset="0"/>
              </a:rPr>
              <a:t>Then the cloud covered the Tent of Meeting, and the glory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filled the tabernacle. </a:t>
            </a:r>
            <a:endParaRPr lang="en-ZA" dirty="0"/>
          </a:p>
        </p:txBody>
      </p:sp>
      <p:sp>
        <p:nvSpPr>
          <p:cNvPr id="2" name="TextBox 1">
            <a:extLst>
              <a:ext uri="{FF2B5EF4-FFF2-40B4-BE49-F238E27FC236}">
                <a16:creationId xmlns:a16="http://schemas.microsoft.com/office/drawing/2014/main" id="{6AF1D26E-56FE-75F4-0F8D-9B16CA203973}"/>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34 तब बादल मिलापवाले तम्बू पर छा गया, और यहोवा का तेज निवास-स्थान में भर गया।</a:t>
            </a:r>
            <a:endParaRPr lang="en-IN" sz="4000" dirty="0"/>
          </a:p>
        </p:txBody>
      </p:sp>
      <p:pic>
        <p:nvPicPr>
          <p:cNvPr id="11" name="Audio 10">
            <a:hlinkClick r:id="" action="ppaction://media"/>
            <a:extLst>
              <a:ext uri="{FF2B5EF4-FFF2-40B4-BE49-F238E27FC236}">
                <a16:creationId xmlns:a16="http://schemas.microsoft.com/office/drawing/2014/main" id="{8EEBD64E-64D0-8BF0-7A13-491DD0F935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4364831"/>
      </p:ext>
    </p:extLst>
  </p:cSld>
  <p:clrMapOvr>
    <a:masterClrMapping/>
  </p:clrMapOvr>
  <mc:AlternateContent xmlns:mc="http://schemas.openxmlformats.org/markup-compatibility/2006" xmlns:p14="http://schemas.microsoft.com/office/powerpoint/2010/main">
    <mc:Choice Requires="p14">
      <p:transition spd="slow" p14:dur="2000" advTm="7578"/>
    </mc:Choice>
    <mc:Fallback xmlns="">
      <p:transition spd="slow" advTm="7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6365-B196-49D6-B023-BB10D0546D9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F3A366D-8F2C-444E-993C-BFF29298A97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64CD8FF-CD8F-493E-B787-81EE753F3D0F}"/>
              </a:ext>
            </a:extLst>
          </p:cNvPr>
          <p:cNvPicPr>
            <a:picLocks noChangeAspect="1"/>
          </p:cNvPicPr>
          <p:nvPr/>
        </p:nvPicPr>
        <p:blipFill>
          <a:blip r:embed="rId3"/>
          <a:stretch>
            <a:fillRect/>
          </a:stretch>
        </p:blipFill>
        <p:spPr>
          <a:xfrm>
            <a:off x="-1365737" y="0"/>
            <a:ext cx="13557737" cy="6858000"/>
          </a:xfrm>
          <a:prstGeom prst="rect">
            <a:avLst/>
          </a:prstGeom>
        </p:spPr>
      </p:pic>
      <p:sp>
        <p:nvSpPr>
          <p:cNvPr id="6" name="TextBox 5">
            <a:extLst>
              <a:ext uri="{FF2B5EF4-FFF2-40B4-BE49-F238E27FC236}">
                <a16:creationId xmlns:a16="http://schemas.microsoft.com/office/drawing/2014/main" id="{162BA008-A029-8196-2E71-C914EAC60F14}"/>
              </a:ext>
            </a:extLst>
          </p:cNvPr>
          <p:cNvSpPr txBox="1"/>
          <p:nvPr/>
        </p:nvSpPr>
        <p:spPr>
          <a:xfrm>
            <a:off x="5931614" y="2055813"/>
            <a:ext cx="5155324" cy="2816666"/>
          </a:xfrm>
          <a:prstGeom prst="rect">
            <a:avLst/>
          </a:prstGeom>
          <a:noFill/>
        </p:spPr>
        <p:txBody>
          <a:bodyPr wrap="square" rtlCol="0">
            <a:noAutofit/>
          </a:bodyPr>
          <a:lstStyle/>
          <a:p>
            <a:r>
              <a:rPr lang="hi-IN" sz="5400" b="0" i="0" u="none" strike="noStrike" baseline="0" dirty="0">
                <a:solidFill>
                  <a:schemeClr val="bg1"/>
                </a:solidFill>
                <a:latin typeface="TimesNewRomanPSMT"/>
              </a:rPr>
              <a:t>मिलाप वाला तम्बू - निर्गमन 35 - 40</a:t>
            </a:r>
            <a:endParaRPr lang="en-ZA" sz="5400" dirty="0">
              <a:solidFill>
                <a:schemeClr val="bg1"/>
              </a:solidFill>
            </a:endParaRPr>
          </a:p>
        </p:txBody>
      </p:sp>
    </p:spTree>
    <p:extLst>
      <p:ext uri="{BB962C8B-B14F-4D97-AF65-F5344CB8AC3E}">
        <p14:creationId xmlns:p14="http://schemas.microsoft.com/office/powerpoint/2010/main" val="1584256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2D61-BB13-4E57-9E8F-191D5818C2C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6CF5145-04DF-4F42-B2F8-483CC44FC73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21467FC-96F1-4F2F-8524-416A18A532EA}"/>
              </a:ext>
            </a:extLst>
          </p:cNvPr>
          <p:cNvPicPr>
            <a:picLocks noChangeAspect="1"/>
          </p:cNvPicPr>
          <p:nvPr/>
        </p:nvPicPr>
        <p:blipFill>
          <a:blip r:embed="rId2"/>
          <a:stretch>
            <a:fillRect/>
          </a:stretch>
        </p:blipFill>
        <p:spPr>
          <a:xfrm>
            <a:off x="-1" y="0"/>
            <a:ext cx="14386531" cy="6858000"/>
          </a:xfrm>
          <a:prstGeom prst="rect">
            <a:avLst/>
          </a:prstGeom>
        </p:spPr>
      </p:pic>
      <p:sp>
        <p:nvSpPr>
          <p:cNvPr id="6" name="TextBox 5">
            <a:extLst>
              <a:ext uri="{FF2B5EF4-FFF2-40B4-BE49-F238E27FC236}">
                <a16:creationId xmlns:a16="http://schemas.microsoft.com/office/drawing/2014/main" id="{EE355B0A-69E5-4602-9CBF-9C3E4A3286C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40:34</a:t>
            </a:r>
            <a:endParaRPr lang="bo-CN" sz="2000" b="1" cap="all" dirty="0">
              <a:solidFill>
                <a:schemeClr val="bg1"/>
              </a:solidFill>
              <a:latin typeface="ArialMT"/>
            </a:endParaRPr>
          </a:p>
        </p:txBody>
      </p:sp>
    </p:spTree>
    <p:extLst>
      <p:ext uri="{BB962C8B-B14F-4D97-AF65-F5344CB8AC3E}">
        <p14:creationId xmlns:p14="http://schemas.microsoft.com/office/powerpoint/2010/main" val="3463867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38</a:t>
            </a:r>
            <a:r>
              <a:rPr lang="en-US" sz="4000" b="0" i="0" dirty="0">
                <a:solidFill>
                  <a:srgbClr val="121212"/>
                </a:solidFill>
                <a:effectLst/>
                <a:latin typeface="Inter" panose="020B0502030000000004" pitchFamily="34" charset="0"/>
              </a:rPr>
              <a:t>For the cloud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was over the tabernacle by day, and fire was in the cloud by night, in the sight of all the house of Israel through all their journeys.</a:t>
            </a:r>
            <a:endParaRPr lang="en-ZA" dirty="0"/>
          </a:p>
        </p:txBody>
      </p:sp>
      <p:sp>
        <p:nvSpPr>
          <p:cNvPr id="2" name="TextBox 1">
            <a:extLst>
              <a:ext uri="{FF2B5EF4-FFF2-40B4-BE49-F238E27FC236}">
                <a16:creationId xmlns:a16="http://schemas.microsoft.com/office/drawing/2014/main" id="{D4B75E6D-E1E6-0114-D5E9-2FE17511622C}"/>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38 इस्राएल के घराने की सारी यात्रा में दिन को तो यहोवा का बादल निवास पर, और रात को उसी बादल में आग उन सभी को दिखाई दिया करती थी।</a:t>
            </a:r>
            <a:endParaRPr lang="en-IN" sz="4000" dirty="0"/>
          </a:p>
        </p:txBody>
      </p:sp>
      <p:pic>
        <p:nvPicPr>
          <p:cNvPr id="25" name="Audio 24">
            <a:hlinkClick r:id="" action="ppaction://media"/>
            <a:extLst>
              <a:ext uri="{FF2B5EF4-FFF2-40B4-BE49-F238E27FC236}">
                <a16:creationId xmlns:a16="http://schemas.microsoft.com/office/drawing/2014/main" id="{D5125CBE-F0F4-13D3-2CF6-02E2BE24EC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67285979"/>
      </p:ext>
    </p:extLst>
  </p:cSld>
  <p:clrMapOvr>
    <a:masterClrMapping/>
  </p:clrMapOvr>
  <mc:AlternateContent xmlns:mc="http://schemas.openxmlformats.org/markup-compatibility/2006" xmlns:p14="http://schemas.microsoft.com/office/powerpoint/2010/main">
    <mc:Choice Requires="p14">
      <p:transition spd="slow" p14:dur="2000" advTm="16368"/>
    </mc:Choice>
    <mc:Fallback xmlns="">
      <p:transition spd="slow" advTm="1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F318-E2A3-47F1-8141-AB37A65C8F0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2D4745C-F86C-49C4-8027-49C5C97D7B8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CE47B40-864D-4ADC-923D-72C7EA86D337}"/>
              </a:ext>
            </a:extLst>
          </p:cNvPr>
          <p:cNvPicPr>
            <a:picLocks noChangeAspect="1"/>
          </p:cNvPicPr>
          <p:nvPr/>
        </p:nvPicPr>
        <p:blipFill>
          <a:blip r:embed="rId2"/>
          <a:stretch>
            <a:fillRect/>
          </a:stretch>
        </p:blipFill>
        <p:spPr>
          <a:xfrm>
            <a:off x="0" y="0"/>
            <a:ext cx="12677969" cy="6858000"/>
          </a:xfrm>
          <a:prstGeom prst="rect">
            <a:avLst/>
          </a:prstGeom>
        </p:spPr>
      </p:pic>
      <p:sp>
        <p:nvSpPr>
          <p:cNvPr id="6" name="TextBox 5">
            <a:extLst>
              <a:ext uri="{FF2B5EF4-FFF2-40B4-BE49-F238E27FC236}">
                <a16:creationId xmlns:a16="http://schemas.microsoft.com/office/drawing/2014/main" id="{64E47108-B2A3-4561-BC9E-2C5586556CF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40:38</a:t>
            </a:r>
            <a:endParaRPr lang="bo-CN" sz="2000" b="1" cap="all" dirty="0">
              <a:solidFill>
                <a:schemeClr val="bg1"/>
              </a:solidFill>
              <a:latin typeface="ArialMT"/>
            </a:endParaRPr>
          </a:p>
        </p:txBody>
      </p:sp>
    </p:spTree>
    <p:extLst>
      <p:ext uri="{BB962C8B-B14F-4D97-AF65-F5344CB8AC3E}">
        <p14:creationId xmlns:p14="http://schemas.microsoft.com/office/powerpoint/2010/main" val="235966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ZA" sz="3600" dirty="0">
                <a:solidFill>
                  <a:srgbClr val="777777"/>
                </a:solidFill>
                <a:latin typeface="Arial" panose="020B0604020202020204" pitchFamily="34" charset="0"/>
              </a:rPr>
              <a:t>Moses said to the Israelites </a:t>
            </a:r>
            <a:r>
              <a:rPr lang="en-US" sz="3600" b="0" i="0" dirty="0">
                <a:solidFill>
                  <a:srgbClr val="121212"/>
                </a:solidFill>
                <a:effectLst/>
                <a:latin typeface="ArialMT"/>
              </a:rPr>
              <a:t>35:10</a:t>
            </a:r>
            <a:r>
              <a:rPr lang="en-US" sz="3600" b="0" i="0" dirty="0">
                <a:solidFill>
                  <a:srgbClr val="121212"/>
                </a:solidFill>
                <a:effectLst/>
                <a:latin typeface="Inter" panose="020B0502030000000004" pitchFamily="34" charset="0"/>
              </a:rPr>
              <a:t>Let every skilled craftsman among you come and make everything that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has commanded:</a:t>
            </a:r>
          </a:p>
          <a:p>
            <a:pPr algn="l"/>
            <a:r>
              <a:rPr lang="en-US" sz="3600" b="0" i="0" dirty="0">
                <a:solidFill>
                  <a:srgbClr val="777A7B"/>
                </a:solidFill>
                <a:effectLst/>
                <a:latin typeface="Inter" panose="020B0502030000000004" pitchFamily="34" charset="0"/>
              </a:rPr>
              <a:t>11</a:t>
            </a:r>
            <a:r>
              <a:rPr lang="en-US" sz="3600" b="0" i="0" dirty="0">
                <a:solidFill>
                  <a:srgbClr val="121212"/>
                </a:solidFill>
                <a:effectLst/>
                <a:latin typeface="Inter" panose="020B0502030000000004" pitchFamily="34" charset="0"/>
              </a:rPr>
              <a:t>the tabernacle with its tent and covering, its clasps and frames, its crossbars, posts, and bases;</a:t>
            </a:r>
          </a:p>
          <a:p>
            <a:endParaRPr lang="en-ZA" dirty="0"/>
          </a:p>
        </p:txBody>
      </p:sp>
      <p:sp>
        <p:nvSpPr>
          <p:cNvPr id="2" name="TextBox 1">
            <a:extLst>
              <a:ext uri="{FF2B5EF4-FFF2-40B4-BE49-F238E27FC236}">
                <a16:creationId xmlns:a16="http://schemas.microsoft.com/office/drawing/2014/main" id="{9E200DBA-C94D-C72E-662B-429D1403FAAA}"/>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मूसा ने इस्राएलियों से कहा</a:t>
            </a:r>
            <a:r>
              <a:rPr lang="en-US" sz="4000" dirty="0">
                <a:solidFill>
                  <a:srgbClr val="121212"/>
                </a:solidFill>
                <a:latin typeface="Open Sans" panose="020B0606030504020204" pitchFamily="34" charset="0"/>
              </a:rPr>
              <a:t> </a:t>
            </a:r>
            <a:r>
              <a:rPr lang="en-US" sz="4000" b="0" i="0" dirty="0">
                <a:solidFill>
                  <a:srgbClr val="121212"/>
                </a:solidFill>
                <a:effectLst/>
                <a:latin typeface="Open Sans" panose="020B0606030504020204" pitchFamily="34" charset="0"/>
              </a:rPr>
              <a:t>35:10</a:t>
            </a:r>
            <a:r>
              <a:rPr lang="hi-IN" sz="4000" b="0" i="0" dirty="0">
                <a:solidFill>
                  <a:srgbClr val="121212"/>
                </a:solidFill>
                <a:effectLst/>
                <a:latin typeface="Open Sans" panose="020B0606030504020204" pitchFamily="34" charset="0"/>
              </a:rPr>
              <a:t> “तुम में से जितनों के हृदय में बुद्धि का प्रकाश है वे सब आकर जिस-जिस वस्तु की आज्ञा यहोवा ने दी है वे सब बनाएँ। 11 अर्थात् तम्बू, और आवरण समेत निवास, और उसकी घुंडी, तख्ते, बेंड़े, खम्भे और कुर्सियाँ;</a:t>
            </a:r>
            <a:endParaRPr lang="en-IN" sz="4000" dirty="0"/>
          </a:p>
        </p:txBody>
      </p:sp>
      <p:pic>
        <p:nvPicPr>
          <p:cNvPr id="50" name="Audio 49">
            <a:hlinkClick r:id="" action="ppaction://media"/>
            <a:extLst>
              <a:ext uri="{FF2B5EF4-FFF2-40B4-BE49-F238E27FC236}">
                <a16:creationId xmlns:a16="http://schemas.microsoft.com/office/drawing/2014/main" id="{66F03302-F034-14D8-E52C-F539014D2F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9965"/>
    </mc:Choice>
    <mc:Fallback xmlns="">
      <p:transition spd="slow" advTm="19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1798-D624-4EDB-957F-76CB9948936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42DE790-8041-4008-9401-DF7C9E0D2D1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1032C55-9FDA-4171-AFE1-FEC0401D14AD}"/>
              </a:ext>
            </a:extLst>
          </p:cNvPr>
          <p:cNvPicPr>
            <a:picLocks noChangeAspect="1"/>
          </p:cNvPicPr>
          <p:nvPr/>
        </p:nvPicPr>
        <p:blipFill>
          <a:blip r:embed="rId2"/>
          <a:stretch>
            <a:fillRect/>
          </a:stretch>
        </p:blipFill>
        <p:spPr>
          <a:xfrm>
            <a:off x="-1635761" y="0"/>
            <a:ext cx="13827761" cy="6858000"/>
          </a:xfrm>
          <a:prstGeom prst="rect">
            <a:avLst/>
          </a:prstGeom>
        </p:spPr>
      </p:pic>
      <p:sp>
        <p:nvSpPr>
          <p:cNvPr id="6" name="TextBox 5">
            <a:extLst>
              <a:ext uri="{FF2B5EF4-FFF2-40B4-BE49-F238E27FC236}">
                <a16:creationId xmlns:a16="http://schemas.microsoft.com/office/drawing/2014/main" id="{7B98C829-F3B8-4DD8-B74F-7424A872059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35:10,11</a:t>
            </a:r>
            <a:endParaRPr lang="bo-CN" sz="2000" b="1" cap="all" dirty="0">
              <a:solidFill>
                <a:schemeClr val="bg1"/>
              </a:solidFill>
              <a:latin typeface="ArialMT"/>
            </a:endParaRPr>
          </a:p>
        </p:txBody>
      </p:sp>
    </p:spTree>
    <p:extLst>
      <p:ext uri="{BB962C8B-B14F-4D97-AF65-F5344CB8AC3E}">
        <p14:creationId xmlns:p14="http://schemas.microsoft.com/office/powerpoint/2010/main" val="263084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36:8</a:t>
            </a:r>
            <a:r>
              <a:rPr lang="en-US" sz="3600" b="0" i="0" dirty="0">
                <a:solidFill>
                  <a:srgbClr val="121212"/>
                </a:solidFill>
                <a:effectLst/>
                <a:latin typeface="Inter" panose="020B0502030000000004" pitchFamily="34" charset="0"/>
              </a:rPr>
              <a:t>All the skilled craftsmen among the workmen made the ten curtains for the tabernacle. They were made of finely spun linen, as well as blue, purple, and scarlet yarn, with cherubim skillfully worked into them.</a:t>
            </a:r>
            <a:endParaRPr lang="en-ZA" dirty="0"/>
          </a:p>
        </p:txBody>
      </p:sp>
      <p:sp>
        <p:nvSpPr>
          <p:cNvPr id="2" name="TextBox 1">
            <a:extLst>
              <a:ext uri="{FF2B5EF4-FFF2-40B4-BE49-F238E27FC236}">
                <a16:creationId xmlns:a16="http://schemas.microsoft.com/office/drawing/2014/main" id="{610405C9-92BB-3D22-23A7-6B757B626112}"/>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8 और काम करनेवाले जितने बुद्धिमान थे</a:t>
            </a:r>
            <a:r>
              <a:rPr lang="en-US" sz="4000" b="0" i="0" dirty="0">
                <a:solidFill>
                  <a:srgbClr val="121212"/>
                </a:solidFill>
                <a:effectLst/>
                <a:latin typeface="Open Sans" panose="020B0606030504020204" pitchFamily="34" charset="0"/>
              </a:rPr>
              <a:t>a </a:t>
            </a:r>
            <a:r>
              <a:rPr lang="hi-IN" sz="4000" b="0" i="0" dirty="0">
                <a:solidFill>
                  <a:srgbClr val="121212"/>
                </a:solidFill>
                <a:effectLst/>
                <a:latin typeface="Open Sans" panose="020B0606030504020204" pitchFamily="34" charset="0"/>
              </a:rPr>
              <a:t>उन्होंने निवास के लिये बटी हुई सूक्ष्म सनी के कपड़े के, और नीले, बैंगनी और लाल रंग के कपड़े के दस परदों को काढ़े हुए करूबों सहित बनाया।</a:t>
            </a:r>
            <a:endParaRPr lang="en-IN" sz="4000" dirty="0"/>
          </a:p>
        </p:txBody>
      </p:sp>
      <p:pic>
        <p:nvPicPr>
          <p:cNvPr id="11" name="Audio 10">
            <a:hlinkClick r:id="" action="ppaction://media"/>
            <a:extLst>
              <a:ext uri="{FF2B5EF4-FFF2-40B4-BE49-F238E27FC236}">
                <a16:creationId xmlns:a16="http://schemas.microsoft.com/office/drawing/2014/main" id="{D525F901-0384-F713-2317-CD53CA08FF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9691"/>
    </mc:Choice>
    <mc:Fallback xmlns="">
      <p:transition spd="slow" advTm="19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DE40-0AAC-4143-B8E3-1AC69CDCA00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ED46BF2-D692-4C70-B530-59F8FCC6661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94C0CF-E2D9-47E5-87FD-0C9DBF461C08}"/>
              </a:ext>
            </a:extLst>
          </p:cNvPr>
          <p:cNvPicPr>
            <a:picLocks noChangeAspect="1"/>
          </p:cNvPicPr>
          <p:nvPr/>
        </p:nvPicPr>
        <p:blipFill>
          <a:blip r:embed="rId2"/>
          <a:stretch>
            <a:fillRect/>
          </a:stretch>
        </p:blipFill>
        <p:spPr>
          <a:xfrm>
            <a:off x="0" y="0"/>
            <a:ext cx="13215257" cy="6858000"/>
          </a:xfrm>
          <a:prstGeom prst="rect">
            <a:avLst/>
          </a:prstGeom>
        </p:spPr>
      </p:pic>
      <p:sp>
        <p:nvSpPr>
          <p:cNvPr id="6" name="TextBox 5">
            <a:extLst>
              <a:ext uri="{FF2B5EF4-FFF2-40B4-BE49-F238E27FC236}">
                <a16:creationId xmlns:a16="http://schemas.microsoft.com/office/drawing/2014/main" id="{85D57369-6826-4A97-AE13-6300400346A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36:8</a:t>
            </a:r>
            <a:endParaRPr lang="bo-CN" sz="2000" b="1" cap="all" dirty="0">
              <a:solidFill>
                <a:schemeClr val="bg1"/>
              </a:solidFill>
              <a:latin typeface="ArialMT"/>
            </a:endParaRPr>
          </a:p>
        </p:txBody>
      </p:sp>
    </p:spTree>
    <p:extLst>
      <p:ext uri="{BB962C8B-B14F-4D97-AF65-F5344CB8AC3E}">
        <p14:creationId xmlns:p14="http://schemas.microsoft.com/office/powerpoint/2010/main" val="1146705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Additionally, he made for the tent a covering of ram skins dyed red, and over that a covering of fine leather.</a:t>
            </a:r>
            <a:endParaRPr lang="en-ZA" dirty="0"/>
          </a:p>
        </p:txBody>
      </p:sp>
      <p:sp>
        <p:nvSpPr>
          <p:cNvPr id="2" name="TextBox 1">
            <a:extLst>
              <a:ext uri="{FF2B5EF4-FFF2-40B4-BE49-F238E27FC236}">
                <a16:creationId xmlns:a16="http://schemas.microsoft.com/office/drawing/2014/main" id="{62B6BAE0-ED51-33F2-EB3B-9EF61493000C}"/>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19 और उसने तम्बू के लिये लाल रंग से रंगी हुई मेढ़ों की खालों का एक ओढ़ना और उसके ऊपर के लिये सुइसों की खालों का एक ओढ़ना बनाया।</a:t>
            </a:r>
            <a:endParaRPr lang="en-IN" sz="4000" dirty="0"/>
          </a:p>
        </p:txBody>
      </p:sp>
      <p:pic>
        <p:nvPicPr>
          <p:cNvPr id="37" name="Audio 36">
            <a:hlinkClick r:id="" action="ppaction://media"/>
            <a:extLst>
              <a:ext uri="{FF2B5EF4-FFF2-40B4-BE49-F238E27FC236}">
                <a16:creationId xmlns:a16="http://schemas.microsoft.com/office/drawing/2014/main" id="{6CBCBC03-D8F2-3DE9-284C-821F35A9DC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3187"/>
    </mc:Choice>
    <mc:Fallback xmlns="">
      <p:transition spd="slow" advTm="1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1950</TotalTime>
  <Words>1440</Words>
  <Application>Microsoft Office PowerPoint</Application>
  <PresentationFormat>Widescreen</PresentationFormat>
  <Paragraphs>84</Paragraphs>
  <Slides>42</Slides>
  <Notes>4</Notes>
  <HiddenSlides>0</HiddenSlides>
  <MMClips>21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Aptos</vt:lpstr>
      <vt:lpstr>Arial</vt:lpstr>
      <vt:lpstr>ArialMT</vt:lpstr>
      <vt:lpstr>Calibri</vt:lpstr>
      <vt:lpstr>Calibri Light</vt:lpstr>
      <vt:lpstr>Inter</vt:lpstr>
      <vt:lpstr>Open Sans</vt:lpstr>
      <vt:lpstr>PT Serif</vt:lpstr>
      <vt:lpstr>Symbol</vt:lpstr>
      <vt:lpstr>Times New Roman</vt:lpstr>
      <vt:lpstr>TimesNewRomanPS-BoldMT</vt:lpstr>
      <vt:lpstr>TimesNewRomanPSMT</vt:lpstr>
      <vt:lpstr>Office Theme</vt:lpstr>
      <vt:lpstr>11-1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88</cp:revision>
  <dcterms:created xsi:type="dcterms:W3CDTF">2021-07-20T09:23:46Z</dcterms:created>
  <dcterms:modified xsi:type="dcterms:W3CDTF">2024-07-23T22:43:00Z</dcterms:modified>
</cp:coreProperties>
</file>