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12" r:id="rId2"/>
    <p:sldId id="313" r:id="rId3"/>
    <p:sldId id="286" r:id="rId4"/>
    <p:sldId id="320" r:id="rId5"/>
    <p:sldId id="321" r:id="rId6"/>
    <p:sldId id="322" r:id="rId7"/>
    <p:sldId id="287" r:id="rId8"/>
    <p:sldId id="323" r:id="rId9"/>
    <p:sldId id="295" r:id="rId10"/>
    <p:sldId id="324" r:id="rId11"/>
    <p:sldId id="296" r:id="rId12"/>
    <p:sldId id="325" r:id="rId13"/>
    <p:sldId id="297" r:id="rId14"/>
    <p:sldId id="326" r:id="rId15"/>
    <p:sldId id="298" r:id="rId16"/>
    <p:sldId id="327" r:id="rId17"/>
    <p:sldId id="311" r:id="rId18"/>
    <p:sldId id="328" r:id="rId19"/>
    <p:sldId id="299" r:id="rId20"/>
    <p:sldId id="329" r:id="rId21"/>
    <p:sldId id="300" r:id="rId22"/>
    <p:sldId id="330" r:id="rId23"/>
    <p:sldId id="301" r:id="rId24"/>
    <p:sldId id="331" r:id="rId25"/>
    <p:sldId id="309" r:id="rId26"/>
    <p:sldId id="332" r:id="rId27"/>
    <p:sldId id="302" r:id="rId28"/>
    <p:sldId id="333" r:id="rId29"/>
    <p:sldId id="310" r:id="rId30"/>
    <p:sldId id="334" r:id="rId31"/>
    <p:sldId id="303" r:id="rId32"/>
    <p:sldId id="33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017F41-3FF9-4EFC-A80F-48C35ED3B62D}" v="164" dt="2023-08-17T06:24:27.4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84252" autoAdjust="0"/>
  </p:normalViewPr>
  <p:slideViewPr>
    <p:cSldViewPr snapToGrid="0">
      <p:cViewPr varScale="1">
        <p:scale>
          <a:sx n="54" d="100"/>
          <a:sy n="54" d="100"/>
        </p:scale>
        <p:origin x="114" y="1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F017F41-3FF9-4EFC-A80F-48C35ED3B62D}"/>
    <pc:docChg chg="modSld">
      <pc:chgData name="Leonie Smith" userId="fed1330f33f5650e" providerId="LiveId" clId="{0F017F41-3FF9-4EFC-A80F-48C35ED3B62D}" dt="2023-08-17T06:24:27.414" v="238"/>
      <pc:docMkLst>
        <pc:docMk/>
      </pc:docMkLst>
      <pc:sldChg chg="addSp delSp modSp mod modTransition modAnim">
        <pc:chgData name="Leonie Smith" userId="fed1330f33f5650e" providerId="LiveId" clId="{0F017F41-3FF9-4EFC-A80F-48C35ED3B62D}" dt="2023-08-17T05:09:57.942" v="16"/>
        <pc:sldMkLst>
          <pc:docMk/>
          <pc:sldMk cId="2223752114" sldId="286"/>
        </pc:sldMkLst>
        <pc:picChg chg="add del mod">
          <ac:chgData name="Leonie Smith" userId="fed1330f33f5650e" providerId="LiveId" clId="{0F017F41-3FF9-4EFC-A80F-48C35ED3B62D}" dt="2023-08-17T05:09:21.470" v="9"/>
          <ac:picMkLst>
            <pc:docMk/>
            <pc:sldMk cId="2223752114" sldId="286"/>
            <ac:picMk id="10" creationId="{AD77C5DD-9C86-E14B-6C17-92122BD77DEB}"/>
          </ac:picMkLst>
        </pc:picChg>
        <pc:picChg chg="add del mod">
          <ac:chgData name="Leonie Smith" userId="fed1330f33f5650e" providerId="LiveId" clId="{0F017F41-3FF9-4EFC-A80F-48C35ED3B62D}" dt="2023-08-17T05:09:27.535" v="10"/>
          <ac:picMkLst>
            <pc:docMk/>
            <pc:sldMk cId="2223752114" sldId="286"/>
            <ac:picMk id="13" creationId="{24A9AB7C-5E48-1DFB-2291-26F6B025E530}"/>
          </ac:picMkLst>
        </pc:picChg>
        <pc:picChg chg="add del mod">
          <ac:chgData name="Leonie Smith" userId="fed1330f33f5650e" providerId="LiveId" clId="{0F017F41-3FF9-4EFC-A80F-48C35ED3B62D}" dt="2023-08-17T05:09:35.814" v="12"/>
          <ac:picMkLst>
            <pc:docMk/>
            <pc:sldMk cId="2223752114" sldId="286"/>
            <ac:picMk id="14" creationId="{AE68C02D-E2DB-D3E5-BE15-F2421D088383}"/>
          </ac:picMkLst>
        </pc:picChg>
        <pc:picChg chg="add del mod ord">
          <ac:chgData name="Leonie Smith" userId="fed1330f33f5650e" providerId="LiveId" clId="{0F017F41-3FF9-4EFC-A80F-48C35ED3B62D}" dt="2023-08-17T05:09:41.643" v="13"/>
          <ac:picMkLst>
            <pc:docMk/>
            <pc:sldMk cId="2223752114" sldId="286"/>
            <ac:picMk id="18" creationId="{2BD4C462-CF5A-96CA-C25F-69046936439D}"/>
          </ac:picMkLst>
        </pc:picChg>
        <pc:picChg chg="add del mod">
          <ac:chgData name="Leonie Smith" userId="fed1330f33f5650e" providerId="LiveId" clId="{0F017F41-3FF9-4EFC-A80F-48C35ED3B62D}" dt="2023-08-17T05:09:52.085" v="15"/>
          <ac:picMkLst>
            <pc:docMk/>
            <pc:sldMk cId="2223752114" sldId="286"/>
            <ac:picMk id="19" creationId="{3DDB79BE-FE06-6C00-9CFA-E5B14A4721CE}"/>
          </ac:picMkLst>
        </pc:picChg>
        <pc:picChg chg="add del mod ord">
          <ac:chgData name="Leonie Smith" userId="fed1330f33f5650e" providerId="LiveId" clId="{0F017F41-3FF9-4EFC-A80F-48C35ED3B62D}" dt="2023-08-17T05:09:57.942" v="16"/>
          <ac:picMkLst>
            <pc:docMk/>
            <pc:sldMk cId="2223752114" sldId="286"/>
            <ac:picMk id="24" creationId="{68D82E4B-208F-D9D3-88EC-E4BA44E72E15}"/>
          </ac:picMkLst>
        </pc:picChg>
        <pc:picChg chg="add mod">
          <ac:chgData name="Leonie Smith" userId="fed1330f33f5650e" providerId="LiveId" clId="{0F017F41-3FF9-4EFC-A80F-48C35ED3B62D}" dt="2023-08-17T05:09:57.942" v="16"/>
          <ac:picMkLst>
            <pc:docMk/>
            <pc:sldMk cId="2223752114" sldId="286"/>
            <ac:picMk id="25" creationId="{B8A90F33-E34A-6574-7955-C1B74575B3D6}"/>
          </ac:picMkLst>
        </pc:picChg>
      </pc:sldChg>
      <pc:sldChg chg="addSp delSp modSp mod modTransition modAnim">
        <pc:chgData name="Leonie Smith" userId="fed1330f33f5650e" providerId="LiveId" clId="{0F017F41-3FF9-4EFC-A80F-48C35ED3B62D}" dt="2023-08-17T05:19:28.814" v="39"/>
        <pc:sldMkLst>
          <pc:docMk/>
          <pc:sldMk cId="680484570" sldId="287"/>
        </pc:sldMkLst>
        <pc:picChg chg="add del mod">
          <ac:chgData name="Leonie Smith" userId="fed1330f33f5650e" providerId="LiveId" clId="{0F017F41-3FF9-4EFC-A80F-48C35ED3B62D}" dt="2023-08-17T05:18:47.025" v="35"/>
          <ac:picMkLst>
            <pc:docMk/>
            <pc:sldMk cId="680484570" sldId="287"/>
            <ac:picMk id="9" creationId="{8E4A243B-B96C-2B45-8DC1-695753E42C6E}"/>
          </ac:picMkLst>
        </pc:picChg>
        <pc:picChg chg="add del mod">
          <ac:chgData name="Leonie Smith" userId="fed1330f33f5650e" providerId="LiveId" clId="{0F017F41-3FF9-4EFC-A80F-48C35ED3B62D}" dt="2023-08-17T05:19:03.575" v="36"/>
          <ac:picMkLst>
            <pc:docMk/>
            <pc:sldMk cId="680484570" sldId="287"/>
            <ac:picMk id="13" creationId="{9E137A32-223E-3E6A-4BBB-12588921B00E}"/>
          </ac:picMkLst>
        </pc:picChg>
        <pc:picChg chg="add del mod">
          <ac:chgData name="Leonie Smith" userId="fed1330f33f5650e" providerId="LiveId" clId="{0F017F41-3FF9-4EFC-A80F-48C35ED3B62D}" dt="2023-08-17T05:19:05.009" v="38"/>
          <ac:picMkLst>
            <pc:docMk/>
            <pc:sldMk cId="680484570" sldId="287"/>
            <ac:picMk id="14" creationId="{59EAE324-523C-310F-569C-EEB420AFD4C2}"/>
          </ac:picMkLst>
        </pc:picChg>
        <pc:picChg chg="add del mod ord">
          <ac:chgData name="Leonie Smith" userId="fed1330f33f5650e" providerId="LiveId" clId="{0F017F41-3FF9-4EFC-A80F-48C35ED3B62D}" dt="2023-08-17T05:19:28.814" v="39"/>
          <ac:picMkLst>
            <pc:docMk/>
            <pc:sldMk cId="680484570" sldId="287"/>
            <ac:picMk id="17" creationId="{93E9C2C4-2705-BD2B-BBCC-C7C70404DA3C}"/>
          </ac:picMkLst>
        </pc:picChg>
        <pc:picChg chg="add mod">
          <ac:chgData name="Leonie Smith" userId="fed1330f33f5650e" providerId="LiveId" clId="{0F017F41-3FF9-4EFC-A80F-48C35ED3B62D}" dt="2023-08-17T05:19:28.814" v="39"/>
          <ac:picMkLst>
            <pc:docMk/>
            <pc:sldMk cId="680484570" sldId="287"/>
            <ac:picMk id="18" creationId="{901533BD-569C-8D4B-8FC3-C8AD354E1B7E}"/>
          </ac:picMkLst>
        </pc:picChg>
      </pc:sldChg>
      <pc:sldChg chg="addSp delSp modSp mod modTransition modAnim">
        <pc:chgData name="Leonie Smith" userId="fed1330f33f5650e" providerId="LiveId" clId="{0F017F41-3FF9-4EFC-A80F-48C35ED3B62D}" dt="2023-08-17T05:22:17.190" v="43"/>
        <pc:sldMkLst>
          <pc:docMk/>
          <pc:sldMk cId="3256631608" sldId="295"/>
        </pc:sldMkLst>
        <pc:picChg chg="add del mod">
          <ac:chgData name="Leonie Smith" userId="fed1330f33f5650e" providerId="LiveId" clId="{0F017F41-3FF9-4EFC-A80F-48C35ED3B62D}" dt="2023-08-17T05:21:57.558" v="42"/>
          <ac:picMkLst>
            <pc:docMk/>
            <pc:sldMk cId="3256631608" sldId="295"/>
            <ac:picMk id="8" creationId="{29FA88BB-9E63-2A04-0DB5-805EE8792C3A}"/>
          </ac:picMkLst>
        </pc:picChg>
        <pc:picChg chg="add del mod">
          <ac:chgData name="Leonie Smith" userId="fed1330f33f5650e" providerId="LiveId" clId="{0F017F41-3FF9-4EFC-A80F-48C35ED3B62D}" dt="2023-08-17T05:22:17.190" v="43"/>
          <ac:picMkLst>
            <pc:docMk/>
            <pc:sldMk cId="3256631608" sldId="295"/>
            <ac:picMk id="13" creationId="{D68021F2-3859-3702-94E4-24579652A34B}"/>
          </ac:picMkLst>
        </pc:picChg>
        <pc:picChg chg="add mod">
          <ac:chgData name="Leonie Smith" userId="fed1330f33f5650e" providerId="LiveId" clId="{0F017F41-3FF9-4EFC-A80F-48C35ED3B62D}" dt="2023-08-17T05:22:17.190" v="43"/>
          <ac:picMkLst>
            <pc:docMk/>
            <pc:sldMk cId="3256631608" sldId="295"/>
            <ac:picMk id="14" creationId="{618637DB-43BE-B09F-EE33-A563B3E17AD4}"/>
          </ac:picMkLst>
        </pc:picChg>
      </pc:sldChg>
      <pc:sldChg chg="addSp delSp modSp mod modTransition modAnim">
        <pc:chgData name="Leonie Smith" userId="fed1330f33f5650e" providerId="LiveId" clId="{0F017F41-3FF9-4EFC-A80F-48C35ED3B62D}" dt="2023-08-17T05:32:34.454" v="78"/>
        <pc:sldMkLst>
          <pc:docMk/>
          <pc:sldMk cId="105009278" sldId="296"/>
        </pc:sldMkLst>
        <pc:spChg chg="mod">
          <ac:chgData name="Leonie Smith" userId="fed1330f33f5650e" providerId="LiveId" clId="{0F017F41-3FF9-4EFC-A80F-48C35ED3B62D}" dt="2023-08-17T05:29:15.258" v="69" actId="20577"/>
          <ac:spMkLst>
            <pc:docMk/>
            <pc:sldMk cId="105009278" sldId="296"/>
            <ac:spMk id="4" creationId="{9A13E2D8-2F59-44C1-B1D2-79C300C26DD4}"/>
          </ac:spMkLst>
        </pc:spChg>
        <pc:picChg chg="add del mod">
          <ac:chgData name="Leonie Smith" userId="fed1330f33f5650e" providerId="LiveId" clId="{0F017F41-3FF9-4EFC-A80F-48C35ED3B62D}" dt="2023-08-17T05:24:11.483" v="46"/>
          <ac:picMkLst>
            <pc:docMk/>
            <pc:sldMk cId="105009278" sldId="296"/>
            <ac:picMk id="10" creationId="{13955BD8-81D8-906B-399F-716AE62C732D}"/>
          </ac:picMkLst>
        </pc:picChg>
        <pc:picChg chg="add del mod">
          <ac:chgData name="Leonie Smith" userId="fed1330f33f5650e" providerId="LiveId" clId="{0F017F41-3FF9-4EFC-A80F-48C35ED3B62D}" dt="2023-08-17T05:24:20.299" v="47"/>
          <ac:picMkLst>
            <pc:docMk/>
            <pc:sldMk cId="105009278" sldId="296"/>
            <ac:picMk id="13" creationId="{0856220C-E18A-0390-8EC7-7294B40BCCE3}"/>
          </ac:picMkLst>
        </pc:picChg>
        <pc:picChg chg="add del mod">
          <ac:chgData name="Leonie Smith" userId="fed1330f33f5650e" providerId="LiveId" clId="{0F017F41-3FF9-4EFC-A80F-48C35ED3B62D}" dt="2023-08-17T05:24:21.670" v="49"/>
          <ac:picMkLst>
            <pc:docMk/>
            <pc:sldMk cId="105009278" sldId="296"/>
            <ac:picMk id="14" creationId="{06E11E44-5A45-AEEC-3C43-901E01463CAC}"/>
          </ac:picMkLst>
        </pc:picChg>
        <pc:picChg chg="add del mod ord">
          <ac:chgData name="Leonie Smith" userId="fed1330f33f5650e" providerId="LiveId" clId="{0F017F41-3FF9-4EFC-A80F-48C35ED3B62D}" dt="2023-08-17T05:24:31.514" v="50"/>
          <ac:picMkLst>
            <pc:docMk/>
            <pc:sldMk cId="105009278" sldId="296"/>
            <ac:picMk id="16" creationId="{A92464A2-6F86-7F1F-4847-C5045BD7D0AB}"/>
          </ac:picMkLst>
        </pc:picChg>
        <pc:picChg chg="add del mod">
          <ac:chgData name="Leonie Smith" userId="fed1330f33f5650e" providerId="LiveId" clId="{0F017F41-3FF9-4EFC-A80F-48C35ED3B62D}" dt="2023-08-17T05:24:32.925" v="52"/>
          <ac:picMkLst>
            <pc:docMk/>
            <pc:sldMk cId="105009278" sldId="296"/>
            <ac:picMk id="17" creationId="{51FB35A6-1ECE-3E7A-A60B-07ADFDF9DDC2}"/>
          </ac:picMkLst>
        </pc:picChg>
        <pc:picChg chg="add del mod ord">
          <ac:chgData name="Leonie Smith" userId="fed1330f33f5650e" providerId="LiveId" clId="{0F017F41-3FF9-4EFC-A80F-48C35ED3B62D}" dt="2023-08-17T05:25:03.403" v="53"/>
          <ac:picMkLst>
            <pc:docMk/>
            <pc:sldMk cId="105009278" sldId="296"/>
            <ac:picMk id="20" creationId="{14BC7EA5-E268-0472-02DC-141C352BBEDA}"/>
          </ac:picMkLst>
        </pc:picChg>
        <pc:picChg chg="add del mod">
          <ac:chgData name="Leonie Smith" userId="fed1330f33f5650e" providerId="LiveId" clId="{0F017F41-3FF9-4EFC-A80F-48C35ED3B62D}" dt="2023-08-17T05:25:38.149" v="55"/>
          <ac:picMkLst>
            <pc:docMk/>
            <pc:sldMk cId="105009278" sldId="296"/>
            <ac:picMk id="21" creationId="{701DBA62-D5E0-AA1E-7353-A2519B17F6B1}"/>
          </ac:picMkLst>
        </pc:picChg>
        <pc:picChg chg="add del mod ord">
          <ac:chgData name="Leonie Smith" userId="fed1330f33f5650e" providerId="LiveId" clId="{0F017F41-3FF9-4EFC-A80F-48C35ED3B62D}" dt="2023-08-17T05:25:45.358" v="56"/>
          <ac:picMkLst>
            <pc:docMk/>
            <pc:sldMk cId="105009278" sldId="296"/>
            <ac:picMk id="26" creationId="{0E88DB4F-4904-946A-5C32-B21460269B49}"/>
          </ac:picMkLst>
        </pc:picChg>
        <pc:picChg chg="add del mod">
          <ac:chgData name="Leonie Smith" userId="fed1330f33f5650e" providerId="LiveId" clId="{0F017F41-3FF9-4EFC-A80F-48C35ED3B62D}" dt="2023-08-17T05:25:46.668" v="58"/>
          <ac:picMkLst>
            <pc:docMk/>
            <pc:sldMk cId="105009278" sldId="296"/>
            <ac:picMk id="27" creationId="{07C0B8ED-19C8-99FF-3109-2BC002939A71}"/>
          </ac:picMkLst>
        </pc:picChg>
        <pc:picChg chg="add del mod ord">
          <ac:chgData name="Leonie Smith" userId="fed1330f33f5650e" providerId="LiveId" clId="{0F017F41-3FF9-4EFC-A80F-48C35ED3B62D}" dt="2023-08-17T05:26:05.207" v="59"/>
          <ac:picMkLst>
            <pc:docMk/>
            <pc:sldMk cId="105009278" sldId="296"/>
            <ac:picMk id="29" creationId="{F7D58790-70E2-08B3-2A31-5F3FD8C039A4}"/>
          </ac:picMkLst>
        </pc:picChg>
        <pc:picChg chg="add del mod">
          <ac:chgData name="Leonie Smith" userId="fed1330f33f5650e" providerId="LiveId" clId="{0F017F41-3FF9-4EFC-A80F-48C35ED3B62D}" dt="2023-08-17T05:26:06.662" v="61"/>
          <ac:picMkLst>
            <pc:docMk/>
            <pc:sldMk cId="105009278" sldId="296"/>
            <ac:picMk id="30" creationId="{8F20D1E8-3C20-9A95-E8B6-2742CDBC03D8}"/>
          </ac:picMkLst>
        </pc:picChg>
        <pc:picChg chg="add del mod ord">
          <ac:chgData name="Leonie Smith" userId="fed1330f33f5650e" providerId="LiveId" clId="{0F017F41-3FF9-4EFC-A80F-48C35ED3B62D}" dt="2023-08-17T05:26:34.336" v="62"/>
          <ac:picMkLst>
            <pc:docMk/>
            <pc:sldMk cId="105009278" sldId="296"/>
            <ac:picMk id="32" creationId="{A3DF9894-9B7A-5461-836E-AAA5E2CABE59}"/>
          </ac:picMkLst>
        </pc:picChg>
        <pc:picChg chg="add del mod">
          <ac:chgData name="Leonie Smith" userId="fed1330f33f5650e" providerId="LiveId" clId="{0F017F41-3FF9-4EFC-A80F-48C35ED3B62D}" dt="2023-08-17T05:27:30.314" v="64"/>
          <ac:picMkLst>
            <pc:docMk/>
            <pc:sldMk cId="105009278" sldId="296"/>
            <ac:picMk id="33" creationId="{0AA6F5C6-F955-BAC5-5CEC-C04FC73C6F3A}"/>
          </ac:picMkLst>
        </pc:picChg>
        <pc:picChg chg="add del mod ord">
          <ac:chgData name="Leonie Smith" userId="fed1330f33f5650e" providerId="LiveId" clId="{0F017F41-3FF9-4EFC-A80F-48C35ED3B62D}" dt="2023-08-17T05:27:36.965" v="65"/>
          <ac:picMkLst>
            <pc:docMk/>
            <pc:sldMk cId="105009278" sldId="296"/>
            <ac:picMk id="38" creationId="{10E44268-D1C8-4F8A-C202-ECF6F15026AB}"/>
          </ac:picMkLst>
        </pc:picChg>
        <pc:picChg chg="add del mod">
          <ac:chgData name="Leonie Smith" userId="fed1330f33f5650e" providerId="LiveId" clId="{0F017F41-3FF9-4EFC-A80F-48C35ED3B62D}" dt="2023-08-17T05:27:38.318" v="67"/>
          <ac:picMkLst>
            <pc:docMk/>
            <pc:sldMk cId="105009278" sldId="296"/>
            <ac:picMk id="39" creationId="{25B26BFE-2767-FD5A-95C6-E2C5596917D1}"/>
          </ac:picMkLst>
        </pc:picChg>
        <pc:picChg chg="add del mod ord">
          <ac:chgData name="Leonie Smith" userId="fed1330f33f5650e" providerId="LiveId" clId="{0F017F41-3FF9-4EFC-A80F-48C35ED3B62D}" dt="2023-08-17T05:28:18.369" v="68"/>
          <ac:picMkLst>
            <pc:docMk/>
            <pc:sldMk cId="105009278" sldId="296"/>
            <ac:picMk id="42" creationId="{97C37A45-755B-CCAB-E3CF-207BA6E58800}"/>
          </ac:picMkLst>
        </pc:picChg>
        <pc:picChg chg="add del mod">
          <ac:chgData name="Leonie Smith" userId="fed1330f33f5650e" providerId="LiveId" clId="{0F017F41-3FF9-4EFC-A80F-48C35ED3B62D}" dt="2023-08-17T05:29:22.523" v="71"/>
          <ac:picMkLst>
            <pc:docMk/>
            <pc:sldMk cId="105009278" sldId="296"/>
            <ac:picMk id="43" creationId="{97621837-84D3-0254-82FD-E057F4D10DB1}"/>
          </ac:picMkLst>
        </pc:picChg>
        <pc:picChg chg="add del mod ord">
          <ac:chgData name="Leonie Smith" userId="fed1330f33f5650e" providerId="LiveId" clId="{0F017F41-3FF9-4EFC-A80F-48C35ED3B62D}" dt="2023-08-17T05:29:38.234" v="72"/>
          <ac:picMkLst>
            <pc:docMk/>
            <pc:sldMk cId="105009278" sldId="296"/>
            <ac:picMk id="53" creationId="{2E517637-A88A-E116-C5B1-24C63D6B1B83}"/>
          </ac:picMkLst>
        </pc:picChg>
        <pc:picChg chg="add del mod">
          <ac:chgData name="Leonie Smith" userId="fed1330f33f5650e" providerId="LiveId" clId="{0F017F41-3FF9-4EFC-A80F-48C35ED3B62D}" dt="2023-08-17T05:29:39.569" v="74"/>
          <ac:picMkLst>
            <pc:docMk/>
            <pc:sldMk cId="105009278" sldId="296"/>
            <ac:picMk id="54" creationId="{59531BCE-71C4-D225-0401-8B2E3ADC2FA7}"/>
          </ac:picMkLst>
        </pc:picChg>
        <pc:picChg chg="add del mod ord">
          <ac:chgData name="Leonie Smith" userId="fed1330f33f5650e" providerId="LiveId" clId="{0F017F41-3FF9-4EFC-A80F-48C35ED3B62D}" dt="2023-08-17T05:30:20.806" v="75"/>
          <ac:picMkLst>
            <pc:docMk/>
            <pc:sldMk cId="105009278" sldId="296"/>
            <ac:picMk id="57" creationId="{999BDAFD-A1F6-83DD-BEDD-4B5EC9D42506}"/>
          </ac:picMkLst>
        </pc:picChg>
        <pc:picChg chg="add del mod">
          <ac:chgData name="Leonie Smith" userId="fed1330f33f5650e" providerId="LiveId" clId="{0F017F41-3FF9-4EFC-A80F-48C35ED3B62D}" dt="2023-08-17T05:31:54.231" v="77"/>
          <ac:picMkLst>
            <pc:docMk/>
            <pc:sldMk cId="105009278" sldId="296"/>
            <ac:picMk id="58" creationId="{92AF6BD3-FA69-4A9C-29B7-699ED77A6D0D}"/>
          </ac:picMkLst>
        </pc:picChg>
        <pc:picChg chg="add del mod ord">
          <ac:chgData name="Leonie Smith" userId="fed1330f33f5650e" providerId="LiveId" clId="{0F017F41-3FF9-4EFC-A80F-48C35ED3B62D}" dt="2023-08-17T05:32:34.454" v="78"/>
          <ac:picMkLst>
            <pc:docMk/>
            <pc:sldMk cId="105009278" sldId="296"/>
            <ac:picMk id="65" creationId="{CA208AC7-F762-3DE5-E679-D0C96329B8DD}"/>
          </ac:picMkLst>
        </pc:picChg>
        <pc:picChg chg="add mod">
          <ac:chgData name="Leonie Smith" userId="fed1330f33f5650e" providerId="LiveId" clId="{0F017F41-3FF9-4EFC-A80F-48C35ED3B62D}" dt="2023-08-17T05:32:34.454" v="78"/>
          <ac:picMkLst>
            <pc:docMk/>
            <pc:sldMk cId="105009278" sldId="296"/>
            <ac:picMk id="66" creationId="{A9F7E81F-9D35-873C-5506-1810F16F4CED}"/>
          </ac:picMkLst>
        </pc:picChg>
      </pc:sldChg>
      <pc:sldChg chg="addSp delSp modSp mod modTransition modAnim">
        <pc:chgData name="Leonie Smith" userId="fed1330f33f5650e" providerId="LiveId" clId="{0F017F41-3FF9-4EFC-A80F-48C35ED3B62D}" dt="2023-08-17T06:16:01.678" v="208"/>
        <pc:sldMkLst>
          <pc:docMk/>
          <pc:sldMk cId="3327585472" sldId="297"/>
        </pc:sldMkLst>
        <pc:picChg chg="add del mod">
          <ac:chgData name="Leonie Smith" userId="fed1330f33f5650e" providerId="LiveId" clId="{0F017F41-3FF9-4EFC-A80F-48C35ED3B62D}" dt="2023-08-17T05:35:32.347" v="81"/>
          <ac:picMkLst>
            <pc:docMk/>
            <pc:sldMk cId="3327585472" sldId="297"/>
            <ac:picMk id="8" creationId="{17579015-A284-E29E-914A-EB522370EE64}"/>
          </ac:picMkLst>
        </pc:picChg>
        <pc:picChg chg="add del mod">
          <ac:chgData name="Leonie Smith" userId="fed1330f33f5650e" providerId="LiveId" clId="{0F017F41-3FF9-4EFC-A80F-48C35ED3B62D}" dt="2023-08-17T05:35:39.913" v="82"/>
          <ac:picMkLst>
            <pc:docMk/>
            <pc:sldMk cId="3327585472" sldId="297"/>
            <ac:picMk id="11" creationId="{54584FDD-A23F-D605-E66B-48DC0D8F5B61}"/>
          </ac:picMkLst>
        </pc:picChg>
        <pc:picChg chg="add del mod">
          <ac:chgData name="Leonie Smith" userId="fed1330f33f5650e" providerId="LiveId" clId="{0F017F41-3FF9-4EFC-A80F-48C35ED3B62D}" dt="2023-08-17T05:35:47.556" v="84"/>
          <ac:picMkLst>
            <pc:docMk/>
            <pc:sldMk cId="3327585472" sldId="297"/>
            <ac:picMk id="12" creationId="{8233DDB8-9544-D70C-723E-D5C8F73AAC02}"/>
          </ac:picMkLst>
        </pc:picChg>
        <pc:picChg chg="add del mod ord">
          <ac:chgData name="Leonie Smith" userId="fed1330f33f5650e" providerId="LiveId" clId="{0F017F41-3FF9-4EFC-A80F-48C35ED3B62D}" dt="2023-08-17T05:35:55.877" v="85"/>
          <ac:picMkLst>
            <pc:docMk/>
            <pc:sldMk cId="3327585472" sldId="297"/>
            <ac:picMk id="15" creationId="{DD5E0E31-F579-B50C-7165-3CE6EDC384A3}"/>
          </ac:picMkLst>
        </pc:picChg>
        <pc:picChg chg="add del mod">
          <ac:chgData name="Leonie Smith" userId="fed1330f33f5650e" providerId="LiveId" clId="{0F017F41-3FF9-4EFC-A80F-48C35ED3B62D}" dt="2023-08-17T05:36:05.744" v="87"/>
          <ac:picMkLst>
            <pc:docMk/>
            <pc:sldMk cId="3327585472" sldId="297"/>
            <ac:picMk id="16" creationId="{E45A41D8-61AA-3678-4281-EAA99B4DC4FB}"/>
          </ac:picMkLst>
        </pc:picChg>
        <pc:picChg chg="add del mod ord">
          <ac:chgData name="Leonie Smith" userId="fed1330f33f5650e" providerId="LiveId" clId="{0F017F41-3FF9-4EFC-A80F-48C35ED3B62D}" dt="2023-08-17T05:36:44.341" v="88"/>
          <ac:picMkLst>
            <pc:docMk/>
            <pc:sldMk cId="3327585472" sldId="297"/>
            <ac:picMk id="19" creationId="{CD08CDD8-D7D2-0DB7-D9AB-2EBA452BA16D}"/>
          </ac:picMkLst>
        </pc:picChg>
        <pc:picChg chg="add del mod">
          <ac:chgData name="Leonie Smith" userId="fed1330f33f5650e" providerId="LiveId" clId="{0F017F41-3FF9-4EFC-A80F-48C35ED3B62D}" dt="2023-08-17T05:37:11.726" v="90"/>
          <ac:picMkLst>
            <pc:docMk/>
            <pc:sldMk cId="3327585472" sldId="297"/>
            <ac:picMk id="20" creationId="{82D9E824-C618-86E3-F248-86E53FCDD818}"/>
          </ac:picMkLst>
        </pc:picChg>
        <pc:picChg chg="add del mod ord">
          <ac:chgData name="Leonie Smith" userId="fed1330f33f5650e" providerId="LiveId" clId="{0F017F41-3FF9-4EFC-A80F-48C35ED3B62D}" dt="2023-08-17T05:37:19.087" v="91"/>
          <ac:picMkLst>
            <pc:docMk/>
            <pc:sldMk cId="3327585472" sldId="297"/>
            <ac:picMk id="24" creationId="{1AC7CB59-96DC-DD1C-4462-6CFA3D13D784}"/>
          </ac:picMkLst>
        </pc:picChg>
        <pc:picChg chg="add del mod">
          <ac:chgData name="Leonie Smith" userId="fed1330f33f5650e" providerId="LiveId" clId="{0F017F41-3FF9-4EFC-A80F-48C35ED3B62D}" dt="2023-08-17T05:37:20.401" v="93"/>
          <ac:picMkLst>
            <pc:docMk/>
            <pc:sldMk cId="3327585472" sldId="297"/>
            <ac:picMk id="25" creationId="{D19BA42F-1858-1228-605D-FE03029D6C38}"/>
          </ac:picMkLst>
        </pc:picChg>
        <pc:picChg chg="add del mod ord">
          <ac:chgData name="Leonie Smith" userId="fed1330f33f5650e" providerId="LiveId" clId="{0F017F41-3FF9-4EFC-A80F-48C35ED3B62D}" dt="2023-08-17T05:37:28.851" v="94"/>
          <ac:picMkLst>
            <pc:docMk/>
            <pc:sldMk cId="3327585472" sldId="297"/>
            <ac:picMk id="27" creationId="{6B524F3D-091F-4ABB-3EAF-9ACDA2780420}"/>
          </ac:picMkLst>
        </pc:picChg>
        <pc:picChg chg="add del mod">
          <ac:chgData name="Leonie Smith" userId="fed1330f33f5650e" providerId="LiveId" clId="{0F017F41-3FF9-4EFC-A80F-48C35ED3B62D}" dt="2023-08-17T05:37:30.292" v="96"/>
          <ac:picMkLst>
            <pc:docMk/>
            <pc:sldMk cId="3327585472" sldId="297"/>
            <ac:picMk id="28" creationId="{2C74117C-EFA1-BCD6-39F4-F28A759FED05}"/>
          </ac:picMkLst>
        </pc:picChg>
        <pc:picChg chg="add del mod ord">
          <ac:chgData name="Leonie Smith" userId="fed1330f33f5650e" providerId="LiveId" clId="{0F017F41-3FF9-4EFC-A80F-48C35ED3B62D}" dt="2023-08-17T05:38:05.711" v="97"/>
          <ac:picMkLst>
            <pc:docMk/>
            <pc:sldMk cId="3327585472" sldId="297"/>
            <ac:picMk id="30" creationId="{5412A7C6-AE80-CBEE-0355-1639B761C7CD}"/>
          </ac:picMkLst>
        </pc:picChg>
        <pc:picChg chg="add del mod">
          <ac:chgData name="Leonie Smith" userId="fed1330f33f5650e" providerId="LiveId" clId="{0F017F41-3FF9-4EFC-A80F-48C35ED3B62D}" dt="2023-08-17T05:38:26.031" v="99"/>
          <ac:picMkLst>
            <pc:docMk/>
            <pc:sldMk cId="3327585472" sldId="297"/>
            <ac:picMk id="31" creationId="{D8396FD5-9A82-5AA9-A96C-727C6DE37258}"/>
          </ac:picMkLst>
        </pc:picChg>
        <pc:picChg chg="add del mod ord">
          <ac:chgData name="Leonie Smith" userId="fed1330f33f5650e" providerId="LiveId" clId="{0F017F41-3FF9-4EFC-A80F-48C35ED3B62D}" dt="2023-08-17T05:39:04" v="100"/>
          <ac:picMkLst>
            <pc:docMk/>
            <pc:sldMk cId="3327585472" sldId="297"/>
            <ac:picMk id="35" creationId="{6963A4A8-24A5-44DA-95C9-B3F464ACE806}"/>
          </ac:picMkLst>
        </pc:picChg>
        <pc:picChg chg="add del mod">
          <ac:chgData name="Leonie Smith" userId="fed1330f33f5650e" providerId="LiveId" clId="{0F017F41-3FF9-4EFC-A80F-48C35ED3B62D}" dt="2023-08-17T05:40:28.925" v="102"/>
          <ac:picMkLst>
            <pc:docMk/>
            <pc:sldMk cId="3327585472" sldId="297"/>
            <ac:picMk id="36" creationId="{CA008577-D933-C21B-4083-D63ED4A3DAB8}"/>
          </ac:picMkLst>
        </pc:picChg>
        <pc:picChg chg="add del mod ord">
          <ac:chgData name="Leonie Smith" userId="fed1330f33f5650e" providerId="LiveId" clId="{0F017F41-3FF9-4EFC-A80F-48C35ED3B62D}" dt="2023-08-17T05:41:07.419" v="103"/>
          <ac:picMkLst>
            <pc:docMk/>
            <pc:sldMk cId="3327585472" sldId="297"/>
            <ac:picMk id="40" creationId="{11F13DD8-6FF8-9B2F-1223-85A0A8F4B68F}"/>
          </ac:picMkLst>
        </pc:picChg>
        <pc:picChg chg="add del mod">
          <ac:chgData name="Leonie Smith" userId="fed1330f33f5650e" providerId="LiveId" clId="{0F017F41-3FF9-4EFC-A80F-48C35ED3B62D}" dt="2023-08-17T06:15:30.923" v="207"/>
          <ac:picMkLst>
            <pc:docMk/>
            <pc:sldMk cId="3327585472" sldId="297"/>
            <ac:picMk id="41" creationId="{EAE787A6-91B3-DE3B-05E1-F739A94EEAE2}"/>
          </ac:picMkLst>
        </pc:picChg>
        <pc:picChg chg="add del mod ord">
          <ac:chgData name="Leonie Smith" userId="fed1330f33f5650e" providerId="LiveId" clId="{0F017F41-3FF9-4EFC-A80F-48C35ED3B62D}" dt="2023-08-17T06:16:01.678" v="208"/>
          <ac:picMkLst>
            <pc:docMk/>
            <pc:sldMk cId="3327585472" sldId="297"/>
            <ac:picMk id="49" creationId="{04D9C6FB-60A8-61E5-1627-FDFBFDDD9DE2}"/>
          </ac:picMkLst>
        </pc:picChg>
        <pc:picChg chg="add mod">
          <ac:chgData name="Leonie Smith" userId="fed1330f33f5650e" providerId="LiveId" clId="{0F017F41-3FF9-4EFC-A80F-48C35ED3B62D}" dt="2023-08-17T06:16:01.678" v="208"/>
          <ac:picMkLst>
            <pc:docMk/>
            <pc:sldMk cId="3327585472" sldId="297"/>
            <ac:picMk id="50" creationId="{1767FF0C-2011-E01F-6432-278A95F374C9}"/>
          </ac:picMkLst>
        </pc:picChg>
      </pc:sldChg>
      <pc:sldChg chg="addSp delSp modSp mod modTransition modAnim">
        <pc:chgData name="Leonie Smith" userId="fed1330f33f5650e" providerId="LiveId" clId="{0F017F41-3FF9-4EFC-A80F-48C35ED3B62D}" dt="2023-08-17T05:47:01.515" v="119"/>
        <pc:sldMkLst>
          <pc:docMk/>
          <pc:sldMk cId="2069662874" sldId="298"/>
        </pc:sldMkLst>
        <pc:picChg chg="add del mod">
          <ac:chgData name="Leonie Smith" userId="fed1330f33f5650e" providerId="LiveId" clId="{0F017F41-3FF9-4EFC-A80F-48C35ED3B62D}" dt="2023-08-17T05:44:45.163" v="106"/>
          <ac:picMkLst>
            <pc:docMk/>
            <pc:sldMk cId="2069662874" sldId="298"/>
            <ac:picMk id="6" creationId="{D7F2E806-6E11-A9AE-B380-F6B599557CED}"/>
          </ac:picMkLst>
        </pc:picChg>
        <pc:picChg chg="add del mod">
          <ac:chgData name="Leonie Smith" userId="fed1330f33f5650e" providerId="LiveId" clId="{0F017F41-3FF9-4EFC-A80F-48C35ED3B62D}" dt="2023-08-17T05:45:10.073" v="107"/>
          <ac:picMkLst>
            <pc:docMk/>
            <pc:sldMk cId="2069662874" sldId="298"/>
            <ac:picMk id="8" creationId="{5EA49B20-422E-05D8-0E3C-3AA92C5FA510}"/>
          </ac:picMkLst>
        </pc:picChg>
        <pc:picChg chg="add del mod">
          <ac:chgData name="Leonie Smith" userId="fed1330f33f5650e" providerId="LiveId" clId="{0F017F41-3FF9-4EFC-A80F-48C35ED3B62D}" dt="2023-08-17T05:45:11.487" v="109"/>
          <ac:picMkLst>
            <pc:docMk/>
            <pc:sldMk cId="2069662874" sldId="298"/>
            <ac:picMk id="9" creationId="{E77293ED-EFFF-F999-E749-546E99D1278B}"/>
          </ac:picMkLst>
        </pc:picChg>
        <pc:picChg chg="add del mod ord">
          <ac:chgData name="Leonie Smith" userId="fed1330f33f5650e" providerId="LiveId" clId="{0F017F41-3FF9-4EFC-A80F-48C35ED3B62D}" dt="2023-08-17T05:45:19.796" v="110"/>
          <ac:picMkLst>
            <pc:docMk/>
            <pc:sldMk cId="2069662874" sldId="298"/>
            <ac:picMk id="12" creationId="{471A78E7-F543-9CCB-31E1-27DB9DCD8CFA}"/>
          </ac:picMkLst>
        </pc:picChg>
        <pc:picChg chg="add del mod">
          <ac:chgData name="Leonie Smith" userId="fed1330f33f5650e" providerId="LiveId" clId="{0F017F41-3FF9-4EFC-A80F-48C35ED3B62D}" dt="2023-08-17T05:45:41.388" v="112"/>
          <ac:picMkLst>
            <pc:docMk/>
            <pc:sldMk cId="2069662874" sldId="298"/>
            <ac:picMk id="13" creationId="{785D9DF5-A01C-F3DB-9D66-4C2F4E5918A2}"/>
          </ac:picMkLst>
        </pc:picChg>
        <pc:picChg chg="add del mod ord">
          <ac:chgData name="Leonie Smith" userId="fed1330f33f5650e" providerId="LiveId" clId="{0F017F41-3FF9-4EFC-A80F-48C35ED3B62D}" dt="2023-08-17T05:46:01.277" v="113"/>
          <ac:picMkLst>
            <pc:docMk/>
            <pc:sldMk cId="2069662874" sldId="298"/>
            <ac:picMk id="16" creationId="{7FD0D900-B117-5E81-7503-35568C36015F}"/>
          </ac:picMkLst>
        </pc:picChg>
        <pc:picChg chg="add del mod">
          <ac:chgData name="Leonie Smith" userId="fed1330f33f5650e" providerId="LiveId" clId="{0F017F41-3FF9-4EFC-A80F-48C35ED3B62D}" dt="2023-08-17T05:46:02.833" v="115"/>
          <ac:picMkLst>
            <pc:docMk/>
            <pc:sldMk cId="2069662874" sldId="298"/>
            <ac:picMk id="17" creationId="{BF70F12C-5C44-361B-1941-26D4A882314E}"/>
          </ac:picMkLst>
        </pc:picChg>
        <pc:picChg chg="add del mod ord">
          <ac:chgData name="Leonie Smith" userId="fed1330f33f5650e" providerId="LiveId" clId="{0F017F41-3FF9-4EFC-A80F-48C35ED3B62D}" dt="2023-08-17T05:46:29.427" v="116"/>
          <ac:picMkLst>
            <pc:docMk/>
            <pc:sldMk cId="2069662874" sldId="298"/>
            <ac:picMk id="20" creationId="{0C518747-82AA-C8BA-CD29-97707B2BE7C9}"/>
          </ac:picMkLst>
        </pc:picChg>
        <pc:picChg chg="add del mod">
          <ac:chgData name="Leonie Smith" userId="fed1330f33f5650e" providerId="LiveId" clId="{0F017F41-3FF9-4EFC-A80F-48C35ED3B62D}" dt="2023-08-17T05:46:35.390" v="118"/>
          <ac:picMkLst>
            <pc:docMk/>
            <pc:sldMk cId="2069662874" sldId="298"/>
            <ac:picMk id="21" creationId="{400B97B4-CABD-3188-C0E3-7E7BB3DEE8AA}"/>
          </ac:picMkLst>
        </pc:picChg>
        <pc:picChg chg="add del mod ord">
          <ac:chgData name="Leonie Smith" userId="fed1330f33f5650e" providerId="LiveId" clId="{0F017F41-3FF9-4EFC-A80F-48C35ED3B62D}" dt="2023-08-17T05:47:01.515" v="119"/>
          <ac:picMkLst>
            <pc:docMk/>
            <pc:sldMk cId="2069662874" sldId="298"/>
            <ac:picMk id="24" creationId="{DDBDCEEE-EA1E-9A29-1AE4-FB6594404AC3}"/>
          </ac:picMkLst>
        </pc:picChg>
        <pc:picChg chg="add mod">
          <ac:chgData name="Leonie Smith" userId="fed1330f33f5650e" providerId="LiveId" clId="{0F017F41-3FF9-4EFC-A80F-48C35ED3B62D}" dt="2023-08-17T05:47:01.515" v="119"/>
          <ac:picMkLst>
            <pc:docMk/>
            <pc:sldMk cId="2069662874" sldId="298"/>
            <ac:picMk id="25" creationId="{C942D85E-EF3E-63D4-B5CC-24344B1A6993}"/>
          </ac:picMkLst>
        </pc:picChg>
      </pc:sldChg>
      <pc:sldChg chg="addSp delSp modSp mod modTransition modAnim">
        <pc:chgData name="Leonie Smith" userId="fed1330f33f5650e" providerId="LiveId" clId="{0F017F41-3FF9-4EFC-A80F-48C35ED3B62D}" dt="2023-08-17T05:53:25.361" v="133"/>
        <pc:sldMkLst>
          <pc:docMk/>
          <pc:sldMk cId="3637222115" sldId="299"/>
        </pc:sldMkLst>
        <pc:picChg chg="add del mod">
          <ac:chgData name="Leonie Smith" userId="fed1330f33f5650e" providerId="LiveId" clId="{0F017F41-3FF9-4EFC-A80F-48C35ED3B62D}" dt="2023-08-17T05:51:32.986" v="126"/>
          <ac:picMkLst>
            <pc:docMk/>
            <pc:sldMk cId="3637222115" sldId="299"/>
            <ac:picMk id="8" creationId="{A8DA903B-2D6D-CE32-0394-73C0E05DD26B}"/>
          </ac:picMkLst>
        </pc:picChg>
        <pc:picChg chg="add del mod">
          <ac:chgData name="Leonie Smith" userId="fed1330f33f5650e" providerId="LiveId" clId="{0F017F41-3FF9-4EFC-A80F-48C35ED3B62D}" dt="2023-08-17T05:51:38.835" v="127"/>
          <ac:picMkLst>
            <pc:docMk/>
            <pc:sldMk cId="3637222115" sldId="299"/>
            <ac:picMk id="11" creationId="{192D908F-BC08-CABA-267D-595A79134F83}"/>
          </ac:picMkLst>
        </pc:picChg>
        <pc:picChg chg="add del mod">
          <ac:chgData name="Leonie Smith" userId="fed1330f33f5650e" providerId="LiveId" clId="{0F017F41-3FF9-4EFC-A80F-48C35ED3B62D}" dt="2023-08-17T05:51:40.389" v="129"/>
          <ac:picMkLst>
            <pc:docMk/>
            <pc:sldMk cId="3637222115" sldId="299"/>
            <ac:picMk id="12" creationId="{D8B88F65-0235-3B10-3717-E45C927C5C2D}"/>
          </ac:picMkLst>
        </pc:picChg>
        <pc:picChg chg="add del mod ord">
          <ac:chgData name="Leonie Smith" userId="fed1330f33f5650e" providerId="LiveId" clId="{0F017F41-3FF9-4EFC-A80F-48C35ED3B62D}" dt="2023-08-17T05:52:18.310" v="130"/>
          <ac:picMkLst>
            <pc:docMk/>
            <pc:sldMk cId="3637222115" sldId="299"/>
            <ac:picMk id="15" creationId="{24C833C0-893C-E99D-C6C8-BA4DA32AEA3B}"/>
          </ac:picMkLst>
        </pc:picChg>
        <pc:picChg chg="add del mod">
          <ac:chgData name="Leonie Smith" userId="fed1330f33f5650e" providerId="LiveId" clId="{0F017F41-3FF9-4EFC-A80F-48C35ED3B62D}" dt="2023-08-17T05:52:45.357" v="132"/>
          <ac:picMkLst>
            <pc:docMk/>
            <pc:sldMk cId="3637222115" sldId="299"/>
            <ac:picMk id="16" creationId="{3D7B1CE4-1B17-B71C-89C6-4BC890DE28FC}"/>
          </ac:picMkLst>
        </pc:picChg>
        <pc:picChg chg="add del mod ord">
          <ac:chgData name="Leonie Smith" userId="fed1330f33f5650e" providerId="LiveId" clId="{0F017F41-3FF9-4EFC-A80F-48C35ED3B62D}" dt="2023-08-17T05:53:25.361" v="133"/>
          <ac:picMkLst>
            <pc:docMk/>
            <pc:sldMk cId="3637222115" sldId="299"/>
            <ac:picMk id="20" creationId="{ACB75F77-7713-74B2-B978-8163552B919C}"/>
          </ac:picMkLst>
        </pc:picChg>
        <pc:picChg chg="add mod">
          <ac:chgData name="Leonie Smith" userId="fed1330f33f5650e" providerId="LiveId" clId="{0F017F41-3FF9-4EFC-A80F-48C35ED3B62D}" dt="2023-08-17T05:53:25.361" v="133"/>
          <ac:picMkLst>
            <pc:docMk/>
            <pc:sldMk cId="3637222115" sldId="299"/>
            <ac:picMk id="21" creationId="{395019FD-220F-21DE-3C42-A6E787A41793}"/>
          </ac:picMkLst>
        </pc:picChg>
      </pc:sldChg>
      <pc:sldChg chg="addSp delSp modSp mod modTransition modAnim">
        <pc:chgData name="Leonie Smith" userId="fed1330f33f5650e" providerId="LiveId" clId="{0F017F41-3FF9-4EFC-A80F-48C35ED3B62D}" dt="2023-08-17T05:54:57.568" v="137"/>
        <pc:sldMkLst>
          <pc:docMk/>
          <pc:sldMk cId="2634420608" sldId="300"/>
        </pc:sldMkLst>
        <pc:picChg chg="add del mod">
          <ac:chgData name="Leonie Smith" userId="fed1330f33f5650e" providerId="LiveId" clId="{0F017F41-3FF9-4EFC-A80F-48C35ED3B62D}" dt="2023-08-17T05:54:43.438" v="136"/>
          <ac:picMkLst>
            <pc:docMk/>
            <pc:sldMk cId="2634420608" sldId="300"/>
            <ac:picMk id="6" creationId="{883E570D-D3BF-CEDE-D02E-67CE5B8CF7FA}"/>
          </ac:picMkLst>
        </pc:picChg>
        <pc:picChg chg="add del mod">
          <ac:chgData name="Leonie Smith" userId="fed1330f33f5650e" providerId="LiveId" clId="{0F017F41-3FF9-4EFC-A80F-48C35ED3B62D}" dt="2023-08-17T05:54:57.568" v="137"/>
          <ac:picMkLst>
            <pc:docMk/>
            <pc:sldMk cId="2634420608" sldId="300"/>
            <ac:picMk id="9" creationId="{444917E9-95F6-C528-1236-51FBAFC2700B}"/>
          </ac:picMkLst>
        </pc:picChg>
        <pc:picChg chg="add mod">
          <ac:chgData name="Leonie Smith" userId="fed1330f33f5650e" providerId="LiveId" clId="{0F017F41-3FF9-4EFC-A80F-48C35ED3B62D}" dt="2023-08-17T05:54:57.568" v="137"/>
          <ac:picMkLst>
            <pc:docMk/>
            <pc:sldMk cId="2634420608" sldId="300"/>
            <ac:picMk id="10" creationId="{0D6CECD5-BA2C-0555-CBB1-C7DCD8C2AAF4}"/>
          </ac:picMkLst>
        </pc:picChg>
      </pc:sldChg>
      <pc:sldChg chg="addSp delSp modSp mod modTransition modAnim">
        <pc:chgData name="Leonie Smith" userId="fed1330f33f5650e" providerId="LiveId" clId="{0F017F41-3FF9-4EFC-A80F-48C35ED3B62D}" dt="2023-08-17T05:56:14.739" v="141"/>
        <pc:sldMkLst>
          <pc:docMk/>
          <pc:sldMk cId="4093854633" sldId="301"/>
        </pc:sldMkLst>
        <pc:picChg chg="add del mod">
          <ac:chgData name="Leonie Smith" userId="fed1330f33f5650e" providerId="LiveId" clId="{0F017F41-3FF9-4EFC-A80F-48C35ED3B62D}" dt="2023-08-17T05:56:00.553" v="140"/>
          <ac:picMkLst>
            <pc:docMk/>
            <pc:sldMk cId="4093854633" sldId="301"/>
            <ac:picMk id="7" creationId="{CE9BE06A-C1EF-2EDB-7CD6-6766F9372E12}"/>
          </ac:picMkLst>
        </pc:picChg>
        <pc:picChg chg="add del mod">
          <ac:chgData name="Leonie Smith" userId="fed1330f33f5650e" providerId="LiveId" clId="{0F017F41-3FF9-4EFC-A80F-48C35ED3B62D}" dt="2023-08-17T05:56:14.739" v="141"/>
          <ac:picMkLst>
            <pc:docMk/>
            <pc:sldMk cId="4093854633" sldId="301"/>
            <ac:picMk id="11" creationId="{7A2E13C2-FAFD-B89F-52AE-E5FF1D62267E}"/>
          </ac:picMkLst>
        </pc:picChg>
        <pc:picChg chg="add mod">
          <ac:chgData name="Leonie Smith" userId="fed1330f33f5650e" providerId="LiveId" clId="{0F017F41-3FF9-4EFC-A80F-48C35ED3B62D}" dt="2023-08-17T05:56:14.739" v="141"/>
          <ac:picMkLst>
            <pc:docMk/>
            <pc:sldMk cId="4093854633" sldId="301"/>
            <ac:picMk id="12" creationId="{0B6B1B02-FC7E-5D7D-F9E0-67C6DE21B455}"/>
          </ac:picMkLst>
        </pc:picChg>
      </pc:sldChg>
      <pc:sldChg chg="addSp delSp modSp mod modTransition modAnim">
        <pc:chgData name="Leonie Smith" userId="fed1330f33f5650e" providerId="LiveId" clId="{0F017F41-3FF9-4EFC-A80F-48C35ED3B62D}" dt="2023-08-17T06:06:46.992" v="185"/>
        <pc:sldMkLst>
          <pc:docMk/>
          <pc:sldMk cId="1224479082" sldId="302"/>
        </pc:sldMkLst>
        <pc:picChg chg="add del mod">
          <ac:chgData name="Leonie Smith" userId="fed1330f33f5650e" providerId="LiveId" clId="{0F017F41-3FF9-4EFC-A80F-48C35ED3B62D}" dt="2023-08-17T06:03:05.788" v="148"/>
          <ac:picMkLst>
            <pc:docMk/>
            <pc:sldMk cId="1224479082" sldId="302"/>
            <ac:picMk id="6" creationId="{513EA1DB-D228-FE9E-9B5E-26363E34DEC8}"/>
          </ac:picMkLst>
        </pc:picChg>
        <pc:picChg chg="add del mod">
          <ac:chgData name="Leonie Smith" userId="fed1330f33f5650e" providerId="LiveId" clId="{0F017F41-3FF9-4EFC-A80F-48C35ED3B62D}" dt="2023-08-17T06:03:12.173" v="149"/>
          <ac:picMkLst>
            <pc:docMk/>
            <pc:sldMk cId="1224479082" sldId="302"/>
            <ac:picMk id="9" creationId="{E84E1B56-9A6F-3A26-6811-2DF8CE025112}"/>
          </ac:picMkLst>
        </pc:picChg>
        <pc:picChg chg="add del mod">
          <ac:chgData name="Leonie Smith" userId="fed1330f33f5650e" providerId="LiveId" clId="{0F017F41-3FF9-4EFC-A80F-48C35ED3B62D}" dt="2023-08-17T06:03:13.627" v="151"/>
          <ac:picMkLst>
            <pc:docMk/>
            <pc:sldMk cId="1224479082" sldId="302"/>
            <ac:picMk id="10" creationId="{6B01126B-575A-21A4-53E7-999ABAE25482}"/>
          </ac:picMkLst>
        </pc:picChg>
        <pc:picChg chg="add del mod ord">
          <ac:chgData name="Leonie Smith" userId="fed1330f33f5650e" providerId="LiveId" clId="{0F017F41-3FF9-4EFC-A80F-48C35ED3B62D}" dt="2023-08-17T06:03:22.878" v="152"/>
          <ac:picMkLst>
            <pc:docMk/>
            <pc:sldMk cId="1224479082" sldId="302"/>
            <ac:picMk id="13" creationId="{7BC02C66-BE03-6B2D-9EA1-26966CB1CC6E}"/>
          </ac:picMkLst>
        </pc:picChg>
        <pc:picChg chg="add del mod">
          <ac:chgData name="Leonie Smith" userId="fed1330f33f5650e" providerId="LiveId" clId="{0F017F41-3FF9-4EFC-A80F-48C35ED3B62D}" dt="2023-08-17T06:03:24.406" v="154"/>
          <ac:picMkLst>
            <pc:docMk/>
            <pc:sldMk cId="1224479082" sldId="302"/>
            <ac:picMk id="14" creationId="{BB75C66C-5BC4-829E-BB56-9FDF7EEBC577}"/>
          </ac:picMkLst>
        </pc:picChg>
        <pc:picChg chg="add del mod ord">
          <ac:chgData name="Leonie Smith" userId="fed1330f33f5650e" providerId="LiveId" clId="{0F017F41-3FF9-4EFC-A80F-48C35ED3B62D}" dt="2023-08-17T06:03:36.432" v="155"/>
          <ac:picMkLst>
            <pc:docMk/>
            <pc:sldMk cId="1224479082" sldId="302"/>
            <ac:picMk id="17" creationId="{7FC52A05-4933-ADA5-5EDC-4FBF1700DE72}"/>
          </ac:picMkLst>
        </pc:picChg>
        <pc:picChg chg="add del mod">
          <ac:chgData name="Leonie Smith" userId="fed1330f33f5650e" providerId="LiveId" clId="{0F017F41-3FF9-4EFC-A80F-48C35ED3B62D}" dt="2023-08-17T06:03:37.891" v="157"/>
          <ac:picMkLst>
            <pc:docMk/>
            <pc:sldMk cId="1224479082" sldId="302"/>
            <ac:picMk id="18" creationId="{7C876A20-E9CA-3FE9-14FE-0145B0CDE000}"/>
          </ac:picMkLst>
        </pc:picChg>
        <pc:picChg chg="add del mod ord">
          <ac:chgData name="Leonie Smith" userId="fed1330f33f5650e" providerId="LiveId" clId="{0F017F41-3FF9-4EFC-A80F-48C35ED3B62D}" dt="2023-08-17T06:03:43.984" v="158"/>
          <ac:picMkLst>
            <pc:docMk/>
            <pc:sldMk cId="1224479082" sldId="302"/>
            <ac:picMk id="20" creationId="{4423C20F-EEDE-C531-8441-F31CA430A113}"/>
          </ac:picMkLst>
        </pc:picChg>
        <pc:picChg chg="add del mod">
          <ac:chgData name="Leonie Smith" userId="fed1330f33f5650e" providerId="LiveId" clId="{0F017F41-3FF9-4EFC-A80F-48C35ED3B62D}" dt="2023-08-17T06:03:48.133" v="160"/>
          <ac:picMkLst>
            <pc:docMk/>
            <pc:sldMk cId="1224479082" sldId="302"/>
            <ac:picMk id="21" creationId="{82A7B77F-20C2-0ABD-2E53-2C854FE387DB}"/>
          </ac:picMkLst>
        </pc:picChg>
        <pc:picChg chg="add del mod ord">
          <ac:chgData name="Leonie Smith" userId="fed1330f33f5650e" providerId="LiveId" clId="{0F017F41-3FF9-4EFC-A80F-48C35ED3B62D}" dt="2023-08-17T06:04:08.350" v="161"/>
          <ac:picMkLst>
            <pc:docMk/>
            <pc:sldMk cId="1224479082" sldId="302"/>
            <ac:picMk id="23" creationId="{456569A3-9C0D-1493-B195-FE9E210D051A}"/>
          </ac:picMkLst>
        </pc:picChg>
        <pc:picChg chg="add del mod">
          <ac:chgData name="Leonie Smith" userId="fed1330f33f5650e" providerId="LiveId" clId="{0F017F41-3FF9-4EFC-A80F-48C35ED3B62D}" dt="2023-08-17T06:04:10.656" v="163"/>
          <ac:picMkLst>
            <pc:docMk/>
            <pc:sldMk cId="1224479082" sldId="302"/>
            <ac:picMk id="24" creationId="{6103FB8A-9E79-704D-1A8A-F5266ECC2141}"/>
          </ac:picMkLst>
        </pc:picChg>
        <pc:picChg chg="add del mod ord">
          <ac:chgData name="Leonie Smith" userId="fed1330f33f5650e" providerId="LiveId" clId="{0F017F41-3FF9-4EFC-A80F-48C35ED3B62D}" dt="2023-08-17T06:04:36.083" v="164"/>
          <ac:picMkLst>
            <pc:docMk/>
            <pc:sldMk cId="1224479082" sldId="302"/>
            <ac:picMk id="27" creationId="{DC67766B-7D45-CD96-7EE9-F943EAF2DC91}"/>
          </ac:picMkLst>
        </pc:picChg>
        <pc:picChg chg="add del mod">
          <ac:chgData name="Leonie Smith" userId="fed1330f33f5650e" providerId="LiveId" clId="{0F017F41-3FF9-4EFC-A80F-48C35ED3B62D}" dt="2023-08-17T06:04:37.411" v="166"/>
          <ac:picMkLst>
            <pc:docMk/>
            <pc:sldMk cId="1224479082" sldId="302"/>
            <ac:picMk id="28" creationId="{DC2CEE5B-8088-EEC9-B135-123420B6027A}"/>
          </ac:picMkLst>
        </pc:picChg>
        <pc:picChg chg="add del mod ord">
          <ac:chgData name="Leonie Smith" userId="fed1330f33f5650e" providerId="LiveId" clId="{0F017F41-3FF9-4EFC-A80F-48C35ED3B62D}" dt="2023-08-17T06:04:45.763" v="167"/>
          <ac:picMkLst>
            <pc:docMk/>
            <pc:sldMk cId="1224479082" sldId="302"/>
            <ac:picMk id="31" creationId="{DAE9B517-EB11-17F7-F2B6-0EA24EB3B57D}"/>
          </ac:picMkLst>
        </pc:picChg>
        <pc:picChg chg="add del mod">
          <ac:chgData name="Leonie Smith" userId="fed1330f33f5650e" providerId="LiveId" clId="{0F017F41-3FF9-4EFC-A80F-48C35ED3B62D}" dt="2023-08-17T06:04:47.615" v="169"/>
          <ac:picMkLst>
            <pc:docMk/>
            <pc:sldMk cId="1224479082" sldId="302"/>
            <ac:picMk id="32" creationId="{A695A8A3-4F57-E841-5C62-669BB4750485}"/>
          </ac:picMkLst>
        </pc:picChg>
        <pc:picChg chg="add del mod ord">
          <ac:chgData name="Leonie Smith" userId="fed1330f33f5650e" providerId="LiveId" clId="{0F017F41-3FF9-4EFC-A80F-48C35ED3B62D}" dt="2023-08-17T06:05:10.139" v="170"/>
          <ac:picMkLst>
            <pc:docMk/>
            <pc:sldMk cId="1224479082" sldId="302"/>
            <ac:picMk id="35" creationId="{FD0DE94E-35E4-6696-655E-F4AF1F7A23B5}"/>
          </ac:picMkLst>
        </pc:picChg>
        <pc:picChg chg="add del mod">
          <ac:chgData name="Leonie Smith" userId="fed1330f33f5650e" providerId="LiveId" clId="{0F017F41-3FF9-4EFC-A80F-48C35ED3B62D}" dt="2023-08-17T06:05:12.549" v="172"/>
          <ac:picMkLst>
            <pc:docMk/>
            <pc:sldMk cId="1224479082" sldId="302"/>
            <ac:picMk id="36" creationId="{5659F36D-F949-72FE-036D-BE9B229287C0}"/>
          </ac:picMkLst>
        </pc:picChg>
        <pc:picChg chg="add del mod ord">
          <ac:chgData name="Leonie Smith" userId="fed1330f33f5650e" providerId="LiveId" clId="{0F017F41-3FF9-4EFC-A80F-48C35ED3B62D}" dt="2023-08-17T06:05:37.628" v="173"/>
          <ac:picMkLst>
            <pc:docMk/>
            <pc:sldMk cId="1224479082" sldId="302"/>
            <ac:picMk id="39" creationId="{DEE671D2-CD6F-C3A5-716A-7030BADA264B}"/>
          </ac:picMkLst>
        </pc:picChg>
        <pc:picChg chg="add del mod">
          <ac:chgData name="Leonie Smith" userId="fed1330f33f5650e" providerId="LiveId" clId="{0F017F41-3FF9-4EFC-A80F-48C35ED3B62D}" dt="2023-08-17T06:05:41.701" v="175"/>
          <ac:picMkLst>
            <pc:docMk/>
            <pc:sldMk cId="1224479082" sldId="302"/>
            <ac:picMk id="40" creationId="{9F4785CE-52B9-C479-CE53-7B150A09AE18}"/>
          </ac:picMkLst>
        </pc:picChg>
        <pc:picChg chg="add del mod ord">
          <ac:chgData name="Leonie Smith" userId="fed1330f33f5650e" providerId="LiveId" clId="{0F017F41-3FF9-4EFC-A80F-48C35ED3B62D}" dt="2023-08-17T06:05:45.519" v="176"/>
          <ac:picMkLst>
            <pc:docMk/>
            <pc:sldMk cId="1224479082" sldId="302"/>
            <ac:picMk id="43" creationId="{1BEDE8FE-CFB0-5EEC-4B89-C94FCED33E12}"/>
          </ac:picMkLst>
        </pc:picChg>
        <pc:picChg chg="add del mod">
          <ac:chgData name="Leonie Smith" userId="fed1330f33f5650e" providerId="LiveId" clId="{0F017F41-3FF9-4EFC-A80F-48C35ED3B62D}" dt="2023-08-17T06:05:50.960" v="178"/>
          <ac:picMkLst>
            <pc:docMk/>
            <pc:sldMk cId="1224479082" sldId="302"/>
            <ac:picMk id="44" creationId="{C4F00223-E931-5968-9FB6-BF4B17C7AA94}"/>
          </ac:picMkLst>
        </pc:picChg>
        <pc:picChg chg="add del mod ord">
          <ac:chgData name="Leonie Smith" userId="fed1330f33f5650e" providerId="LiveId" clId="{0F017F41-3FF9-4EFC-A80F-48C35ED3B62D}" dt="2023-08-17T06:06:05.796" v="179"/>
          <ac:picMkLst>
            <pc:docMk/>
            <pc:sldMk cId="1224479082" sldId="302"/>
            <ac:picMk id="47" creationId="{68A9D041-2DFB-FD96-9B0D-3CBB86AE64D3}"/>
          </ac:picMkLst>
        </pc:picChg>
        <pc:picChg chg="add del mod">
          <ac:chgData name="Leonie Smith" userId="fed1330f33f5650e" providerId="LiveId" clId="{0F017F41-3FF9-4EFC-A80F-48C35ED3B62D}" dt="2023-08-17T06:06:07.243" v="181"/>
          <ac:picMkLst>
            <pc:docMk/>
            <pc:sldMk cId="1224479082" sldId="302"/>
            <ac:picMk id="48" creationId="{58F5F7C4-1FDE-2B58-0D77-413AB3B5D200}"/>
          </ac:picMkLst>
        </pc:picChg>
        <pc:picChg chg="add del mod ord">
          <ac:chgData name="Leonie Smith" userId="fed1330f33f5650e" providerId="LiveId" clId="{0F017F41-3FF9-4EFC-A80F-48C35ED3B62D}" dt="2023-08-17T06:06:13.655" v="182"/>
          <ac:picMkLst>
            <pc:docMk/>
            <pc:sldMk cId="1224479082" sldId="302"/>
            <ac:picMk id="51" creationId="{6BE22D60-D53B-0AC6-334E-BCF47BB29652}"/>
          </ac:picMkLst>
        </pc:picChg>
        <pc:picChg chg="add del mod">
          <ac:chgData name="Leonie Smith" userId="fed1330f33f5650e" providerId="LiveId" clId="{0F017F41-3FF9-4EFC-A80F-48C35ED3B62D}" dt="2023-08-17T06:06:15.181" v="184"/>
          <ac:picMkLst>
            <pc:docMk/>
            <pc:sldMk cId="1224479082" sldId="302"/>
            <ac:picMk id="52" creationId="{AC33D95F-0E6D-82A3-E700-9478B5B1AE20}"/>
          </ac:picMkLst>
        </pc:picChg>
        <pc:picChg chg="add del mod ord">
          <ac:chgData name="Leonie Smith" userId="fed1330f33f5650e" providerId="LiveId" clId="{0F017F41-3FF9-4EFC-A80F-48C35ED3B62D}" dt="2023-08-17T06:06:46.992" v="185"/>
          <ac:picMkLst>
            <pc:docMk/>
            <pc:sldMk cId="1224479082" sldId="302"/>
            <ac:picMk id="55" creationId="{F8880284-CF6A-0A2B-635B-053AF444A1B2}"/>
          </ac:picMkLst>
        </pc:picChg>
        <pc:picChg chg="add mod">
          <ac:chgData name="Leonie Smith" userId="fed1330f33f5650e" providerId="LiveId" clId="{0F017F41-3FF9-4EFC-A80F-48C35ED3B62D}" dt="2023-08-17T06:06:46.992" v="185"/>
          <ac:picMkLst>
            <pc:docMk/>
            <pc:sldMk cId="1224479082" sldId="302"/>
            <ac:picMk id="56" creationId="{66C13B62-98D6-E195-31D1-ACAF630BBFB1}"/>
          </ac:picMkLst>
        </pc:picChg>
      </pc:sldChg>
      <pc:sldChg chg="addSp delSp modSp mod modTransition modAnim">
        <pc:chgData name="Leonie Smith" userId="fed1330f33f5650e" providerId="LiveId" clId="{0F017F41-3FF9-4EFC-A80F-48C35ED3B62D}" dt="2023-08-17T06:11:34.333" v="205"/>
        <pc:sldMkLst>
          <pc:docMk/>
          <pc:sldMk cId="1070306068" sldId="303"/>
        </pc:sldMkLst>
        <pc:picChg chg="add del mod">
          <ac:chgData name="Leonie Smith" userId="fed1330f33f5650e" providerId="LiveId" clId="{0F017F41-3FF9-4EFC-A80F-48C35ED3B62D}" dt="2023-08-17T06:11:12.842" v="204"/>
          <ac:picMkLst>
            <pc:docMk/>
            <pc:sldMk cId="1070306068" sldId="303"/>
            <ac:picMk id="5" creationId="{229E3B6C-1073-59D1-BE5A-D5D3A9C0B608}"/>
          </ac:picMkLst>
        </pc:picChg>
        <pc:picChg chg="add del mod">
          <ac:chgData name="Leonie Smith" userId="fed1330f33f5650e" providerId="LiveId" clId="{0F017F41-3FF9-4EFC-A80F-48C35ED3B62D}" dt="2023-08-17T06:11:34.333" v="205"/>
          <ac:picMkLst>
            <pc:docMk/>
            <pc:sldMk cId="1070306068" sldId="303"/>
            <ac:picMk id="9" creationId="{F9DBD03E-C919-2D3E-B11A-C756395A2345}"/>
          </ac:picMkLst>
        </pc:picChg>
        <pc:picChg chg="add mod">
          <ac:chgData name="Leonie Smith" userId="fed1330f33f5650e" providerId="LiveId" clId="{0F017F41-3FF9-4EFC-A80F-48C35ED3B62D}" dt="2023-08-17T06:11:34.333" v="205"/>
          <ac:picMkLst>
            <pc:docMk/>
            <pc:sldMk cId="1070306068" sldId="303"/>
            <ac:picMk id="10" creationId="{A1C36DFD-A23F-7BA5-4C77-E66085F36E20}"/>
          </ac:picMkLst>
        </pc:picChg>
      </pc:sldChg>
      <pc:sldChg chg="addSp delSp modSp mod modTransition modAnim">
        <pc:chgData name="Leonie Smith" userId="fed1330f33f5650e" providerId="LiveId" clId="{0F017F41-3FF9-4EFC-A80F-48C35ED3B62D}" dt="2023-08-17T05:57:47.657" v="145"/>
        <pc:sldMkLst>
          <pc:docMk/>
          <pc:sldMk cId="1016245268" sldId="309"/>
        </pc:sldMkLst>
        <pc:picChg chg="add del mod">
          <ac:chgData name="Leonie Smith" userId="fed1330f33f5650e" providerId="LiveId" clId="{0F017F41-3FF9-4EFC-A80F-48C35ED3B62D}" dt="2023-08-17T05:57:16.212" v="144"/>
          <ac:picMkLst>
            <pc:docMk/>
            <pc:sldMk cId="1016245268" sldId="309"/>
            <ac:picMk id="8" creationId="{781DE338-021A-C8E9-1846-8F1D0DE3E8B5}"/>
          </ac:picMkLst>
        </pc:picChg>
        <pc:picChg chg="add del mod">
          <ac:chgData name="Leonie Smith" userId="fed1330f33f5650e" providerId="LiveId" clId="{0F017F41-3FF9-4EFC-A80F-48C35ED3B62D}" dt="2023-08-17T05:57:47.657" v="145"/>
          <ac:picMkLst>
            <pc:docMk/>
            <pc:sldMk cId="1016245268" sldId="309"/>
            <ac:picMk id="11" creationId="{0E83C3E4-4770-4206-BAC2-DC2C3EE0B025}"/>
          </ac:picMkLst>
        </pc:picChg>
        <pc:picChg chg="add mod">
          <ac:chgData name="Leonie Smith" userId="fed1330f33f5650e" providerId="LiveId" clId="{0F017F41-3FF9-4EFC-A80F-48C35ED3B62D}" dt="2023-08-17T05:57:47.657" v="145"/>
          <ac:picMkLst>
            <pc:docMk/>
            <pc:sldMk cId="1016245268" sldId="309"/>
            <ac:picMk id="12" creationId="{AE79FC31-F89D-4134-0FE1-057D220EB6F5}"/>
          </ac:picMkLst>
        </pc:picChg>
      </pc:sldChg>
      <pc:sldChg chg="addSp delSp modSp mod modTransition modAnim">
        <pc:chgData name="Leonie Smith" userId="fed1330f33f5650e" providerId="LiveId" clId="{0F017F41-3FF9-4EFC-A80F-48C35ED3B62D}" dt="2023-08-17T06:10:22.559" v="201"/>
        <pc:sldMkLst>
          <pc:docMk/>
          <pc:sldMk cId="3204346379" sldId="310"/>
        </pc:sldMkLst>
        <pc:picChg chg="add del mod">
          <ac:chgData name="Leonie Smith" userId="fed1330f33f5650e" providerId="LiveId" clId="{0F017F41-3FF9-4EFC-A80F-48C35ED3B62D}" dt="2023-08-17T06:08:23.583" v="188"/>
          <ac:picMkLst>
            <pc:docMk/>
            <pc:sldMk cId="3204346379" sldId="310"/>
            <ac:picMk id="6" creationId="{F6DC7BA8-B84B-6F20-9824-FCDE79B5235D}"/>
          </ac:picMkLst>
        </pc:picChg>
        <pc:picChg chg="add del mod">
          <ac:chgData name="Leonie Smith" userId="fed1330f33f5650e" providerId="LiveId" clId="{0F017F41-3FF9-4EFC-A80F-48C35ED3B62D}" dt="2023-08-17T06:08:27.230" v="189"/>
          <ac:picMkLst>
            <pc:docMk/>
            <pc:sldMk cId="3204346379" sldId="310"/>
            <ac:picMk id="9" creationId="{EAD115FD-8B64-523A-E9D1-02D038FEA6D5}"/>
          </ac:picMkLst>
        </pc:picChg>
        <pc:picChg chg="add del mod">
          <ac:chgData name="Leonie Smith" userId="fed1330f33f5650e" providerId="LiveId" clId="{0F017F41-3FF9-4EFC-A80F-48C35ED3B62D}" dt="2023-08-17T06:08:56.458" v="191"/>
          <ac:picMkLst>
            <pc:docMk/>
            <pc:sldMk cId="3204346379" sldId="310"/>
            <ac:picMk id="10" creationId="{2D75EA8D-B819-B8DA-53A5-14D5D0943F79}"/>
          </ac:picMkLst>
        </pc:picChg>
        <pc:picChg chg="add del mod ord">
          <ac:chgData name="Leonie Smith" userId="fed1330f33f5650e" providerId="LiveId" clId="{0F017F41-3FF9-4EFC-A80F-48C35ED3B62D}" dt="2023-08-17T06:09:05.637" v="192"/>
          <ac:picMkLst>
            <pc:docMk/>
            <pc:sldMk cId="3204346379" sldId="310"/>
            <ac:picMk id="13" creationId="{1A1798AC-D04B-6291-6148-46FA01E6575A}"/>
          </ac:picMkLst>
        </pc:picChg>
        <pc:picChg chg="add del mod">
          <ac:chgData name="Leonie Smith" userId="fed1330f33f5650e" providerId="LiveId" clId="{0F017F41-3FF9-4EFC-A80F-48C35ED3B62D}" dt="2023-08-17T06:09:06.833" v="194"/>
          <ac:picMkLst>
            <pc:docMk/>
            <pc:sldMk cId="3204346379" sldId="310"/>
            <ac:picMk id="14" creationId="{FFCD75CD-0F92-C0E3-D03A-46B85955872C}"/>
          </ac:picMkLst>
        </pc:picChg>
        <pc:picChg chg="add del mod ord">
          <ac:chgData name="Leonie Smith" userId="fed1330f33f5650e" providerId="LiveId" clId="{0F017F41-3FF9-4EFC-A80F-48C35ED3B62D}" dt="2023-08-17T06:09:21.592" v="195"/>
          <ac:picMkLst>
            <pc:docMk/>
            <pc:sldMk cId="3204346379" sldId="310"/>
            <ac:picMk id="17" creationId="{326FEA46-E6E2-C565-49D6-A90855E9B43C}"/>
          </ac:picMkLst>
        </pc:picChg>
        <pc:picChg chg="add del mod">
          <ac:chgData name="Leonie Smith" userId="fed1330f33f5650e" providerId="LiveId" clId="{0F017F41-3FF9-4EFC-A80F-48C35ED3B62D}" dt="2023-08-17T06:09:23.025" v="197"/>
          <ac:picMkLst>
            <pc:docMk/>
            <pc:sldMk cId="3204346379" sldId="310"/>
            <ac:picMk id="18" creationId="{018644F8-0330-C710-2FE9-2D44CCE0A8DD}"/>
          </ac:picMkLst>
        </pc:picChg>
        <pc:picChg chg="add del mod ord">
          <ac:chgData name="Leonie Smith" userId="fed1330f33f5650e" providerId="LiveId" clId="{0F017F41-3FF9-4EFC-A80F-48C35ED3B62D}" dt="2023-08-17T06:09:41.705" v="198"/>
          <ac:picMkLst>
            <pc:docMk/>
            <pc:sldMk cId="3204346379" sldId="310"/>
            <ac:picMk id="21" creationId="{EE7B259E-F70E-041A-7F38-891659E7DBFD}"/>
          </ac:picMkLst>
        </pc:picChg>
        <pc:picChg chg="add del mod">
          <ac:chgData name="Leonie Smith" userId="fed1330f33f5650e" providerId="LiveId" clId="{0F017F41-3FF9-4EFC-A80F-48C35ED3B62D}" dt="2023-08-17T06:10:02.207" v="200"/>
          <ac:picMkLst>
            <pc:docMk/>
            <pc:sldMk cId="3204346379" sldId="310"/>
            <ac:picMk id="22" creationId="{4B1E6DEC-E571-8518-752B-4689692AC782}"/>
          </ac:picMkLst>
        </pc:picChg>
        <pc:picChg chg="add del mod ord">
          <ac:chgData name="Leonie Smith" userId="fed1330f33f5650e" providerId="LiveId" clId="{0F017F41-3FF9-4EFC-A80F-48C35ED3B62D}" dt="2023-08-17T06:10:22.559" v="201"/>
          <ac:picMkLst>
            <pc:docMk/>
            <pc:sldMk cId="3204346379" sldId="310"/>
            <ac:picMk id="27" creationId="{0BE5124C-1B96-431F-0491-0B534B11C967}"/>
          </ac:picMkLst>
        </pc:picChg>
        <pc:picChg chg="add mod">
          <ac:chgData name="Leonie Smith" userId="fed1330f33f5650e" providerId="LiveId" clId="{0F017F41-3FF9-4EFC-A80F-48C35ED3B62D}" dt="2023-08-17T06:10:22.559" v="201"/>
          <ac:picMkLst>
            <pc:docMk/>
            <pc:sldMk cId="3204346379" sldId="310"/>
            <ac:picMk id="28" creationId="{20C4B344-F17D-0C19-1526-657F1258835E}"/>
          </ac:picMkLst>
        </pc:picChg>
      </pc:sldChg>
      <pc:sldChg chg="addSp delSp modSp mod modTransition modAnim">
        <pc:chgData name="Leonie Smith" userId="fed1330f33f5650e" providerId="LiveId" clId="{0F017F41-3FF9-4EFC-A80F-48C35ED3B62D}" dt="2023-08-17T06:24:27.414" v="238"/>
        <pc:sldMkLst>
          <pc:docMk/>
          <pc:sldMk cId="681263631" sldId="311"/>
        </pc:sldMkLst>
        <pc:picChg chg="add del mod">
          <ac:chgData name="Leonie Smith" userId="fed1330f33f5650e" providerId="LiveId" clId="{0F017F41-3FF9-4EFC-A80F-48C35ED3B62D}" dt="2023-08-17T05:49:20.497" v="122"/>
          <ac:picMkLst>
            <pc:docMk/>
            <pc:sldMk cId="681263631" sldId="311"/>
            <ac:picMk id="10" creationId="{6841E153-B84B-3457-3276-BFA644B4EF64}"/>
          </ac:picMkLst>
        </pc:picChg>
        <pc:picChg chg="add del mod">
          <ac:chgData name="Leonie Smith" userId="fed1330f33f5650e" providerId="LiveId" clId="{0F017F41-3FF9-4EFC-A80F-48C35ED3B62D}" dt="2023-08-17T05:49:42.735" v="123"/>
          <ac:picMkLst>
            <pc:docMk/>
            <pc:sldMk cId="681263631" sldId="311"/>
            <ac:picMk id="13" creationId="{678D8C1D-1FAC-A0E0-013F-DF9FB3198CA4}"/>
          </ac:picMkLst>
        </pc:picChg>
        <pc:picChg chg="add del mod">
          <ac:chgData name="Leonie Smith" userId="fed1330f33f5650e" providerId="LiveId" clId="{0F017F41-3FF9-4EFC-A80F-48C35ED3B62D}" dt="2023-08-17T06:19:46.288" v="210"/>
          <ac:picMkLst>
            <pc:docMk/>
            <pc:sldMk cId="681263631" sldId="311"/>
            <ac:picMk id="14" creationId="{CDE15C35-E213-7870-C709-94ED321A0173}"/>
          </ac:picMkLst>
        </pc:picChg>
        <pc:picChg chg="add del mod ord">
          <ac:chgData name="Leonie Smith" userId="fed1330f33f5650e" providerId="LiveId" clId="{0F017F41-3FF9-4EFC-A80F-48C35ED3B62D}" dt="2023-08-17T06:20:10.752" v="211"/>
          <ac:picMkLst>
            <pc:docMk/>
            <pc:sldMk cId="681263631" sldId="311"/>
            <ac:picMk id="20" creationId="{B95C4CD7-1D7C-6EE8-0F6B-7FD6389EAE7C}"/>
          </ac:picMkLst>
        </pc:picChg>
        <pc:picChg chg="add del mod">
          <ac:chgData name="Leonie Smith" userId="fed1330f33f5650e" providerId="LiveId" clId="{0F017F41-3FF9-4EFC-A80F-48C35ED3B62D}" dt="2023-08-17T06:20:49.099" v="213"/>
          <ac:picMkLst>
            <pc:docMk/>
            <pc:sldMk cId="681263631" sldId="311"/>
            <ac:picMk id="21" creationId="{78214361-33A2-6DEC-EF52-A76E7F876A52}"/>
          </ac:picMkLst>
        </pc:picChg>
        <pc:picChg chg="add del mod ord">
          <ac:chgData name="Leonie Smith" userId="fed1330f33f5650e" providerId="LiveId" clId="{0F017F41-3FF9-4EFC-A80F-48C35ED3B62D}" dt="2023-08-17T06:21:06.688" v="214"/>
          <ac:picMkLst>
            <pc:docMk/>
            <pc:sldMk cId="681263631" sldId="311"/>
            <ac:picMk id="24" creationId="{DE43178F-C58A-7B2A-33E3-9F417E304698}"/>
          </ac:picMkLst>
        </pc:picChg>
        <pc:picChg chg="add del mod">
          <ac:chgData name="Leonie Smith" userId="fed1330f33f5650e" providerId="LiveId" clId="{0F017F41-3FF9-4EFC-A80F-48C35ED3B62D}" dt="2023-08-17T06:21:08.256" v="216"/>
          <ac:picMkLst>
            <pc:docMk/>
            <pc:sldMk cId="681263631" sldId="311"/>
            <ac:picMk id="25" creationId="{93B6622C-62BE-C9AE-8B0A-81327190A2AB}"/>
          </ac:picMkLst>
        </pc:picChg>
        <pc:picChg chg="add del mod ord">
          <ac:chgData name="Leonie Smith" userId="fed1330f33f5650e" providerId="LiveId" clId="{0F017F41-3FF9-4EFC-A80F-48C35ED3B62D}" dt="2023-08-17T06:21:34.256" v="217"/>
          <ac:picMkLst>
            <pc:docMk/>
            <pc:sldMk cId="681263631" sldId="311"/>
            <ac:picMk id="28" creationId="{5BFEE254-52D1-B4B5-03E9-A6D060146669}"/>
          </ac:picMkLst>
        </pc:picChg>
        <pc:picChg chg="add del mod">
          <ac:chgData name="Leonie Smith" userId="fed1330f33f5650e" providerId="LiveId" clId="{0F017F41-3FF9-4EFC-A80F-48C35ED3B62D}" dt="2023-08-17T06:21:36.939" v="219"/>
          <ac:picMkLst>
            <pc:docMk/>
            <pc:sldMk cId="681263631" sldId="311"/>
            <ac:picMk id="29" creationId="{D020ADE8-6EE4-26E2-D67E-AE5E6562C08A}"/>
          </ac:picMkLst>
        </pc:picChg>
        <pc:picChg chg="add del mod ord">
          <ac:chgData name="Leonie Smith" userId="fed1330f33f5650e" providerId="LiveId" clId="{0F017F41-3FF9-4EFC-A80F-48C35ED3B62D}" dt="2023-08-17T06:21:52.869" v="220"/>
          <ac:picMkLst>
            <pc:docMk/>
            <pc:sldMk cId="681263631" sldId="311"/>
            <ac:picMk id="32" creationId="{67E0D8DD-0FF3-A85C-BA8E-9848DEF97FF5}"/>
          </ac:picMkLst>
        </pc:picChg>
        <pc:picChg chg="add del mod">
          <ac:chgData name="Leonie Smith" userId="fed1330f33f5650e" providerId="LiveId" clId="{0F017F41-3FF9-4EFC-A80F-48C35ED3B62D}" dt="2023-08-17T06:21:54.248" v="222"/>
          <ac:picMkLst>
            <pc:docMk/>
            <pc:sldMk cId="681263631" sldId="311"/>
            <ac:picMk id="33" creationId="{EECC239F-76B3-2BC9-9622-4F17960DBF1E}"/>
          </ac:picMkLst>
        </pc:picChg>
        <pc:picChg chg="add del mod ord">
          <ac:chgData name="Leonie Smith" userId="fed1330f33f5650e" providerId="LiveId" clId="{0F017F41-3FF9-4EFC-A80F-48C35ED3B62D}" dt="2023-08-17T06:22:14.780" v="223"/>
          <ac:picMkLst>
            <pc:docMk/>
            <pc:sldMk cId="681263631" sldId="311"/>
            <ac:picMk id="36" creationId="{2955AB05-FD3B-FB81-B75A-FCC7F33F2A90}"/>
          </ac:picMkLst>
        </pc:picChg>
        <pc:picChg chg="add del mod">
          <ac:chgData name="Leonie Smith" userId="fed1330f33f5650e" providerId="LiveId" clId="{0F017F41-3FF9-4EFC-A80F-48C35ED3B62D}" dt="2023-08-17T06:22:16.246" v="225"/>
          <ac:picMkLst>
            <pc:docMk/>
            <pc:sldMk cId="681263631" sldId="311"/>
            <ac:picMk id="37" creationId="{53C683FE-4E6E-F5A0-44AD-B3BD72E0D005}"/>
          </ac:picMkLst>
        </pc:picChg>
        <pc:picChg chg="add del mod ord">
          <ac:chgData name="Leonie Smith" userId="fed1330f33f5650e" providerId="LiveId" clId="{0F017F41-3FF9-4EFC-A80F-48C35ED3B62D}" dt="2023-08-17T06:22:32.792" v="226"/>
          <ac:picMkLst>
            <pc:docMk/>
            <pc:sldMk cId="681263631" sldId="311"/>
            <ac:picMk id="40" creationId="{E83DB482-818C-ECC3-CBC8-03A899FD2A96}"/>
          </ac:picMkLst>
        </pc:picChg>
        <pc:picChg chg="add del mod">
          <ac:chgData name="Leonie Smith" userId="fed1330f33f5650e" providerId="LiveId" clId="{0F017F41-3FF9-4EFC-A80F-48C35ED3B62D}" dt="2023-08-17T06:22:34.103" v="228"/>
          <ac:picMkLst>
            <pc:docMk/>
            <pc:sldMk cId="681263631" sldId="311"/>
            <ac:picMk id="41" creationId="{2F9A966C-C5E6-1DC0-E2D3-E4CE9DCBE333}"/>
          </ac:picMkLst>
        </pc:picChg>
        <pc:picChg chg="add del mod ord">
          <ac:chgData name="Leonie Smith" userId="fed1330f33f5650e" providerId="LiveId" clId="{0F017F41-3FF9-4EFC-A80F-48C35ED3B62D}" dt="2023-08-17T06:23:01.119" v="229"/>
          <ac:picMkLst>
            <pc:docMk/>
            <pc:sldMk cId="681263631" sldId="311"/>
            <ac:picMk id="44" creationId="{C2F5BBC0-264A-F1C3-1ABF-3E44FBC53994}"/>
          </ac:picMkLst>
        </pc:picChg>
        <pc:picChg chg="add del mod">
          <ac:chgData name="Leonie Smith" userId="fed1330f33f5650e" providerId="LiveId" clId="{0F017F41-3FF9-4EFC-A80F-48C35ED3B62D}" dt="2023-08-17T06:23:25.316" v="231"/>
          <ac:picMkLst>
            <pc:docMk/>
            <pc:sldMk cId="681263631" sldId="311"/>
            <ac:picMk id="45" creationId="{5E1F6005-A03C-30A0-3C0A-C849D208DC28}"/>
          </ac:picMkLst>
        </pc:picChg>
        <pc:picChg chg="add del mod ord">
          <ac:chgData name="Leonie Smith" userId="fed1330f33f5650e" providerId="LiveId" clId="{0F017F41-3FF9-4EFC-A80F-48C35ED3B62D}" dt="2023-08-17T06:23:37.366" v="232"/>
          <ac:picMkLst>
            <pc:docMk/>
            <pc:sldMk cId="681263631" sldId="311"/>
            <ac:picMk id="49" creationId="{4B784F32-550E-5084-76DB-A13A5DC6334C}"/>
          </ac:picMkLst>
        </pc:picChg>
        <pc:picChg chg="add del mod">
          <ac:chgData name="Leonie Smith" userId="fed1330f33f5650e" providerId="LiveId" clId="{0F017F41-3FF9-4EFC-A80F-48C35ED3B62D}" dt="2023-08-17T06:23:38.634" v="234"/>
          <ac:picMkLst>
            <pc:docMk/>
            <pc:sldMk cId="681263631" sldId="311"/>
            <ac:picMk id="50" creationId="{938B984A-AB24-5FE3-C029-5528D56D2E4B}"/>
          </ac:picMkLst>
        </pc:picChg>
        <pc:picChg chg="add del mod ord">
          <ac:chgData name="Leonie Smith" userId="fed1330f33f5650e" providerId="LiveId" clId="{0F017F41-3FF9-4EFC-A80F-48C35ED3B62D}" dt="2023-08-17T06:23:59.905" v="235"/>
          <ac:picMkLst>
            <pc:docMk/>
            <pc:sldMk cId="681263631" sldId="311"/>
            <ac:picMk id="52" creationId="{09BBFC3F-C4E4-49DB-1937-86BB6D72E962}"/>
          </ac:picMkLst>
        </pc:picChg>
        <pc:picChg chg="add del mod">
          <ac:chgData name="Leonie Smith" userId="fed1330f33f5650e" providerId="LiveId" clId="{0F017F41-3FF9-4EFC-A80F-48C35ED3B62D}" dt="2023-08-17T06:24:02.379" v="237"/>
          <ac:picMkLst>
            <pc:docMk/>
            <pc:sldMk cId="681263631" sldId="311"/>
            <ac:picMk id="53" creationId="{A1E02E13-E304-36C8-A522-A223EED558D7}"/>
          </ac:picMkLst>
        </pc:picChg>
        <pc:picChg chg="add del mod ord">
          <ac:chgData name="Leonie Smith" userId="fed1330f33f5650e" providerId="LiveId" clId="{0F017F41-3FF9-4EFC-A80F-48C35ED3B62D}" dt="2023-08-17T06:24:27.414" v="238"/>
          <ac:picMkLst>
            <pc:docMk/>
            <pc:sldMk cId="681263631" sldId="311"/>
            <ac:picMk id="56" creationId="{A4454344-6528-6C56-47F6-E9E216D17072}"/>
          </ac:picMkLst>
        </pc:picChg>
        <pc:picChg chg="add mod">
          <ac:chgData name="Leonie Smith" userId="fed1330f33f5650e" providerId="LiveId" clId="{0F017F41-3FF9-4EFC-A80F-48C35ED3B62D}" dt="2023-08-17T06:24:27.414" v="238"/>
          <ac:picMkLst>
            <pc:docMk/>
            <pc:sldMk cId="681263631" sldId="311"/>
            <ac:picMk id="57" creationId="{7B470BAB-4E3E-DFDC-3393-C2D12CA7A68E}"/>
          </ac:picMkLst>
        </pc:picChg>
      </pc:sldChg>
      <pc:sldChg chg="addSp delSp modSp mod modTransition modAnim">
        <pc:chgData name="Leonie Smith" userId="fed1330f33f5650e" providerId="LiveId" clId="{0F017F41-3FF9-4EFC-A80F-48C35ED3B62D}" dt="2023-08-17T05:07:01.685" v="6"/>
        <pc:sldMkLst>
          <pc:docMk/>
          <pc:sldMk cId="1471111456" sldId="312"/>
        </pc:sldMkLst>
        <pc:picChg chg="add del mod">
          <ac:chgData name="Leonie Smith" userId="fed1330f33f5650e" providerId="LiveId" clId="{0F017F41-3FF9-4EFC-A80F-48C35ED3B62D}" dt="2023-08-17T05:06:47.021" v="2"/>
          <ac:picMkLst>
            <pc:docMk/>
            <pc:sldMk cId="1471111456" sldId="312"/>
            <ac:picMk id="7" creationId="{EC57A1FD-F755-D9A2-0FE9-4289E44D5B48}"/>
          </ac:picMkLst>
        </pc:picChg>
        <pc:picChg chg="add del mod">
          <ac:chgData name="Leonie Smith" userId="fed1330f33f5650e" providerId="LiveId" clId="{0F017F41-3FF9-4EFC-A80F-48C35ED3B62D}" dt="2023-08-17T05:06:52.642" v="3"/>
          <ac:picMkLst>
            <pc:docMk/>
            <pc:sldMk cId="1471111456" sldId="312"/>
            <ac:picMk id="13" creationId="{EFD4BCEE-726A-DFFB-C55B-E9C45AC390DE}"/>
          </ac:picMkLst>
        </pc:picChg>
        <pc:picChg chg="add del mod">
          <ac:chgData name="Leonie Smith" userId="fed1330f33f5650e" providerId="LiveId" clId="{0F017F41-3FF9-4EFC-A80F-48C35ED3B62D}" dt="2023-08-17T05:06:54.525" v="5"/>
          <ac:picMkLst>
            <pc:docMk/>
            <pc:sldMk cId="1471111456" sldId="312"/>
            <ac:picMk id="14" creationId="{AD8284CC-91E4-A548-FF65-D3D9AD3314C9}"/>
          </ac:picMkLst>
        </pc:picChg>
        <pc:picChg chg="add del mod ord">
          <ac:chgData name="Leonie Smith" userId="fed1330f33f5650e" providerId="LiveId" clId="{0F017F41-3FF9-4EFC-A80F-48C35ED3B62D}" dt="2023-08-17T05:07:01.685" v="6"/>
          <ac:picMkLst>
            <pc:docMk/>
            <pc:sldMk cId="1471111456" sldId="312"/>
            <ac:picMk id="17" creationId="{3464551A-584D-649B-0BD1-6F142FD8EA60}"/>
          </ac:picMkLst>
        </pc:picChg>
        <pc:picChg chg="add mod">
          <ac:chgData name="Leonie Smith" userId="fed1330f33f5650e" providerId="LiveId" clId="{0F017F41-3FF9-4EFC-A80F-48C35ED3B62D}" dt="2023-08-17T05:07:01.685" v="6"/>
          <ac:picMkLst>
            <pc:docMk/>
            <pc:sldMk cId="1471111456" sldId="312"/>
            <ac:picMk id="18" creationId="{397BEFF2-3723-420C-196E-13F2F8EDA8A7}"/>
          </ac:picMkLst>
        </pc:picChg>
      </pc:sldChg>
      <pc:sldChg chg="addSp delSp modSp mod modTransition modAnim">
        <pc:chgData name="Leonie Smith" userId="fed1330f33f5650e" providerId="LiveId" clId="{0F017F41-3FF9-4EFC-A80F-48C35ED3B62D}" dt="2023-08-17T05:16:43.497" v="32"/>
        <pc:sldMkLst>
          <pc:docMk/>
          <pc:sldMk cId="3586644267" sldId="321"/>
        </pc:sldMkLst>
        <pc:picChg chg="add del mod">
          <ac:chgData name="Leonie Smith" userId="fed1330f33f5650e" providerId="LiveId" clId="{0F017F41-3FF9-4EFC-A80F-48C35ED3B62D}" dt="2023-08-17T05:13:57.832" v="19"/>
          <ac:picMkLst>
            <pc:docMk/>
            <pc:sldMk cId="3586644267" sldId="321"/>
            <ac:picMk id="10" creationId="{FD5DBDB0-AAA5-ACDF-29E0-6344DAC24866}"/>
          </ac:picMkLst>
        </pc:picChg>
        <pc:picChg chg="add del mod">
          <ac:chgData name="Leonie Smith" userId="fed1330f33f5650e" providerId="LiveId" clId="{0F017F41-3FF9-4EFC-A80F-48C35ED3B62D}" dt="2023-08-17T05:14:05.687" v="20"/>
          <ac:picMkLst>
            <pc:docMk/>
            <pc:sldMk cId="3586644267" sldId="321"/>
            <ac:picMk id="14" creationId="{54788457-E2E3-E79B-C076-4B39E22324F7}"/>
          </ac:picMkLst>
        </pc:picChg>
        <pc:picChg chg="add del mod">
          <ac:chgData name="Leonie Smith" userId="fed1330f33f5650e" providerId="LiveId" clId="{0F017F41-3FF9-4EFC-A80F-48C35ED3B62D}" dt="2023-08-17T05:14:07.092" v="22"/>
          <ac:picMkLst>
            <pc:docMk/>
            <pc:sldMk cId="3586644267" sldId="321"/>
            <ac:picMk id="15" creationId="{06D18F2A-98ED-B63D-EEE0-7F7C7E578D46}"/>
          </ac:picMkLst>
        </pc:picChg>
        <pc:picChg chg="add del mod ord">
          <ac:chgData name="Leonie Smith" userId="fed1330f33f5650e" providerId="LiveId" clId="{0F017F41-3FF9-4EFC-A80F-48C35ED3B62D}" dt="2023-08-17T05:14:26.340" v="23"/>
          <ac:picMkLst>
            <pc:docMk/>
            <pc:sldMk cId="3586644267" sldId="321"/>
            <ac:picMk id="17" creationId="{C61A390F-65AE-38C5-3F17-137A05422482}"/>
          </ac:picMkLst>
        </pc:picChg>
        <pc:picChg chg="add del mod">
          <ac:chgData name="Leonie Smith" userId="fed1330f33f5650e" providerId="LiveId" clId="{0F017F41-3FF9-4EFC-A80F-48C35ED3B62D}" dt="2023-08-17T05:15:27.827" v="25"/>
          <ac:picMkLst>
            <pc:docMk/>
            <pc:sldMk cId="3586644267" sldId="321"/>
            <ac:picMk id="18" creationId="{253DE9BE-72D3-E906-92E9-0209B73F9CCB}"/>
          </ac:picMkLst>
        </pc:picChg>
        <pc:picChg chg="add del mod ord">
          <ac:chgData name="Leonie Smith" userId="fed1330f33f5650e" providerId="LiveId" clId="{0F017F41-3FF9-4EFC-A80F-48C35ED3B62D}" dt="2023-08-17T05:15:39.938" v="26"/>
          <ac:picMkLst>
            <pc:docMk/>
            <pc:sldMk cId="3586644267" sldId="321"/>
            <ac:picMk id="23" creationId="{7AECB368-CA44-9877-1AB9-F0169931C518}"/>
          </ac:picMkLst>
        </pc:picChg>
        <pc:picChg chg="add del mod">
          <ac:chgData name="Leonie Smith" userId="fed1330f33f5650e" providerId="LiveId" clId="{0F017F41-3FF9-4EFC-A80F-48C35ED3B62D}" dt="2023-08-17T05:15:42.883" v="28"/>
          <ac:picMkLst>
            <pc:docMk/>
            <pc:sldMk cId="3586644267" sldId="321"/>
            <ac:picMk id="24" creationId="{3D1CD976-29B0-6A42-90B7-BCADD95A6B20}"/>
          </ac:picMkLst>
        </pc:picChg>
        <pc:picChg chg="add del mod ord">
          <ac:chgData name="Leonie Smith" userId="fed1330f33f5650e" providerId="LiveId" clId="{0F017F41-3FF9-4EFC-A80F-48C35ED3B62D}" dt="2023-08-17T05:16:02.298" v="29"/>
          <ac:picMkLst>
            <pc:docMk/>
            <pc:sldMk cId="3586644267" sldId="321"/>
            <ac:picMk id="27" creationId="{60F8C4CE-74B2-45A6-3936-9ECCE80D2569}"/>
          </ac:picMkLst>
        </pc:picChg>
        <pc:picChg chg="add del mod">
          <ac:chgData name="Leonie Smith" userId="fed1330f33f5650e" providerId="LiveId" clId="{0F017F41-3FF9-4EFC-A80F-48C35ED3B62D}" dt="2023-08-17T05:16:23.453" v="31"/>
          <ac:picMkLst>
            <pc:docMk/>
            <pc:sldMk cId="3586644267" sldId="321"/>
            <ac:picMk id="28" creationId="{92565DB1-2B00-62D6-49B2-DA0064874E67}"/>
          </ac:picMkLst>
        </pc:picChg>
        <pc:picChg chg="add del mod ord">
          <ac:chgData name="Leonie Smith" userId="fed1330f33f5650e" providerId="LiveId" clId="{0F017F41-3FF9-4EFC-A80F-48C35ED3B62D}" dt="2023-08-17T05:16:43.497" v="32"/>
          <ac:picMkLst>
            <pc:docMk/>
            <pc:sldMk cId="3586644267" sldId="321"/>
            <ac:picMk id="32" creationId="{996C8814-DC89-79BF-67A4-BA1600A1CACE}"/>
          </ac:picMkLst>
        </pc:picChg>
        <pc:picChg chg="add mod">
          <ac:chgData name="Leonie Smith" userId="fed1330f33f5650e" providerId="LiveId" clId="{0F017F41-3FF9-4EFC-A80F-48C35ED3B62D}" dt="2023-08-17T05:16:43.497" v="32"/>
          <ac:picMkLst>
            <pc:docMk/>
            <pc:sldMk cId="3586644267" sldId="321"/>
            <ac:picMk id="33" creationId="{05701831-39D6-F65B-DC5A-43911869B01A}"/>
          </ac:picMkLst>
        </pc:picChg>
      </pc:sldChg>
    </pc:docChg>
  </pc:docChgLst>
  <pc:docChgLst>
    <pc:chgData name="Alfred Smith" userId="3c60a3631c0db8ad" providerId="LiveId" clId="{9AAB85E4-E7A7-4FE8-9E98-CE20442D40C6}"/>
    <pc:docChg chg="custSel modSld">
      <pc:chgData name="Alfred Smith" userId="3c60a3631c0db8ad" providerId="LiveId" clId="{9AAB85E4-E7A7-4FE8-9E98-CE20442D40C6}" dt="2023-01-23T12:01:59.166" v="47"/>
      <pc:docMkLst>
        <pc:docMk/>
      </pc:docMkLst>
      <pc:sldChg chg="addSp delSp modSp mod modTransition modAnim">
        <pc:chgData name="Alfred Smith" userId="3c60a3631c0db8ad" providerId="LiveId" clId="{9AAB85E4-E7A7-4FE8-9E98-CE20442D40C6}" dt="2023-01-23T12:01:59.166" v="47"/>
        <pc:sldMkLst>
          <pc:docMk/>
          <pc:sldMk cId="2223752114" sldId="286"/>
        </pc:sldMkLst>
        <pc:spChg chg="add mod">
          <ac:chgData name="Alfred Smith" userId="3c60a3631c0db8ad" providerId="LiveId" clId="{9AAB85E4-E7A7-4FE8-9E98-CE20442D40C6}" dt="2023-01-23T12:01:59.166" v="47"/>
          <ac:spMkLst>
            <pc:docMk/>
            <pc:sldMk cId="2223752114" sldId="286"/>
            <ac:spMk id="2" creationId="{425BA7B8-9026-84F3-2005-A4AEEC18A822}"/>
          </ac:spMkLst>
        </pc:spChg>
        <pc:spChg chg="del">
          <ac:chgData name="Alfred Smith" userId="3c60a3631c0db8ad" providerId="LiveId" clId="{9AAB85E4-E7A7-4FE8-9E98-CE20442D40C6}" dt="2023-01-23T12:01:58.047" v="46" actId="478"/>
          <ac:spMkLst>
            <pc:docMk/>
            <pc:sldMk cId="2223752114" sldId="286"/>
            <ac:spMk id="6" creationId="{416C064E-628E-47C0-A712-DB178FE9901E}"/>
          </ac:spMkLst>
        </pc:spChg>
        <pc:picChg chg="del">
          <ac:chgData name="Alfred Smith" userId="3c60a3631c0db8ad" providerId="LiveId" clId="{9AAB85E4-E7A7-4FE8-9E98-CE20442D40C6}" dt="2023-01-23T11:59:51.868" v="19"/>
          <ac:picMkLst>
            <pc:docMk/>
            <pc:sldMk cId="2223752114" sldId="286"/>
            <ac:picMk id="3" creationId="{237CFBDD-CA3D-460A-97C7-A1019A6BE74C}"/>
          </ac:picMkLst>
        </pc:picChg>
      </pc:sldChg>
      <pc:sldChg chg="addSp delSp modSp mod modTransition modAnim">
        <pc:chgData name="Alfred Smith" userId="3c60a3631c0db8ad" providerId="LiveId" clId="{9AAB85E4-E7A7-4FE8-9E98-CE20442D40C6}" dt="2023-01-23T12:01:50.852" v="43"/>
        <pc:sldMkLst>
          <pc:docMk/>
          <pc:sldMk cId="680484570" sldId="287"/>
        </pc:sldMkLst>
        <pc:spChg chg="add mod">
          <ac:chgData name="Alfred Smith" userId="3c60a3631c0db8ad" providerId="LiveId" clId="{9AAB85E4-E7A7-4FE8-9E98-CE20442D40C6}" dt="2023-01-23T12:01:50.852" v="43"/>
          <ac:spMkLst>
            <pc:docMk/>
            <pc:sldMk cId="680484570" sldId="287"/>
            <ac:spMk id="2" creationId="{A9481D8E-D82C-EC55-68F9-71223728735B}"/>
          </ac:spMkLst>
        </pc:spChg>
        <pc:spChg chg="del">
          <ac:chgData name="Alfred Smith" userId="3c60a3631c0db8ad" providerId="LiveId" clId="{9AAB85E4-E7A7-4FE8-9E98-CE20442D40C6}" dt="2023-01-23T12:01:49.568" v="42" actId="478"/>
          <ac:spMkLst>
            <pc:docMk/>
            <pc:sldMk cId="680484570" sldId="287"/>
            <ac:spMk id="6" creationId="{416C064E-628E-47C0-A712-DB178FE9901E}"/>
          </ac:spMkLst>
        </pc:spChg>
        <pc:picChg chg="del">
          <ac:chgData name="Alfred Smith" userId="3c60a3631c0db8ad" providerId="LiveId" clId="{9AAB85E4-E7A7-4FE8-9E98-CE20442D40C6}" dt="2023-01-23T11:59:51.868" v="19"/>
          <ac:picMkLst>
            <pc:docMk/>
            <pc:sldMk cId="680484570" sldId="287"/>
            <ac:picMk id="5" creationId="{F886FB80-A466-496C-904D-643D37A7E05B}"/>
          </ac:picMkLst>
        </pc:picChg>
      </pc:sldChg>
      <pc:sldChg chg="addSp delSp modSp mod modTransition modAnim">
        <pc:chgData name="Alfred Smith" userId="3c60a3631c0db8ad" providerId="LiveId" clId="{9AAB85E4-E7A7-4FE8-9E98-CE20442D40C6}" dt="2023-01-23T12:01:46.380" v="41"/>
        <pc:sldMkLst>
          <pc:docMk/>
          <pc:sldMk cId="3256631608" sldId="295"/>
        </pc:sldMkLst>
        <pc:spChg chg="add mod">
          <ac:chgData name="Alfred Smith" userId="3c60a3631c0db8ad" providerId="LiveId" clId="{9AAB85E4-E7A7-4FE8-9E98-CE20442D40C6}" dt="2023-01-23T12:01:46.380" v="41"/>
          <ac:spMkLst>
            <pc:docMk/>
            <pc:sldMk cId="3256631608" sldId="295"/>
            <ac:spMk id="2" creationId="{FA889F05-2198-9EDC-78C5-F8CD364FB5AF}"/>
          </ac:spMkLst>
        </pc:spChg>
        <pc:spChg chg="del">
          <ac:chgData name="Alfred Smith" userId="3c60a3631c0db8ad" providerId="LiveId" clId="{9AAB85E4-E7A7-4FE8-9E98-CE20442D40C6}" dt="2023-01-23T12:01:44.975" v="40" actId="478"/>
          <ac:spMkLst>
            <pc:docMk/>
            <pc:sldMk cId="3256631608" sldId="295"/>
            <ac:spMk id="6" creationId="{416C064E-628E-47C0-A712-DB178FE9901E}"/>
          </ac:spMkLst>
        </pc:spChg>
        <pc:picChg chg="del">
          <ac:chgData name="Alfred Smith" userId="3c60a3631c0db8ad" providerId="LiveId" clId="{9AAB85E4-E7A7-4FE8-9E98-CE20442D40C6}" dt="2023-01-23T11:59:51.868" v="19"/>
          <ac:picMkLst>
            <pc:docMk/>
            <pc:sldMk cId="3256631608" sldId="295"/>
            <ac:picMk id="7" creationId="{34BF015F-DFD5-45E3-A1EB-091CD31972FD}"/>
          </ac:picMkLst>
        </pc:picChg>
      </pc:sldChg>
      <pc:sldChg chg="addSp delSp modSp mod modTransition modAnim">
        <pc:chgData name="Alfred Smith" userId="3c60a3631c0db8ad" providerId="LiveId" clId="{9AAB85E4-E7A7-4FE8-9E98-CE20442D40C6}" dt="2023-01-23T12:01:39.804" v="39"/>
        <pc:sldMkLst>
          <pc:docMk/>
          <pc:sldMk cId="105009278" sldId="296"/>
        </pc:sldMkLst>
        <pc:spChg chg="add mod">
          <ac:chgData name="Alfred Smith" userId="3c60a3631c0db8ad" providerId="LiveId" clId="{9AAB85E4-E7A7-4FE8-9E98-CE20442D40C6}" dt="2023-01-23T12:01:39.804" v="39"/>
          <ac:spMkLst>
            <pc:docMk/>
            <pc:sldMk cId="105009278" sldId="296"/>
            <ac:spMk id="3" creationId="{6E688D97-F71F-262E-9004-CACE268EA6FF}"/>
          </ac:spMkLst>
        </pc:spChg>
        <pc:spChg chg="del">
          <ac:chgData name="Alfred Smith" userId="3c60a3631c0db8ad" providerId="LiveId" clId="{9AAB85E4-E7A7-4FE8-9E98-CE20442D40C6}" dt="2023-01-23T12:01:38.452" v="38" actId="478"/>
          <ac:spMkLst>
            <pc:docMk/>
            <pc:sldMk cId="105009278" sldId="296"/>
            <ac:spMk id="6" creationId="{416C064E-628E-47C0-A712-DB178FE9901E}"/>
          </ac:spMkLst>
        </pc:spChg>
        <pc:picChg chg="del">
          <ac:chgData name="Alfred Smith" userId="3c60a3631c0db8ad" providerId="LiveId" clId="{9AAB85E4-E7A7-4FE8-9E98-CE20442D40C6}" dt="2023-01-23T11:59:51.868" v="19"/>
          <ac:picMkLst>
            <pc:docMk/>
            <pc:sldMk cId="105009278" sldId="296"/>
            <ac:picMk id="2" creationId="{0D8BCC12-385C-4987-9D52-0C57FA293CF6}"/>
          </ac:picMkLst>
        </pc:picChg>
      </pc:sldChg>
      <pc:sldChg chg="addSp delSp modSp mod modTransition modAnim">
        <pc:chgData name="Alfred Smith" userId="3c60a3631c0db8ad" providerId="LiveId" clId="{9AAB85E4-E7A7-4FE8-9E98-CE20442D40C6}" dt="2023-01-23T12:01:34.260" v="37"/>
        <pc:sldMkLst>
          <pc:docMk/>
          <pc:sldMk cId="3327585472" sldId="297"/>
        </pc:sldMkLst>
        <pc:spChg chg="add mod">
          <ac:chgData name="Alfred Smith" userId="3c60a3631c0db8ad" providerId="LiveId" clId="{9AAB85E4-E7A7-4FE8-9E98-CE20442D40C6}" dt="2023-01-23T12:01:34.260" v="37"/>
          <ac:spMkLst>
            <pc:docMk/>
            <pc:sldMk cId="3327585472" sldId="297"/>
            <ac:spMk id="3" creationId="{81CE5E56-7786-61B6-CBE5-062E30EDB3DB}"/>
          </ac:spMkLst>
        </pc:spChg>
        <pc:spChg chg="del">
          <ac:chgData name="Alfred Smith" userId="3c60a3631c0db8ad" providerId="LiveId" clId="{9AAB85E4-E7A7-4FE8-9E98-CE20442D40C6}" dt="2023-01-23T12:01:32.995" v="36" actId="478"/>
          <ac:spMkLst>
            <pc:docMk/>
            <pc:sldMk cId="3327585472" sldId="297"/>
            <ac:spMk id="6" creationId="{416C064E-628E-47C0-A712-DB178FE9901E}"/>
          </ac:spMkLst>
        </pc:spChg>
        <pc:picChg chg="del">
          <ac:chgData name="Alfred Smith" userId="3c60a3631c0db8ad" providerId="LiveId" clId="{9AAB85E4-E7A7-4FE8-9E98-CE20442D40C6}" dt="2023-01-23T11:59:51.868" v="19"/>
          <ac:picMkLst>
            <pc:docMk/>
            <pc:sldMk cId="3327585472" sldId="297"/>
            <ac:picMk id="2" creationId="{164D277C-A779-4DC9-BCB9-EE4CCC20D61B}"/>
          </ac:picMkLst>
        </pc:picChg>
      </pc:sldChg>
      <pc:sldChg chg="addSp delSp modSp mod modTransition modAnim">
        <pc:chgData name="Alfred Smith" userId="3c60a3631c0db8ad" providerId="LiveId" clId="{9AAB85E4-E7A7-4FE8-9E98-CE20442D40C6}" dt="2023-01-23T12:01:29.591" v="35"/>
        <pc:sldMkLst>
          <pc:docMk/>
          <pc:sldMk cId="2069662874" sldId="298"/>
        </pc:sldMkLst>
        <pc:spChg chg="add mod">
          <ac:chgData name="Alfred Smith" userId="3c60a3631c0db8ad" providerId="LiveId" clId="{9AAB85E4-E7A7-4FE8-9E98-CE20442D40C6}" dt="2023-01-23T12:01:29.591" v="35"/>
          <ac:spMkLst>
            <pc:docMk/>
            <pc:sldMk cId="2069662874" sldId="298"/>
            <ac:spMk id="2" creationId="{27282204-AF3C-C168-F750-9BCFCB5CAD1E}"/>
          </ac:spMkLst>
        </pc:spChg>
        <pc:spChg chg="del">
          <ac:chgData name="Alfred Smith" userId="3c60a3631c0db8ad" providerId="LiveId" clId="{9AAB85E4-E7A7-4FE8-9E98-CE20442D40C6}" dt="2023-01-23T12:01:28.205" v="34" actId="478"/>
          <ac:spMkLst>
            <pc:docMk/>
            <pc:sldMk cId="2069662874" sldId="298"/>
            <ac:spMk id="6" creationId="{416C064E-628E-47C0-A712-DB178FE9901E}"/>
          </ac:spMkLst>
        </pc:spChg>
        <pc:picChg chg="del">
          <ac:chgData name="Alfred Smith" userId="3c60a3631c0db8ad" providerId="LiveId" clId="{9AAB85E4-E7A7-4FE8-9E98-CE20442D40C6}" dt="2023-01-23T11:59:51.868" v="19"/>
          <ac:picMkLst>
            <pc:docMk/>
            <pc:sldMk cId="2069662874" sldId="298"/>
            <ac:picMk id="3" creationId="{A6F7AC66-5123-4BD5-A9F3-0AF6DF4CBE7B}"/>
          </ac:picMkLst>
        </pc:picChg>
      </pc:sldChg>
      <pc:sldChg chg="addSp delSp modSp mod modTransition modAnim">
        <pc:chgData name="Alfred Smith" userId="3c60a3631c0db8ad" providerId="LiveId" clId="{9AAB85E4-E7A7-4FE8-9E98-CE20442D40C6}" dt="2023-01-23T12:01:19.542" v="31"/>
        <pc:sldMkLst>
          <pc:docMk/>
          <pc:sldMk cId="3637222115" sldId="299"/>
        </pc:sldMkLst>
        <pc:spChg chg="add mod">
          <ac:chgData name="Alfred Smith" userId="3c60a3631c0db8ad" providerId="LiveId" clId="{9AAB85E4-E7A7-4FE8-9E98-CE20442D40C6}" dt="2023-01-23T12:01:19.542" v="31"/>
          <ac:spMkLst>
            <pc:docMk/>
            <pc:sldMk cId="3637222115" sldId="299"/>
            <ac:spMk id="2" creationId="{D7DBA9E1-B382-5FFB-7A0B-BF104046E3FB}"/>
          </ac:spMkLst>
        </pc:spChg>
        <pc:spChg chg="del">
          <ac:chgData name="Alfred Smith" userId="3c60a3631c0db8ad" providerId="LiveId" clId="{9AAB85E4-E7A7-4FE8-9E98-CE20442D40C6}" dt="2023-01-23T12:01:18.190" v="30" actId="478"/>
          <ac:spMkLst>
            <pc:docMk/>
            <pc:sldMk cId="3637222115" sldId="299"/>
            <ac:spMk id="6" creationId="{416C064E-628E-47C0-A712-DB178FE9901E}"/>
          </ac:spMkLst>
        </pc:spChg>
        <pc:picChg chg="del">
          <ac:chgData name="Alfred Smith" userId="3c60a3631c0db8ad" providerId="LiveId" clId="{9AAB85E4-E7A7-4FE8-9E98-CE20442D40C6}" dt="2023-01-23T11:59:51.868" v="19"/>
          <ac:picMkLst>
            <pc:docMk/>
            <pc:sldMk cId="3637222115" sldId="299"/>
            <ac:picMk id="3" creationId="{EF48C1FF-8F18-48C7-9C2F-0D28F9B925BE}"/>
          </ac:picMkLst>
        </pc:picChg>
      </pc:sldChg>
      <pc:sldChg chg="addSp delSp modSp mod modTransition modAnim">
        <pc:chgData name="Alfred Smith" userId="3c60a3631c0db8ad" providerId="LiveId" clId="{9AAB85E4-E7A7-4FE8-9E98-CE20442D40C6}" dt="2023-01-23T12:01:15.317" v="29"/>
        <pc:sldMkLst>
          <pc:docMk/>
          <pc:sldMk cId="2634420608" sldId="300"/>
        </pc:sldMkLst>
        <pc:spChg chg="add mod">
          <ac:chgData name="Alfred Smith" userId="3c60a3631c0db8ad" providerId="LiveId" clId="{9AAB85E4-E7A7-4FE8-9E98-CE20442D40C6}" dt="2023-01-23T12:01:15.317" v="29"/>
          <ac:spMkLst>
            <pc:docMk/>
            <pc:sldMk cId="2634420608" sldId="300"/>
            <ac:spMk id="3" creationId="{45FCAD5E-D625-55FD-37BA-8BB44DBA60BA}"/>
          </ac:spMkLst>
        </pc:spChg>
        <pc:spChg chg="del">
          <ac:chgData name="Alfred Smith" userId="3c60a3631c0db8ad" providerId="LiveId" clId="{9AAB85E4-E7A7-4FE8-9E98-CE20442D40C6}" dt="2023-01-23T12:01:13.988" v="28" actId="478"/>
          <ac:spMkLst>
            <pc:docMk/>
            <pc:sldMk cId="2634420608" sldId="300"/>
            <ac:spMk id="6" creationId="{416C064E-628E-47C0-A712-DB178FE9901E}"/>
          </ac:spMkLst>
        </pc:spChg>
        <pc:picChg chg="del">
          <ac:chgData name="Alfred Smith" userId="3c60a3631c0db8ad" providerId="LiveId" clId="{9AAB85E4-E7A7-4FE8-9E98-CE20442D40C6}" dt="2023-01-23T11:59:51.868" v="19"/>
          <ac:picMkLst>
            <pc:docMk/>
            <pc:sldMk cId="2634420608" sldId="300"/>
            <ac:picMk id="2" creationId="{86E5FE38-717B-417E-B0B6-2E5E1367C61B}"/>
          </ac:picMkLst>
        </pc:picChg>
      </pc:sldChg>
      <pc:sldChg chg="addSp delSp modSp mod modTransition modAnim">
        <pc:chgData name="Alfred Smith" userId="3c60a3631c0db8ad" providerId="LiveId" clId="{9AAB85E4-E7A7-4FE8-9E98-CE20442D40C6}" dt="2023-01-23T12:01:10.865" v="27"/>
        <pc:sldMkLst>
          <pc:docMk/>
          <pc:sldMk cId="4093854633" sldId="301"/>
        </pc:sldMkLst>
        <pc:spChg chg="add mod">
          <ac:chgData name="Alfred Smith" userId="3c60a3631c0db8ad" providerId="LiveId" clId="{9AAB85E4-E7A7-4FE8-9E98-CE20442D40C6}" dt="2023-01-23T12:01:10.865" v="27"/>
          <ac:spMkLst>
            <pc:docMk/>
            <pc:sldMk cId="4093854633" sldId="301"/>
            <ac:spMk id="2" creationId="{FCA5ECCD-1B78-CA03-3823-264552EEE36D}"/>
          </ac:spMkLst>
        </pc:spChg>
        <pc:spChg chg="del">
          <ac:chgData name="Alfred Smith" userId="3c60a3631c0db8ad" providerId="LiveId" clId="{9AAB85E4-E7A7-4FE8-9E98-CE20442D40C6}" dt="2023-01-23T12:01:09.569" v="26" actId="478"/>
          <ac:spMkLst>
            <pc:docMk/>
            <pc:sldMk cId="4093854633" sldId="301"/>
            <ac:spMk id="6" creationId="{416C064E-628E-47C0-A712-DB178FE9901E}"/>
          </ac:spMkLst>
        </pc:spChg>
        <pc:picChg chg="del">
          <ac:chgData name="Alfred Smith" userId="3c60a3631c0db8ad" providerId="LiveId" clId="{9AAB85E4-E7A7-4FE8-9E98-CE20442D40C6}" dt="2023-01-23T11:59:51.868" v="19"/>
          <ac:picMkLst>
            <pc:docMk/>
            <pc:sldMk cId="4093854633" sldId="301"/>
            <ac:picMk id="14" creationId="{B0EE659D-31A5-46D7-A71A-4BEF992DD1E4}"/>
          </ac:picMkLst>
        </pc:picChg>
      </pc:sldChg>
      <pc:sldChg chg="addSp delSp modSp mod modTransition modAnim">
        <pc:chgData name="Alfred Smith" userId="3c60a3631c0db8ad" providerId="LiveId" clId="{9AAB85E4-E7A7-4FE8-9E98-CE20442D40C6}" dt="2023-01-23T12:01:00.664" v="23"/>
        <pc:sldMkLst>
          <pc:docMk/>
          <pc:sldMk cId="1224479082" sldId="302"/>
        </pc:sldMkLst>
        <pc:spChg chg="add mod">
          <ac:chgData name="Alfred Smith" userId="3c60a3631c0db8ad" providerId="LiveId" clId="{9AAB85E4-E7A7-4FE8-9E98-CE20442D40C6}" dt="2023-01-23T12:01:00.664" v="23"/>
          <ac:spMkLst>
            <pc:docMk/>
            <pc:sldMk cId="1224479082" sldId="302"/>
            <ac:spMk id="3" creationId="{7D6FD7C8-8C82-89AB-B8BB-68BFE531A3AB}"/>
          </ac:spMkLst>
        </pc:spChg>
        <pc:spChg chg="del">
          <ac:chgData name="Alfred Smith" userId="3c60a3631c0db8ad" providerId="LiveId" clId="{9AAB85E4-E7A7-4FE8-9E98-CE20442D40C6}" dt="2023-01-23T12:00:59.061" v="22" actId="478"/>
          <ac:spMkLst>
            <pc:docMk/>
            <pc:sldMk cId="1224479082" sldId="302"/>
            <ac:spMk id="6" creationId="{416C064E-628E-47C0-A712-DB178FE9901E}"/>
          </ac:spMkLst>
        </pc:spChg>
        <pc:picChg chg="del">
          <ac:chgData name="Alfred Smith" userId="3c60a3631c0db8ad" providerId="LiveId" clId="{9AAB85E4-E7A7-4FE8-9E98-CE20442D40C6}" dt="2023-01-23T11:59:51.868" v="19"/>
          <ac:picMkLst>
            <pc:docMk/>
            <pc:sldMk cId="1224479082" sldId="302"/>
            <ac:picMk id="2" creationId="{98749C7C-6E7E-4D51-A5A9-97864CDD2B7B}"/>
          </ac:picMkLst>
        </pc:picChg>
      </pc:sldChg>
      <pc:sldChg chg="delSp modTransition modAnim">
        <pc:chgData name="Alfred Smith" userId="3c60a3631c0db8ad" providerId="LiveId" clId="{9AAB85E4-E7A7-4FE8-9E98-CE20442D40C6}" dt="2023-01-23T11:59:51.868" v="19"/>
        <pc:sldMkLst>
          <pc:docMk/>
          <pc:sldMk cId="1070306068" sldId="303"/>
        </pc:sldMkLst>
        <pc:picChg chg="del">
          <ac:chgData name="Alfred Smith" userId="3c60a3631c0db8ad" providerId="LiveId" clId="{9AAB85E4-E7A7-4FE8-9E98-CE20442D40C6}" dt="2023-01-23T11:59:51.868" v="19"/>
          <ac:picMkLst>
            <pc:docMk/>
            <pc:sldMk cId="1070306068" sldId="303"/>
            <ac:picMk id="5" creationId="{360B3A8B-18CC-467C-B730-EF58C3AE94A1}"/>
          </ac:picMkLst>
        </pc:picChg>
      </pc:sldChg>
      <pc:sldChg chg="addSp delSp modSp mod modTransition modAnim">
        <pc:chgData name="Alfred Smith" userId="3c60a3631c0db8ad" providerId="LiveId" clId="{9AAB85E4-E7A7-4FE8-9E98-CE20442D40C6}" dt="2023-01-23T12:01:06.373" v="25"/>
        <pc:sldMkLst>
          <pc:docMk/>
          <pc:sldMk cId="1016245268" sldId="309"/>
        </pc:sldMkLst>
        <pc:spChg chg="add mod">
          <ac:chgData name="Alfred Smith" userId="3c60a3631c0db8ad" providerId="LiveId" clId="{9AAB85E4-E7A7-4FE8-9E98-CE20442D40C6}" dt="2023-01-23T12:01:06.373" v="25"/>
          <ac:spMkLst>
            <pc:docMk/>
            <pc:sldMk cId="1016245268" sldId="309"/>
            <ac:spMk id="2" creationId="{0F46DD04-C17C-9F73-AADF-2AC1454CF7F1}"/>
          </ac:spMkLst>
        </pc:spChg>
        <pc:spChg chg="del">
          <ac:chgData name="Alfred Smith" userId="3c60a3631c0db8ad" providerId="LiveId" clId="{9AAB85E4-E7A7-4FE8-9E98-CE20442D40C6}" dt="2023-01-23T12:01:05.068" v="24" actId="478"/>
          <ac:spMkLst>
            <pc:docMk/>
            <pc:sldMk cId="1016245268" sldId="309"/>
            <ac:spMk id="6" creationId="{416C064E-628E-47C0-A712-DB178FE9901E}"/>
          </ac:spMkLst>
        </pc:spChg>
        <pc:picChg chg="del">
          <ac:chgData name="Alfred Smith" userId="3c60a3631c0db8ad" providerId="LiveId" clId="{9AAB85E4-E7A7-4FE8-9E98-CE20442D40C6}" dt="2023-01-23T11:59:51.868" v="19"/>
          <ac:picMkLst>
            <pc:docMk/>
            <pc:sldMk cId="1016245268" sldId="309"/>
            <ac:picMk id="3" creationId="{9EDBE3CF-92D0-4F6E-A8F4-72043D5D237D}"/>
          </ac:picMkLst>
        </pc:picChg>
      </pc:sldChg>
      <pc:sldChg chg="addSp delSp modSp mod modTransition modAnim">
        <pc:chgData name="Alfred Smith" userId="3c60a3631c0db8ad" providerId="LiveId" clId="{9AAB85E4-E7A7-4FE8-9E98-CE20442D40C6}" dt="2023-01-23T12:00:53.808" v="21"/>
        <pc:sldMkLst>
          <pc:docMk/>
          <pc:sldMk cId="3204346379" sldId="310"/>
        </pc:sldMkLst>
        <pc:spChg chg="add mod">
          <ac:chgData name="Alfred Smith" userId="3c60a3631c0db8ad" providerId="LiveId" clId="{9AAB85E4-E7A7-4FE8-9E98-CE20442D40C6}" dt="2023-01-23T12:00:53.808" v="21"/>
          <ac:spMkLst>
            <pc:docMk/>
            <pc:sldMk cId="3204346379" sldId="310"/>
            <ac:spMk id="2" creationId="{E5DA166D-9CDF-31FB-E0BF-CA07318A0F0D}"/>
          </ac:spMkLst>
        </pc:spChg>
        <pc:spChg chg="del">
          <ac:chgData name="Alfred Smith" userId="3c60a3631c0db8ad" providerId="LiveId" clId="{9AAB85E4-E7A7-4FE8-9E98-CE20442D40C6}" dt="2023-01-23T12:00:51.454" v="20" actId="478"/>
          <ac:spMkLst>
            <pc:docMk/>
            <pc:sldMk cId="3204346379" sldId="310"/>
            <ac:spMk id="6" creationId="{416C064E-628E-47C0-A712-DB178FE9901E}"/>
          </ac:spMkLst>
        </pc:spChg>
        <pc:picChg chg="del">
          <ac:chgData name="Alfred Smith" userId="3c60a3631c0db8ad" providerId="LiveId" clId="{9AAB85E4-E7A7-4FE8-9E98-CE20442D40C6}" dt="2023-01-23T11:59:51.868" v="19"/>
          <ac:picMkLst>
            <pc:docMk/>
            <pc:sldMk cId="3204346379" sldId="310"/>
            <ac:picMk id="5" creationId="{7DAE0421-392F-414D-9DCC-683FC05BCE37}"/>
          </ac:picMkLst>
        </pc:picChg>
      </pc:sldChg>
      <pc:sldChg chg="addSp delSp modSp mod modTransition modAnim">
        <pc:chgData name="Alfred Smith" userId="3c60a3631c0db8ad" providerId="LiveId" clId="{9AAB85E4-E7A7-4FE8-9E98-CE20442D40C6}" dt="2023-01-23T12:01:23.913" v="33"/>
        <pc:sldMkLst>
          <pc:docMk/>
          <pc:sldMk cId="681263631" sldId="311"/>
        </pc:sldMkLst>
        <pc:spChg chg="add mod">
          <ac:chgData name="Alfred Smith" userId="3c60a3631c0db8ad" providerId="LiveId" clId="{9AAB85E4-E7A7-4FE8-9E98-CE20442D40C6}" dt="2023-01-23T12:01:23.913" v="33"/>
          <ac:spMkLst>
            <pc:docMk/>
            <pc:sldMk cId="681263631" sldId="311"/>
            <ac:spMk id="2" creationId="{93B15021-E0AA-58B9-8372-FAEFB6ED8167}"/>
          </ac:spMkLst>
        </pc:spChg>
        <pc:spChg chg="del">
          <ac:chgData name="Alfred Smith" userId="3c60a3631c0db8ad" providerId="LiveId" clId="{9AAB85E4-E7A7-4FE8-9E98-CE20442D40C6}" dt="2023-01-23T12:01:22.492" v="32" actId="478"/>
          <ac:spMkLst>
            <pc:docMk/>
            <pc:sldMk cId="681263631" sldId="311"/>
            <ac:spMk id="6" creationId="{416C064E-628E-47C0-A712-DB178FE9901E}"/>
          </ac:spMkLst>
        </pc:spChg>
        <pc:picChg chg="del">
          <ac:chgData name="Alfred Smith" userId="3c60a3631c0db8ad" providerId="LiveId" clId="{9AAB85E4-E7A7-4FE8-9E98-CE20442D40C6}" dt="2023-01-23T11:59:51.868" v="19"/>
          <ac:picMkLst>
            <pc:docMk/>
            <pc:sldMk cId="681263631" sldId="311"/>
            <ac:picMk id="8" creationId="{A86AE3DB-940E-4EAC-82C3-146E93017B6A}"/>
          </ac:picMkLst>
        </pc:picChg>
      </pc:sldChg>
      <pc:sldChg chg="delSp modTransition modAnim">
        <pc:chgData name="Alfred Smith" userId="3c60a3631c0db8ad" providerId="LiveId" clId="{9AAB85E4-E7A7-4FE8-9E98-CE20442D40C6}" dt="2023-01-23T11:59:51.868" v="19"/>
        <pc:sldMkLst>
          <pc:docMk/>
          <pc:sldMk cId="1471111456" sldId="312"/>
        </pc:sldMkLst>
        <pc:picChg chg="del">
          <ac:chgData name="Alfred Smith" userId="3c60a3631c0db8ad" providerId="LiveId" clId="{9AAB85E4-E7A7-4FE8-9E98-CE20442D40C6}" dt="2023-01-23T11:59:51.868" v="19"/>
          <ac:picMkLst>
            <pc:docMk/>
            <pc:sldMk cId="1471111456" sldId="312"/>
            <ac:picMk id="4" creationId="{D1475A0D-A0FF-45E6-B076-CF949E318F94}"/>
          </ac:picMkLst>
        </pc:picChg>
      </pc:sldChg>
      <pc:sldChg chg="modSp mod modTransition">
        <pc:chgData name="Alfred Smith" userId="3c60a3631c0db8ad" providerId="LiveId" clId="{9AAB85E4-E7A7-4FE8-9E98-CE20442D40C6}" dt="2023-01-23T11:59:51.868" v="19"/>
        <pc:sldMkLst>
          <pc:docMk/>
          <pc:sldMk cId="4257756667" sldId="313"/>
        </pc:sldMkLst>
        <pc:spChg chg="mod">
          <ac:chgData name="Alfred Smith" userId="3c60a3631c0db8ad" providerId="LiveId" clId="{9AAB85E4-E7A7-4FE8-9E98-CE20442D40C6}" dt="2023-01-23T11:58:02.859" v="4" actId="14100"/>
          <ac:spMkLst>
            <pc:docMk/>
            <pc:sldMk cId="4257756667" sldId="313"/>
            <ac:spMk id="4" creationId="{F94DF673-8043-48D7-8150-6BB9017B6E3A}"/>
          </ac:spMkLst>
        </pc:spChg>
      </pc:sldChg>
      <pc:sldChg chg="addSp delSp modSp mod modTransition">
        <pc:chgData name="Alfred Smith" userId="3c60a3631c0db8ad" providerId="LiveId" clId="{9AAB85E4-E7A7-4FE8-9E98-CE20442D40C6}" dt="2023-01-23T11:59:51.868" v="19"/>
        <pc:sldMkLst>
          <pc:docMk/>
          <pc:sldMk cId="4101921547" sldId="320"/>
        </pc:sldMkLst>
        <pc:spChg chg="add mod">
          <ac:chgData name="Alfred Smith" userId="3c60a3631c0db8ad" providerId="LiveId" clId="{9AAB85E4-E7A7-4FE8-9E98-CE20442D40C6}" dt="2023-01-23T11:58:13.242" v="6"/>
          <ac:spMkLst>
            <pc:docMk/>
            <pc:sldMk cId="4101921547" sldId="320"/>
            <ac:spMk id="3" creationId="{8F156ACB-D28F-43AB-52CD-762618EE9F09}"/>
          </ac:spMkLst>
        </pc:spChg>
        <pc:spChg chg="del">
          <ac:chgData name="Alfred Smith" userId="3c60a3631c0db8ad" providerId="LiveId" clId="{9AAB85E4-E7A7-4FE8-9E98-CE20442D40C6}" dt="2023-01-23T11:58:12.059" v="5" actId="478"/>
          <ac:spMkLst>
            <pc:docMk/>
            <pc:sldMk cId="4101921547" sldId="320"/>
            <ac:spMk id="5" creationId="{E9378FB9-5F9F-4488-A102-4CBD44474D54}"/>
          </ac:spMkLst>
        </pc:spChg>
      </pc:sldChg>
      <pc:sldChg chg="addSp delSp modSp mod modTransition modAnim">
        <pc:chgData name="Alfred Smith" userId="3c60a3631c0db8ad" providerId="LiveId" clId="{9AAB85E4-E7A7-4FE8-9E98-CE20442D40C6}" dt="2023-01-23T12:01:55.043" v="45"/>
        <pc:sldMkLst>
          <pc:docMk/>
          <pc:sldMk cId="3586644267" sldId="321"/>
        </pc:sldMkLst>
        <pc:spChg chg="add mod">
          <ac:chgData name="Alfred Smith" userId="3c60a3631c0db8ad" providerId="LiveId" clId="{9AAB85E4-E7A7-4FE8-9E98-CE20442D40C6}" dt="2023-01-23T12:01:55.043" v="45"/>
          <ac:spMkLst>
            <pc:docMk/>
            <pc:sldMk cId="3586644267" sldId="321"/>
            <ac:spMk id="3" creationId="{B7345557-56D3-8B09-F19D-10DB64520DCC}"/>
          </ac:spMkLst>
        </pc:spChg>
        <pc:spChg chg="del">
          <ac:chgData name="Alfred Smith" userId="3c60a3631c0db8ad" providerId="LiveId" clId="{9AAB85E4-E7A7-4FE8-9E98-CE20442D40C6}" dt="2023-01-23T12:01:53.708" v="44" actId="478"/>
          <ac:spMkLst>
            <pc:docMk/>
            <pc:sldMk cId="3586644267" sldId="321"/>
            <ac:spMk id="6" creationId="{416C064E-628E-47C0-A712-DB178FE9901E}"/>
          </ac:spMkLst>
        </pc:spChg>
        <pc:picChg chg="del">
          <ac:chgData name="Alfred Smith" userId="3c60a3631c0db8ad" providerId="LiveId" clId="{9AAB85E4-E7A7-4FE8-9E98-CE20442D40C6}" dt="2023-01-23T11:59:51.868" v="19"/>
          <ac:picMkLst>
            <pc:docMk/>
            <pc:sldMk cId="3586644267" sldId="321"/>
            <ac:picMk id="2" creationId="{C68248B9-5408-4332-955D-4BCBD43A0890}"/>
          </ac:picMkLst>
        </pc:picChg>
      </pc:sldChg>
      <pc:sldChg chg="modSp mod modTransition">
        <pc:chgData name="Alfred Smith" userId="3c60a3631c0db8ad" providerId="LiveId" clId="{9AAB85E4-E7A7-4FE8-9E98-CE20442D40C6}" dt="2023-01-23T11:59:51.868" v="19"/>
        <pc:sldMkLst>
          <pc:docMk/>
          <pc:sldMk cId="4019387071" sldId="322"/>
        </pc:sldMkLst>
        <pc:spChg chg="mod">
          <ac:chgData name="Alfred Smith" userId="3c60a3631c0db8ad" providerId="LiveId" clId="{9AAB85E4-E7A7-4FE8-9E98-CE20442D40C6}" dt="2023-01-23T11:58:31.806" v="7"/>
          <ac:spMkLst>
            <pc:docMk/>
            <pc:sldMk cId="4019387071" sldId="322"/>
            <ac:spMk id="4" creationId="{C9E5DCD8-8A8B-4210-A1CD-DEF10AB0390E}"/>
          </ac:spMkLst>
        </pc:spChg>
      </pc:sldChg>
      <pc:sldChg chg="modSp mod modTransition">
        <pc:chgData name="Alfred Smith" userId="3c60a3631c0db8ad" providerId="LiveId" clId="{9AAB85E4-E7A7-4FE8-9E98-CE20442D40C6}" dt="2023-01-23T11:59:51.868" v="19"/>
        <pc:sldMkLst>
          <pc:docMk/>
          <pc:sldMk cId="3197818351" sldId="323"/>
        </pc:sldMkLst>
        <pc:spChg chg="mod">
          <ac:chgData name="Alfred Smith" userId="3c60a3631c0db8ad" providerId="LiveId" clId="{9AAB85E4-E7A7-4FE8-9E98-CE20442D40C6}" dt="2023-01-23T11:58:41.497" v="8"/>
          <ac:spMkLst>
            <pc:docMk/>
            <pc:sldMk cId="3197818351" sldId="323"/>
            <ac:spMk id="4" creationId="{C2B9D89C-2498-41D8-A763-BADDDC304C65}"/>
          </ac:spMkLst>
        </pc:spChg>
      </pc:sldChg>
      <pc:sldChg chg="modSp mod modTransition">
        <pc:chgData name="Alfred Smith" userId="3c60a3631c0db8ad" providerId="LiveId" clId="{9AAB85E4-E7A7-4FE8-9E98-CE20442D40C6}" dt="2023-01-23T11:59:51.868" v="19"/>
        <pc:sldMkLst>
          <pc:docMk/>
          <pc:sldMk cId="473343879" sldId="324"/>
        </pc:sldMkLst>
        <pc:spChg chg="mod">
          <ac:chgData name="Alfred Smith" userId="3c60a3631c0db8ad" providerId="LiveId" clId="{9AAB85E4-E7A7-4FE8-9E98-CE20442D40C6}" dt="2023-01-23T11:58:47.302" v="9"/>
          <ac:spMkLst>
            <pc:docMk/>
            <pc:sldMk cId="473343879" sldId="324"/>
            <ac:spMk id="4" creationId="{452C5B77-20C7-40D5-B3BD-0B15321C2C49}"/>
          </ac:spMkLst>
        </pc:spChg>
      </pc:sldChg>
      <pc:sldChg chg="modSp mod modTransition">
        <pc:chgData name="Alfred Smith" userId="3c60a3631c0db8ad" providerId="LiveId" clId="{9AAB85E4-E7A7-4FE8-9E98-CE20442D40C6}" dt="2023-01-23T11:59:51.868" v="19"/>
        <pc:sldMkLst>
          <pc:docMk/>
          <pc:sldMk cId="2486948453" sldId="325"/>
        </pc:sldMkLst>
        <pc:spChg chg="mod">
          <ac:chgData name="Alfred Smith" userId="3c60a3631c0db8ad" providerId="LiveId" clId="{9AAB85E4-E7A7-4FE8-9E98-CE20442D40C6}" dt="2023-01-23T11:58:52.400" v="10"/>
          <ac:spMkLst>
            <pc:docMk/>
            <pc:sldMk cId="2486948453" sldId="325"/>
            <ac:spMk id="3" creationId="{4B749F6B-4358-413D-85C8-AAE24C374C7F}"/>
          </ac:spMkLst>
        </pc:spChg>
      </pc:sldChg>
      <pc:sldChg chg="modSp mod modTransition">
        <pc:chgData name="Alfred Smith" userId="3c60a3631c0db8ad" providerId="LiveId" clId="{9AAB85E4-E7A7-4FE8-9E98-CE20442D40C6}" dt="2023-01-23T11:59:51.868" v="19"/>
        <pc:sldMkLst>
          <pc:docMk/>
          <pc:sldMk cId="1109038924" sldId="326"/>
        </pc:sldMkLst>
        <pc:spChg chg="mod">
          <ac:chgData name="Alfred Smith" userId="3c60a3631c0db8ad" providerId="LiveId" clId="{9AAB85E4-E7A7-4FE8-9E98-CE20442D40C6}" dt="2023-01-23T11:58:58.507" v="11"/>
          <ac:spMkLst>
            <pc:docMk/>
            <pc:sldMk cId="1109038924" sldId="326"/>
            <ac:spMk id="4" creationId="{7E6873CB-7A09-4712-915A-444331683C2A}"/>
          </ac:spMkLst>
        </pc:spChg>
      </pc:sldChg>
      <pc:sldChg chg="modSp mod modTransition">
        <pc:chgData name="Alfred Smith" userId="3c60a3631c0db8ad" providerId="LiveId" clId="{9AAB85E4-E7A7-4FE8-9E98-CE20442D40C6}" dt="2023-01-23T11:59:51.868" v="19"/>
        <pc:sldMkLst>
          <pc:docMk/>
          <pc:sldMk cId="1343222322" sldId="327"/>
        </pc:sldMkLst>
        <pc:spChg chg="mod">
          <ac:chgData name="Alfred Smith" userId="3c60a3631c0db8ad" providerId="LiveId" clId="{9AAB85E4-E7A7-4FE8-9E98-CE20442D40C6}" dt="2023-01-23T11:59:04.944" v="12"/>
          <ac:spMkLst>
            <pc:docMk/>
            <pc:sldMk cId="1343222322" sldId="327"/>
            <ac:spMk id="4" creationId="{F11ED73C-C9FD-45BB-B703-8A4AC662ADA2}"/>
          </ac:spMkLst>
        </pc:spChg>
      </pc:sldChg>
      <pc:sldChg chg="modSp mod modTransition">
        <pc:chgData name="Alfred Smith" userId="3c60a3631c0db8ad" providerId="LiveId" clId="{9AAB85E4-E7A7-4FE8-9E98-CE20442D40C6}" dt="2023-01-23T11:59:51.868" v="19"/>
        <pc:sldMkLst>
          <pc:docMk/>
          <pc:sldMk cId="2895763247" sldId="328"/>
        </pc:sldMkLst>
        <pc:spChg chg="mod">
          <ac:chgData name="Alfred Smith" userId="3c60a3631c0db8ad" providerId="LiveId" clId="{9AAB85E4-E7A7-4FE8-9E98-CE20442D40C6}" dt="2023-01-23T11:59:10.553" v="13"/>
          <ac:spMkLst>
            <pc:docMk/>
            <pc:sldMk cId="2895763247" sldId="328"/>
            <ac:spMk id="4" creationId="{B282CA2C-96B3-4906-90D2-60086EF1F08D}"/>
          </ac:spMkLst>
        </pc:spChg>
      </pc:sldChg>
      <pc:sldChg chg="modSp mod modTransition">
        <pc:chgData name="Alfred Smith" userId="3c60a3631c0db8ad" providerId="LiveId" clId="{9AAB85E4-E7A7-4FE8-9E98-CE20442D40C6}" dt="2023-01-23T11:59:51.868" v="19"/>
        <pc:sldMkLst>
          <pc:docMk/>
          <pc:sldMk cId="2186765529" sldId="329"/>
        </pc:sldMkLst>
        <pc:spChg chg="mod">
          <ac:chgData name="Alfred Smith" userId="3c60a3631c0db8ad" providerId="LiveId" clId="{9AAB85E4-E7A7-4FE8-9E98-CE20442D40C6}" dt="2023-01-23T11:59:16.356" v="14"/>
          <ac:spMkLst>
            <pc:docMk/>
            <pc:sldMk cId="2186765529" sldId="329"/>
            <ac:spMk id="4" creationId="{4008C1CE-4D4C-4C49-A7CF-23CD3C34A0FC}"/>
          </ac:spMkLst>
        </pc:spChg>
      </pc:sldChg>
      <pc:sldChg chg="modSp mod modTransition">
        <pc:chgData name="Alfred Smith" userId="3c60a3631c0db8ad" providerId="LiveId" clId="{9AAB85E4-E7A7-4FE8-9E98-CE20442D40C6}" dt="2023-01-23T11:59:51.868" v="19"/>
        <pc:sldMkLst>
          <pc:docMk/>
          <pc:sldMk cId="2707083480" sldId="330"/>
        </pc:sldMkLst>
        <pc:spChg chg="mod">
          <ac:chgData name="Alfred Smith" userId="3c60a3631c0db8ad" providerId="LiveId" clId="{9AAB85E4-E7A7-4FE8-9E98-CE20442D40C6}" dt="2023-01-23T11:59:21.840" v="15"/>
          <ac:spMkLst>
            <pc:docMk/>
            <pc:sldMk cId="2707083480" sldId="330"/>
            <ac:spMk id="4" creationId="{614AD79F-7508-4D2A-8E76-5C24205DBA56}"/>
          </ac:spMkLst>
        </pc:spChg>
      </pc:sldChg>
      <pc:sldChg chg="modTransition">
        <pc:chgData name="Alfred Smith" userId="3c60a3631c0db8ad" providerId="LiveId" clId="{9AAB85E4-E7A7-4FE8-9E98-CE20442D40C6}" dt="2023-01-23T11:59:51.868" v="19"/>
        <pc:sldMkLst>
          <pc:docMk/>
          <pc:sldMk cId="325026517" sldId="331"/>
        </pc:sldMkLst>
      </pc:sldChg>
      <pc:sldChg chg="modSp mod modTransition">
        <pc:chgData name="Alfred Smith" userId="3c60a3631c0db8ad" providerId="LiveId" clId="{9AAB85E4-E7A7-4FE8-9E98-CE20442D40C6}" dt="2023-01-23T11:59:51.868" v="19"/>
        <pc:sldMkLst>
          <pc:docMk/>
          <pc:sldMk cId="3252783552" sldId="332"/>
        </pc:sldMkLst>
        <pc:spChg chg="mod">
          <ac:chgData name="Alfred Smith" userId="3c60a3631c0db8ad" providerId="LiveId" clId="{9AAB85E4-E7A7-4FE8-9E98-CE20442D40C6}" dt="2023-01-23T11:59:29.188" v="16"/>
          <ac:spMkLst>
            <pc:docMk/>
            <pc:sldMk cId="3252783552" sldId="332"/>
            <ac:spMk id="4" creationId="{B685B713-DD89-4765-82D1-4A9446139D65}"/>
          </ac:spMkLst>
        </pc:spChg>
      </pc:sldChg>
      <pc:sldChg chg="modSp mod modTransition">
        <pc:chgData name="Alfred Smith" userId="3c60a3631c0db8ad" providerId="LiveId" clId="{9AAB85E4-E7A7-4FE8-9E98-CE20442D40C6}" dt="2023-01-23T11:59:51.868" v="19"/>
        <pc:sldMkLst>
          <pc:docMk/>
          <pc:sldMk cId="2601390009" sldId="333"/>
        </pc:sldMkLst>
        <pc:spChg chg="mod">
          <ac:chgData name="Alfred Smith" userId="3c60a3631c0db8ad" providerId="LiveId" clId="{9AAB85E4-E7A7-4FE8-9E98-CE20442D40C6}" dt="2023-01-23T11:59:35.399" v="17"/>
          <ac:spMkLst>
            <pc:docMk/>
            <pc:sldMk cId="2601390009" sldId="333"/>
            <ac:spMk id="4" creationId="{BABEC1DB-0B86-4D9D-BD45-5B98A2DECD82}"/>
          </ac:spMkLst>
        </pc:spChg>
      </pc:sldChg>
      <pc:sldChg chg="modSp mod modTransition">
        <pc:chgData name="Alfred Smith" userId="3c60a3631c0db8ad" providerId="LiveId" clId="{9AAB85E4-E7A7-4FE8-9E98-CE20442D40C6}" dt="2023-01-23T11:59:51.868" v="19"/>
        <pc:sldMkLst>
          <pc:docMk/>
          <pc:sldMk cId="1365895857" sldId="334"/>
        </pc:sldMkLst>
        <pc:spChg chg="mod">
          <ac:chgData name="Alfred Smith" userId="3c60a3631c0db8ad" providerId="LiveId" clId="{9AAB85E4-E7A7-4FE8-9E98-CE20442D40C6}" dt="2023-01-23T11:59:40.658" v="18"/>
          <ac:spMkLst>
            <pc:docMk/>
            <pc:sldMk cId="1365895857" sldId="334"/>
            <ac:spMk id="4" creationId="{0DFC0911-0794-472F-9F99-467C420E710E}"/>
          </ac:spMkLst>
        </pc:spChg>
      </pc:sldChg>
      <pc:sldChg chg="modTransition">
        <pc:chgData name="Alfred Smith" userId="3c60a3631c0db8ad" providerId="LiveId" clId="{9AAB85E4-E7A7-4FE8-9E98-CE20442D40C6}" dt="2023-01-23T11:59:51.868" v="19"/>
        <pc:sldMkLst>
          <pc:docMk/>
          <pc:sldMk cId="287849666" sldId="33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AC0BB-68DA-4FA8-8DDE-ED6CB3112EF0}"/>
              </a:ext>
            </a:extLst>
          </p:cNvPr>
          <p:cNvSpPr>
            <a:spLocks noGrp="1"/>
          </p:cNvSpPr>
          <p:nvPr>
            <p:ph type="title"/>
          </p:nvPr>
        </p:nvSpPr>
        <p:spPr/>
        <p:txBody>
          <a:bodyPr/>
          <a:lstStyle/>
          <a:p>
            <a:r>
              <a:rPr lang="en-IN" dirty="0"/>
              <a:t>11-2</a:t>
            </a:r>
          </a:p>
        </p:txBody>
      </p:sp>
      <p:sp>
        <p:nvSpPr>
          <p:cNvPr id="3" name="Content Placeholder 2">
            <a:extLst>
              <a:ext uri="{FF2B5EF4-FFF2-40B4-BE49-F238E27FC236}">
                <a16:creationId xmlns:a16="http://schemas.microsoft.com/office/drawing/2014/main" id="{0A3B8881-9628-40AC-90B2-D40DB5B26EC8}"/>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8" name="Audio 17">
            <a:hlinkClick r:id="" action="ppaction://media"/>
            <a:extLst>
              <a:ext uri="{FF2B5EF4-FFF2-40B4-BE49-F238E27FC236}">
                <a16:creationId xmlns:a16="http://schemas.microsoft.com/office/drawing/2014/main" id="{397BEFF2-3723-420C-196E-13F2F8EDA8A7}"/>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71111456"/>
      </p:ext>
    </p:extLst>
  </p:cSld>
  <p:clrMapOvr>
    <a:masterClrMapping/>
  </p:clrMapOvr>
  <mc:AlternateContent xmlns:mc="http://schemas.openxmlformats.org/markup-compatibility/2006" xmlns:p14="http://schemas.microsoft.com/office/powerpoint/2010/main">
    <mc:Choice Requires="p14">
      <p:transition spd="slow" p14:dur="2000" advTm="3978"/>
    </mc:Choice>
    <mc:Fallback xmlns="">
      <p:transition spd="slow" advTm="3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4F19C7-443A-484E-AF20-EEBEEA192910}"/>
              </a:ext>
            </a:extLst>
          </p:cNvPr>
          <p:cNvPicPr>
            <a:picLocks noChangeAspect="1"/>
          </p:cNvPicPr>
          <p:nvPr/>
        </p:nvPicPr>
        <p:blipFill>
          <a:blip r:embed="rId2"/>
          <a:stretch>
            <a:fillRect/>
          </a:stretch>
        </p:blipFill>
        <p:spPr>
          <a:xfrm>
            <a:off x="-1" y="0"/>
            <a:ext cx="13605387" cy="6858000"/>
          </a:xfrm>
          <a:prstGeom prst="rect">
            <a:avLst/>
          </a:prstGeom>
        </p:spPr>
      </p:pic>
      <p:sp>
        <p:nvSpPr>
          <p:cNvPr id="5" name="TextBox 4">
            <a:extLst>
              <a:ext uri="{FF2B5EF4-FFF2-40B4-BE49-F238E27FC236}">
                <a16:creationId xmlns:a16="http://schemas.microsoft.com/office/drawing/2014/main" id="{491AE0A5-1857-53EC-21AB-030655AE6AE0}"/>
              </a:ext>
            </a:extLst>
          </p:cNvPr>
          <p:cNvSpPr txBox="1"/>
          <p:nvPr/>
        </p:nvSpPr>
        <p:spPr>
          <a:xfrm>
            <a:off x="211015" y="2286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US" sz="3200" b="0" i="0" u="none" strike="noStrike" baseline="0" dirty="0">
                <a:solidFill>
                  <a:schemeClr val="bg1"/>
                </a:solidFill>
                <a:latin typeface="TimesNewRomanPSMT"/>
              </a:rPr>
              <a:t> </a:t>
            </a:r>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US"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473343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688D97-F71F-262E-9004-CACE268EA6FF}"/>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17 उनको कनान देश के भेद लेने को भेजते समय मूसा ने कहा, “इधर से, अर्थात् दक्षिण देश होकर जाओ, 18 और पहाड़ी देश में जाकर उस देश को देख लो कि कैसा है, और उसमें बसे हुए लोगों को भी देखो कि वे बलवान हैं या निर्बल, थोड़े हैं या बहुत,</a:t>
            </a:r>
            <a:endParaRPr lang="en-IN" sz="3600" dirty="0"/>
          </a:p>
        </p:txBody>
      </p:sp>
      <p:pic>
        <p:nvPicPr>
          <p:cNvPr id="66" name="Audio 65">
            <a:hlinkClick r:id="" action="ppaction://media"/>
            <a:extLst>
              <a:ext uri="{FF2B5EF4-FFF2-40B4-BE49-F238E27FC236}">
                <a16:creationId xmlns:a16="http://schemas.microsoft.com/office/drawing/2014/main" id="{A9F7E81F-9D35-873C-5506-1810F16F4C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B852468-AD25-C677-77F0-BEC0CF6CF27D}"/>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17</a:t>
            </a:r>
            <a:r>
              <a:rPr lang="en-US" sz="3600" b="0" i="0" dirty="0">
                <a:solidFill>
                  <a:srgbClr val="121212"/>
                </a:solidFill>
                <a:effectLst/>
                <a:latin typeface="Inter" panose="020B0502030000000004" pitchFamily="34" charset="0"/>
              </a:rPr>
              <a:t>When Moses sent them to spy out the land of Canaan, he told them, “Go up through the Negev and into the hill country. </a:t>
            </a:r>
            <a:r>
              <a:rPr lang="en-US" sz="3600" b="0" i="0" dirty="0">
                <a:solidFill>
                  <a:srgbClr val="777A7B"/>
                </a:solidFill>
                <a:effectLst/>
                <a:latin typeface="Inter" panose="020B0502030000000004" pitchFamily="34" charset="0"/>
              </a:rPr>
              <a:t>19</a:t>
            </a:r>
            <a:r>
              <a:rPr lang="en-US" sz="3600" b="0" i="0" dirty="0">
                <a:solidFill>
                  <a:srgbClr val="121212"/>
                </a:solidFill>
                <a:effectLst/>
                <a:latin typeface="Inter" panose="020B0502030000000004" pitchFamily="34" charset="0"/>
              </a:rPr>
              <a:t>Is the land where they live good or bad? Are the cities where they dwell open camps or fortifications?</a:t>
            </a:r>
            <a:endParaRPr lang="en-ZA" sz="3600" dirty="0"/>
          </a:p>
        </p:txBody>
      </p:sp>
    </p:spTree>
    <p:extLst>
      <p:ext uri="{BB962C8B-B14F-4D97-AF65-F5344CB8AC3E}">
        <p14:creationId xmlns:p14="http://schemas.microsoft.com/office/powerpoint/2010/main" val="105009278"/>
      </p:ext>
    </p:extLst>
  </p:cSld>
  <p:clrMapOvr>
    <a:masterClrMapping/>
  </p:clrMapOvr>
  <mc:AlternateContent xmlns:mc="http://schemas.openxmlformats.org/markup-compatibility/2006" xmlns:p14="http://schemas.microsoft.com/office/powerpoint/2010/main">
    <mc:Choice Requires="p14">
      <p:transition spd="slow" p14:dur="2000" advTm="37015"/>
    </mc:Choice>
    <mc:Fallback xmlns="">
      <p:transition spd="slow" advTm="37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B9FEB4-F082-4C07-803D-9DA150F9B48A}"/>
              </a:ext>
            </a:extLst>
          </p:cNvPr>
          <p:cNvPicPr>
            <a:picLocks noChangeAspect="1"/>
          </p:cNvPicPr>
          <p:nvPr/>
        </p:nvPicPr>
        <p:blipFill>
          <a:blip r:embed="rId2"/>
          <a:stretch>
            <a:fillRect/>
          </a:stretch>
        </p:blipFill>
        <p:spPr>
          <a:xfrm>
            <a:off x="-269823" y="-16735"/>
            <a:ext cx="12461823" cy="6874736"/>
          </a:xfrm>
          <a:prstGeom prst="rect">
            <a:avLst/>
          </a:prstGeom>
        </p:spPr>
      </p:pic>
      <p:sp>
        <p:nvSpPr>
          <p:cNvPr id="2" name="TextBox 1">
            <a:extLst>
              <a:ext uri="{FF2B5EF4-FFF2-40B4-BE49-F238E27FC236}">
                <a16:creationId xmlns:a16="http://schemas.microsoft.com/office/drawing/2014/main" id="{5275259A-E5AF-9339-0881-7309587F87AF}"/>
              </a:ext>
            </a:extLst>
          </p:cNvPr>
          <p:cNvSpPr txBox="1"/>
          <p:nvPr/>
        </p:nvSpPr>
        <p:spPr>
          <a:xfrm>
            <a:off x="211015" y="2286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US" sz="3200" b="0" i="0" u="none" strike="noStrike" baseline="0" dirty="0">
                <a:solidFill>
                  <a:schemeClr val="bg1"/>
                </a:solidFill>
                <a:latin typeface="TimesNewRomanPSMT"/>
              </a:rPr>
              <a:t> </a:t>
            </a:r>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US"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:17-19</a:t>
            </a:r>
            <a:endParaRPr lang="bo-CN" sz="2000" b="1" cap="all" dirty="0">
              <a:solidFill>
                <a:schemeClr val="bg1"/>
              </a:solidFill>
              <a:latin typeface="ArialMT"/>
            </a:endParaRPr>
          </a:p>
        </p:txBody>
      </p:sp>
    </p:spTree>
    <p:extLst>
      <p:ext uri="{BB962C8B-B14F-4D97-AF65-F5344CB8AC3E}">
        <p14:creationId xmlns:p14="http://schemas.microsoft.com/office/powerpoint/2010/main" val="2486948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CE5E56-7786-61B6-CBE5-062E30EDB3DB}"/>
              </a:ext>
            </a:extLst>
          </p:cNvPr>
          <p:cNvSpPr txBox="1"/>
          <p:nvPr/>
        </p:nvSpPr>
        <p:spPr>
          <a:xfrm>
            <a:off x="5985164" y="166256"/>
            <a:ext cx="6096000" cy="6558101"/>
          </a:xfrm>
          <a:prstGeom prst="rect">
            <a:avLst/>
          </a:prstGeom>
          <a:noFill/>
        </p:spPr>
        <p:txBody>
          <a:bodyPr wrap="square" rtlCol="0">
            <a:noAutofit/>
          </a:bodyPr>
          <a:lstStyle/>
          <a:p>
            <a:pPr algn="l"/>
            <a:r>
              <a:rPr lang="hi-IN" sz="3200" b="0" i="0" dirty="0">
                <a:solidFill>
                  <a:srgbClr val="121212"/>
                </a:solidFill>
                <a:effectLst/>
                <a:latin typeface="Open Sans" panose="020B0606030504020204" pitchFamily="34" charset="0"/>
              </a:rPr>
              <a:t>26 और पारान जंगल के कादेश नामक स्थान में मूसा और हारून और इस्राएलियों की सारी मण्डली के पास पहुँचे; और उनको और सारी मण्डली को सन्देशा दिया, और उस देश के फल उनको दिखाए। 27 उन्होंने मूसा से यह कहकर वर्णन किया, “जिस देश में तूने हमको भेजा था उसमें हम गए; उसमें सचमुच दूध और मधु की धाराएँ बहती हैं, और उसकी उपज में से यही है।</a:t>
            </a:r>
          </a:p>
        </p:txBody>
      </p:sp>
      <p:pic>
        <p:nvPicPr>
          <p:cNvPr id="50" name="Audio 49">
            <a:hlinkClick r:id="" action="ppaction://media"/>
            <a:extLst>
              <a:ext uri="{FF2B5EF4-FFF2-40B4-BE49-F238E27FC236}">
                <a16:creationId xmlns:a16="http://schemas.microsoft.com/office/drawing/2014/main" id="{1767FF0C-2011-E01F-6432-278A95F374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886CB74-F654-3807-D58C-2F5158B9321F}"/>
              </a:ext>
            </a:extLst>
          </p:cNvPr>
          <p:cNvSpPr txBox="1"/>
          <p:nvPr/>
        </p:nvSpPr>
        <p:spPr>
          <a:xfrm>
            <a:off x="0" y="0"/>
            <a:ext cx="5975131" cy="6858000"/>
          </a:xfrm>
          <a:prstGeom prst="rect">
            <a:avLst/>
          </a:prstGeom>
          <a:noFill/>
        </p:spPr>
        <p:txBody>
          <a:bodyPr wrap="square" rtlCol="0">
            <a:noAutofit/>
          </a:bodyPr>
          <a:lstStyle/>
          <a:p>
            <a:pPr algn="l"/>
            <a:r>
              <a:rPr lang="en-US" sz="3000" b="0" i="0">
                <a:solidFill>
                  <a:srgbClr val="777A7B"/>
                </a:solidFill>
                <a:effectLst/>
                <a:latin typeface="Inter" panose="020B0502030000000004" pitchFamily="34" charset="0"/>
              </a:rPr>
              <a:t>26</a:t>
            </a:r>
            <a:r>
              <a:rPr lang="en-US" sz="3000" b="0" i="0">
                <a:solidFill>
                  <a:srgbClr val="121212"/>
                </a:solidFill>
                <a:effectLst/>
                <a:latin typeface="Inter" panose="020B0502030000000004" pitchFamily="34" charset="0"/>
              </a:rPr>
              <a:t>and they went back to Moses, Aaron, and the whole congregation of Israel in the Wilderness of Paran at Kadesh. They brought back a report for the whole congregation and showed them the fruit of the land.</a:t>
            </a:r>
          </a:p>
          <a:p>
            <a:pPr algn="l"/>
            <a:r>
              <a:rPr lang="en-US" sz="3000" b="0" i="0">
                <a:solidFill>
                  <a:srgbClr val="777A7B"/>
                </a:solidFill>
                <a:effectLst/>
                <a:latin typeface="Inter" panose="020B0502030000000004" pitchFamily="34" charset="0"/>
              </a:rPr>
              <a:t>27</a:t>
            </a:r>
            <a:r>
              <a:rPr lang="en-US" sz="3000" b="0" i="0">
                <a:solidFill>
                  <a:srgbClr val="121212"/>
                </a:solidFill>
                <a:effectLst/>
                <a:latin typeface="Inter" panose="020B0502030000000004" pitchFamily="34" charset="0"/>
              </a:rPr>
              <a:t>And they gave this account to Moses: “We went into the land to which you sent us, and indeed, it is flowing with milk and honey. Here is some of its fruit!</a:t>
            </a:r>
          </a:p>
        </p:txBody>
      </p:sp>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27521"/>
    </mc:Choice>
    <mc:Fallback xmlns="">
      <p:transition spd="slow" advTm="27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47D1B9-A68E-45F6-BD70-CFDF66E58A89}"/>
              </a:ext>
            </a:extLst>
          </p:cNvPr>
          <p:cNvPicPr>
            <a:picLocks noChangeAspect="1"/>
          </p:cNvPicPr>
          <p:nvPr/>
        </p:nvPicPr>
        <p:blipFill>
          <a:blip r:embed="rId2"/>
          <a:stretch>
            <a:fillRect/>
          </a:stretch>
        </p:blipFill>
        <p:spPr>
          <a:xfrm>
            <a:off x="1" y="-845045"/>
            <a:ext cx="14750320" cy="9319422"/>
          </a:xfrm>
          <a:prstGeom prst="rect">
            <a:avLst/>
          </a:prstGeom>
        </p:spPr>
      </p:pic>
      <p:sp>
        <p:nvSpPr>
          <p:cNvPr id="2" name="TextBox 1">
            <a:extLst>
              <a:ext uri="{FF2B5EF4-FFF2-40B4-BE49-F238E27FC236}">
                <a16:creationId xmlns:a16="http://schemas.microsoft.com/office/drawing/2014/main" id="{1CC77B6C-1DAB-3EA7-5A6E-CCFF109D90AC}"/>
              </a:ext>
            </a:extLst>
          </p:cNvPr>
          <p:cNvSpPr txBox="1"/>
          <p:nvPr/>
        </p:nvSpPr>
        <p:spPr>
          <a:xfrm>
            <a:off x="211015" y="2286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US" sz="3200" b="0" i="0" u="none" strike="noStrike" baseline="0" dirty="0">
                <a:solidFill>
                  <a:schemeClr val="bg1"/>
                </a:solidFill>
                <a:latin typeface="TimesNewRomanPSMT"/>
              </a:rPr>
              <a:t> </a:t>
            </a:r>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US"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:26,27</a:t>
            </a:r>
            <a:endParaRPr lang="bo-CN" sz="2000" b="1" cap="all" dirty="0">
              <a:solidFill>
                <a:schemeClr val="bg1"/>
              </a:solidFill>
              <a:latin typeface="ArialMT"/>
            </a:endParaRPr>
          </a:p>
        </p:txBody>
      </p:sp>
    </p:spTree>
    <p:extLst>
      <p:ext uri="{BB962C8B-B14F-4D97-AF65-F5344CB8AC3E}">
        <p14:creationId xmlns:p14="http://schemas.microsoft.com/office/powerpoint/2010/main" val="1109038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282204-AF3C-C168-F750-9BCFCB5CAD1E}"/>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28 परन्तु उस देश के निवासी बलवान हैं, और उसके नगर गढ़वाले हैं और बहुत बड़े हैं; और फिर हमने वहाँ अनाकवंशियों को भी देखा।</a:t>
            </a:r>
            <a:r>
              <a:rPr lang="en-US" sz="3600" b="0" i="0" dirty="0">
                <a:solidFill>
                  <a:srgbClr val="121212"/>
                </a:solidFill>
                <a:effectLst/>
                <a:latin typeface="Open Sans" panose="020B0606030504020204" pitchFamily="34" charset="0"/>
              </a:rPr>
              <a:t> </a:t>
            </a:r>
            <a:r>
              <a:rPr lang="hi-IN" sz="3600" b="0" i="0" dirty="0">
                <a:solidFill>
                  <a:srgbClr val="121212"/>
                </a:solidFill>
                <a:effectLst/>
                <a:latin typeface="Open Sans" panose="020B0606030504020204" pitchFamily="34" charset="0"/>
              </a:rPr>
              <a:t>31 पर जो पुरुष उसके संग गए थे उन्होंने कहा, “उन लोगों पर चढ़ने की शक्ति हम में नहीं है; क्योंकि वे हम से बलवान हैं।”</a:t>
            </a:r>
            <a:endParaRPr lang="en-IN" sz="3600" dirty="0"/>
          </a:p>
        </p:txBody>
      </p:sp>
      <p:pic>
        <p:nvPicPr>
          <p:cNvPr id="25" name="Audio 24">
            <a:hlinkClick r:id="" action="ppaction://media"/>
            <a:extLst>
              <a:ext uri="{FF2B5EF4-FFF2-40B4-BE49-F238E27FC236}">
                <a16:creationId xmlns:a16="http://schemas.microsoft.com/office/drawing/2014/main" id="{C942D85E-EF3E-63D4-B5CC-24344B1A69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CFAEC49-35B3-7682-34C1-5BCBFD95B78B}"/>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28</a:t>
            </a:r>
            <a:r>
              <a:rPr lang="en-US" sz="3600" b="0" i="0" dirty="0">
                <a:solidFill>
                  <a:srgbClr val="121212"/>
                </a:solidFill>
                <a:effectLst/>
                <a:latin typeface="Inter" panose="020B0502030000000004" pitchFamily="34" charset="0"/>
              </a:rPr>
              <a:t>Nevertheless, the people living in the land are strong, and the cities are large and fortified. We even saw the descendants of Anak there. </a:t>
            </a:r>
            <a:r>
              <a:rPr lang="en-US" sz="3600" b="0" i="0" dirty="0">
                <a:solidFill>
                  <a:srgbClr val="777A7B"/>
                </a:solidFill>
                <a:effectLst/>
                <a:latin typeface="Inter" panose="020B0502030000000004" pitchFamily="34" charset="0"/>
              </a:rPr>
              <a:t>31</a:t>
            </a:r>
            <a:r>
              <a:rPr lang="en-US" sz="3600" b="0" i="0" dirty="0">
                <a:solidFill>
                  <a:srgbClr val="121212"/>
                </a:solidFill>
                <a:effectLst/>
                <a:latin typeface="Inter" panose="020B0502030000000004" pitchFamily="34" charset="0"/>
              </a:rPr>
              <a:t>But the men who had gone up with him replied, “We cannot go up against the people, for they are stronger than we are!”</a:t>
            </a:r>
            <a:endParaRPr lang="en-ZA" sz="3600" dirty="0"/>
          </a:p>
        </p:txBody>
      </p:sp>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22902"/>
    </mc:Choice>
    <mc:Fallback xmlns="">
      <p:transition spd="slow" advTm="22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6C5D4-021F-46E5-BF3F-54BF3718007C}"/>
              </a:ext>
            </a:extLst>
          </p:cNvPr>
          <p:cNvPicPr>
            <a:picLocks noChangeAspect="1"/>
          </p:cNvPicPr>
          <p:nvPr/>
        </p:nvPicPr>
        <p:blipFill>
          <a:blip r:embed="rId2"/>
          <a:stretch>
            <a:fillRect/>
          </a:stretch>
        </p:blipFill>
        <p:spPr>
          <a:xfrm>
            <a:off x="-119921" y="3941"/>
            <a:ext cx="12311921" cy="6854059"/>
          </a:xfrm>
          <a:prstGeom prst="rect">
            <a:avLst/>
          </a:prstGeom>
        </p:spPr>
      </p:pic>
      <p:sp>
        <p:nvSpPr>
          <p:cNvPr id="2" name="TextBox 1">
            <a:extLst>
              <a:ext uri="{FF2B5EF4-FFF2-40B4-BE49-F238E27FC236}">
                <a16:creationId xmlns:a16="http://schemas.microsoft.com/office/drawing/2014/main" id="{F08A83EC-95FC-4D2C-7771-AFF84788447D}"/>
              </a:ext>
            </a:extLst>
          </p:cNvPr>
          <p:cNvSpPr txBox="1"/>
          <p:nvPr/>
        </p:nvSpPr>
        <p:spPr>
          <a:xfrm>
            <a:off x="211015" y="2286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US" sz="3200" b="0" i="0" u="none" strike="noStrike" baseline="0" dirty="0">
                <a:solidFill>
                  <a:schemeClr val="bg1"/>
                </a:solidFill>
                <a:latin typeface="TimesNewRomanPSMT"/>
              </a:rPr>
              <a:t> </a:t>
            </a:r>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US"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:28,31</a:t>
            </a:r>
            <a:endParaRPr lang="bo-CN" sz="2000" b="1" cap="all" dirty="0">
              <a:solidFill>
                <a:schemeClr val="bg1"/>
              </a:solidFill>
              <a:latin typeface="ArialMT"/>
            </a:endParaRPr>
          </a:p>
        </p:txBody>
      </p:sp>
    </p:spTree>
    <p:extLst>
      <p:ext uri="{BB962C8B-B14F-4D97-AF65-F5344CB8AC3E}">
        <p14:creationId xmlns:p14="http://schemas.microsoft.com/office/powerpoint/2010/main" val="1343222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B15021-E0AA-58B9-8372-FAEFB6ED8167}"/>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30 पर कालेब ने मूसा के सामने प्रजा के लोगों को चुप कराने के विचार से कहा, “हम अभी चढ़कर उस देश को अपना कर लें; क्योंकि निःसन्देह हम में ऐसा करने की शक्ति है।”</a:t>
            </a:r>
            <a:endParaRPr lang="en-IN" sz="3600" dirty="0"/>
          </a:p>
        </p:txBody>
      </p:sp>
      <p:pic>
        <p:nvPicPr>
          <p:cNvPr id="57" name="Audio 56">
            <a:hlinkClick r:id="" action="ppaction://media"/>
            <a:extLst>
              <a:ext uri="{FF2B5EF4-FFF2-40B4-BE49-F238E27FC236}">
                <a16:creationId xmlns:a16="http://schemas.microsoft.com/office/drawing/2014/main" id="{7B470BAB-4E3E-DFDC-3393-C2D12CA7A6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11452F6-B054-6076-F8D8-04BC093AC53F}"/>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Then Caleb quieted the people before Moses and said, “We must go up and take possession of the land, for we can certainly conquer it!”</a:t>
            </a:r>
            <a:endParaRPr lang="en-ZA" sz="3600" dirty="0"/>
          </a:p>
        </p:txBody>
      </p:sp>
    </p:spTree>
    <p:extLst>
      <p:ext uri="{BB962C8B-B14F-4D97-AF65-F5344CB8AC3E}">
        <p14:creationId xmlns:p14="http://schemas.microsoft.com/office/powerpoint/2010/main" val="681263631"/>
      </p:ext>
    </p:extLst>
  </p:cSld>
  <p:clrMapOvr>
    <a:masterClrMapping/>
  </p:clrMapOvr>
  <mc:AlternateContent xmlns:mc="http://schemas.openxmlformats.org/markup-compatibility/2006" xmlns:p14="http://schemas.microsoft.com/office/powerpoint/2010/main">
    <mc:Choice Requires="p14">
      <p:transition spd="slow" p14:dur="2000" advTm="21794"/>
    </mc:Choice>
    <mc:Fallback xmlns="">
      <p:transition spd="slow" advTm="21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8E36F-A9EB-4F58-92C4-507338D19031}"/>
              </a:ext>
            </a:extLst>
          </p:cNvPr>
          <p:cNvPicPr>
            <a:picLocks noChangeAspect="1"/>
          </p:cNvPicPr>
          <p:nvPr/>
        </p:nvPicPr>
        <p:blipFill>
          <a:blip r:embed="rId2"/>
          <a:stretch>
            <a:fillRect/>
          </a:stretch>
        </p:blipFill>
        <p:spPr>
          <a:xfrm>
            <a:off x="0" y="-225778"/>
            <a:ext cx="12192000" cy="7083778"/>
          </a:xfrm>
          <a:prstGeom prst="rect">
            <a:avLst/>
          </a:prstGeom>
        </p:spPr>
      </p:pic>
      <p:sp>
        <p:nvSpPr>
          <p:cNvPr id="5" name="TextBox 4">
            <a:extLst>
              <a:ext uri="{FF2B5EF4-FFF2-40B4-BE49-F238E27FC236}">
                <a16:creationId xmlns:a16="http://schemas.microsoft.com/office/drawing/2014/main" id="{47ECCFEB-7C53-427D-B5ED-6BB3EA64987C}"/>
              </a:ext>
            </a:extLst>
          </p:cNvPr>
          <p:cNvSpPr txBox="1"/>
          <p:nvPr/>
        </p:nvSpPr>
        <p:spPr>
          <a:xfrm>
            <a:off x="211015" y="2286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US" sz="3200" b="0" i="0" u="none" strike="noStrike" baseline="0" dirty="0">
                <a:solidFill>
                  <a:schemeClr val="bg1"/>
                </a:solidFill>
                <a:latin typeface="TimesNewRomanPSMT"/>
              </a:rPr>
              <a:t> </a:t>
            </a:r>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US"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:30</a:t>
            </a:r>
            <a:endParaRPr lang="bo-CN" sz="2000" b="1" cap="all" dirty="0">
              <a:solidFill>
                <a:schemeClr val="bg1"/>
              </a:solidFill>
              <a:latin typeface="ArialMT"/>
            </a:endParaRPr>
          </a:p>
        </p:txBody>
      </p:sp>
    </p:spTree>
    <p:extLst>
      <p:ext uri="{BB962C8B-B14F-4D97-AF65-F5344CB8AC3E}">
        <p14:creationId xmlns:p14="http://schemas.microsoft.com/office/powerpoint/2010/main" val="2895763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DBA9E1-B382-5FFB-7A0B-BF104046E3FB}"/>
              </a:ext>
            </a:extLst>
          </p:cNvPr>
          <p:cNvSpPr txBox="1"/>
          <p:nvPr/>
        </p:nvSpPr>
        <p:spPr>
          <a:xfrm>
            <a:off x="5985164" y="166256"/>
            <a:ext cx="6096000" cy="6558101"/>
          </a:xfrm>
          <a:prstGeom prst="rect">
            <a:avLst/>
          </a:prstGeom>
          <a:noFill/>
        </p:spPr>
        <p:txBody>
          <a:bodyPr wrap="square" rtlCol="0">
            <a:noAutofit/>
          </a:bodyPr>
          <a:lstStyle/>
          <a:p>
            <a:r>
              <a:rPr lang="hi-IN" sz="3200" b="0" i="0" dirty="0">
                <a:solidFill>
                  <a:srgbClr val="121212"/>
                </a:solidFill>
                <a:effectLst/>
                <a:latin typeface="Open Sans" panose="020B0606030504020204" pitchFamily="34" charset="0"/>
              </a:rPr>
              <a:t>2 और सब इस्राएली मूसा और हारून पर बुड़बुड़ाने लगे; और सारी मण्डली उससे कहने लगी, “भला होता कि हम मिस्र ही में मर जाते! या इस जंगल ही में मर जाते! 3 यहोवा हमको उस देश में ले जाकर क्यों तलवार से मरवाना चाहता है? हमारी स्त्रियाँ और बाल-बच्चे तो लूट में चले जाएँगे; क्या हमारे लिये अच्छा नहीं कि हम मिस्र देश को लौट जाएँ?”</a:t>
            </a:r>
            <a:endParaRPr lang="en-IN" sz="3200" dirty="0"/>
          </a:p>
        </p:txBody>
      </p:sp>
      <p:pic>
        <p:nvPicPr>
          <p:cNvPr id="21" name="Audio 20">
            <a:hlinkClick r:id="" action="ppaction://media"/>
            <a:extLst>
              <a:ext uri="{FF2B5EF4-FFF2-40B4-BE49-F238E27FC236}">
                <a16:creationId xmlns:a16="http://schemas.microsoft.com/office/drawing/2014/main" id="{395019FD-220F-21DE-3C42-A6E787A417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A8177C3-5B67-2230-D75E-7DEEBDD0C8F1}"/>
              </a:ext>
            </a:extLst>
          </p:cNvPr>
          <p:cNvSpPr txBox="1"/>
          <p:nvPr/>
        </p:nvSpPr>
        <p:spPr>
          <a:xfrm>
            <a:off x="0" y="0"/>
            <a:ext cx="5975131" cy="6858000"/>
          </a:xfrm>
          <a:prstGeom prst="rect">
            <a:avLst/>
          </a:prstGeom>
          <a:noFill/>
        </p:spPr>
        <p:txBody>
          <a:bodyPr wrap="square" rtlCol="0">
            <a:noAutofit/>
          </a:bodyPr>
          <a:lstStyle/>
          <a:p>
            <a:r>
              <a:rPr lang="en-US" sz="3200" b="0" i="0" dirty="0">
                <a:solidFill>
                  <a:srgbClr val="777A7B"/>
                </a:solidFill>
                <a:effectLst/>
                <a:latin typeface="Inter" panose="020B0502030000000004" pitchFamily="34" charset="0"/>
              </a:rPr>
              <a:t>14:2</a:t>
            </a:r>
            <a:r>
              <a:rPr lang="en-US" sz="3200" b="0" i="0" dirty="0">
                <a:solidFill>
                  <a:srgbClr val="121212"/>
                </a:solidFill>
                <a:effectLst/>
                <a:latin typeface="Inter" panose="020B0502030000000004" pitchFamily="34" charset="0"/>
              </a:rPr>
              <a:t>All the Israelites grumbled against Moses and Aaron, and the whole congregation said to them, “If only we had died in the land of Egypt, or if only we had died in this wilderness! </a:t>
            </a:r>
            <a:r>
              <a:rPr lang="en-US" sz="3200" b="0" i="0" dirty="0">
                <a:solidFill>
                  <a:srgbClr val="777A7B"/>
                </a:solidFill>
                <a:effectLst/>
                <a:latin typeface="Inter" panose="020B0502030000000004" pitchFamily="34" charset="0"/>
              </a:rPr>
              <a:t>3</a:t>
            </a:r>
            <a:r>
              <a:rPr lang="en-US" sz="3200" b="0" i="0" dirty="0">
                <a:solidFill>
                  <a:srgbClr val="121212"/>
                </a:solidFill>
                <a:effectLst/>
                <a:latin typeface="Inter" panose="020B0502030000000004" pitchFamily="34" charset="0"/>
              </a:rPr>
              <a:t>Why is the </a:t>
            </a:r>
            <a:r>
              <a:rPr lang="en-US" sz="3200" b="0" i="0" cap="small" dirty="0">
                <a:solidFill>
                  <a:srgbClr val="121212"/>
                </a:solidFill>
                <a:effectLst/>
                <a:latin typeface="Inter" panose="020B0502030000000004" pitchFamily="34" charset="0"/>
              </a:rPr>
              <a:t>Lord</a:t>
            </a:r>
            <a:r>
              <a:rPr lang="en-US" sz="3200" b="0" i="0" dirty="0">
                <a:solidFill>
                  <a:srgbClr val="121212"/>
                </a:solidFill>
                <a:effectLst/>
                <a:latin typeface="Inter" panose="020B0502030000000004" pitchFamily="34" charset="0"/>
              </a:rPr>
              <a:t> bringing us into this land to fall by the sword? Our wives and children will become plunder. Would it not be better for us to go back to Egypt?”</a:t>
            </a:r>
            <a:endParaRPr lang="en-ZA" sz="3200" dirty="0"/>
          </a:p>
        </p:txBody>
      </p:sp>
    </p:spTree>
    <p:extLst>
      <p:ext uri="{BB962C8B-B14F-4D97-AF65-F5344CB8AC3E}">
        <p14:creationId xmlns:p14="http://schemas.microsoft.com/office/powerpoint/2010/main" val="3637222115"/>
      </p:ext>
    </p:extLst>
  </p:cSld>
  <p:clrMapOvr>
    <a:masterClrMapping/>
  </p:clrMapOvr>
  <mc:AlternateContent xmlns:mc="http://schemas.openxmlformats.org/markup-compatibility/2006" xmlns:p14="http://schemas.microsoft.com/office/powerpoint/2010/main">
    <mc:Choice Requires="p14">
      <p:transition spd="slow" p14:dur="2000" advTm="36774"/>
    </mc:Choice>
    <mc:Fallback xmlns="">
      <p:transition spd="slow" advTm="36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97D9E8-F194-4EC9-AC27-7D5A6C86740D}"/>
              </a:ext>
            </a:extLst>
          </p:cNvPr>
          <p:cNvPicPr>
            <a:picLocks noChangeAspect="1"/>
          </p:cNvPicPr>
          <p:nvPr/>
        </p:nvPicPr>
        <p:blipFill>
          <a:blip r:embed="rId2"/>
          <a:stretch>
            <a:fillRect/>
          </a:stretch>
        </p:blipFill>
        <p:spPr>
          <a:xfrm>
            <a:off x="-1056228" y="1"/>
            <a:ext cx="13248228" cy="6858000"/>
          </a:xfrm>
          <a:prstGeom prst="rect">
            <a:avLst/>
          </a:prstGeom>
        </p:spPr>
      </p:pic>
      <p:sp>
        <p:nvSpPr>
          <p:cNvPr id="2" name="Rectangle 1">
            <a:extLst>
              <a:ext uri="{FF2B5EF4-FFF2-40B4-BE49-F238E27FC236}">
                <a16:creationId xmlns:a16="http://schemas.microsoft.com/office/drawing/2014/main" id="{C7430CD5-49AC-D0B9-C5BB-238B0FA3D98C}"/>
              </a:ext>
            </a:extLst>
          </p:cNvPr>
          <p:cNvSpPr/>
          <p:nvPr/>
        </p:nvSpPr>
        <p:spPr>
          <a:xfrm>
            <a:off x="0" y="0"/>
            <a:ext cx="12225590" cy="3184989"/>
          </a:xfrm>
          <a:prstGeom prst="rect">
            <a:avLst/>
          </a:prstGeom>
          <a:gradFill flip="none" rotWithShape="1">
            <a:gsLst>
              <a:gs pos="0">
                <a:schemeClr val="tx1">
                  <a:alpha val="63000"/>
                </a:schemeClr>
              </a:gs>
              <a:gs pos="100000">
                <a:schemeClr val="tx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4DF673-8043-48D7-8150-6BB9017B6E3A}"/>
              </a:ext>
            </a:extLst>
          </p:cNvPr>
          <p:cNvSpPr txBox="1"/>
          <p:nvPr/>
        </p:nvSpPr>
        <p:spPr>
          <a:xfrm>
            <a:off x="395655" y="351692"/>
            <a:ext cx="6743700" cy="2110154"/>
          </a:xfrm>
          <a:prstGeom prst="rect">
            <a:avLst/>
          </a:prstGeom>
          <a:noFill/>
        </p:spPr>
        <p:txBody>
          <a:bodyPr wrap="square" rtlCol="0">
            <a:noAutofit/>
          </a:bodyPr>
          <a:lstStyle/>
          <a:p>
            <a:r>
              <a:rPr lang="hi-IN" sz="5400" b="0" i="0" u="none" strike="noStrike" baseline="0" dirty="0">
                <a:solidFill>
                  <a:schemeClr val="bg1"/>
                </a:solidFill>
                <a:latin typeface="TimesNewRomanPSMT"/>
              </a:rPr>
              <a:t>शिकायत और अविश्वास</a:t>
            </a:r>
            <a:r>
              <a:rPr lang="en-US" sz="5400" b="0" i="0" u="none" strike="noStrike" baseline="0" dirty="0">
                <a:solidFill>
                  <a:schemeClr val="bg1"/>
                </a:solidFill>
                <a:latin typeface="TimesNewRomanPSMT"/>
              </a:rPr>
              <a:t>– </a:t>
            </a:r>
            <a:r>
              <a:rPr lang="hi-IN" sz="5400" b="0" i="0" u="none" strike="noStrike" baseline="0" dirty="0">
                <a:solidFill>
                  <a:schemeClr val="bg1"/>
                </a:solidFill>
                <a:latin typeface="TimesNewRomanPSMT"/>
              </a:rPr>
              <a:t>गिनती</a:t>
            </a:r>
            <a:r>
              <a:rPr lang="en-US" sz="5400" b="0" i="0" u="none" strike="noStrike" baseline="0" dirty="0">
                <a:solidFill>
                  <a:schemeClr val="bg1"/>
                </a:solidFill>
                <a:latin typeface="TimesNewRomanPSMT"/>
              </a:rPr>
              <a:t> 10:11 – 14:45</a:t>
            </a:r>
            <a:endParaRPr lang="bo-CN" sz="54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5" name="TextBox 4">
            <a:extLst>
              <a:ext uri="{FF2B5EF4-FFF2-40B4-BE49-F238E27FC236}">
                <a16:creationId xmlns:a16="http://schemas.microsoft.com/office/drawing/2014/main" id="{CFC24184-BBB8-791C-3CE4-F5AD55E36AF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4257756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8BEA77-E46D-438E-8172-3F5C6FB32D83}"/>
              </a:ext>
            </a:extLst>
          </p:cNvPr>
          <p:cNvPicPr>
            <a:picLocks noChangeAspect="1"/>
          </p:cNvPicPr>
          <p:nvPr/>
        </p:nvPicPr>
        <p:blipFill>
          <a:blip r:embed="rId2"/>
          <a:stretch>
            <a:fillRect/>
          </a:stretch>
        </p:blipFill>
        <p:spPr>
          <a:xfrm>
            <a:off x="0" y="-198463"/>
            <a:ext cx="12192000" cy="7056463"/>
          </a:xfrm>
          <a:prstGeom prst="rect">
            <a:avLst/>
          </a:prstGeom>
        </p:spPr>
      </p:pic>
      <p:sp>
        <p:nvSpPr>
          <p:cNvPr id="5" name="TextBox 4">
            <a:extLst>
              <a:ext uri="{FF2B5EF4-FFF2-40B4-BE49-F238E27FC236}">
                <a16:creationId xmlns:a16="http://schemas.microsoft.com/office/drawing/2014/main" id="{5DA17793-7534-6B71-7350-A025CFF4E5D9}"/>
              </a:ext>
            </a:extLst>
          </p:cNvPr>
          <p:cNvSpPr txBox="1"/>
          <p:nvPr/>
        </p:nvSpPr>
        <p:spPr>
          <a:xfrm>
            <a:off x="211015" y="2286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US" sz="3200" b="0" i="0" u="none" strike="noStrike" baseline="0" dirty="0">
                <a:solidFill>
                  <a:schemeClr val="bg1"/>
                </a:solidFill>
                <a:latin typeface="TimesNewRomanPSMT"/>
              </a:rPr>
              <a:t> </a:t>
            </a:r>
            <a:r>
              <a:rPr lang="en-US"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14</a:t>
            </a:r>
            <a:r>
              <a:rPr lang="en-IN" sz="2000" b="1" cap="all" dirty="0">
                <a:solidFill>
                  <a:schemeClr val="bg1"/>
                </a:solidFill>
                <a:latin typeface="ArialMT"/>
              </a:rPr>
              <a:t>:2,3</a:t>
            </a:r>
            <a:endParaRPr lang="bo-CN" sz="2000" b="1" cap="all" dirty="0">
              <a:solidFill>
                <a:schemeClr val="bg1"/>
              </a:solidFill>
              <a:latin typeface="ArialMT"/>
            </a:endParaRPr>
          </a:p>
        </p:txBody>
      </p:sp>
    </p:spTree>
    <p:extLst>
      <p:ext uri="{BB962C8B-B14F-4D97-AF65-F5344CB8AC3E}">
        <p14:creationId xmlns:p14="http://schemas.microsoft.com/office/powerpoint/2010/main" val="2186765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FCAD5E-D625-55FD-37BA-8BB44DBA60BA}"/>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4 फिर वे आपस में कहने लगे, “आओ, हम किसी को अपना प्रधान बना लें, और मिस्र को लौट चलें।”</a:t>
            </a:r>
            <a:endParaRPr lang="en-IN" sz="3600" dirty="0"/>
          </a:p>
        </p:txBody>
      </p:sp>
      <p:pic>
        <p:nvPicPr>
          <p:cNvPr id="10" name="Audio 9">
            <a:hlinkClick r:id="" action="ppaction://media"/>
            <a:extLst>
              <a:ext uri="{FF2B5EF4-FFF2-40B4-BE49-F238E27FC236}">
                <a16:creationId xmlns:a16="http://schemas.microsoft.com/office/drawing/2014/main" id="{0D6CECD5-BA2C-0555-CBB1-C7DCD8C2AA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0B37952-90C9-DEC3-6E32-2DE05AEBF662}"/>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So they said to one another, “Let us appoint a leader and return to Egypt.”</a:t>
            </a:r>
            <a:endParaRPr lang="en-ZA" sz="3600" dirty="0"/>
          </a:p>
        </p:txBody>
      </p:sp>
    </p:spTree>
    <p:extLst>
      <p:ext uri="{BB962C8B-B14F-4D97-AF65-F5344CB8AC3E}">
        <p14:creationId xmlns:p14="http://schemas.microsoft.com/office/powerpoint/2010/main" val="2634420608"/>
      </p:ext>
    </p:extLst>
  </p:cSld>
  <p:clrMapOvr>
    <a:masterClrMapping/>
  </p:clrMapOvr>
  <mc:AlternateContent xmlns:mc="http://schemas.openxmlformats.org/markup-compatibility/2006" xmlns:p14="http://schemas.microsoft.com/office/powerpoint/2010/main">
    <mc:Choice Requires="p14">
      <p:transition spd="slow" p14:dur="2000" advTm="10901"/>
    </mc:Choice>
    <mc:Fallback xmlns="">
      <p:transition spd="slow" advTm="10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0906F-9049-4ED6-B0DB-01AFBAC85DB6}"/>
              </a:ext>
            </a:extLst>
          </p:cNvPr>
          <p:cNvPicPr>
            <a:picLocks noChangeAspect="1"/>
          </p:cNvPicPr>
          <p:nvPr/>
        </p:nvPicPr>
        <p:blipFill>
          <a:blip r:embed="rId2"/>
          <a:stretch>
            <a:fillRect/>
          </a:stretch>
        </p:blipFill>
        <p:spPr>
          <a:xfrm>
            <a:off x="0" y="0"/>
            <a:ext cx="12545122" cy="6858000"/>
          </a:xfrm>
          <a:prstGeom prst="rect">
            <a:avLst/>
          </a:prstGeom>
        </p:spPr>
      </p:pic>
      <p:sp>
        <p:nvSpPr>
          <p:cNvPr id="2" name="TextBox 1">
            <a:extLst>
              <a:ext uri="{FF2B5EF4-FFF2-40B4-BE49-F238E27FC236}">
                <a16:creationId xmlns:a16="http://schemas.microsoft.com/office/drawing/2014/main" id="{3CD3095C-876A-0C46-CACB-DA4E383BBEBD}"/>
              </a:ext>
            </a:extLst>
          </p:cNvPr>
          <p:cNvSpPr txBox="1"/>
          <p:nvPr/>
        </p:nvSpPr>
        <p:spPr>
          <a:xfrm>
            <a:off x="211015" y="2286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US" sz="3200" b="0" i="0" u="none" strike="noStrike" baseline="0" dirty="0">
                <a:solidFill>
                  <a:schemeClr val="bg1"/>
                </a:solidFill>
                <a:latin typeface="TimesNewRomanPSMT"/>
              </a:rPr>
              <a:t> </a:t>
            </a:r>
            <a:r>
              <a:rPr lang="en-US"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14</a:t>
            </a:r>
            <a:r>
              <a:rPr lang="en-IN" sz="2000" b="1" cap="all" dirty="0">
                <a:solidFill>
                  <a:schemeClr val="bg1"/>
                </a:solidFill>
                <a:latin typeface="ArialMT"/>
              </a:rPr>
              <a:t>:4</a:t>
            </a:r>
            <a:endParaRPr lang="bo-CN" sz="2000" b="1" cap="all" dirty="0">
              <a:solidFill>
                <a:schemeClr val="bg1"/>
              </a:solidFill>
              <a:latin typeface="ArialMT"/>
            </a:endParaRPr>
          </a:p>
        </p:txBody>
      </p:sp>
    </p:spTree>
    <p:extLst>
      <p:ext uri="{BB962C8B-B14F-4D97-AF65-F5344CB8AC3E}">
        <p14:creationId xmlns:p14="http://schemas.microsoft.com/office/powerpoint/2010/main" val="2707083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3600" dirty="0"/>
              <a:t>The Lord was angry with the people, but when Moses begged God, he forgave them. Then He said:</a:t>
            </a:r>
          </a:p>
        </p:txBody>
      </p:sp>
      <p:sp>
        <p:nvSpPr>
          <p:cNvPr id="2" name="TextBox 1">
            <a:extLst>
              <a:ext uri="{FF2B5EF4-FFF2-40B4-BE49-F238E27FC236}">
                <a16:creationId xmlns:a16="http://schemas.microsoft.com/office/drawing/2014/main" id="{FCA5ECCD-1B78-CA03-3823-264552EEE36D}"/>
              </a:ext>
            </a:extLst>
          </p:cNvPr>
          <p:cNvSpPr txBox="1"/>
          <p:nvPr/>
        </p:nvSpPr>
        <p:spPr>
          <a:xfrm>
            <a:off x="5985164" y="166256"/>
            <a:ext cx="6096000" cy="6558101"/>
          </a:xfrm>
          <a:prstGeom prst="rect">
            <a:avLst/>
          </a:prstGeom>
          <a:noFill/>
        </p:spPr>
        <p:txBody>
          <a:bodyPr wrap="square" rtlCol="0">
            <a:noAutofit/>
          </a:bodyPr>
          <a:lstStyle/>
          <a:p>
            <a:r>
              <a:rPr lang="hi-IN" sz="3600" b="0" i="0" u="none" strike="noStrike" baseline="0">
                <a:latin typeface="TimesNewRomanPSMT"/>
              </a:rPr>
              <a:t>यहोवा लोगों पर क्रोधित था, परन्तु जब मूसा ने परमेश्वर से विनती की, तो उसने उन्हें क्षमा कर दिया। तब उसने कहा:</a:t>
            </a:r>
            <a:endParaRPr lang="en-IN" sz="3600" dirty="0"/>
          </a:p>
        </p:txBody>
      </p:sp>
      <p:pic>
        <p:nvPicPr>
          <p:cNvPr id="12" name="Audio 11">
            <a:hlinkClick r:id="" action="ppaction://media"/>
            <a:extLst>
              <a:ext uri="{FF2B5EF4-FFF2-40B4-BE49-F238E27FC236}">
                <a16:creationId xmlns:a16="http://schemas.microsoft.com/office/drawing/2014/main" id="{0B6B1B02-FC7E-5D7D-F9E0-67C6DE21B4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93854633"/>
      </p:ext>
    </p:extLst>
  </p:cSld>
  <p:clrMapOvr>
    <a:masterClrMapping/>
  </p:clrMapOvr>
  <mc:AlternateContent xmlns:mc="http://schemas.openxmlformats.org/markup-compatibility/2006" xmlns:p14="http://schemas.microsoft.com/office/powerpoint/2010/main">
    <mc:Choice Requires="p14">
      <p:transition spd="slow" p14:dur="2000" advTm="10974"/>
    </mc:Choice>
    <mc:Fallback xmlns="">
      <p:transition spd="slow" advTm="1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F12D0-AECE-405D-86B4-4708C01D9038}"/>
              </a:ext>
            </a:extLst>
          </p:cNvPr>
          <p:cNvPicPr>
            <a:picLocks noChangeAspect="1"/>
          </p:cNvPicPr>
          <p:nvPr/>
        </p:nvPicPr>
        <p:blipFill>
          <a:blip r:embed="rId2"/>
          <a:stretch>
            <a:fillRect/>
          </a:stretch>
        </p:blipFill>
        <p:spPr>
          <a:xfrm>
            <a:off x="-1878169" y="0"/>
            <a:ext cx="14070169" cy="6858000"/>
          </a:xfrm>
          <a:prstGeom prst="rect">
            <a:avLst/>
          </a:prstGeom>
        </p:spPr>
      </p:pic>
    </p:spTree>
    <p:extLst>
      <p:ext uri="{BB962C8B-B14F-4D97-AF65-F5344CB8AC3E}">
        <p14:creationId xmlns:p14="http://schemas.microsoft.com/office/powerpoint/2010/main" val="325026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46DD04-C17C-9F73-AADF-2AC1454CF7F1}"/>
              </a:ext>
            </a:extLst>
          </p:cNvPr>
          <p:cNvSpPr txBox="1"/>
          <p:nvPr/>
        </p:nvSpPr>
        <p:spPr>
          <a:xfrm>
            <a:off x="5985164" y="166256"/>
            <a:ext cx="6096000" cy="6558101"/>
          </a:xfrm>
          <a:prstGeom prst="rect">
            <a:avLst/>
          </a:prstGeom>
          <a:noFill/>
        </p:spPr>
        <p:txBody>
          <a:bodyPr wrap="square" rtlCol="0">
            <a:noAutofit/>
          </a:bodyPr>
          <a:lstStyle/>
          <a:p>
            <a:r>
              <a:rPr lang="hi-IN" sz="3200" b="0" i="0" dirty="0">
                <a:solidFill>
                  <a:srgbClr val="121212"/>
                </a:solidFill>
                <a:effectLst/>
                <a:latin typeface="Open Sans" panose="020B0606030504020204" pitchFamily="34" charset="0"/>
              </a:rPr>
              <a:t>22 उन सब लोगों ने जिन्होंने मेरी महिमा मिस्र देश में और जंगल में देखी, और मेरे किए हुए आश्चर्यकर्मों को देखने पर भी दस बार मेरी परीक्षा की, और मेरी बातें नहीं मानी,</a:t>
            </a:r>
            <a:r>
              <a:rPr lang="en-US" sz="3200" b="0" i="0" dirty="0">
                <a:solidFill>
                  <a:srgbClr val="121212"/>
                </a:solidFill>
                <a:effectLst/>
                <a:latin typeface="Open Sans" panose="020B0606030504020204" pitchFamily="34" charset="0"/>
              </a:rPr>
              <a:t> </a:t>
            </a:r>
            <a:r>
              <a:rPr lang="hi-IN" sz="3200" b="0" i="0" dirty="0">
                <a:solidFill>
                  <a:srgbClr val="121212"/>
                </a:solidFill>
                <a:effectLst/>
                <a:latin typeface="Open Sans" panose="020B0606030504020204" pitchFamily="34" charset="0"/>
              </a:rPr>
              <a:t>23 इसलिए जिस देश के विषय मैंने उनके पूर्वजों से शपथ खाई, उसको वे कभी देखने न पाएँगे; अर्थात् जितनों ने मेरा अपमान किया है उनमें से कोई भी उसे देखने न पाएगा।</a:t>
            </a:r>
            <a:endParaRPr lang="en-IN" sz="3200" dirty="0"/>
          </a:p>
        </p:txBody>
      </p:sp>
      <p:pic>
        <p:nvPicPr>
          <p:cNvPr id="12" name="Audio 11">
            <a:hlinkClick r:id="" action="ppaction://media"/>
            <a:extLst>
              <a:ext uri="{FF2B5EF4-FFF2-40B4-BE49-F238E27FC236}">
                <a16:creationId xmlns:a16="http://schemas.microsoft.com/office/drawing/2014/main" id="{AE79FC31-F89D-4134-0FE1-057D220EB6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E04C900-ED30-C6F3-CED1-1F50B7D7F225}"/>
              </a:ext>
            </a:extLst>
          </p:cNvPr>
          <p:cNvSpPr txBox="1"/>
          <p:nvPr/>
        </p:nvSpPr>
        <p:spPr>
          <a:xfrm>
            <a:off x="0" y="0"/>
            <a:ext cx="5975131" cy="6858000"/>
          </a:xfrm>
          <a:prstGeom prst="rect">
            <a:avLst/>
          </a:prstGeom>
          <a:noFill/>
        </p:spPr>
        <p:txBody>
          <a:bodyPr wrap="square" rtlCol="0">
            <a:noAutofit/>
          </a:bodyPr>
          <a:lstStyle/>
          <a:p>
            <a:r>
              <a:rPr lang="en-US" sz="3400" b="0" i="0" dirty="0">
                <a:solidFill>
                  <a:srgbClr val="777A7B"/>
                </a:solidFill>
                <a:effectLst/>
                <a:latin typeface="Inter" panose="020B0502030000000004" pitchFamily="34" charset="0"/>
              </a:rPr>
              <a:t>22</a:t>
            </a:r>
            <a:r>
              <a:rPr lang="en-US" sz="3400" b="0" i="0" dirty="0">
                <a:solidFill>
                  <a:srgbClr val="121212"/>
                </a:solidFill>
                <a:effectLst/>
                <a:latin typeface="Inter" panose="020B0502030000000004" pitchFamily="34" charset="0"/>
              </a:rPr>
              <a:t>not one of the men who have seen My glory and the signs I performed in Egypt and in the wilderness—yet have tested Me and disobeyed Me these ten times— </a:t>
            </a:r>
            <a:r>
              <a:rPr lang="en-US" sz="3400" b="0" i="0" dirty="0">
                <a:solidFill>
                  <a:srgbClr val="777A7B"/>
                </a:solidFill>
                <a:effectLst/>
                <a:latin typeface="Inter" panose="020B0502030000000004" pitchFamily="34" charset="0"/>
              </a:rPr>
              <a:t>23</a:t>
            </a:r>
            <a:r>
              <a:rPr lang="en-US" sz="3400" b="0" i="0" dirty="0">
                <a:solidFill>
                  <a:srgbClr val="121212"/>
                </a:solidFill>
                <a:effectLst/>
                <a:latin typeface="Inter" panose="020B0502030000000004" pitchFamily="34" charset="0"/>
              </a:rPr>
              <a:t>not one will ever see the land that I swore to give their fathers. None of those who have treated Me with contempt will see it.</a:t>
            </a:r>
            <a:endParaRPr lang="en-ZA" sz="3400" dirty="0"/>
          </a:p>
        </p:txBody>
      </p:sp>
    </p:spTree>
    <p:extLst>
      <p:ext uri="{BB962C8B-B14F-4D97-AF65-F5344CB8AC3E}">
        <p14:creationId xmlns:p14="http://schemas.microsoft.com/office/powerpoint/2010/main" val="1016245268"/>
      </p:ext>
    </p:extLst>
  </p:cSld>
  <p:clrMapOvr>
    <a:masterClrMapping/>
  </p:clrMapOvr>
  <mc:AlternateContent xmlns:mc="http://schemas.openxmlformats.org/markup-compatibility/2006" xmlns:p14="http://schemas.microsoft.com/office/powerpoint/2010/main">
    <mc:Choice Requires="p14">
      <p:transition spd="slow" p14:dur="2000" advTm="28204"/>
    </mc:Choice>
    <mc:Fallback xmlns="">
      <p:transition spd="slow" advTm="28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3ADC37-9226-438E-8A7B-53B25728983A}"/>
              </a:ext>
            </a:extLst>
          </p:cNvPr>
          <p:cNvPicPr>
            <a:picLocks noChangeAspect="1"/>
          </p:cNvPicPr>
          <p:nvPr/>
        </p:nvPicPr>
        <p:blipFill>
          <a:blip r:embed="rId2"/>
          <a:stretch>
            <a:fillRect/>
          </a:stretch>
        </p:blipFill>
        <p:spPr>
          <a:xfrm>
            <a:off x="0" y="0"/>
            <a:ext cx="12192000" cy="7130143"/>
          </a:xfrm>
          <a:prstGeom prst="rect">
            <a:avLst/>
          </a:prstGeom>
        </p:spPr>
      </p:pic>
      <p:sp>
        <p:nvSpPr>
          <p:cNvPr id="2" name="TextBox 1">
            <a:extLst>
              <a:ext uri="{FF2B5EF4-FFF2-40B4-BE49-F238E27FC236}">
                <a16:creationId xmlns:a16="http://schemas.microsoft.com/office/drawing/2014/main" id="{8FC0FA6A-F427-DF55-048D-44B1FB18E33D}"/>
              </a:ext>
            </a:extLst>
          </p:cNvPr>
          <p:cNvSpPr txBox="1"/>
          <p:nvPr/>
        </p:nvSpPr>
        <p:spPr>
          <a:xfrm>
            <a:off x="211015" y="2286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US" sz="3200" b="0" i="0" u="none" strike="noStrike" baseline="0" dirty="0">
                <a:solidFill>
                  <a:schemeClr val="bg1"/>
                </a:solidFill>
                <a:latin typeface="TimesNewRomanPSMT"/>
              </a:rPr>
              <a:t> </a:t>
            </a:r>
            <a:r>
              <a:rPr lang="en-US"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14</a:t>
            </a:r>
            <a:r>
              <a:rPr lang="en-IN" sz="2000" b="1" cap="all" dirty="0">
                <a:solidFill>
                  <a:schemeClr val="bg1"/>
                </a:solidFill>
                <a:latin typeface="ArialMT"/>
              </a:rPr>
              <a:t>:22,23</a:t>
            </a:r>
            <a:endParaRPr lang="bo-CN" sz="2000" b="1" cap="all" dirty="0">
              <a:solidFill>
                <a:schemeClr val="bg1"/>
              </a:solidFill>
              <a:latin typeface="ArialMT"/>
            </a:endParaRPr>
          </a:p>
        </p:txBody>
      </p:sp>
    </p:spTree>
    <p:extLst>
      <p:ext uri="{BB962C8B-B14F-4D97-AF65-F5344CB8AC3E}">
        <p14:creationId xmlns:p14="http://schemas.microsoft.com/office/powerpoint/2010/main" val="3252783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6FD7C8-8C82-89AB-B8BB-68BFE531A3AB}"/>
              </a:ext>
            </a:extLst>
          </p:cNvPr>
          <p:cNvSpPr txBox="1"/>
          <p:nvPr/>
        </p:nvSpPr>
        <p:spPr>
          <a:xfrm>
            <a:off x="5985164" y="166256"/>
            <a:ext cx="6096000" cy="6558101"/>
          </a:xfrm>
          <a:prstGeom prst="rect">
            <a:avLst/>
          </a:prstGeom>
          <a:noFill/>
        </p:spPr>
        <p:txBody>
          <a:bodyPr wrap="square" rtlCol="0">
            <a:noAutofit/>
          </a:bodyPr>
          <a:lstStyle/>
          <a:p>
            <a:r>
              <a:rPr lang="hi-IN" sz="3200" b="0" i="0" dirty="0">
                <a:solidFill>
                  <a:srgbClr val="121212"/>
                </a:solidFill>
                <a:effectLst/>
                <a:latin typeface="Open Sans" panose="020B0606030504020204" pitchFamily="34" charset="0"/>
              </a:rPr>
              <a:t>29 तुम्हारे शव इसी जंगल में पड़े रहेंगे; और तुम सब में से बीस वर्ष की या उससे अधिक आयु के जितने गिने गए थे, और मुझ पर बुड़बुड़ाते थे,</a:t>
            </a:r>
            <a:r>
              <a:rPr lang="en-US" sz="3200" b="0" i="0" dirty="0">
                <a:solidFill>
                  <a:srgbClr val="121212"/>
                </a:solidFill>
                <a:effectLst/>
                <a:latin typeface="Open Sans" panose="020B0606030504020204" pitchFamily="34" charset="0"/>
              </a:rPr>
              <a:t> </a:t>
            </a:r>
            <a:r>
              <a:rPr lang="hi-IN" sz="3200" b="0" i="0" dirty="0">
                <a:solidFill>
                  <a:srgbClr val="121212"/>
                </a:solidFill>
                <a:effectLst/>
                <a:latin typeface="Open Sans" panose="020B0606030504020204" pitchFamily="34" charset="0"/>
              </a:rPr>
              <a:t>31 परन्तु तुम्हारे बाल-बच्चे जिनके विषय तुम ने कहा है, कि वे लूट में चले जाएँगे, उनको मैं उस देश में पहुँचा दूँगा; और वे उस देश को जान लेंगे जिसको तुम ने तुच्छ जाना है।</a:t>
            </a:r>
            <a:endParaRPr lang="en-IN" sz="3200" dirty="0"/>
          </a:p>
        </p:txBody>
      </p:sp>
      <p:pic>
        <p:nvPicPr>
          <p:cNvPr id="56" name="Audio 55">
            <a:hlinkClick r:id="" action="ppaction://media"/>
            <a:extLst>
              <a:ext uri="{FF2B5EF4-FFF2-40B4-BE49-F238E27FC236}">
                <a16:creationId xmlns:a16="http://schemas.microsoft.com/office/drawing/2014/main" id="{66C13B62-98D6-E195-31D1-ACAF630BBF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552AB25-2157-4D49-43D3-0991EDE30001}"/>
              </a:ext>
            </a:extLst>
          </p:cNvPr>
          <p:cNvSpPr txBox="1"/>
          <p:nvPr/>
        </p:nvSpPr>
        <p:spPr>
          <a:xfrm>
            <a:off x="0" y="0"/>
            <a:ext cx="5975131" cy="6858000"/>
          </a:xfrm>
          <a:prstGeom prst="rect">
            <a:avLst/>
          </a:prstGeom>
          <a:noFill/>
        </p:spPr>
        <p:txBody>
          <a:bodyPr wrap="square" rtlCol="0">
            <a:noAutofit/>
          </a:bodyPr>
          <a:lstStyle/>
          <a:p>
            <a:r>
              <a:rPr lang="en-US" sz="3400" b="0" i="0" dirty="0">
                <a:solidFill>
                  <a:srgbClr val="777A7B"/>
                </a:solidFill>
                <a:effectLst/>
                <a:latin typeface="Inter" panose="020B0502030000000004" pitchFamily="34" charset="0"/>
              </a:rPr>
              <a:t>29</a:t>
            </a:r>
            <a:r>
              <a:rPr lang="en-US" sz="3400" b="0" i="0" dirty="0">
                <a:solidFill>
                  <a:srgbClr val="121212"/>
                </a:solidFill>
                <a:effectLst/>
                <a:latin typeface="Inter" panose="020B0502030000000004" pitchFamily="34" charset="0"/>
              </a:rPr>
              <a:t>Your bodies will fall in this wilderness—all who were numbered in the census, everyone twenty years of age or older—because you have grumbled against Me. </a:t>
            </a:r>
            <a:r>
              <a:rPr lang="en-US" sz="3400" b="0" i="0" dirty="0">
                <a:solidFill>
                  <a:srgbClr val="777A7B"/>
                </a:solidFill>
                <a:effectLst/>
                <a:latin typeface="Inter" panose="020B0502030000000004" pitchFamily="34" charset="0"/>
              </a:rPr>
              <a:t>31</a:t>
            </a:r>
            <a:r>
              <a:rPr lang="en-US" sz="3400" b="0" i="0" dirty="0">
                <a:solidFill>
                  <a:srgbClr val="121212"/>
                </a:solidFill>
                <a:effectLst/>
                <a:latin typeface="Inter" panose="020B0502030000000004" pitchFamily="34" charset="0"/>
              </a:rPr>
              <a:t>But I will bring your children, whom you said would become plunder, into the land you have rejected—and they will enjoy it.</a:t>
            </a:r>
            <a:endParaRPr lang="en-ZA" sz="3400" dirty="0"/>
          </a:p>
        </p:txBody>
      </p:sp>
    </p:spTree>
    <p:extLst>
      <p:ext uri="{BB962C8B-B14F-4D97-AF65-F5344CB8AC3E}">
        <p14:creationId xmlns:p14="http://schemas.microsoft.com/office/powerpoint/2010/main" val="1224479082"/>
      </p:ext>
    </p:extLst>
  </p:cSld>
  <p:clrMapOvr>
    <a:masterClrMapping/>
  </p:clrMapOvr>
  <mc:AlternateContent xmlns:mc="http://schemas.openxmlformats.org/markup-compatibility/2006" xmlns:p14="http://schemas.microsoft.com/office/powerpoint/2010/main">
    <mc:Choice Requires="p14">
      <p:transition spd="slow" p14:dur="2000" advTm="28561"/>
    </mc:Choice>
    <mc:Fallback xmlns="">
      <p:transition spd="slow" advTm="28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9B69F-D7A3-4170-A7EF-E8F59D407726}"/>
              </a:ext>
            </a:extLst>
          </p:cNvPr>
          <p:cNvPicPr>
            <a:picLocks noChangeAspect="1"/>
          </p:cNvPicPr>
          <p:nvPr/>
        </p:nvPicPr>
        <p:blipFill>
          <a:blip r:embed="rId2"/>
          <a:stretch>
            <a:fillRect/>
          </a:stretch>
        </p:blipFill>
        <p:spPr>
          <a:xfrm>
            <a:off x="0" y="0"/>
            <a:ext cx="13462408" cy="6858000"/>
          </a:xfrm>
          <a:prstGeom prst="rect">
            <a:avLst/>
          </a:prstGeom>
        </p:spPr>
      </p:pic>
      <p:sp>
        <p:nvSpPr>
          <p:cNvPr id="2" name="TextBox 1">
            <a:extLst>
              <a:ext uri="{FF2B5EF4-FFF2-40B4-BE49-F238E27FC236}">
                <a16:creationId xmlns:a16="http://schemas.microsoft.com/office/drawing/2014/main" id="{300AD862-F902-BC7A-1998-BE936E012F8D}"/>
              </a:ext>
            </a:extLst>
          </p:cNvPr>
          <p:cNvSpPr txBox="1"/>
          <p:nvPr/>
        </p:nvSpPr>
        <p:spPr>
          <a:xfrm>
            <a:off x="211015" y="2286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US" sz="3200" b="0" i="0" u="none" strike="noStrike" baseline="0" dirty="0">
                <a:solidFill>
                  <a:schemeClr val="bg1"/>
                </a:solidFill>
                <a:latin typeface="TimesNewRomanPSMT"/>
              </a:rPr>
              <a:t> </a:t>
            </a:r>
            <a:r>
              <a:rPr lang="en-US"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14</a:t>
            </a:r>
            <a:r>
              <a:rPr lang="en-IN" sz="2000" b="1" cap="all" dirty="0">
                <a:solidFill>
                  <a:schemeClr val="bg1"/>
                </a:solidFill>
                <a:latin typeface="ArialMT"/>
              </a:rPr>
              <a:t>:29,31</a:t>
            </a:r>
            <a:endParaRPr lang="bo-CN" sz="2000" b="1" cap="all" dirty="0">
              <a:solidFill>
                <a:schemeClr val="bg1"/>
              </a:solidFill>
              <a:latin typeface="ArialMT"/>
            </a:endParaRPr>
          </a:p>
        </p:txBody>
      </p:sp>
    </p:spTree>
    <p:extLst>
      <p:ext uri="{BB962C8B-B14F-4D97-AF65-F5344CB8AC3E}">
        <p14:creationId xmlns:p14="http://schemas.microsoft.com/office/powerpoint/2010/main" val="2601390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DA166D-9CDF-31FB-E0BF-CA07318A0F0D}"/>
              </a:ext>
            </a:extLst>
          </p:cNvPr>
          <p:cNvSpPr txBox="1"/>
          <p:nvPr/>
        </p:nvSpPr>
        <p:spPr>
          <a:xfrm>
            <a:off x="5985164" y="166256"/>
            <a:ext cx="6096000" cy="6558101"/>
          </a:xfrm>
          <a:prstGeom prst="rect">
            <a:avLst/>
          </a:prstGeom>
          <a:noFill/>
        </p:spPr>
        <p:txBody>
          <a:bodyPr wrap="square" rtlCol="0">
            <a:noAutofit/>
          </a:bodyPr>
          <a:lstStyle/>
          <a:p>
            <a:r>
              <a:rPr lang="hi-IN" sz="3200" b="0" i="0" dirty="0">
                <a:solidFill>
                  <a:srgbClr val="121212"/>
                </a:solidFill>
                <a:effectLst/>
                <a:latin typeface="Open Sans" panose="020B0606030504020204" pitchFamily="34" charset="0"/>
              </a:rPr>
              <a:t>33 और जब तक तुम्हारे शव जंगल में न गल जाएँ तब तक, अर्थात् चालीस वर्ष तक, तुम्हारे बाल-बच्चे जंगल में तुम्हारे व्यभिचार का फल भोगते हुए भटकते रहेंगे।</a:t>
            </a:r>
            <a:endParaRPr lang="en-IN" sz="3200" dirty="0"/>
          </a:p>
        </p:txBody>
      </p:sp>
      <p:pic>
        <p:nvPicPr>
          <p:cNvPr id="28" name="Audio 27">
            <a:hlinkClick r:id="" action="ppaction://media"/>
            <a:extLst>
              <a:ext uri="{FF2B5EF4-FFF2-40B4-BE49-F238E27FC236}">
                <a16:creationId xmlns:a16="http://schemas.microsoft.com/office/drawing/2014/main" id="{20C4B344-F17D-0C19-1526-657F125883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E444C32-14F9-6782-F9CB-DD4C2F7792A1}"/>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33</a:t>
            </a:r>
            <a:r>
              <a:rPr lang="en-US" sz="3600" b="0" i="0">
                <a:solidFill>
                  <a:srgbClr val="121212"/>
                </a:solidFill>
                <a:effectLst/>
                <a:latin typeface="Inter" panose="020B0502030000000004" pitchFamily="34" charset="0"/>
              </a:rPr>
              <a:t>Your children will be shepherds in the wilderness for forty years, and they will suffer for your unfaithfulness until the last of your bodies lies in the wilderness.</a:t>
            </a:r>
            <a:endParaRPr lang="en-ZA" sz="3600" dirty="0"/>
          </a:p>
        </p:txBody>
      </p:sp>
    </p:spTree>
    <p:extLst>
      <p:ext uri="{BB962C8B-B14F-4D97-AF65-F5344CB8AC3E}">
        <p14:creationId xmlns:p14="http://schemas.microsoft.com/office/powerpoint/2010/main" val="3204346379"/>
      </p:ext>
    </p:extLst>
  </p:cSld>
  <p:clrMapOvr>
    <a:masterClrMapping/>
  </p:clrMapOvr>
  <mc:AlternateContent xmlns:mc="http://schemas.openxmlformats.org/markup-compatibility/2006" xmlns:p14="http://schemas.microsoft.com/office/powerpoint/2010/main">
    <mc:Choice Requires="p14">
      <p:transition spd="slow" p14:dur="2000" advTm="17135"/>
    </mc:Choice>
    <mc:Fallback xmlns="">
      <p:transition spd="slow" advTm="17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u="none" strike="noStrike" baseline="0" dirty="0">
                <a:latin typeface="TimesNewRomanPSMT"/>
              </a:rPr>
              <a:t>Complaining and unbelief – Numbers 10:11 – 14:45</a:t>
            </a:r>
            <a:endParaRPr lang="en-ZA" sz="4800" dirty="0"/>
          </a:p>
        </p:txBody>
      </p:sp>
      <p:sp>
        <p:nvSpPr>
          <p:cNvPr id="2" name="TextBox 1">
            <a:extLst>
              <a:ext uri="{FF2B5EF4-FFF2-40B4-BE49-F238E27FC236}">
                <a16:creationId xmlns:a16="http://schemas.microsoft.com/office/drawing/2014/main" id="{425BA7B8-9026-84F3-2005-A4AEEC18A822}"/>
              </a:ext>
            </a:extLst>
          </p:cNvPr>
          <p:cNvSpPr txBox="1"/>
          <p:nvPr/>
        </p:nvSpPr>
        <p:spPr>
          <a:xfrm>
            <a:off x="5985164" y="166256"/>
            <a:ext cx="6096000" cy="6558101"/>
          </a:xfrm>
          <a:prstGeom prst="rect">
            <a:avLst/>
          </a:prstGeom>
          <a:noFill/>
        </p:spPr>
        <p:txBody>
          <a:bodyPr wrap="square" rtlCol="0">
            <a:noAutofit/>
          </a:bodyPr>
          <a:lstStyle/>
          <a:p>
            <a:r>
              <a:rPr lang="hi-IN" sz="4000" b="0" i="0" u="none" strike="noStrike" baseline="0" dirty="0">
                <a:latin typeface="TimesNewRomanPSMT"/>
              </a:rPr>
              <a:t>शिकायत और अविश्वास - गिनती 10:11 - 14:45</a:t>
            </a:r>
            <a:endParaRPr lang="en-IN" sz="4000" dirty="0"/>
          </a:p>
        </p:txBody>
      </p:sp>
      <p:pic>
        <p:nvPicPr>
          <p:cNvPr id="25" name="Audio 24">
            <a:hlinkClick r:id="" action="ppaction://media"/>
            <a:extLst>
              <a:ext uri="{FF2B5EF4-FFF2-40B4-BE49-F238E27FC236}">
                <a16:creationId xmlns:a16="http://schemas.microsoft.com/office/drawing/2014/main" id="{B8A90F33-E34A-6574-7955-C1B74575B3D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2635"/>
    </mc:Choice>
    <mc:Fallback xmlns="">
      <p:transition spd="slow" advTm="2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FF5B6-B4D5-41C0-909B-45C2A88FE479}"/>
              </a:ext>
            </a:extLst>
          </p:cNvPr>
          <p:cNvPicPr>
            <a:picLocks noChangeAspect="1"/>
          </p:cNvPicPr>
          <p:nvPr/>
        </p:nvPicPr>
        <p:blipFill>
          <a:blip r:embed="rId2"/>
          <a:stretch>
            <a:fillRect/>
          </a:stretch>
        </p:blipFill>
        <p:spPr>
          <a:xfrm>
            <a:off x="0" y="-886604"/>
            <a:ext cx="12192000" cy="7744604"/>
          </a:xfrm>
          <a:prstGeom prst="rect">
            <a:avLst/>
          </a:prstGeom>
        </p:spPr>
      </p:pic>
      <p:sp>
        <p:nvSpPr>
          <p:cNvPr id="2" name="TextBox 1">
            <a:extLst>
              <a:ext uri="{FF2B5EF4-FFF2-40B4-BE49-F238E27FC236}">
                <a16:creationId xmlns:a16="http://schemas.microsoft.com/office/drawing/2014/main" id="{100A57ED-2170-B7D7-DADC-9F106F24BF65}"/>
              </a:ext>
            </a:extLst>
          </p:cNvPr>
          <p:cNvSpPr txBox="1"/>
          <p:nvPr/>
        </p:nvSpPr>
        <p:spPr>
          <a:xfrm>
            <a:off x="211015" y="2286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US" sz="3200" b="0" i="0" u="none" strike="noStrike" baseline="0" dirty="0">
                <a:solidFill>
                  <a:schemeClr val="bg1"/>
                </a:solidFill>
                <a:latin typeface="TimesNewRomanPSMT"/>
              </a:rPr>
              <a:t> </a:t>
            </a:r>
            <a:r>
              <a:rPr lang="en-US"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14</a:t>
            </a:r>
            <a:r>
              <a:rPr lang="en-IN" sz="2000" b="1" cap="all" dirty="0">
                <a:solidFill>
                  <a:schemeClr val="bg1"/>
                </a:solidFill>
                <a:latin typeface="ArialMT"/>
              </a:rPr>
              <a:t>:33</a:t>
            </a:r>
            <a:endParaRPr lang="bo-CN" sz="2000" b="1" cap="all" dirty="0">
              <a:solidFill>
                <a:schemeClr val="bg1"/>
              </a:solidFill>
              <a:latin typeface="ArialMT"/>
            </a:endParaRPr>
          </a:p>
        </p:txBody>
      </p:sp>
    </p:spTree>
    <p:extLst>
      <p:ext uri="{BB962C8B-B14F-4D97-AF65-F5344CB8AC3E}">
        <p14:creationId xmlns:p14="http://schemas.microsoft.com/office/powerpoint/2010/main" val="1365895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t>So for 40 years the Israelites wandered in the desert as shepherds because they did not trust in God to care for them or to give them the land of Canaan as he had promised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hi-IN" sz="3600"/>
              <a:t>इस प्रकार इस्राएली 40 वर्ष तक चरवाहों के रूप में जंगल में भटकते रहे क्योंकि उन्होंने परमेश्वर पर भरोसा नहीं किया कि वह उनकी देखभाल करेगा या अपने वादे के अनुसार उन्हें कनान देश देगा।</a:t>
            </a:r>
            <a:endParaRPr lang="en-ZA" sz="3600" dirty="0"/>
          </a:p>
        </p:txBody>
      </p:sp>
      <p:pic>
        <p:nvPicPr>
          <p:cNvPr id="10" name="Audio 9">
            <a:hlinkClick r:id="" action="ppaction://media"/>
            <a:extLst>
              <a:ext uri="{FF2B5EF4-FFF2-40B4-BE49-F238E27FC236}">
                <a16:creationId xmlns:a16="http://schemas.microsoft.com/office/drawing/2014/main" id="{A1C36DFD-A23F-7BA5-4C77-E66085F36E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70306068"/>
      </p:ext>
    </p:extLst>
  </p:cSld>
  <p:clrMapOvr>
    <a:masterClrMapping/>
  </p:clrMapOvr>
  <mc:AlternateContent xmlns:mc="http://schemas.openxmlformats.org/markup-compatibility/2006" xmlns:p14="http://schemas.microsoft.com/office/powerpoint/2010/main">
    <mc:Choice Requires="p14">
      <p:transition spd="slow" p14:dur="2000" advTm="18275"/>
    </mc:Choice>
    <mc:Fallback xmlns="">
      <p:transition spd="slow" advTm="18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C668D5-9876-42FE-A8BB-706F733ADAAF}"/>
              </a:ext>
            </a:extLst>
          </p:cNvPr>
          <p:cNvPicPr>
            <a:picLocks noChangeAspect="1"/>
          </p:cNvPicPr>
          <p:nvPr/>
        </p:nvPicPr>
        <p:blipFill>
          <a:blip r:embed="rId2"/>
          <a:stretch>
            <a:fillRect/>
          </a:stretch>
        </p:blipFill>
        <p:spPr>
          <a:xfrm>
            <a:off x="0" y="0"/>
            <a:ext cx="12192000" cy="6966857"/>
          </a:xfrm>
          <a:prstGeom prst="rect">
            <a:avLst/>
          </a:prstGeom>
        </p:spPr>
      </p:pic>
    </p:spTree>
    <p:extLst>
      <p:ext uri="{BB962C8B-B14F-4D97-AF65-F5344CB8AC3E}">
        <p14:creationId xmlns:p14="http://schemas.microsoft.com/office/powerpoint/2010/main" val="287849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1D4719-A44C-44C0-94DC-DCAA9227DF61}"/>
              </a:ext>
            </a:extLst>
          </p:cNvPr>
          <p:cNvPicPr>
            <a:picLocks noChangeAspect="1"/>
          </p:cNvPicPr>
          <p:nvPr/>
        </p:nvPicPr>
        <p:blipFill>
          <a:blip r:embed="rId2"/>
          <a:stretch>
            <a:fillRect/>
          </a:stretch>
        </p:blipFill>
        <p:spPr>
          <a:xfrm>
            <a:off x="-1056228" y="1"/>
            <a:ext cx="13248228" cy="6858000"/>
          </a:xfrm>
          <a:prstGeom prst="rect">
            <a:avLst/>
          </a:prstGeom>
        </p:spPr>
      </p:pic>
      <p:pic>
        <p:nvPicPr>
          <p:cNvPr id="4" name="Picture 3">
            <a:extLst>
              <a:ext uri="{FF2B5EF4-FFF2-40B4-BE49-F238E27FC236}">
                <a16:creationId xmlns:a16="http://schemas.microsoft.com/office/drawing/2014/main" id="{EFDAAC5F-187A-0815-7228-3D37E60882A9}"/>
              </a:ext>
            </a:extLst>
          </p:cNvPr>
          <p:cNvPicPr>
            <a:picLocks noChangeAspect="1"/>
          </p:cNvPicPr>
          <p:nvPr/>
        </p:nvPicPr>
        <p:blipFill>
          <a:blip r:embed="rId2"/>
          <a:stretch>
            <a:fillRect/>
          </a:stretch>
        </p:blipFill>
        <p:spPr>
          <a:xfrm>
            <a:off x="-1056228" y="1"/>
            <a:ext cx="13248228" cy="6858000"/>
          </a:xfrm>
          <a:prstGeom prst="rect">
            <a:avLst/>
          </a:prstGeom>
        </p:spPr>
      </p:pic>
      <p:sp>
        <p:nvSpPr>
          <p:cNvPr id="5" name="Rectangle 4">
            <a:extLst>
              <a:ext uri="{FF2B5EF4-FFF2-40B4-BE49-F238E27FC236}">
                <a16:creationId xmlns:a16="http://schemas.microsoft.com/office/drawing/2014/main" id="{51A32B2A-8C71-4807-D04B-B81C102B28DD}"/>
              </a:ext>
            </a:extLst>
          </p:cNvPr>
          <p:cNvSpPr/>
          <p:nvPr/>
        </p:nvSpPr>
        <p:spPr>
          <a:xfrm>
            <a:off x="0" y="0"/>
            <a:ext cx="12225590" cy="3184989"/>
          </a:xfrm>
          <a:prstGeom prst="rect">
            <a:avLst/>
          </a:prstGeom>
          <a:gradFill flip="none" rotWithShape="1">
            <a:gsLst>
              <a:gs pos="0">
                <a:schemeClr val="tx1">
                  <a:alpha val="63000"/>
                </a:schemeClr>
              </a:gs>
              <a:gs pos="100000">
                <a:schemeClr val="tx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C19855E-BDD0-5947-0999-9A3AAB64AA98}"/>
              </a:ext>
            </a:extLst>
          </p:cNvPr>
          <p:cNvSpPr txBox="1"/>
          <p:nvPr/>
        </p:nvSpPr>
        <p:spPr>
          <a:xfrm>
            <a:off x="395655" y="351692"/>
            <a:ext cx="6743700" cy="2110154"/>
          </a:xfrm>
          <a:prstGeom prst="rect">
            <a:avLst/>
          </a:prstGeom>
          <a:noFill/>
        </p:spPr>
        <p:txBody>
          <a:bodyPr wrap="square" rtlCol="0">
            <a:noAutofit/>
          </a:bodyPr>
          <a:lstStyle/>
          <a:p>
            <a:r>
              <a:rPr lang="hi-IN" sz="5400" b="0" i="0" u="none" strike="noStrike" baseline="0" dirty="0">
                <a:solidFill>
                  <a:schemeClr val="bg1"/>
                </a:solidFill>
                <a:latin typeface="TimesNewRomanPSMT"/>
              </a:rPr>
              <a:t>शिकायत और अविश्वास</a:t>
            </a:r>
            <a:r>
              <a:rPr lang="en-US" sz="5400" b="0" i="0" u="none" strike="noStrike" baseline="0" dirty="0">
                <a:solidFill>
                  <a:schemeClr val="bg1"/>
                </a:solidFill>
                <a:latin typeface="TimesNewRomanPSMT"/>
              </a:rPr>
              <a:t>– </a:t>
            </a:r>
            <a:r>
              <a:rPr lang="hi-IN" sz="5400" b="0" i="0" u="none" strike="noStrike" baseline="0" dirty="0">
                <a:solidFill>
                  <a:schemeClr val="bg1"/>
                </a:solidFill>
                <a:latin typeface="TimesNewRomanPSMT"/>
              </a:rPr>
              <a:t>गिनती</a:t>
            </a:r>
            <a:r>
              <a:rPr lang="en-US" sz="5400" b="0" i="0" u="none" strike="noStrike" baseline="0" dirty="0">
                <a:solidFill>
                  <a:schemeClr val="bg1"/>
                </a:solidFill>
                <a:latin typeface="TimesNewRomanPSMT"/>
              </a:rPr>
              <a:t> 10:11 – 14:45</a:t>
            </a:r>
            <a:endParaRPr lang="bo-CN" sz="54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01921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Soon the people began to complain about their hardship in the hearing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and when He heard them, His anger was kindled, and fire from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blazed among them and consumed the outskirts of the camp.</a:t>
            </a:r>
            <a:endParaRPr lang="en-ZA" sz="2000" dirty="0"/>
          </a:p>
        </p:txBody>
      </p:sp>
      <p:sp>
        <p:nvSpPr>
          <p:cNvPr id="3" name="TextBox 2">
            <a:extLst>
              <a:ext uri="{FF2B5EF4-FFF2-40B4-BE49-F238E27FC236}">
                <a16:creationId xmlns:a16="http://schemas.microsoft.com/office/drawing/2014/main" id="{B7345557-56D3-8B09-F19D-10DB64520DCC}"/>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777A7B"/>
                </a:solidFill>
                <a:effectLst/>
                <a:latin typeface="Open Sans" panose="020B0606030504020204" pitchFamily="34" charset="0"/>
              </a:rPr>
              <a:t>1</a:t>
            </a:r>
            <a:r>
              <a:rPr lang="hi-IN" sz="4000" b="0" i="0" dirty="0">
                <a:solidFill>
                  <a:srgbClr val="121212"/>
                </a:solidFill>
                <a:effectLst/>
                <a:latin typeface="Open Sans" panose="020B0606030504020204" pitchFamily="34" charset="0"/>
              </a:rPr>
              <a:t>फिर वे लोग बुड़बुड़ाने और यहोवा के सुनते बुरा कहने लगे; अतः यहोवा ने सुना, और उसका कोप भड़क उठा, और यहोवा की आग उनके मध्य में जल उठी, और छावनी के एक किनारे से भस्म करने लगी।</a:t>
            </a:r>
            <a:endParaRPr lang="en-IN" sz="4000" dirty="0"/>
          </a:p>
        </p:txBody>
      </p:sp>
      <p:pic>
        <p:nvPicPr>
          <p:cNvPr id="33" name="Audio 32">
            <a:hlinkClick r:id="" action="ppaction://media"/>
            <a:extLst>
              <a:ext uri="{FF2B5EF4-FFF2-40B4-BE49-F238E27FC236}">
                <a16:creationId xmlns:a16="http://schemas.microsoft.com/office/drawing/2014/main" id="{05701831-39D6-F65B-DC5A-43911869B0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86644267"/>
      </p:ext>
    </p:extLst>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spd="slow" advTm="16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571AAC-B282-49E3-9224-ED8DD8392296}"/>
              </a:ext>
            </a:extLst>
          </p:cNvPr>
          <p:cNvPicPr>
            <a:picLocks noChangeAspect="1"/>
          </p:cNvPicPr>
          <p:nvPr/>
        </p:nvPicPr>
        <p:blipFill>
          <a:blip r:embed="rId2"/>
          <a:stretch>
            <a:fillRect/>
          </a:stretch>
        </p:blipFill>
        <p:spPr>
          <a:xfrm>
            <a:off x="-442530" y="0"/>
            <a:ext cx="14028615" cy="6858000"/>
          </a:xfrm>
          <a:prstGeom prst="rect">
            <a:avLst/>
          </a:prstGeom>
        </p:spPr>
      </p:pic>
      <p:sp>
        <p:nvSpPr>
          <p:cNvPr id="4" name="TextBox 3">
            <a:extLst>
              <a:ext uri="{FF2B5EF4-FFF2-40B4-BE49-F238E27FC236}">
                <a16:creationId xmlns:a16="http://schemas.microsoft.com/office/drawing/2014/main" id="{C9E5DCD8-8A8B-4210-A1CD-DEF10AB0390E}"/>
              </a:ext>
            </a:extLst>
          </p:cNvPr>
          <p:cNvSpPr txBox="1"/>
          <p:nvPr/>
        </p:nvSpPr>
        <p:spPr>
          <a:xfrm>
            <a:off x="211015" y="2286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US" sz="3200" b="0" i="0" u="none" strike="noStrike" baseline="0" dirty="0">
                <a:solidFill>
                  <a:schemeClr val="bg1"/>
                </a:solidFill>
                <a:latin typeface="TimesNewRomanPSMT"/>
              </a:rPr>
              <a:t> </a:t>
            </a:r>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2000" b="1" cap="all" dirty="0">
                <a:solidFill>
                  <a:schemeClr val="bg1"/>
                </a:solidFill>
                <a:latin typeface="ArialMT"/>
              </a:rPr>
              <a:t>:1</a:t>
            </a:r>
            <a:endParaRPr lang="bo-CN" sz="2000" b="1" cap="all" dirty="0">
              <a:solidFill>
                <a:schemeClr val="bg1"/>
              </a:solidFill>
              <a:latin typeface="ArialMT"/>
            </a:endParaRPr>
          </a:p>
        </p:txBody>
      </p:sp>
    </p:spTree>
    <p:extLst>
      <p:ext uri="{BB962C8B-B14F-4D97-AF65-F5344CB8AC3E}">
        <p14:creationId xmlns:p14="http://schemas.microsoft.com/office/powerpoint/2010/main" val="4019387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81D8E-D82C-EC55-68F9-71223728735B}"/>
              </a:ext>
            </a:extLst>
          </p:cNvPr>
          <p:cNvSpPr txBox="1"/>
          <p:nvPr/>
        </p:nvSpPr>
        <p:spPr>
          <a:xfrm>
            <a:off x="5985164"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4 फिर जो मिली-जुली भीड़ उनके साथ थी, वह बेहतर भोजन की लालसा करने लगी; और फिर इस्राएली भी रोने और कहने लगे, “हमें माँस खाने को कौन देगा?</a:t>
            </a:r>
            <a:endParaRPr lang="en-IN" sz="3600" dirty="0"/>
          </a:p>
        </p:txBody>
      </p:sp>
      <p:pic>
        <p:nvPicPr>
          <p:cNvPr id="18" name="Audio 17">
            <a:hlinkClick r:id="" action="ppaction://media"/>
            <a:extLst>
              <a:ext uri="{FF2B5EF4-FFF2-40B4-BE49-F238E27FC236}">
                <a16:creationId xmlns:a16="http://schemas.microsoft.com/office/drawing/2014/main" id="{901533BD-569C-8D4B-8FC3-C8AD354E1B7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C23787C0-0E22-6563-6192-80AA374A22FD}"/>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Meanwhile, the rabble among them had a strong craving for other food, and again the Israelites wept and said, “Who will feed us meat?</a:t>
            </a:r>
            <a:endParaRPr lang="en-ZA" sz="3600" dirty="0"/>
          </a:p>
        </p:txBody>
      </p:sp>
    </p:spTree>
    <p:extLst>
      <p:ext uri="{BB962C8B-B14F-4D97-AF65-F5344CB8AC3E}">
        <p14:creationId xmlns:p14="http://schemas.microsoft.com/office/powerpoint/2010/main" val="680484570"/>
      </p:ext>
    </p:extLst>
  </p:cSld>
  <p:clrMapOvr>
    <a:masterClrMapping/>
  </p:clrMapOvr>
  <mc:AlternateContent xmlns:mc="http://schemas.openxmlformats.org/markup-compatibility/2006" xmlns:p14="http://schemas.microsoft.com/office/powerpoint/2010/main">
    <mc:Choice Requires="p14">
      <p:transition spd="slow" p14:dur="2000" advTm="20587"/>
    </mc:Choice>
    <mc:Fallback xmlns="">
      <p:transition spd="slow" advTm="20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B800E-4CD3-4486-AC65-4CF5523DB61D}"/>
              </a:ext>
            </a:extLst>
          </p:cNvPr>
          <p:cNvPicPr>
            <a:picLocks noChangeAspect="1"/>
          </p:cNvPicPr>
          <p:nvPr/>
        </p:nvPicPr>
        <p:blipFill>
          <a:blip r:embed="rId2"/>
          <a:stretch>
            <a:fillRect/>
          </a:stretch>
        </p:blipFill>
        <p:spPr>
          <a:xfrm>
            <a:off x="-2134025" y="-1139252"/>
            <a:ext cx="14980299" cy="7997252"/>
          </a:xfrm>
          <a:prstGeom prst="rect">
            <a:avLst/>
          </a:prstGeom>
        </p:spPr>
      </p:pic>
      <p:sp>
        <p:nvSpPr>
          <p:cNvPr id="2" name="TextBox 1">
            <a:extLst>
              <a:ext uri="{FF2B5EF4-FFF2-40B4-BE49-F238E27FC236}">
                <a16:creationId xmlns:a16="http://schemas.microsoft.com/office/drawing/2014/main" id="{BF6490D4-B4EB-CBD9-C6D5-021E77769486}"/>
              </a:ext>
            </a:extLst>
          </p:cNvPr>
          <p:cNvSpPr txBox="1"/>
          <p:nvPr/>
        </p:nvSpPr>
        <p:spPr>
          <a:xfrm>
            <a:off x="211015" y="228600"/>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गिनती</a:t>
            </a:r>
            <a:r>
              <a:rPr lang="en-US" sz="3200" b="0" i="0" u="none" strike="noStrike" baseline="0" dirty="0">
                <a:solidFill>
                  <a:schemeClr val="bg1"/>
                </a:solidFill>
                <a:latin typeface="TimesNewRomanPSMT"/>
              </a:rPr>
              <a:t> </a:t>
            </a:r>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2000" b="1" cap="all" dirty="0">
                <a:solidFill>
                  <a:schemeClr val="bg1"/>
                </a:solidFill>
                <a:latin typeface="ArialMT"/>
              </a:rPr>
              <a:t>:4</a:t>
            </a:r>
            <a:endParaRPr lang="bo-CN" sz="2000" b="1" cap="all" dirty="0">
              <a:solidFill>
                <a:schemeClr val="bg1"/>
              </a:solidFill>
              <a:latin typeface="ArialMT"/>
            </a:endParaRPr>
          </a:p>
        </p:txBody>
      </p:sp>
    </p:spTree>
    <p:extLst>
      <p:ext uri="{BB962C8B-B14F-4D97-AF65-F5344CB8AC3E}">
        <p14:creationId xmlns:p14="http://schemas.microsoft.com/office/powerpoint/2010/main" val="3197818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889F05-2198-9EDC-78C5-F8CD364FB5AF}"/>
              </a:ext>
            </a:extLst>
          </p:cNvPr>
          <p:cNvSpPr txBox="1"/>
          <p:nvPr/>
        </p:nvSpPr>
        <p:spPr>
          <a:xfrm>
            <a:off x="5985164" y="166256"/>
            <a:ext cx="6096000" cy="6558101"/>
          </a:xfrm>
          <a:prstGeom prst="rect">
            <a:avLst/>
          </a:prstGeom>
          <a:noFill/>
        </p:spPr>
        <p:txBody>
          <a:bodyPr wrap="square" rtlCol="0">
            <a:noAutofit/>
          </a:bodyPr>
          <a:lstStyle/>
          <a:p>
            <a:r>
              <a:rPr lang="hi-IN" sz="4000" b="0" i="0" dirty="0">
                <a:solidFill>
                  <a:srgbClr val="777A7B"/>
                </a:solidFill>
                <a:effectLst/>
                <a:latin typeface="Open Sans" panose="020B0606030504020204" pitchFamily="34" charset="0"/>
              </a:rPr>
              <a:t>1</a:t>
            </a:r>
            <a:r>
              <a:rPr lang="en-US" sz="4000" b="0" i="0" dirty="0">
                <a:solidFill>
                  <a:srgbClr val="777A7B"/>
                </a:solidFill>
                <a:effectLst/>
                <a:latin typeface="Open Sans" panose="020B0606030504020204" pitchFamily="34" charset="0"/>
              </a:rPr>
              <a:t>3:1 </a:t>
            </a:r>
            <a:r>
              <a:rPr lang="hi-IN" sz="4000" b="0" i="0" dirty="0">
                <a:solidFill>
                  <a:srgbClr val="121212"/>
                </a:solidFill>
                <a:effectLst/>
                <a:latin typeface="Open Sans" panose="020B0606030504020204" pitchFamily="34" charset="0"/>
              </a:rPr>
              <a:t>फिर यहोवा ने मूसा से कहा, 2 “कनान देश जिसे मैं इस्राएलियों को देता हूँ, उसका भेद लेने के लिये पुरुषों को भेज; वे उनके पितरों के प्रति गोत्र के एक-एक प्रधान पुरुष हों।”</a:t>
            </a:r>
            <a:endParaRPr lang="en-IN" sz="4000" dirty="0"/>
          </a:p>
        </p:txBody>
      </p:sp>
      <p:pic>
        <p:nvPicPr>
          <p:cNvPr id="14" name="Audio 13">
            <a:hlinkClick r:id="" action="ppaction://media"/>
            <a:extLst>
              <a:ext uri="{FF2B5EF4-FFF2-40B4-BE49-F238E27FC236}">
                <a16:creationId xmlns:a16="http://schemas.microsoft.com/office/drawing/2014/main" id="{618637DB-43BE-B09F-EE33-A563B3E17A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8E29DBC-420B-FBB2-0153-99DE2E49C2EA}"/>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13:1 </a:t>
            </a:r>
            <a:r>
              <a:rPr lang="en-US" sz="3600" b="0" i="0" dirty="0">
                <a:solidFill>
                  <a:srgbClr val="121212"/>
                </a:solidFill>
                <a:effectLst/>
                <a:latin typeface="Inter" panose="020B0502030000000004" pitchFamily="34" charset="0"/>
              </a:rPr>
              <a:t>And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said to Moses, </a:t>
            </a:r>
            <a:r>
              <a:rPr lang="en-US" sz="3600" b="0" i="0" dirty="0">
                <a:solidFill>
                  <a:srgbClr val="777A7B"/>
                </a:solidFill>
                <a:effectLst/>
                <a:latin typeface="Inter" panose="020B0502030000000004" pitchFamily="34" charset="0"/>
              </a:rPr>
              <a:t>2</a:t>
            </a:r>
            <a:r>
              <a:rPr lang="en-US" sz="3600" b="0" i="0" dirty="0">
                <a:solidFill>
                  <a:srgbClr val="121212"/>
                </a:solidFill>
                <a:effectLst/>
                <a:latin typeface="Inter" panose="020B0502030000000004" pitchFamily="34" charset="0"/>
              </a:rPr>
              <a:t>“Send out for yourself men to spy out the land of Canaan, which I am giving to the Israelites. From each of their fathers’ tribes send one man who is a leader among them.”</a:t>
            </a:r>
            <a:endParaRPr lang="en-ZA" sz="3600" dirty="0"/>
          </a:p>
        </p:txBody>
      </p:sp>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16334"/>
    </mc:Choice>
    <mc:Fallback xmlns="">
      <p:transition spd="slow" advTm="16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881</TotalTime>
  <Words>1563</Words>
  <Application>Microsoft Office PowerPoint</Application>
  <PresentationFormat>Widescreen</PresentationFormat>
  <Paragraphs>55</Paragraphs>
  <Slides>32</Slides>
  <Notes>0</Notes>
  <HiddenSlides>0</HiddenSlides>
  <MMClips>16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TimesNewRomanPSMT</vt:lpstr>
      <vt:lpstr>Office Theme</vt:lpstr>
      <vt:lpstr>11-2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85</cp:revision>
  <dcterms:created xsi:type="dcterms:W3CDTF">2021-07-20T09:23:46Z</dcterms:created>
  <dcterms:modified xsi:type="dcterms:W3CDTF">2024-07-23T23:01:26Z</dcterms:modified>
</cp:coreProperties>
</file>