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0" r:id="rId2"/>
    <p:sldId id="271" r:id="rId3"/>
    <p:sldId id="258" r:id="rId4"/>
    <p:sldId id="272" r:id="rId5"/>
    <p:sldId id="261" r:id="rId6"/>
    <p:sldId id="276" r:id="rId7"/>
    <p:sldId id="262" r:id="rId8"/>
    <p:sldId id="277" r:id="rId9"/>
    <p:sldId id="263" r:id="rId10"/>
    <p:sldId id="278" r:id="rId11"/>
    <p:sldId id="264" r:id="rId12"/>
    <p:sldId id="279" r:id="rId13"/>
    <p:sldId id="265" r:id="rId14"/>
    <p:sldId id="280" r:id="rId15"/>
    <p:sldId id="266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0E50E3-68B8-4915-97BE-A82799DE1BD6}" v="74" dt="2023-08-18T06:20:25.9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4047" autoAdjust="0"/>
  </p:normalViewPr>
  <p:slideViewPr>
    <p:cSldViewPr snapToGrid="0">
      <p:cViewPr varScale="1">
        <p:scale>
          <a:sx n="58" d="100"/>
          <a:sy n="58" d="100"/>
        </p:scale>
        <p:origin x="96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2CC7CA28-B9CD-434B-B11C-29535D46AFCE}"/>
    <pc:docChg chg="undo custSel modSld">
      <pc:chgData name="Alfred Smith" userId="3c60a3631c0db8ad" providerId="LiveId" clId="{2CC7CA28-B9CD-434B-B11C-29535D46AFCE}" dt="2023-01-23T12:31:13.321" v="30"/>
      <pc:docMkLst>
        <pc:docMk/>
      </pc:docMkLst>
      <pc:sldChg chg="addSp delSp modSp mod modTransition modAnim">
        <pc:chgData name="Alfred Smith" userId="3c60a3631c0db8ad" providerId="LiveId" clId="{2CC7CA28-B9CD-434B-B11C-29535D46AFCE}" dt="2023-01-23T12:31:03.439" v="24" actId="1036"/>
        <pc:sldMkLst>
          <pc:docMk/>
          <pc:sldMk cId="525752733" sldId="258"/>
        </pc:sldMkLst>
        <pc:spChg chg="add mod">
          <ac:chgData name="Alfred Smith" userId="3c60a3631c0db8ad" providerId="LiveId" clId="{2CC7CA28-B9CD-434B-B11C-29535D46AFCE}" dt="2023-01-23T12:31:03.439" v="24" actId="1036"/>
          <ac:spMkLst>
            <pc:docMk/>
            <pc:sldMk cId="525752733" sldId="258"/>
            <ac:spMk id="3" creationId="{1A721959-6390-4CC7-3A79-B9F0C5D558B3}"/>
          </ac:spMkLst>
        </pc:spChg>
        <pc:spChg chg="del">
          <ac:chgData name="Alfred Smith" userId="3c60a3631c0db8ad" providerId="LiveId" clId="{2CC7CA28-B9CD-434B-B11C-29535D46AFCE}" dt="2023-01-23T12:30:52.890" v="22" actId="478"/>
          <ac:spMkLst>
            <pc:docMk/>
            <pc:sldMk cId="525752733" sldId="258"/>
            <ac:spMk id="6" creationId="{416C064E-628E-47C0-A712-DB178FE9901E}"/>
          </ac:spMkLst>
        </pc:spChg>
        <pc:picChg chg="del">
          <ac:chgData name="Alfred Smith" userId="3c60a3631c0db8ad" providerId="LiveId" clId="{2CC7CA28-B9CD-434B-B11C-29535D46AFCE}" dt="2023-01-23T12:30:28.631" v="15"/>
          <ac:picMkLst>
            <pc:docMk/>
            <pc:sldMk cId="525752733" sldId="258"/>
            <ac:picMk id="2" creationId="{41D055D7-5D12-469C-BAC4-B1B7E701BC39}"/>
          </ac:picMkLst>
        </pc:picChg>
      </pc:sldChg>
      <pc:sldChg chg="addSp delSp modSp mod modTransition modAnim">
        <pc:chgData name="Alfred Smith" userId="3c60a3631c0db8ad" providerId="LiveId" clId="{2CC7CA28-B9CD-434B-B11C-29535D46AFCE}" dt="2023-01-23T12:31:06.238" v="25"/>
        <pc:sldMkLst>
          <pc:docMk/>
          <pc:sldMk cId="168569125" sldId="261"/>
        </pc:sldMkLst>
        <pc:spChg chg="add mod">
          <ac:chgData name="Alfred Smith" userId="3c60a3631c0db8ad" providerId="LiveId" clId="{2CC7CA28-B9CD-434B-B11C-29535D46AFCE}" dt="2023-01-23T12:31:06.238" v="25"/>
          <ac:spMkLst>
            <pc:docMk/>
            <pc:sldMk cId="168569125" sldId="261"/>
            <ac:spMk id="2" creationId="{F260C85C-5E7A-8BC2-A3AE-F7A4C3F06819}"/>
          </ac:spMkLst>
        </pc:spChg>
        <pc:spChg chg="del">
          <ac:chgData name="Alfred Smith" userId="3c60a3631c0db8ad" providerId="LiveId" clId="{2CC7CA28-B9CD-434B-B11C-29535D46AFCE}" dt="2023-01-23T12:30:50.385" v="21" actId="478"/>
          <ac:spMkLst>
            <pc:docMk/>
            <pc:sldMk cId="168569125" sldId="261"/>
            <ac:spMk id="6" creationId="{416C064E-628E-47C0-A712-DB178FE9901E}"/>
          </ac:spMkLst>
        </pc:spChg>
        <pc:picChg chg="del">
          <ac:chgData name="Alfred Smith" userId="3c60a3631c0db8ad" providerId="LiveId" clId="{2CC7CA28-B9CD-434B-B11C-29535D46AFCE}" dt="2023-01-23T12:30:28.631" v="15"/>
          <ac:picMkLst>
            <pc:docMk/>
            <pc:sldMk cId="168569125" sldId="261"/>
            <ac:picMk id="3" creationId="{C7E732D0-BDB5-48C4-B2BE-6512556845B4}"/>
          </ac:picMkLst>
        </pc:picChg>
      </pc:sldChg>
      <pc:sldChg chg="addSp delSp modSp mod modTransition modAnim">
        <pc:chgData name="Alfred Smith" userId="3c60a3631c0db8ad" providerId="LiveId" clId="{2CC7CA28-B9CD-434B-B11C-29535D46AFCE}" dt="2023-01-23T12:31:07.701" v="26"/>
        <pc:sldMkLst>
          <pc:docMk/>
          <pc:sldMk cId="3355606737" sldId="262"/>
        </pc:sldMkLst>
        <pc:spChg chg="add mod">
          <ac:chgData name="Alfred Smith" userId="3c60a3631c0db8ad" providerId="LiveId" clId="{2CC7CA28-B9CD-434B-B11C-29535D46AFCE}" dt="2023-01-23T12:31:07.701" v="26"/>
          <ac:spMkLst>
            <pc:docMk/>
            <pc:sldMk cId="3355606737" sldId="262"/>
            <ac:spMk id="3" creationId="{28D77C81-B0ED-9E80-98FC-765EA9ABDC8A}"/>
          </ac:spMkLst>
        </pc:spChg>
        <pc:spChg chg="del">
          <ac:chgData name="Alfred Smith" userId="3c60a3631c0db8ad" providerId="LiveId" clId="{2CC7CA28-B9CD-434B-B11C-29535D46AFCE}" dt="2023-01-23T12:30:47.528" v="20" actId="478"/>
          <ac:spMkLst>
            <pc:docMk/>
            <pc:sldMk cId="3355606737" sldId="262"/>
            <ac:spMk id="6" creationId="{416C064E-628E-47C0-A712-DB178FE9901E}"/>
          </ac:spMkLst>
        </pc:spChg>
        <pc:picChg chg="del">
          <ac:chgData name="Alfred Smith" userId="3c60a3631c0db8ad" providerId="LiveId" clId="{2CC7CA28-B9CD-434B-B11C-29535D46AFCE}" dt="2023-01-23T12:30:28.631" v="15"/>
          <ac:picMkLst>
            <pc:docMk/>
            <pc:sldMk cId="3355606737" sldId="262"/>
            <ac:picMk id="2" creationId="{1C14A4AE-2C4B-43B2-887C-AAFF4B0D794A}"/>
          </ac:picMkLst>
        </pc:picChg>
      </pc:sldChg>
      <pc:sldChg chg="addSp delSp modSp mod modTransition modAnim">
        <pc:chgData name="Alfred Smith" userId="3c60a3631c0db8ad" providerId="LiveId" clId="{2CC7CA28-B9CD-434B-B11C-29535D46AFCE}" dt="2023-01-23T12:31:09.046" v="27"/>
        <pc:sldMkLst>
          <pc:docMk/>
          <pc:sldMk cId="3387375278" sldId="263"/>
        </pc:sldMkLst>
        <pc:spChg chg="add mod">
          <ac:chgData name="Alfred Smith" userId="3c60a3631c0db8ad" providerId="LiveId" clId="{2CC7CA28-B9CD-434B-B11C-29535D46AFCE}" dt="2023-01-23T12:31:09.046" v="27"/>
          <ac:spMkLst>
            <pc:docMk/>
            <pc:sldMk cId="3387375278" sldId="263"/>
            <ac:spMk id="3" creationId="{790D47C3-1821-18A8-604C-67D094DEA321}"/>
          </ac:spMkLst>
        </pc:spChg>
        <pc:spChg chg="del">
          <ac:chgData name="Alfred Smith" userId="3c60a3631c0db8ad" providerId="LiveId" clId="{2CC7CA28-B9CD-434B-B11C-29535D46AFCE}" dt="2023-01-23T12:30:43.944" v="19" actId="478"/>
          <ac:spMkLst>
            <pc:docMk/>
            <pc:sldMk cId="3387375278" sldId="263"/>
            <ac:spMk id="6" creationId="{416C064E-628E-47C0-A712-DB178FE9901E}"/>
          </ac:spMkLst>
        </pc:spChg>
        <pc:picChg chg="del">
          <ac:chgData name="Alfred Smith" userId="3c60a3631c0db8ad" providerId="LiveId" clId="{2CC7CA28-B9CD-434B-B11C-29535D46AFCE}" dt="2023-01-23T12:30:28.631" v="15"/>
          <ac:picMkLst>
            <pc:docMk/>
            <pc:sldMk cId="3387375278" sldId="263"/>
            <ac:picMk id="2" creationId="{684912C4-815A-4E61-824D-013E31D63596}"/>
          </ac:picMkLst>
        </pc:picChg>
      </pc:sldChg>
      <pc:sldChg chg="addSp delSp modSp mod modTransition modAnim">
        <pc:chgData name="Alfred Smith" userId="3c60a3631c0db8ad" providerId="LiveId" clId="{2CC7CA28-B9CD-434B-B11C-29535D46AFCE}" dt="2023-01-23T12:31:10.443" v="28"/>
        <pc:sldMkLst>
          <pc:docMk/>
          <pc:sldMk cId="4108464800" sldId="264"/>
        </pc:sldMkLst>
        <pc:spChg chg="add mod">
          <ac:chgData name="Alfred Smith" userId="3c60a3631c0db8ad" providerId="LiveId" clId="{2CC7CA28-B9CD-434B-B11C-29535D46AFCE}" dt="2023-01-23T12:31:10.443" v="28"/>
          <ac:spMkLst>
            <pc:docMk/>
            <pc:sldMk cId="4108464800" sldId="264"/>
            <ac:spMk id="2" creationId="{064B1B98-AEF4-CE7B-86DD-9977111CCB1F}"/>
          </ac:spMkLst>
        </pc:spChg>
        <pc:spChg chg="del">
          <ac:chgData name="Alfred Smith" userId="3c60a3631c0db8ad" providerId="LiveId" clId="{2CC7CA28-B9CD-434B-B11C-29535D46AFCE}" dt="2023-01-23T12:30:42.182" v="18" actId="478"/>
          <ac:spMkLst>
            <pc:docMk/>
            <pc:sldMk cId="4108464800" sldId="264"/>
            <ac:spMk id="6" creationId="{416C064E-628E-47C0-A712-DB178FE9901E}"/>
          </ac:spMkLst>
        </pc:spChg>
        <pc:picChg chg="del">
          <ac:chgData name="Alfred Smith" userId="3c60a3631c0db8ad" providerId="LiveId" clId="{2CC7CA28-B9CD-434B-B11C-29535D46AFCE}" dt="2023-01-23T12:30:28.631" v="15"/>
          <ac:picMkLst>
            <pc:docMk/>
            <pc:sldMk cId="4108464800" sldId="264"/>
            <ac:picMk id="10" creationId="{3ED04AB6-BB2D-48F6-9915-9873936065F9}"/>
          </ac:picMkLst>
        </pc:picChg>
      </pc:sldChg>
      <pc:sldChg chg="addSp delSp modSp mod modTransition modAnim">
        <pc:chgData name="Alfred Smith" userId="3c60a3631c0db8ad" providerId="LiveId" clId="{2CC7CA28-B9CD-434B-B11C-29535D46AFCE}" dt="2023-01-23T12:31:11.867" v="29"/>
        <pc:sldMkLst>
          <pc:docMk/>
          <pc:sldMk cId="2713273768" sldId="265"/>
        </pc:sldMkLst>
        <pc:spChg chg="add mod">
          <ac:chgData name="Alfred Smith" userId="3c60a3631c0db8ad" providerId="LiveId" clId="{2CC7CA28-B9CD-434B-B11C-29535D46AFCE}" dt="2023-01-23T12:31:11.867" v="29"/>
          <ac:spMkLst>
            <pc:docMk/>
            <pc:sldMk cId="2713273768" sldId="265"/>
            <ac:spMk id="2" creationId="{7570977E-BD1C-A82F-68DF-B53FBE6FB003}"/>
          </ac:spMkLst>
        </pc:spChg>
        <pc:spChg chg="del">
          <ac:chgData name="Alfred Smith" userId="3c60a3631c0db8ad" providerId="LiveId" clId="{2CC7CA28-B9CD-434B-B11C-29535D46AFCE}" dt="2023-01-23T12:30:37.787" v="17" actId="478"/>
          <ac:spMkLst>
            <pc:docMk/>
            <pc:sldMk cId="2713273768" sldId="265"/>
            <ac:spMk id="6" creationId="{416C064E-628E-47C0-A712-DB178FE9901E}"/>
          </ac:spMkLst>
        </pc:spChg>
        <pc:picChg chg="del">
          <ac:chgData name="Alfred Smith" userId="3c60a3631c0db8ad" providerId="LiveId" clId="{2CC7CA28-B9CD-434B-B11C-29535D46AFCE}" dt="2023-01-23T12:30:28.631" v="15"/>
          <ac:picMkLst>
            <pc:docMk/>
            <pc:sldMk cId="2713273768" sldId="265"/>
            <ac:picMk id="11" creationId="{9102F81C-37AF-4365-95BE-5A79552FA808}"/>
          </ac:picMkLst>
        </pc:picChg>
      </pc:sldChg>
      <pc:sldChg chg="addSp delSp modSp mod modTransition modAnim">
        <pc:chgData name="Alfred Smith" userId="3c60a3631c0db8ad" providerId="LiveId" clId="{2CC7CA28-B9CD-434B-B11C-29535D46AFCE}" dt="2023-01-23T12:31:13.321" v="30"/>
        <pc:sldMkLst>
          <pc:docMk/>
          <pc:sldMk cId="2683668394" sldId="266"/>
        </pc:sldMkLst>
        <pc:spChg chg="add mod">
          <ac:chgData name="Alfred Smith" userId="3c60a3631c0db8ad" providerId="LiveId" clId="{2CC7CA28-B9CD-434B-B11C-29535D46AFCE}" dt="2023-01-23T12:31:13.321" v="30"/>
          <ac:spMkLst>
            <pc:docMk/>
            <pc:sldMk cId="2683668394" sldId="266"/>
            <ac:spMk id="2" creationId="{F11F9A1E-0689-EABC-D880-82D8237F9673}"/>
          </ac:spMkLst>
        </pc:spChg>
        <pc:spChg chg="del">
          <ac:chgData name="Alfred Smith" userId="3c60a3631c0db8ad" providerId="LiveId" clId="{2CC7CA28-B9CD-434B-B11C-29535D46AFCE}" dt="2023-01-23T12:30:33.411" v="16" actId="478"/>
          <ac:spMkLst>
            <pc:docMk/>
            <pc:sldMk cId="2683668394" sldId="266"/>
            <ac:spMk id="6" creationId="{416C064E-628E-47C0-A712-DB178FE9901E}"/>
          </ac:spMkLst>
        </pc:spChg>
        <pc:picChg chg="del">
          <ac:chgData name="Alfred Smith" userId="3c60a3631c0db8ad" providerId="LiveId" clId="{2CC7CA28-B9CD-434B-B11C-29535D46AFCE}" dt="2023-01-23T12:30:28.631" v="15"/>
          <ac:picMkLst>
            <pc:docMk/>
            <pc:sldMk cId="2683668394" sldId="266"/>
            <ac:picMk id="5" creationId="{50010851-6A47-4377-8721-6371A1D23B1F}"/>
          </ac:picMkLst>
        </pc:picChg>
      </pc:sldChg>
      <pc:sldChg chg="modSp mod modTransition">
        <pc:chgData name="Alfred Smith" userId="3c60a3631c0db8ad" providerId="LiveId" clId="{2CC7CA28-B9CD-434B-B11C-29535D46AFCE}" dt="2023-01-23T12:30:28.631" v="15"/>
        <pc:sldMkLst>
          <pc:docMk/>
          <pc:sldMk cId="1402221114" sldId="268"/>
        </pc:sldMkLst>
        <pc:spChg chg="mod">
          <ac:chgData name="Alfred Smith" userId="3c60a3631c0db8ad" providerId="LiveId" clId="{2CC7CA28-B9CD-434B-B11C-29535D46AFCE}" dt="2023-01-23T12:30:21.847" v="14"/>
          <ac:spMkLst>
            <pc:docMk/>
            <pc:sldMk cId="1402221114" sldId="268"/>
            <ac:spMk id="5" creationId="{50FBB5BE-5D30-4D11-99F9-10DE8DBD8CF8}"/>
          </ac:spMkLst>
        </pc:spChg>
      </pc:sldChg>
      <pc:sldChg chg="delSp modTransition modAnim">
        <pc:chgData name="Alfred Smith" userId="3c60a3631c0db8ad" providerId="LiveId" clId="{2CC7CA28-B9CD-434B-B11C-29535D46AFCE}" dt="2023-01-23T12:30:28.631" v="15"/>
        <pc:sldMkLst>
          <pc:docMk/>
          <pc:sldMk cId="982156986" sldId="270"/>
        </pc:sldMkLst>
        <pc:picChg chg="del">
          <ac:chgData name="Alfred Smith" userId="3c60a3631c0db8ad" providerId="LiveId" clId="{2CC7CA28-B9CD-434B-B11C-29535D46AFCE}" dt="2023-01-23T12:30:28.631" v="15"/>
          <ac:picMkLst>
            <pc:docMk/>
            <pc:sldMk cId="982156986" sldId="270"/>
            <ac:picMk id="5" creationId="{B7EC7377-F192-49CC-BCB5-73D9A7F47EDC}"/>
          </ac:picMkLst>
        </pc:picChg>
      </pc:sldChg>
      <pc:sldChg chg="modSp mod modTransition">
        <pc:chgData name="Alfred Smith" userId="3c60a3631c0db8ad" providerId="LiveId" clId="{2CC7CA28-B9CD-434B-B11C-29535D46AFCE}" dt="2023-01-23T12:30:28.631" v="15"/>
        <pc:sldMkLst>
          <pc:docMk/>
          <pc:sldMk cId="3068753680" sldId="271"/>
        </pc:sldMkLst>
        <pc:spChg chg="mod">
          <ac:chgData name="Alfred Smith" userId="3c60a3631c0db8ad" providerId="LiveId" clId="{2CC7CA28-B9CD-434B-B11C-29535D46AFCE}" dt="2023-01-23T12:29:36.405" v="4" actId="255"/>
          <ac:spMkLst>
            <pc:docMk/>
            <pc:sldMk cId="3068753680" sldId="271"/>
            <ac:spMk id="4" creationId="{43070AE0-E684-474E-8F33-21D48DF9595C}"/>
          </ac:spMkLst>
        </pc:spChg>
      </pc:sldChg>
      <pc:sldChg chg="addSp delSp modSp mod modTransition">
        <pc:chgData name="Alfred Smith" userId="3c60a3631c0db8ad" providerId="LiveId" clId="{2CC7CA28-B9CD-434B-B11C-29535D46AFCE}" dt="2023-01-23T12:30:28.631" v="15"/>
        <pc:sldMkLst>
          <pc:docMk/>
          <pc:sldMk cId="3320137444" sldId="272"/>
        </pc:sldMkLst>
        <pc:spChg chg="del">
          <ac:chgData name="Alfred Smith" userId="3c60a3631c0db8ad" providerId="LiveId" clId="{2CC7CA28-B9CD-434B-B11C-29535D46AFCE}" dt="2023-01-23T12:29:54.027" v="7" actId="478"/>
          <ac:spMkLst>
            <pc:docMk/>
            <pc:sldMk cId="3320137444" sldId="272"/>
            <ac:spMk id="3" creationId="{64CA4A72-6819-457F-9C47-8C81F5D593D4}"/>
          </ac:spMkLst>
        </pc:spChg>
        <pc:spChg chg="add del mod">
          <ac:chgData name="Alfred Smith" userId="3c60a3631c0db8ad" providerId="LiveId" clId="{2CC7CA28-B9CD-434B-B11C-29535D46AFCE}" dt="2023-01-23T12:29:52.424" v="6"/>
          <ac:spMkLst>
            <pc:docMk/>
            <pc:sldMk cId="3320137444" sldId="272"/>
            <ac:spMk id="4" creationId="{99D70288-A9F0-AC80-B5C2-4F859A249BBE}"/>
          </ac:spMkLst>
        </pc:spChg>
        <pc:spChg chg="add mod">
          <ac:chgData name="Alfred Smith" userId="3c60a3631c0db8ad" providerId="LiveId" clId="{2CC7CA28-B9CD-434B-B11C-29535D46AFCE}" dt="2023-01-23T12:29:54.725" v="8"/>
          <ac:spMkLst>
            <pc:docMk/>
            <pc:sldMk cId="3320137444" sldId="272"/>
            <ac:spMk id="5" creationId="{1E864871-0948-85E9-E5F3-B883AC2E57D0}"/>
          </ac:spMkLst>
        </pc:spChg>
      </pc:sldChg>
      <pc:sldChg chg="modSp mod modTransition">
        <pc:chgData name="Alfred Smith" userId="3c60a3631c0db8ad" providerId="LiveId" clId="{2CC7CA28-B9CD-434B-B11C-29535D46AFCE}" dt="2023-01-23T12:30:28.631" v="15"/>
        <pc:sldMkLst>
          <pc:docMk/>
          <pc:sldMk cId="1398737668" sldId="276"/>
        </pc:sldMkLst>
        <pc:spChg chg="mod">
          <ac:chgData name="Alfred Smith" userId="3c60a3631c0db8ad" providerId="LiveId" clId="{2CC7CA28-B9CD-434B-B11C-29535D46AFCE}" dt="2023-01-23T12:30:07.126" v="9"/>
          <ac:spMkLst>
            <pc:docMk/>
            <pc:sldMk cId="1398737668" sldId="276"/>
            <ac:spMk id="4" creationId="{B45C895E-0ECF-40C2-BDA4-9F623A568767}"/>
          </ac:spMkLst>
        </pc:spChg>
      </pc:sldChg>
      <pc:sldChg chg="modSp mod modTransition">
        <pc:chgData name="Alfred Smith" userId="3c60a3631c0db8ad" providerId="LiveId" clId="{2CC7CA28-B9CD-434B-B11C-29535D46AFCE}" dt="2023-01-23T12:30:28.631" v="15"/>
        <pc:sldMkLst>
          <pc:docMk/>
          <pc:sldMk cId="591090414" sldId="277"/>
        </pc:sldMkLst>
        <pc:spChg chg="mod">
          <ac:chgData name="Alfred Smith" userId="3c60a3631c0db8ad" providerId="LiveId" clId="{2CC7CA28-B9CD-434B-B11C-29535D46AFCE}" dt="2023-01-23T12:30:10.658" v="10"/>
          <ac:spMkLst>
            <pc:docMk/>
            <pc:sldMk cId="591090414" sldId="277"/>
            <ac:spMk id="4" creationId="{6D875852-14EA-4570-BDC5-CEB2C7E5D451}"/>
          </ac:spMkLst>
        </pc:spChg>
      </pc:sldChg>
      <pc:sldChg chg="modSp mod modTransition">
        <pc:chgData name="Alfred Smith" userId="3c60a3631c0db8ad" providerId="LiveId" clId="{2CC7CA28-B9CD-434B-B11C-29535D46AFCE}" dt="2023-01-23T12:30:28.631" v="15"/>
        <pc:sldMkLst>
          <pc:docMk/>
          <pc:sldMk cId="3223557226" sldId="278"/>
        </pc:sldMkLst>
        <pc:spChg chg="mod">
          <ac:chgData name="Alfred Smith" userId="3c60a3631c0db8ad" providerId="LiveId" clId="{2CC7CA28-B9CD-434B-B11C-29535D46AFCE}" dt="2023-01-23T12:30:13.640" v="11"/>
          <ac:spMkLst>
            <pc:docMk/>
            <pc:sldMk cId="3223557226" sldId="278"/>
            <ac:spMk id="4" creationId="{530687EF-6B7E-4A9A-9574-187C1AD4AD90}"/>
          </ac:spMkLst>
        </pc:spChg>
      </pc:sldChg>
      <pc:sldChg chg="modSp mod modTransition">
        <pc:chgData name="Alfred Smith" userId="3c60a3631c0db8ad" providerId="LiveId" clId="{2CC7CA28-B9CD-434B-B11C-29535D46AFCE}" dt="2023-01-23T12:30:28.631" v="15"/>
        <pc:sldMkLst>
          <pc:docMk/>
          <pc:sldMk cId="3035958981" sldId="279"/>
        </pc:sldMkLst>
        <pc:spChg chg="mod">
          <ac:chgData name="Alfred Smith" userId="3c60a3631c0db8ad" providerId="LiveId" clId="{2CC7CA28-B9CD-434B-B11C-29535D46AFCE}" dt="2023-01-23T12:30:16.302" v="12"/>
          <ac:spMkLst>
            <pc:docMk/>
            <pc:sldMk cId="3035958981" sldId="279"/>
            <ac:spMk id="4" creationId="{02EF2814-E494-4821-87FF-38BA45B4AD54}"/>
          </ac:spMkLst>
        </pc:spChg>
      </pc:sldChg>
      <pc:sldChg chg="modSp mod modTransition">
        <pc:chgData name="Alfred Smith" userId="3c60a3631c0db8ad" providerId="LiveId" clId="{2CC7CA28-B9CD-434B-B11C-29535D46AFCE}" dt="2023-01-23T12:30:28.631" v="15"/>
        <pc:sldMkLst>
          <pc:docMk/>
          <pc:sldMk cId="496247051" sldId="280"/>
        </pc:sldMkLst>
        <pc:spChg chg="mod">
          <ac:chgData name="Alfred Smith" userId="3c60a3631c0db8ad" providerId="LiveId" clId="{2CC7CA28-B9CD-434B-B11C-29535D46AFCE}" dt="2023-01-23T12:30:19.047" v="13"/>
          <ac:spMkLst>
            <pc:docMk/>
            <pc:sldMk cId="496247051" sldId="280"/>
            <ac:spMk id="4" creationId="{534DED23-5091-4946-86A3-39D23BCC3E0A}"/>
          </ac:spMkLst>
        </pc:spChg>
      </pc:sldChg>
    </pc:docChg>
  </pc:docChgLst>
  <pc:docChgLst>
    <pc:chgData name="Leonie Smith" userId="fed1330f33f5650e" providerId="LiveId" clId="{950E50E3-68B8-4915-97BE-A82799DE1BD6}"/>
    <pc:docChg chg="modSld">
      <pc:chgData name="Leonie Smith" userId="fed1330f33f5650e" providerId="LiveId" clId="{950E50E3-68B8-4915-97BE-A82799DE1BD6}" dt="2023-08-18T06:20:25.951" v="106"/>
      <pc:docMkLst>
        <pc:docMk/>
      </pc:docMkLst>
      <pc:sldChg chg="addSp delSp modSp mod modTransition modAnim">
        <pc:chgData name="Leonie Smith" userId="fed1330f33f5650e" providerId="LiveId" clId="{950E50E3-68B8-4915-97BE-A82799DE1BD6}" dt="2023-08-18T05:58:40.455" v="4"/>
        <pc:sldMkLst>
          <pc:docMk/>
          <pc:sldMk cId="525752733" sldId="258"/>
        </pc:sldMkLst>
        <pc:picChg chg="add del mod">
          <ac:chgData name="Leonie Smith" userId="fed1330f33f5650e" providerId="LiveId" clId="{950E50E3-68B8-4915-97BE-A82799DE1BD6}" dt="2023-08-18T05:58:34.618" v="3"/>
          <ac:picMkLst>
            <pc:docMk/>
            <pc:sldMk cId="525752733" sldId="258"/>
            <ac:picMk id="7" creationId="{5FCC4475-5A44-CFDE-1405-B81E44C61C69}"/>
          </ac:picMkLst>
        </pc:picChg>
        <pc:picChg chg="add del mod">
          <ac:chgData name="Leonie Smith" userId="fed1330f33f5650e" providerId="LiveId" clId="{950E50E3-68B8-4915-97BE-A82799DE1BD6}" dt="2023-08-18T05:58:40.455" v="4"/>
          <ac:picMkLst>
            <pc:docMk/>
            <pc:sldMk cId="525752733" sldId="258"/>
            <ac:picMk id="11" creationId="{29A5C3EC-B65F-D797-6910-C3EC46D036AA}"/>
          </ac:picMkLst>
        </pc:picChg>
        <pc:picChg chg="add mod">
          <ac:chgData name="Leonie Smith" userId="fed1330f33f5650e" providerId="LiveId" clId="{950E50E3-68B8-4915-97BE-A82799DE1BD6}" dt="2023-08-18T05:58:40.455" v="4"/>
          <ac:picMkLst>
            <pc:docMk/>
            <pc:sldMk cId="525752733" sldId="258"/>
            <ac:picMk id="12" creationId="{2BFAB7CE-EC68-9851-A788-E9D8A2611499}"/>
          </ac:picMkLst>
        </pc:picChg>
      </pc:sldChg>
      <pc:sldChg chg="addSp modSp">
        <pc:chgData name="Leonie Smith" userId="fed1330f33f5650e" providerId="LiveId" clId="{950E50E3-68B8-4915-97BE-A82799DE1BD6}" dt="2023-08-18T05:59:31.421" v="5"/>
        <pc:sldMkLst>
          <pc:docMk/>
          <pc:sldMk cId="168569125" sldId="261"/>
        </pc:sldMkLst>
        <pc:picChg chg="add mod">
          <ac:chgData name="Leonie Smith" userId="fed1330f33f5650e" providerId="LiveId" clId="{950E50E3-68B8-4915-97BE-A82799DE1BD6}" dt="2023-08-18T05:59:31.421" v="5"/>
          <ac:picMkLst>
            <pc:docMk/>
            <pc:sldMk cId="168569125" sldId="261"/>
            <ac:picMk id="7" creationId="{BD0380FE-A484-5DA6-110E-597F354289A8}"/>
          </ac:picMkLst>
        </pc:picChg>
      </pc:sldChg>
      <pc:sldChg chg="addSp delSp modSp mod modTransition modAnim">
        <pc:chgData name="Leonie Smith" userId="fed1330f33f5650e" providerId="LiveId" clId="{950E50E3-68B8-4915-97BE-A82799DE1BD6}" dt="2023-08-18T06:03:39.866" v="21"/>
        <pc:sldMkLst>
          <pc:docMk/>
          <pc:sldMk cId="3355606737" sldId="262"/>
        </pc:sldMkLst>
        <pc:picChg chg="add del mod">
          <ac:chgData name="Leonie Smith" userId="fed1330f33f5650e" providerId="LiveId" clId="{950E50E3-68B8-4915-97BE-A82799DE1BD6}" dt="2023-08-18T06:01:34.607" v="8"/>
          <ac:picMkLst>
            <pc:docMk/>
            <pc:sldMk cId="3355606737" sldId="262"/>
            <ac:picMk id="6" creationId="{8B3543E1-9D9E-4638-365D-53BA416EFABC}"/>
          </ac:picMkLst>
        </pc:picChg>
        <pc:picChg chg="add del mod">
          <ac:chgData name="Leonie Smith" userId="fed1330f33f5650e" providerId="LiveId" clId="{950E50E3-68B8-4915-97BE-A82799DE1BD6}" dt="2023-08-18T06:01:43.694" v="9"/>
          <ac:picMkLst>
            <pc:docMk/>
            <pc:sldMk cId="3355606737" sldId="262"/>
            <ac:picMk id="10" creationId="{650F39E8-CD23-D6BA-8402-E9D3934B2EE9}"/>
          </ac:picMkLst>
        </pc:picChg>
        <pc:picChg chg="add del mod">
          <ac:chgData name="Leonie Smith" userId="fed1330f33f5650e" providerId="LiveId" clId="{950E50E3-68B8-4915-97BE-A82799DE1BD6}" dt="2023-08-18T06:01:45.044" v="11"/>
          <ac:picMkLst>
            <pc:docMk/>
            <pc:sldMk cId="3355606737" sldId="262"/>
            <ac:picMk id="11" creationId="{B5256A67-5E5F-907D-5B7C-EBB5B9691D55}"/>
          </ac:picMkLst>
        </pc:picChg>
        <pc:picChg chg="add del mod ord">
          <ac:chgData name="Leonie Smith" userId="fed1330f33f5650e" providerId="LiveId" clId="{950E50E3-68B8-4915-97BE-A82799DE1BD6}" dt="2023-08-18T06:02:12.662" v="12"/>
          <ac:picMkLst>
            <pc:docMk/>
            <pc:sldMk cId="3355606737" sldId="262"/>
            <ac:picMk id="14" creationId="{F199BCB8-79CC-DE19-E3FC-D1BC29484B7C}"/>
          </ac:picMkLst>
        </pc:picChg>
        <pc:picChg chg="add del mod">
          <ac:chgData name="Leonie Smith" userId="fed1330f33f5650e" providerId="LiveId" clId="{950E50E3-68B8-4915-97BE-A82799DE1BD6}" dt="2023-08-18T06:02:21.075" v="14"/>
          <ac:picMkLst>
            <pc:docMk/>
            <pc:sldMk cId="3355606737" sldId="262"/>
            <ac:picMk id="15" creationId="{F83D7845-D04C-C489-0D6E-B2C5958B8150}"/>
          </ac:picMkLst>
        </pc:picChg>
        <pc:picChg chg="add del mod ord">
          <ac:chgData name="Leonie Smith" userId="fed1330f33f5650e" providerId="LiveId" clId="{950E50E3-68B8-4915-97BE-A82799DE1BD6}" dt="2023-08-18T06:02:30.177" v="15"/>
          <ac:picMkLst>
            <pc:docMk/>
            <pc:sldMk cId="3355606737" sldId="262"/>
            <ac:picMk id="19" creationId="{2524192D-0CE9-4727-6EB5-C5854FB0019C}"/>
          </ac:picMkLst>
        </pc:picChg>
        <pc:picChg chg="add del mod">
          <ac:chgData name="Leonie Smith" userId="fed1330f33f5650e" providerId="LiveId" clId="{950E50E3-68B8-4915-97BE-A82799DE1BD6}" dt="2023-08-18T06:02:31.927" v="17"/>
          <ac:picMkLst>
            <pc:docMk/>
            <pc:sldMk cId="3355606737" sldId="262"/>
            <ac:picMk id="20" creationId="{6F6773B3-772F-439A-B8F0-22ECE31323E7}"/>
          </ac:picMkLst>
        </pc:picChg>
        <pc:picChg chg="add del mod ord">
          <ac:chgData name="Leonie Smith" userId="fed1330f33f5650e" providerId="LiveId" clId="{950E50E3-68B8-4915-97BE-A82799DE1BD6}" dt="2023-08-18T06:02:59.555" v="18"/>
          <ac:picMkLst>
            <pc:docMk/>
            <pc:sldMk cId="3355606737" sldId="262"/>
            <ac:picMk id="23" creationId="{2B03CA3B-AF48-21F3-A1F0-940AF4031F2B}"/>
          </ac:picMkLst>
        </pc:picChg>
        <pc:picChg chg="add del mod">
          <ac:chgData name="Leonie Smith" userId="fed1330f33f5650e" providerId="LiveId" clId="{950E50E3-68B8-4915-97BE-A82799DE1BD6}" dt="2023-08-18T06:03:12.863" v="20"/>
          <ac:picMkLst>
            <pc:docMk/>
            <pc:sldMk cId="3355606737" sldId="262"/>
            <ac:picMk id="24" creationId="{FA12F096-383C-4AE6-F015-B08E63BDDDED}"/>
          </ac:picMkLst>
        </pc:picChg>
        <pc:picChg chg="add del mod ord">
          <ac:chgData name="Leonie Smith" userId="fed1330f33f5650e" providerId="LiveId" clId="{950E50E3-68B8-4915-97BE-A82799DE1BD6}" dt="2023-08-18T06:03:39.866" v="21"/>
          <ac:picMkLst>
            <pc:docMk/>
            <pc:sldMk cId="3355606737" sldId="262"/>
            <ac:picMk id="28" creationId="{66E1857E-2B37-A200-6783-3C44F2E49969}"/>
          </ac:picMkLst>
        </pc:picChg>
        <pc:picChg chg="add mod">
          <ac:chgData name="Leonie Smith" userId="fed1330f33f5650e" providerId="LiveId" clId="{950E50E3-68B8-4915-97BE-A82799DE1BD6}" dt="2023-08-18T06:03:39.866" v="21"/>
          <ac:picMkLst>
            <pc:docMk/>
            <pc:sldMk cId="3355606737" sldId="262"/>
            <ac:picMk id="29" creationId="{5402810B-AE25-3EC6-ABD9-08EB533559A6}"/>
          </ac:picMkLst>
        </pc:picChg>
      </pc:sldChg>
      <pc:sldChg chg="addSp delSp modSp mod modTransition modAnim">
        <pc:chgData name="Leonie Smith" userId="fed1330f33f5650e" providerId="LiveId" clId="{950E50E3-68B8-4915-97BE-A82799DE1BD6}" dt="2023-08-18T06:05:35.029" v="31"/>
        <pc:sldMkLst>
          <pc:docMk/>
          <pc:sldMk cId="3387375278" sldId="263"/>
        </pc:sldMkLst>
        <pc:picChg chg="add del mod">
          <ac:chgData name="Leonie Smith" userId="fed1330f33f5650e" providerId="LiveId" clId="{950E50E3-68B8-4915-97BE-A82799DE1BD6}" dt="2023-08-18T06:04:35.238" v="24"/>
          <ac:picMkLst>
            <pc:docMk/>
            <pc:sldMk cId="3387375278" sldId="263"/>
            <ac:picMk id="6" creationId="{E4BD46B2-50A5-E67B-92E6-010D961E5C57}"/>
          </ac:picMkLst>
        </pc:picChg>
        <pc:picChg chg="add del mod">
          <ac:chgData name="Leonie Smith" userId="fed1330f33f5650e" providerId="LiveId" clId="{950E50E3-68B8-4915-97BE-A82799DE1BD6}" dt="2023-08-18T06:04:42.935" v="25"/>
          <ac:picMkLst>
            <pc:docMk/>
            <pc:sldMk cId="3387375278" sldId="263"/>
            <ac:picMk id="8" creationId="{C4E7D1FD-DB9F-FBCD-4BCB-EEFF3B4B37DA}"/>
          </ac:picMkLst>
        </pc:picChg>
        <pc:picChg chg="add del mod">
          <ac:chgData name="Leonie Smith" userId="fed1330f33f5650e" providerId="LiveId" clId="{950E50E3-68B8-4915-97BE-A82799DE1BD6}" dt="2023-08-18T06:04:44.613" v="27"/>
          <ac:picMkLst>
            <pc:docMk/>
            <pc:sldMk cId="3387375278" sldId="263"/>
            <ac:picMk id="9" creationId="{75B8F2D0-9C7B-E0F4-CCC5-C70AFD0F072C}"/>
          </ac:picMkLst>
        </pc:picChg>
        <pc:picChg chg="add del mod ord">
          <ac:chgData name="Leonie Smith" userId="fed1330f33f5650e" providerId="LiveId" clId="{950E50E3-68B8-4915-97BE-A82799DE1BD6}" dt="2023-08-18T06:04:58.994" v="28"/>
          <ac:picMkLst>
            <pc:docMk/>
            <pc:sldMk cId="3387375278" sldId="263"/>
            <ac:picMk id="12" creationId="{208A403C-0FAA-C117-947B-D8E57B01256D}"/>
          </ac:picMkLst>
        </pc:picChg>
        <pc:picChg chg="add del mod">
          <ac:chgData name="Leonie Smith" userId="fed1330f33f5650e" providerId="LiveId" clId="{950E50E3-68B8-4915-97BE-A82799DE1BD6}" dt="2023-08-18T06:05:21.164" v="30"/>
          <ac:picMkLst>
            <pc:docMk/>
            <pc:sldMk cId="3387375278" sldId="263"/>
            <ac:picMk id="13" creationId="{EF67FBA6-1BBA-C7C6-B36D-D008A3CBF36E}"/>
          </ac:picMkLst>
        </pc:picChg>
        <pc:picChg chg="add del mod ord">
          <ac:chgData name="Leonie Smith" userId="fed1330f33f5650e" providerId="LiveId" clId="{950E50E3-68B8-4915-97BE-A82799DE1BD6}" dt="2023-08-18T06:05:35.029" v="31"/>
          <ac:picMkLst>
            <pc:docMk/>
            <pc:sldMk cId="3387375278" sldId="263"/>
            <ac:picMk id="19" creationId="{F9F8E3A3-0AE5-B508-FD9A-3A9BE668100B}"/>
          </ac:picMkLst>
        </pc:picChg>
        <pc:picChg chg="add mod">
          <ac:chgData name="Leonie Smith" userId="fed1330f33f5650e" providerId="LiveId" clId="{950E50E3-68B8-4915-97BE-A82799DE1BD6}" dt="2023-08-18T06:05:35.029" v="31"/>
          <ac:picMkLst>
            <pc:docMk/>
            <pc:sldMk cId="3387375278" sldId="263"/>
            <ac:picMk id="20" creationId="{1F11E923-78BB-B148-A269-02FAB2A872EC}"/>
          </ac:picMkLst>
        </pc:picChg>
      </pc:sldChg>
      <pc:sldChg chg="addSp delSp modSp mod modTransition modAnim">
        <pc:chgData name="Leonie Smith" userId="fed1330f33f5650e" providerId="LiveId" clId="{950E50E3-68B8-4915-97BE-A82799DE1BD6}" dt="2023-08-18T06:20:25.951" v="106"/>
        <pc:sldMkLst>
          <pc:docMk/>
          <pc:sldMk cId="4108464800" sldId="264"/>
        </pc:sldMkLst>
        <pc:picChg chg="add del mod">
          <ac:chgData name="Leonie Smith" userId="fed1330f33f5650e" providerId="LiveId" clId="{950E50E3-68B8-4915-97BE-A82799DE1BD6}" dt="2023-08-18T06:06:18.709" v="34"/>
          <ac:picMkLst>
            <pc:docMk/>
            <pc:sldMk cId="4108464800" sldId="264"/>
            <ac:picMk id="6" creationId="{37EC5759-5672-2416-32D6-E4D1C02A0346}"/>
          </ac:picMkLst>
        </pc:picChg>
        <pc:picChg chg="add del mod">
          <ac:chgData name="Leonie Smith" userId="fed1330f33f5650e" providerId="LiveId" clId="{950E50E3-68B8-4915-97BE-A82799DE1BD6}" dt="2023-08-18T06:06:43.517" v="35"/>
          <ac:picMkLst>
            <pc:docMk/>
            <pc:sldMk cId="4108464800" sldId="264"/>
            <ac:picMk id="9" creationId="{46FB0421-1C29-DBD0-96AF-B276C34F1808}"/>
          </ac:picMkLst>
        </pc:picChg>
        <pc:picChg chg="add del mod">
          <ac:chgData name="Leonie Smith" userId="fed1330f33f5650e" providerId="LiveId" clId="{950E50E3-68B8-4915-97BE-A82799DE1BD6}" dt="2023-08-18T06:06:52.431" v="37"/>
          <ac:picMkLst>
            <pc:docMk/>
            <pc:sldMk cId="4108464800" sldId="264"/>
            <ac:picMk id="10" creationId="{DD70EA51-7038-5FB4-361D-079607BDA06F}"/>
          </ac:picMkLst>
        </pc:picChg>
        <pc:picChg chg="add del mod ord">
          <ac:chgData name="Leonie Smith" userId="fed1330f33f5650e" providerId="LiveId" clId="{950E50E3-68B8-4915-97BE-A82799DE1BD6}" dt="2023-08-18T06:07:04.088" v="38"/>
          <ac:picMkLst>
            <pc:docMk/>
            <pc:sldMk cId="4108464800" sldId="264"/>
            <ac:picMk id="14" creationId="{E43B27F8-43D9-B1A2-ABE4-5AEBC315C745}"/>
          </ac:picMkLst>
        </pc:picChg>
        <pc:picChg chg="add del mod">
          <ac:chgData name="Leonie Smith" userId="fed1330f33f5650e" providerId="LiveId" clId="{950E50E3-68B8-4915-97BE-A82799DE1BD6}" dt="2023-08-18T06:07:05.467" v="40"/>
          <ac:picMkLst>
            <pc:docMk/>
            <pc:sldMk cId="4108464800" sldId="264"/>
            <ac:picMk id="15" creationId="{C9BA35FA-644E-8796-9C88-992236E71F11}"/>
          </ac:picMkLst>
        </pc:picChg>
        <pc:picChg chg="add del mod ord">
          <ac:chgData name="Leonie Smith" userId="fed1330f33f5650e" providerId="LiveId" clId="{950E50E3-68B8-4915-97BE-A82799DE1BD6}" dt="2023-08-18T06:07:18.354" v="41"/>
          <ac:picMkLst>
            <pc:docMk/>
            <pc:sldMk cId="4108464800" sldId="264"/>
            <ac:picMk id="18" creationId="{B66B7AD3-94C5-62B9-3DBE-DA6B1A59D3DE}"/>
          </ac:picMkLst>
        </pc:picChg>
        <pc:picChg chg="add del mod">
          <ac:chgData name="Leonie Smith" userId="fed1330f33f5650e" providerId="LiveId" clId="{950E50E3-68B8-4915-97BE-A82799DE1BD6}" dt="2023-08-18T06:07:24.721" v="43"/>
          <ac:picMkLst>
            <pc:docMk/>
            <pc:sldMk cId="4108464800" sldId="264"/>
            <ac:picMk id="19" creationId="{3DB62885-4464-B09B-5E73-F2764A2F03CA}"/>
          </ac:picMkLst>
        </pc:picChg>
        <pc:picChg chg="add del mod ord">
          <ac:chgData name="Leonie Smith" userId="fed1330f33f5650e" providerId="LiveId" clId="{950E50E3-68B8-4915-97BE-A82799DE1BD6}" dt="2023-08-18T06:07:31.947" v="44"/>
          <ac:picMkLst>
            <pc:docMk/>
            <pc:sldMk cId="4108464800" sldId="264"/>
            <ac:picMk id="22" creationId="{A283CCAB-3DA2-31D4-827D-F5206D70485C}"/>
          </ac:picMkLst>
        </pc:picChg>
        <pc:picChg chg="add del mod">
          <ac:chgData name="Leonie Smith" userId="fed1330f33f5650e" providerId="LiveId" clId="{950E50E3-68B8-4915-97BE-A82799DE1BD6}" dt="2023-08-18T06:07:33.512" v="46"/>
          <ac:picMkLst>
            <pc:docMk/>
            <pc:sldMk cId="4108464800" sldId="264"/>
            <ac:picMk id="23" creationId="{6FA3F29A-D122-1EB9-1707-343F62CB65C1}"/>
          </ac:picMkLst>
        </pc:picChg>
        <pc:picChg chg="add del mod ord">
          <ac:chgData name="Leonie Smith" userId="fed1330f33f5650e" providerId="LiveId" clId="{950E50E3-68B8-4915-97BE-A82799DE1BD6}" dt="2023-08-18T06:07:59.098" v="47"/>
          <ac:picMkLst>
            <pc:docMk/>
            <pc:sldMk cId="4108464800" sldId="264"/>
            <ac:picMk id="25" creationId="{311400AB-65D1-14AC-D86E-B0FABBAF030E}"/>
          </ac:picMkLst>
        </pc:picChg>
        <pc:picChg chg="add del mod">
          <ac:chgData name="Leonie Smith" userId="fed1330f33f5650e" providerId="LiveId" clId="{950E50E3-68B8-4915-97BE-A82799DE1BD6}" dt="2023-08-18T06:17:12.323" v="90"/>
          <ac:picMkLst>
            <pc:docMk/>
            <pc:sldMk cId="4108464800" sldId="264"/>
            <ac:picMk id="26" creationId="{63AF0DB2-3D71-C4A5-26EA-6DDD9038F890}"/>
          </ac:picMkLst>
        </pc:picChg>
        <pc:picChg chg="add del mod ord">
          <ac:chgData name="Leonie Smith" userId="fed1330f33f5650e" providerId="LiveId" clId="{950E50E3-68B8-4915-97BE-A82799DE1BD6}" dt="2023-08-18T06:17:36.010" v="91"/>
          <ac:picMkLst>
            <pc:docMk/>
            <pc:sldMk cId="4108464800" sldId="264"/>
            <ac:picMk id="32" creationId="{D0F518DE-3F7A-0BC5-A610-4E58967D91C1}"/>
          </ac:picMkLst>
        </pc:picChg>
        <pc:picChg chg="add del mod">
          <ac:chgData name="Leonie Smith" userId="fed1330f33f5650e" providerId="LiveId" clId="{950E50E3-68B8-4915-97BE-A82799DE1BD6}" dt="2023-08-18T06:17:37.803" v="93"/>
          <ac:picMkLst>
            <pc:docMk/>
            <pc:sldMk cId="4108464800" sldId="264"/>
            <ac:picMk id="33" creationId="{957D82B3-778B-5FF4-CB9C-F2F3ED1CA8B0}"/>
          </ac:picMkLst>
        </pc:picChg>
        <pc:picChg chg="add del mod ord">
          <ac:chgData name="Leonie Smith" userId="fed1330f33f5650e" providerId="LiveId" clId="{950E50E3-68B8-4915-97BE-A82799DE1BD6}" dt="2023-08-18T06:18:04.646" v="94"/>
          <ac:picMkLst>
            <pc:docMk/>
            <pc:sldMk cId="4108464800" sldId="264"/>
            <ac:picMk id="36" creationId="{BD2CE7EE-6859-E020-8C23-98D041F83496}"/>
          </ac:picMkLst>
        </pc:picChg>
        <pc:picChg chg="add del mod">
          <ac:chgData name="Leonie Smith" userId="fed1330f33f5650e" providerId="LiveId" clId="{950E50E3-68B8-4915-97BE-A82799DE1BD6}" dt="2023-08-18T06:18:20.244" v="96"/>
          <ac:picMkLst>
            <pc:docMk/>
            <pc:sldMk cId="4108464800" sldId="264"/>
            <ac:picMk id="37" creationId="{2A2B7B5D-E4B9-DB3C-A8CC-E7C1551CB876}"/>
          </ac:picMkLst>
        </pc:picChg>
        <pc:picChg chg="add del mod ord">
          <ac:chgData name="Leonie Smith" userId="fed1330f33f5650e" providerId="LiveId" clId="{950E50E3-68B8-4915-97BE-A82799DE1BD6}" dt="2023-08-18T06:18:47.118" v="97"/>
          <ac:picMkLst>
            <pc:docMk/>
            <pc:sldMk cId="4108464800" sldId="264"/>
            <ac:picMk id="41" creationId="{558727FF-C055-6496-F4DB-E0DD6CA02C0C}"/>
          </ac:picMkLst>
        </pc:picChg>
        <pc:picChg chg="add del mod">
          <ac:chgData name="Leonie Smith" userId="fed1330f33f5650e" providerId="LiveId" clId="{950E50E3-68B8-4915-97BE-A82799DE1BD6}" dt="2023-08-18T06:18:57.902" v="99"/>
          <ac:picMkLst>
            <pc:docMk/>
            <pc:sldMk cId="4108464800" sldId="264"/>
            <ac:picMk id="42" creationId="{D8D9960D-C802-17C4-DCA8-1666F1E759EB}"/>
          </ac:picMkLst>
        </pc:picChg>
        <pc:picChg chg="add del mod ord">
          <ac:chgData name="Leonie Smith" userId="fed1330f33f5650e" providerId="LiveId" clId="{950E50E3-68B8-4915-97BE-A82799DE1BD6}" dt="2023-08-18T06:19:24.047" v="100"/>
          <ac:picMkLst>
            <pc:docMk/>
            <pc:sldMk cId="4108464800" sldId="264"/>
            <ac:picMk id="46" creationId="{7E85B2B3-BE78-2499-3C91-414B0DA4EFF4}"/>
          </ac:picMkLst>
        </pc:picChg>
        <pc:picChg chg="add del mod">
          <ac:chgData name="Leonie Smith" userId="fed1330f33f5650e" providerId="LiveId" clId="{950E50E3-68B8-4915-97BE-A82799DE1BD6}" dt="2023-08-18T06:19:31.982" v="102"/>
          <ac:picMkLst>
            <pc:docMk/>
            <pc:sldMk cId="4108464800" sldId="264"/>
            <ac:picMk id="47" creationId="{57958D04-F473-8789-CF9B-87E975520FEE}"/>
          </ac:picMkLst>
        </pc:picChg>
        <pc:picChg chg="add del mod ord">
          <ac:chgData name="Leonie Smith" userId="fed1330f33f5650e" providerId="LiveId" clId="{950E50E3-68B8-4915-97BE-A82799DE1BD6}" dt="2023-08-18T06:19:57.907" v="103"/>
          <ac:picMkLst>
            <pc:docMk/>
            <pc:sldMk cId="4108464800" sldId="264"/>
            <ac:picMk id="51" creationId="{85524A16-F79D-87FB-1348-0985762BEB76}"/>
          </ac:picMkLst>
        </pc:picChg>
        <pc:picChg chg="add del mod">
          <ac:chgData name="Leonie Smith" userId="fed1330f33f5650e" providerId="LiveId" clId="{950E50E3-68B8-4915-97BE-A82799DE1BD6}" dt="2023-08-18T06:19:59.684" v="105"/>
          <ac:picMkLst>
            <pc:docMk/>
            <pc:sldMk cId="4108464800" sldId="264"/>
            <ac:picMk id="52" creationId="{9CC90586-66D5-082E-29C8-7EDB0E2965B4}"/>
          </ac:picMkLst>
        </pc:picChg>
        <pc:picChg chg="add del mod ord">
          <ac:chgData name="Leonie Smith" userId="fed1330f33f5650e" providerId="LiveId" clId="{950E50E3-68B8-4915-97BE-A82799DE1BD6}" dt="2023-08-18T06:20:25.951" v="106"/>
          <ac:picMkLst>
            <pc:docMk/>
            <pc:sldMk cId="4108464800" sldId="264"/>
            <ac:picMk id="55" creationId="{00CE19F4-5404-4EAD-682C-8129F1417AB7}"/>
          </ac:picMkLst>
        </pc:picChg>
        <pc:picChg chg="add mod">
          <ac:chgData name="Leonie Smith" userId="fed1330f33f5650e" providerId="LiveId" clId="{950E50E3-68B8-4915-97BE-A82799DE1BD6}" dt="2023-08-18T06:20:25.951" v="106"/>
          <ac:picMkLst>
            <pc:docMk/>
            <pc:sldMk cId="4108464800" sldId="264"/>
            <ac:picMk id="56" creationId="{418DD6F6-AF8F-1743-C733-E6C7FF7640AF}"/>
          </ac:picMkLst>
        </pc:picChg>
      </pc:sldChg>
      <pc:sldChg chg="addSp delSp modSp mod modTransition modAnim">
        <pc:chgData name="Leonie Smith" userId="fed1330f33f5650e" providerId="LiveId" clId="{950E50E3-68B8-4915-97BE-A82799DE1BD6}" dt="2023-08-18T06:10:08.890" v="60"/>
        <pc:sldMkLst>
          <pc:docMk/>
          <pc:sldMk cId="2713273768" sldId="265"/>
        </pc:sldMkLst>
        <pc:picChg chg="add del mod">
          <ac:chgData name="Leonie Smith" userId="fed1330f33f5650e" providerId="LiveId" clId="{950E50E3-68B8-4915-97BE-A82799DE1BD6}" dt="2023-08-18T06:08:54.275" v="50"/>
          <ac:picMkLst>
            <pc:docMk/>
            <pc:sldMk cId="2713273768" sldId="265"/>
            <ac:picMk id="6" creationId="{964C20BC-28BD-7942-4C4F-D006FF636A24}"/>
          </ac:picMkLst>
        </pc:picChg>
        <pc:picChg chg="add del mod">
          <ac:chgData name="Leonie Smith" userId="fed1330f33f5650e" providerId="LiveId" clId="{950E50E3-68B8-4915-97BE-A82799DE1BD6}" dt="2023-08-18T06:09:11.461" v="51"/>
          <ac:picMkLst>
            <pc:docMk/>
            <pc:sldMk cId="2713273768" sldId="265"/>
            <ac:picMk id="9" creationId="{79A0A638-4A24-1E35-2BBF-0A40D43BA252}"/>
          </ac:picMkLst>
        </pc:picChg>
        <pc:picChg chg="add del mod">
          <ac:chgData name="Leonie Smith" userId="fed1330f33f5650e" providerId="LiveId" clId="{950E50E3-68B8-4915-97BE-A82799DE1BD6}" dt="2023-08-18T06:09:13.611" v="53"/>
          <ac:picMkLst>
            <pc:docMk/>
            <pc:sldMk cId="2713273768" sldId="265"/>
            <ac:picMk id="10" creationId="{3116F3A3-356D-DDA7-3E87-DC4510599256}"/>
          </ac:picMkLst>
        </pc:picChg>
        <pc:picChg chg="add del mod ord">
          <ac:chgData name="Leonie Smith" userId="fed1330f33f5650e" providerId="LiveId" clId="{950E50E3-68B8-4915-97BE-A82799DE1BD6}" dt="2023-08-18T06:09:22.196" v="54"/>
          <ac:picMkLst>
            <pc:docMk/>
            <pc:sldMk cId="2713273768" sldId="265"/>
            <ac:picMk id="13" creationId="{C9FB65B8-1692-146D-95C1-8F13C2FF9712}"/>
          </ac:picMkLst>
        </pc:picChg>
        <pc:picChg chg="add del mod">
          <ac:chgData name="Leonie Smith" userId="fed1330f33f5650e" providerId="LiveId" clId="{950E50E3-68B8-4915-97BE-A82799DE1BD6}" dt="2023-08-18T06:09:24.636" v="56"/>
          <ac:picMkLst>
            <pc:docMk/>
            <pc:sldMk cId="2713273768" sldId="265"/>
            <ac:picMk id="14" creationId="{6F2EB59B-E84A-54E5-AFF8-8B3EFFB7577C}"/>
          </ac:picMkLst>
        </pc:picChg>
        <pc:picChg chg="add del mod ord">
          <ac:chgData name="Leonie Smith" userId="fed1330f33f5650e" providerId="LiveId" clId="{950E50E3-68B8-4915-97BE-A82799DE1BD6}" dt="2023-08-18T06:09:45.326" v="57"/>
          <ac:picMkLst>
            <pc:docMk/>
            <pc:sldMk cId="2713273768" sldId="265"/>
            <ac:picMk id="17" creationId="{C0B3ADEB-6724-2F0D-11FD-A9E6429C7E31}"/>
          </ac:picMkLst>
        </pc:picChg>
        <pc:picChg chg="add del mod">
          <ac:chgData name="Leonie Smith" userId="fed1330f33f5650e" providerId="LiveId" clId="{950E50E3-68B8-4915-97BE-A82799DE1BD6}" dt="2023-08-18T06:09:47.631" v="59"/>
          <ac:picMkLst>
            <pc:docMk/>
            <pc:sldMk cId="2713273768" sldId="265"/>
            <ac:picMk id="18" creationId="{BC6D6FED-D9DD-8B5A-7973-0B9D495A1BB3}"/>
          </ac:picMkLst>
        </pc:picChg>
        <pc:picChg chg="add del mod ord">
          <ac:chgData name="Leonie Smith" userId="fed1330f33f5650e" providerId="LiveId" clId="{950E50E3-68B8-4915-97BE-A82799DE1BD6}" dt="2023-08-18T06:10:08.890" v="60"/>
          <ac:picMkLst>
            <pc:docMk/>
            <pc:sldMk cId="2713273768" sldId="265"/>
            <ac:picMk id="21" creationId="{496FA4FB-DB3D-E644-1E8F-A97EE1050293}"/>
          </ac:picMkLst>
        </pc:picChg>
        <pc:picChg chg="add mod">
          <ac:chgData name="Leonie Smith" userId="fed1330f33f5650e" providerId="LiveId" clId="{950E50E3-68B8-4915-97BE-A82799DE1BD6}" dt="2023-08-18T06:10:08.890" v="60"/>
          <ac:picMkLst>
            <pc:docMk/>
            <pc:sldMk cId="2713273768" sldId="265"/>
            <ac:picMk id="22" creationId="{2E73C849-8F7A-66D9-02E0-82C9F9E31D3D}"/>
          </ac:picMkLst>
        </pc:picChg>
      </pc:sldChg>
      <pc:sldChg chg="addSp delSp modSp mod modTransition modAnim">
        <pc:chgData name="Leonie Smith" userId="fed1330f33f5650e" providerId="LiveId" clId="{950E50E3-68B8-4915-97BE-A82799DE1BD6}" dt="2023-08-18T06:14:22.620" v="88"/>
        <pc:sldMkLst>
          <pc:docMk/>
          <pc:sldMk cId="2683668394" sldId="266"/>
        </pc:sldMkLst>
        <pc:picChg chg="add del mod">
          <ac:chgData name="Leonie Smith" userId="fed1330f33f5650e" providerId="LiveId" clId="{950E50E3-68B8-4915-97BE-A82799DE1BD6}" dt="2023-08-18T06:10:54.194" v="63"/>
          <ac:picMkLst>
            <pc:docMk/>
            <pc:sldMk cId="2683668394" sldId="266"/>
            <ac:picMk id="6" creationId="{22537D08-0B2C-A670-6B15-7E2485F52D58}"/>
          </ac:picMkLst>
        </pc:picChg>
        <pc:picChg chg="add del mod">
          <ac:chgData name="Leonie Smith" userId="fed1330f33f5650e" providerId="LiveId" clId="{950E50E3-68B8-4915-97BE-A82799DE1BD6}" dt="2023-08-18T06:11:06.937" v="64"/>
          <ac:picMkLst>
            <pc:docMk/>
            <pc:sldMk cId="2683668394" sldId="266"/>
            <ac:picMk id="9" creationId="{79A3C028-ADAD-EB4C-7E16-31544E4E415D}"/>
          </ac:picMkLst>
        </pc:picChg>
        <pc:picChg chg="add del mod">
          <ac:chgData name="Leonie Smith" userId="fed1330f33f5650e" providerId="LiveId" clId="{950E50E3-68B8-4915-97BE-A82799DE1BD6}" dt="2023-08-18T06:11:08.339" v="66"/>
          <ac:picMkLst>
            <pc:docMk/>
            <pc:sldMk cId="2683668394" sldId="266"/>
            <ac:picMk id="10" creationId="{A0C70E8D-9EA4-072D-C5DB-E4A34EA63B8B}"/>
          </ac:picMkLst>
        </pc:picChg>
        <pc:picChg chg="add del mod ord">
          <ac:chgData name="Leonie Smith" userId="fed1330f33f5650e" providerId="LiveId" clId="{950E50E3-68B8-4915-97BE-A82799DE1BD6}" dt="2023-08-18T06:11:22.019" v="67"/>
          <ac:picMkLst>
            <pc:docMk/>
            <pc:sldMk cId="2683668394" sldId="266"/>
            <ac:picMk id="12" creationId="{A2770144-6717-F0F5-0581-78E453E10D7A}"/>
          </ac:picMkLst>
        </pc:picChg>
        <pc:picChg chg="add del mod">
          <ac:chgData name="Leonie Smith" userId="fed1330f33f5650e" providerId="LiveId" clId="{950E50E3-68B8-4915-97BE-A82799DE1BD6}" dt="2023-08-18T06:11:23.862" v="69"/>
          <ac:picMkLst>
            <pc:docMk/>
            <pc:sldMk cId="2683668394" sldId="266"/>
            <ac:picMk id="13" creationId="{0B2221D4-7184-15BE-6C58-82D193D12D1C}"/>
          </ac:picMkLst>
        </pc:picChg>
        <pc:picChg chg="add del mod ord">
          <ac:chgData name="Leonie Smith" userId="fed1330f33f5650e" providerId="LiveId" clId="{950E50E3-68B8-4915-97BE-A82799DE1BD6}" dt="2023-08-18T06:11:42.557" v="70"/>
          <ac:picMkLst>
            <pc:docMk/>
            <pc:sldMk cId="2683668394" sldId="266"/>
            <ac:picMk id="16" creationId="{B2923315-1EA9-E3CD-A5FD-80F1A5ED3EB6}"/>
          </ac:picMkLst>
        </pc:picChg>
        <pc:picChg chg="add del mod">
          <ac:chgData name="Leonie Smith" userId="fed1330f33f5650e" providerId="LiveId" clId="{950E50E3-68B8-4915-97BE-A82799DE1BD6}" dt="2023-08-18T06:11:52.479" v="72"/>
          <ac:picMkLst>
            <pc:docMk/>
            <pc:sldMk cId="2683668394" sldId="266"/>
            <ac:picMk id="17" creationId="{9303F5C1-CA16-189E-4F1E-5080DB152023}"/>
          </ac:picMkLst>
        </pc:picChg>
        <pc:picChg chg="add del mod ord">
          <ac:chgData name="Leonie Smith" userId="fed1330f33f5650e" providerId="LiveId" clId="{950E50E3-68B8-4915-97BE-A82799DE1BD6}" dt="2023-08-18T06:12:03.339" v="73"/>
          <ac:picMkLst>
            <pc:docMk/>
            <pc:sldMk cId="2683668394" sldId="266"/>
            <ac:picMk id="21" creationId="{A5FD9DAB-DE8D-4CCC-3281-5EC0310D081A}"/>
          </ac:picMkLst>
        </pc:picChg>
        <pc:picChg chg="add del mod">
          <ac:chgData name="Leonie Smith" userId="fed1330f33f5650e" providerId="LiveId" clId="{950E50E3-68B8-4915-97BE-A82799DE1BD6}" dt="2023-08-18T06:12:04.723" v="75"/>
          <ac:picMkLst>
            <pc:docMk/>
            <pc:sldMk cId="2683668394" sldId="266"/>
            <ac:picMk id="22" creationId="{6CF1158A-1FE7-7095-487F-2AD09970BC0C}"/>
          </ac:picMkLst>
        </pc:picChg>
        <pc:picChg chg="add del mod ord">
          <ac:chgData name="Leonie Smith" userId="fed1330f33f5650e" providerId="LiveId" clId="{950E50E3-68B8-4915-97BE-A82799DE1BD6}" dt="2023-08-18T06:12:23.787" v="76"/>
          <ac:picMkLst>
            <pc:docMk/>
            <pc:sldMk cId="2683668394" sldId="266"/>
            <ac:picMk id="25" creationId="{8EBCB494-5003-5CD3-4BBD-091E4E5C4E27}"/>
          </ac:picMkLst>
        </pc:picChg>
        <pc:picChg chg="add del mod">
          <ac:chgData name="Leonie Smith" userId="fed1330f33f5650e" providerId="LiveId" clId="{950E50E3-68B8-4915-97BE-A82799DE1BD6}" dt="2023-08-18T06:12:33.815" v="78"/>
          <ac:picMkLst>
            <pc:docMk/>
            <pc:sldMk cId="2683668394" sldId="266"/>
            <ac:picMk id="26" creationId="{696D5DA3-CE45-189C-3F8E-3B1E1E7DA0E0}"/>
          </ac:picMkLst>
        </pc:picChg>
        <pc:picChg chg="add del mod ord">
          <ac:chgData name="Leonie Smith" userId="fed1330f33f5650e" providerId="LiveId" clId="{950E50E3-68B8-4915-97BE-A82799DE1BD6}" dt="2023-08-18T06:12:49.545" v="79"/>
          <ac:picMkLst>
            <pc:docMk/>
            <pc:sldMk cId="2683668394" sldId="266"/>
            <ac:picMk id="30" creationId="{CCC04DF5-8A6A-957F-8A7C-B44357E82741}"/>
          </ac:picMkLst>
        </pc:picChg>
        <pc:picChg chg="add del mod">
          <ac:chgData name="Leonie Smith" userId="fed1330f33f5650e" providerId="LiveId" clId="{950E50E3-68B8-4915-97BE-A82799DE1BD6}" dt="2023-08-18T06:12:51.315" v="81"/>
          <ac:picMkLst>
            <pc:docMk/>
            <pc:sldMk cId="2683668394" sldId="266"/>
            <ac:picMk id="31" creationId="{D6A40200-2AAD-0713-FD27-36CBF8ADA3E3}"/>
          </ac:picMkLst>
        </pc:picChg>
        <pc:picChg chg="add del mod ord">
          <ac:chgData name="Leonie Smith" userId="fed1330f33f5650e" providerId="LiveId" clId="{950E50E3-68B8-4915-97BE-A82799DE1BD6}" dt="2023-08-18T06:13:10.740" v="82"/>
          <ac:picMkLst>
            <pc:docMk/>
            <pc:sldMk cId="2683668394" sldId="266"/>
            <ac:picMk id="34" creationId="{08210237-848D-8158-2D1F-5F8203DDDBD7}"/>
          </ac:picMkLst>
        </pc:picChg>
        <pc:picChg chg="add del mod">
          <ac:chgData name="Leonie Smith" userId="fed1330f33f5650e" providerId="LiveId" clId="{950E50E3-68B8-4915-97BE-A82799DE1BD6}" dt="2023-08-18T06:13:22.910" v="84"/>
          <ac:picMkLst>
            <pc:docMk/>
            <pc:sldMk cId="2683668394" sldId="266"/>
            <ac:picMk id="35" creationId="{C31E2F31-5E19-3085-EADC-2DA7E0BF8690}"/>
          </ac:picMkLst>
        </pc:picChg>
        <pc:picChg chg="add del mod ord">
          <ac:chgData name="Leonie Smith" userId="fed1330f33f5650e" providerId="LiveId" clId="{950E50E3-68B8-4915-97BE-A82799DE1BD6}" dt="2023-08-18T06:13:42.168" v="85"/>
          <ac:picMkLst>
            <pc:docMk/>
            <pc:sldMk cId="2683668394" sldId="266"/>
            <ac:picMk id="39" creationId="{3AA8AA28-D390-EB5D-43CF-80FB8AE5BA1D}"/>
          </ac:picMkLst>
        </pc:picChg>
        <pc:picChg chg="add del mod">
          <ac:chgData name="Leonie Smith" userId="fed1330f33f5650e" providerId="LiveId" clId="{950E50E3-68B8-4915-97BE-A82799DE1BD6}" dt="2023-08-18T06:14:02.241" v="87"/>
          <ac:picMkLst>
            <pc:docMk/>
            <pc:sldMk cId="2683668394" sldId="266"/>
            <ac:picMk id="40" creationId="{172EAF1F-AAD8-EC62-AEE0-CE01A0BD6B3B}"/>
          </ac:picMkLst>
        </pc:picChg>
        <pc:picChg chg="add del mod ord">
          <ac:chgData name="Leonie Smith" userId="fed1330f33f5650e" providerId="LiveId" clId="{950E50E3-68B8-4915-97BE-A82799DE1BD6}" dt="2023-08-18T06:14:22.620" v="88"/>
          <ac:picMkLst>
            <pc:docMk/>
            <pc:sldMk cId="2683668394" sldId="266"/>
            <ac:picMk id="44" creationId="{A8E0A6A2-A862-ABDF-3A80-44B9A48966C4}"/>
          </ac:picMkLst>
        </pc:picChg>
        <pc:picChg chg="add mod">
          <ac:chgData name="Leonie Smith" userId="fed1330f33f5650e" providerId="LiveId" clId="{950E50E3-68B8-4915-97BE-A82799DE1BD6}" dt="2023-08-18T06:14:22.620" v="88"/>
          <ac:picMkLst>
            <pc:docMk/>
            <pc:sldMk cId="2683668394" sldId="266"/>
            <ac:picMk id="45" creationId="{156E498B-8185-BCC9-4343-BF5BFE153D9D}"/>
          </ac:picMkLst>
        </pc:picChg>
      </pc:sldChg>
      <pc:sldChg chg="addSp modSp">
        <pc:chgData name="Leonie Smith" userId="fed1330f33f5650e" providerId="LiveId" clId="{950E50E3-68B8-4915-97BE-A82799DE1BD6}" dt="2023-08-18T05:57:12.970" v="0"/>
        <pc:sldMkLst>
          <pc:docMk/>
          <pc:sldMk cId="982156986" sldId="270"/>
        </pc:sldMkLst>
        <pc:picChg chg="add mod">
          <ac:chgData name="Leonie Smith" userId="fed1330f33f5650e" providerId="LiveId" clId="{950E50E3-68B8-4915-97BE-A82799DE1BD6}" dt="2023-08-18T05:57:12.970" v="0"/>
          <ac:picMkLst>
            <pc:docMk/>
            <pc:sldMk cId="982156986" sldId="270"/>
            <ac:picMk id="7" creationId="{DCF2322E-F662-C76E-7CF3-7574E7D01C6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0F0CF-5216-48C8-BB01-DFB498AC476A}" type="datetimeFigureOut">
              <a:rPr lang="en-IN" smtClean="0"/>
              <a:t>24-07-2024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0D4ED-142E-4FBD-8900-A6A630C72C8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9510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60D4ED-142E-4FBD-8900-A6A630C72C8A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5573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CD0E8-4FCD-4197-AEC8-3C19B1196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F7B2E-2BA0-40CA-A93D-B5ADE6880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9C2E5-C492-43A5-80ED-5D9872B0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FC044-D9E9-4546-9C26-EE4C283B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FE7FB-C6A0-4258-96A3-CCC8CFC6C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2321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82D6B-1765-4A4F-808E-72A3369D5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204053-1D82-43D2-BF67-AE1EC55C3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14C41-A3D1-4FB9-9CAD-DFDCE0DAA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C9582-92FE-48E5-9E3C-7D06EFF2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A9172-9C26-4A6E-93D2-CEEF428C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293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F065C8-A8CE-48FD-A06B-49FC06791F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DD46F-70AC-487E-9060-4565B3C91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42473-BD6C-4ED6-BEC9-7F3803446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79709-1DA2-4E5E-9788-F3DC5C39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700A2-9831-4EC3-99AF-B7848E57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686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0BDEB-4C84-45C1-A593-07C4508F3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E3D48-822A-4650-8171-A8BD5E2F2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2B12A-A450-49A1-AF10-DF71A59C4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00DD1-95BD-4E34-9CF6-73C11103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61A6A-8075-43F9-8E54-EF1176922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02802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62620-7992-488A-AB17-D54E08EEE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B4F1D-B9C7-4779-99A0-75649AAA4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EED19-2F8B-4D15-9B29-9E82EDBBB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98D0A-FF36-4B1B-9CB4-1CB05BCB8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54981-735E-46B0-A1B8-412030090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8155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5A3CE-19B5-4F69-A403-2205C2C5A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A2FA9-DFA3-4C0D-97E5-B0FD243D07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BDB7E4-EFBF-48F0-AE46-55E08C3DC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22C779-92A2-4232-8D1E-DF3954F2F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ACB78-F563-4F35-9BC0-5D86B3509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A765B-D16F-4AE4-B985-D965A622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4161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641EF-5C7B-43D2-A48B-FA96AF8FE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300D0-AEB1-4BA7-9E26-7DACD1E26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EB015-4809-486F-B577-863C63C41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89F42D-0831-48B5-BB80-DD533204F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DCCB66-0E13-4948-B55E-EC78A93AFB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076B8D-3636-4467-B8E2-0E66F4E5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5AAD3B-B651-469A-8CE9-927110876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D3BB9F-6BA5-4B2C-88F8-EA11C6EF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8070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D07C-4442-42B8-8D7D-990A0590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445DA-AA51-441D-943A-AABAEE5C0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C9EC7-B3C2-43EF-8F8E-9B7C02F15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903F9-A907-40A0-8C00-75A21AA7C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60536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90915F-FF6D-44A4-B6CB-09B9B790B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9D43F6-D91F-4F8C-B533-2B1A5094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D7695-9F20-4439-89C3-2097C591C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0212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A8886-7C4F-4C45-90C8-268AA00C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67BB8-3D4D-4D45-B796-10DB041B1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A3381-D5B0-4309-99A5-739C0498C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B44264-13EC-40B0-84FC-1E1FEBD6E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091D5-9BAC-480A-8DFE-330E12F7D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A23C02-8D85-4FDD-BB8C-80C0A623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8362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FE65-130B-4CE3-8611-2D64C30F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8A6B70-C174-4843-BC71-23DA662AFC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1FB0E-A010-4A1B-8A64-EC470970C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4A221-B7AD-4E14-B9DD-D324656CA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BD42-8EEC-4DCC-BF2C-7FB34E7E3345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337AE-F318-4B3F-A0BC-4A7514AB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9FA26-9BFD-4448-98D6-BE9FE8CB4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3994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770E0-250F-4621-A3D0-41E31740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81FFA-E20B-4517-8010-DFE616165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2A3FE-F6E6-4F0D-B6DB-C2F961831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CBD42-8EEC-4DCC-BF2C-7FB34E7E3345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1942F-DDD4-4D6B-8273-3746E350E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61C73-0CE1-4108-932D-4220347D0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FE6A2-1845-4BD9-9488-93ECA77C5A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6708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20920-4A36-4AA8-8AC9-7B3B6FF4C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11-4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80735-D9BA-4E0E-BE75-242C3D1A9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CF2322E-F662-C76E-7CF3-7574E7D01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5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0"/>
    </mc:Choice>
    <mc:Fallback xmlns="">
      <p:transition spd="slow" advTm="3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838C3-ED31-49C4-9D4D-62249713C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01" y="0"/>
            <a:ext cx="122293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6F35C7-D681-084C-4FA7-4BD3BF91BC9E}"/>
              </a:ext>
            </a:extLst>
          </p:cNvPr>
          <p:cNvSpPr txBox="1"/>
          <p:nvPr/>
        </p:nvSpPr>
        <p:spPr>
          <a:xfrm>
            <a:off x="359595" y="34932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</a:rPr>
              <a:t>गिनती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557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B6794C-A9E3-BF27-62AB-59EC0D1D0588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7 तब लोग मूसा के पास जाकर कहने लगे, “हमने पाप किया है, कि हमने यहोवा के और तेरे विरुद्ध बातें की हैं; यहोवा से प्रार्थना कर कि वह साँपों को हम से दूर करे।” तब मूसा ने उनके लिये प्रार्थना की। </a:t>
            </a:r>
            <a:endParaRPr lang="en-IN" sz="3600" dirty="0"/>
          </a:p>
        </p:txBody>
      </p:sp>
      <p:pic>
        <p:nvPicPr>
          <p:cNvPr id="56" name="Audio 55">
            <a:hlinkClick r:id="" action="ppaction://media"/>
            <a:extLst>
              <a:ext uri="{FF2B5EF4-FFF2-40B4-BE49-F238E27FC236}">
                <a16:creationId xmlns:a16="http://schemas.microsoft.com/office/drawing/2014/main" id="{418DD6F6-AF8F-1743-C733-E6C7FF764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D98AB7-35A1-D703-04F3-624597F444BA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the people came to Moses and said, “We have sinned by speaking against 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and against you. Intercede with 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so He will take the snakes away from us.” So Moses interceded for the people.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410846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15"/>
    </mc:Choice>
    <mc:Fallback xmlns="">
      <p:transition spd="slow" advTm="23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29B18-91BD-4251-AD9E-5C22A10EB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795096" cy="7877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B739FA-27C2-B303-CEFC-DED0F8F8AA1B}"/>
              </a:ext>
            </a:extLst>
          </p:cNvPr>
          <p:cNvSpPr txBox="1"/>
          <p:nvPr/>
        </p:nvSpPr>
        <p:spPr>
          <a:xfrm>
            <a:off x="359595" y="34932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</a:rPr>
              <a:t>गिनती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958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DA75F2-4C34-F5F8-9BC8-A26BBED8E25D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8 यहोवा ने मूसा से कहा, “एक तेज विषवाले साँप की प्रतिमा बनवाकर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b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खम्भे पर लटका; तब जो साँप से डसा हुआ उसको देख ले वह जीवित बचेगा।”</a:t>
            </a:r>
            <a:endParaRPr lang="en-IN" sz="36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2E73C849-8F7A-66D9-02E0-82C9F9E31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0DAF6B-FE3D-45D4-8666-60F2711C1F3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said to Moses, “Make a fiery serpent and mount it on a pole. When anyone who is bitten looks at it, he will live.”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271327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23"/>
    </mc:Choice>
    <mc:Fallback xmlns="">
      <p:transition spd="slow" advTm="18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91AFA1-8AA5-4577-80BF-C46E01950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7813"/>
            <a:ext cx="12192000" cy="83736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6ABA14-E342-94CF-DC50-54D7B8D2E552}"/>
              </a:ext>
            </a:extLst>
          </p:cNvPr>
          <p:cNvSpPr txBox="1"/>
          <p:nvPr/>
        </p:nvSpPr>
        <p:spPr>
          <a:xfrm>
            <a:off x="359595" y="34932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</a:rPr>
              <a:t>गिनती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247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18E331-48DD-8D16-F0A9-C8D35EE1CB01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9 अतः मूसा ने पीतल का एक साँप बनवाकर खम्भे पर लटकाया; तब साँप के डसे हुओं में से जिस-जिसने उस पीतल के साँप की ओर देखा वह जीवित बच गया।</a:t>
            </a:r>
            <a:endParaRPr lang="en-IN" sz="3600" dirty="0"/>
          </a:p>
        </p:txBody>
      </p:sp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156E498B-8185-BCC9-4343-BF5BFE153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C37851-B048-6636-FEB2-ECE64240B6B6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Moses made a bronze snake and mounted it on a pole. If anyone who was bitten looked at the bronze snake, he would live.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268366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35"/>
    </mc:Choice>
    <mc:Fallback xmlns="">
      <p:transition spd="slow" advTm="17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B664F-BBBF-4F4D-BE66-A8597FBE8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0" y="0"/>
            <a:ext cx="12234809" cy="69873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A3852-8F1C-C0B0-6F56-907EFF340BA5}"/>
              </a:ext>
            </a:extLst>
          </p:cNvPr>
          <p:cNvSpPr txBox="1"/>
          <p:nvPr/>
        </p:nvSpPr>
        <p:spPr>
          <a:xfrm>
            <a:off x="359595" y="34932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</a:rPr>
              <a:t>गिनती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221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F6A51-CBF5-47BC-A34C-D43CA9D41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2724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070AE0-E684-474E-8F33-21D48DF9595C}"/>
              </a:ext>
            </a:extLst>
          </p:cNvPr>
          <p:cNvSpPr txBox="1"/>
          <p:nvPr/>
        </p:nvSpPr>
        <p:spPr>
          <a:xfrm>
            <a:off x="614091" y="366334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dirty="0">
                <a:solidFill>
                  <a:schemeClr val="bg1"/>
                </a:solidFill>
              </a:rPr>
              <a:t>पीतल का सांप – गिनती 21:1-9</a:t>
            </a:r>
            <a:endParaRPr lang="en-ZA" sz="6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6D88B6-F3A6-504D-84B3-4A66D4CCE006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753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2" cy="6857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/>
              <a:t>The Bronze Serpent – Numbers 21:1-9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721959-6390-4CC7-3A79-B9F0C5D558B3}"/>
              </a:ext>
            </a:extLst>
          </p:cNvPr>
          <p:cNvSpPr txBox="1"/>
          <p:nvPr/>
        </p:nvSpPr>
        <p:spPr>
          <a:xfrm>
            <a:off x="5985164" y="18229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u="none" strike="noStrike" baseline="0" dirty="0">
                <a:latin typeface="TimesNewRomanPSMT"/>
              </a:rPr>
              <a:t>पीतल का सांप – गिनती 21:1-9</a:t>
            </a:r>
            <a:endParaRPr lang="en-IN" sz="40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BFAB7CE-EC68-9851-A788-E9D8A2611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3"/>
    </mc:Choice>
    <mc:Fallback xmlns="">
      <p:transition spd="slow" advTm="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76F96-2A0A-4C63-98E4-FA7126E80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2724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864871-0948-85E9-E5F3-B883AC2E57D0}"/>
              </a:ext>
            </a:extLst>
          </p:cNvPr>
          <p:cNvSpPr txBox="1"/>
          <p:nvPr/>
        </p:nvSpPr>
        <p:spPr>
          <a:xfrm>
            <a:off x="614091" y="366334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6000" dirty="0">
                <a:solidFill>
                  <a:schemeClr val="bg1"/>
                </a:solidFill>
              </a:rPr>
              <a:t>पीतल का सांप – गिनती 21:1-9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37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they set out from Mount Hor along the route to the Red Sea, in order to bypass the land of Edom. But the people grew impatient on the journey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60C85C-5E7A-8BC2-A3AE-F7A4C3F06819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4 फिर उन्होंने होर पहाड़ से कूच करके लाल समुद्र का मार्ग लिया कि एदोम देश से बाहर-बाहर घूमकर जाएँ; और लोगों का मन मार्ग के कारण बहुत व्याकुल हो गया।</a:t>
            </a:r>
            <a:endParaRPr lang="en-IN" sz="4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D0380FE-A484-5DA6-110E-597F35428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8"/>
    </mc:Choice>
    <mc:Fallback xmlns="">
      <p:transition spd="slow" advTm="14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DE300-2121-4EEB-8C0A-FAE556877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3769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5C895E-0ECF-40C2-BDA4-9F623A568767}"/>
              </a:ext>
            </a:extLst>
          </p:cNvPr>
          <p:cNvSpPr txBox="1"/>
          <p:nvPr/>
        </p:nvSpPr>
        <p:spPr>
          <a:xfrm>
            <a:off x="359595" y="34932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</a:rPr>
              <a:t>गिनती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737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D77C81-B0ED-9E80-98FC-765EA9ABDC8A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5 इसलिए वे परमेश्वर के विरुद्ध बात करने लगे, और मूसा से कहा, “तुम लोग हमको मिस्र से जंगल में मरने के लिये क्यों ले आए हो? यहाँ न तो रोटी है, और न पानी, और हमारे प्राण इस निकम्मी रोटी से दुःखित हैं।”</a:t>
            </a:r>
            <a:endParaRPr lang="en-IN" sz="3600" dirty="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5402810B-AE25-3EC6-ABD9-08EB53355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D819D7-87A7-6E9C-996C-0DDEDB06502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spoke against God and against Moses: “Why have you led us up out of Egypt to die in the wilderness? There is no bread or water, and we detest this wretched food!”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35560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59"/>
    </mc:Choice>
    <mc:Fallback xmlns="">
      <p:transition spd="slow" advTm="23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C9FB89-76F7-4D24-BE88-B6C951C8C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2659"/>
            <a:ext cx="12192000" cy="80306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1633BC-70C5-A829-6BD9-81B7767C2DB2}"/>
              </a:ext>
            </a:extLst>
          </p:cNvPr>
          <p:cNvSpPr txBox="1"/>
          <p:nvPr/>
        </p:nvSpPr>
        <p:spPr>
          <a:xfrm>
            <a:off x="359595" y="349321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</a:rPr>
              <a:t>गिनती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090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49FC1-D013-3D7D-E075-D8E05E1CDCDC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6 अतः यहोवा ने उन लोगों में तेज विषवाले साँप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a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भेजे, जो उनको डसने लगे, और बहुत से इस्राएली मर गए। </a:t>
            </a:r>
            <a:endParaRPr lang="en-IN" sz="36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1F11E923-78BB-B148-A269-02FAB2A87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8BC8D7-25DA-BB11-D435-8FB06ABE3946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sent venomous snakes among the people, and many of the Israelites were bitten and died.</a:t>
            </a:r>
          </a:p>
          <a:p>
            <a:br>
              <a:rPr lang="en-US" sz="3600"/>
            </a:b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38737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0"/>
    </mc:Choice>
    <mc:Fallback xmlns="">
      <p:transition spd="slow" advTm="10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622</Words>
  <Application>Microsoft Office PowerPoint</Application>
  <PresentationFormat>Widescreen</PresentationFormat>
  <Paragraphs>35</Paragraphs>
  <Slides>16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Inter</vt:lpstr>
      <vt:lpstr>Microsoft Himalaya</vt:lpstr>
      <vt:lpstr>Open Sans</vt:lpstr>
      <vt:lpstr>PT Serif</vt:lpstr>
      <vt:lpstr>Symbol</vt:lpstr>
      <vt:lpstr>Times New Roman</vt:lpstr>
      <vt:lpstr>TimesNewRomanPSMT</vt:lpstr>
      <vt:lpstr>Office Theme</vt:lpstr>
      <vt:lpstr>11-4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Alfred Smith</dc:creator>
  <cp:lastModifiedBy>Vinay Kumar</cp:lastModifiedBy>
  <cp:revision>30</cp:revision>
  <dcterms:created xsi:type="dcterms:W3CDTF">2021-09-27T09:48:16Z</dcterms:created>
  <dcterms:modified xsi:type="dcterms:W3CDTF">2024-07-24T02:10:42Z</dcterms:modified>
</cp:coreProperties>
</file>