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333" r:id="rId2"/>
    <p:sldId id="308" r:id="rId3"/>
    <p:sldId id="258" r:id="rId4"/>
    <p:sldId id="332" r:id="rId5"/>
    <p:sldId id="269" r:id="rId6"/>
    <p:sldId id="331" r:id="rId7"/>
    <p:sldId id="259" r:id="rId8"/>
    <p:sldId id="330" r:id="rId9"/>
    <p:sldId id="260" r:id="rId10"/>
    <p:sldId id="338" r:id="rId11"/>
    <p:sldId id="261" r:id="rId12"/>
    <p:sldId id="328" r:id="rId13"/>
    <p:sldId id="262" r:id="rId14"/>
    <p:sldId id="327" r:id="rId15"/>
    <p:sldId id="264" r:id="rId16"/>
    <p:sldId id="326" r:id="rId17"/>
    <p:sldId id="267" r:id="rId18"/>
    <p:sldId id="325" r:id="rId19"/>
    <p:sldId id="270" r:id="rId20"/>
    <p:sldId id="324" r:id="rId21"/>
    <p:sldId id="272" r:id="rId22"/>
    <p:sldId id="323" r:id="rId23"/>
    <p:sldId id="273" r:id="rId24"/>
    <p:sldId id="339" r:id="rId25"/>
    <p:sldId id="274" r:id="rId26"/>
    <p:sldId id="321" r:id="rId27"/>
    <p:sldId id="275" r:id="rId28"/>
    <p:sldId id="320" r:id="rId29"/>
    <p:sldId id="276" r:id="rId30"/>
    <p:sldId id="319" r:id="rId31"/>
    <p:sldId id="277" r:id="rId32"/>
    <p:sldId id="318" r:id="rId33"/>
    <p:sldId id="278" r:id="rId34"/>
    <p:sldId id="317" r:id="rId35"/>
    <p:sldId id="279" r:id="rId36"/>
    <p:sldId id="316" r:id="rId37"/>
    <p:sldId id="280" r:id="rId38"/>
    <p:sldId id="315" r:id="rId39"/>
    <p:sldId id="281" r:id="rId40"/>
    <p:sldId id="314" r:id="rId41"/>
    <p:sldId id="282" r:id="rId42"/>
    <p:sldId id="313" r:id="rId43"/>
    <p:sldId id="283" r:id="rId44"/>
    <p:sldId id="312" r:id="rId45"/>
    <p:sldId id="284" r:id="rId46"/>
    <p:sldId id="311" r:id="rId47"/>
    <p:sldId id="285" r:id="rId48"/>
    <p:sldId id="310" r:id="rId49"/>
    <p:sldId id="286" r:id="rId50"/>
    <p:sldId id="309" r:id="rId51"/>
    <p:sldId id="287" r:id="rId52"/>
    <p:sldId id="304" r:id="rId53"/>
    <p:sldId id="290" r:id="rId54"/>
    <p:sldId id="307" r:id="rId55"/>
    <p:sldId id="292" r:id="rId56"/>
    <p:sldId id="306" r:id="rId57"/>
    <p:sldId id="293" r:id="rId58"/>
    <p:sldId id="305" r:id="rId59"/>
    <p:sldId id="296" r:id="rId60"/>
    <p:sldId id="302" r:id="rId61"/>
    <p:sldId id="300" r:id="rId62"/>
    <p:sldId id="303" r:id="rId63"/>
    <p:sldId id="301" r:id="rId64"/>
    <p:sldId id="298" r:id="rId65"/>
    <p:sldId id="289" r:id="rId66"/>
    <p:sldId id="341" r:id="rId67"/>
    <p:sldId id="334" r:id="rId68"/>
    <p:sldId id="342" r:id="rId69"/>
    <p:sldId id="335" r:id="rId70"/>
    <p:sldId id="343" r:id="rId71"/>
    <p:sldId id="336" r:id="rId72"/>
    <p:sldId id="344"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689360-BE5E-4115-9847-FEFB7159B1F7}" v="426" dt="2023-08-21T06:38:49.1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2879" autoAdjust="0"/>
  </p:normalViewPr>
  <p:slideViewPr>
    <p:cSldViewPr snapToGrid="0">
      <p:cViewPr varScale="1">
        <p:scale>
          <a:sx n="58" d="100"/>
          <a:sy n="58" d="100"/>
        </p:scale>
        <p:origin x="108"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83C00B2-CDBD-4F5E-97ED-E43C485DE96E}"/>
    <pc:docChg chg="custSel modSld">
      <pc:chgData name="Alfred Smith" userId="3c60a3631c0db8ad" providerId="LiveId" clId="{283C00B2-CDBD-4F5E-97ED-E43C485DE96E}" dt="2023-01-23T12:56:03.520" v="116"/>
      <pc:docMkLst>
        <pc:docMk/>
      </pc:docMkLst>
      <pc:sldChg chg="addSp delSp modSp mod modTransition modAnim">
        <pc:chgData name="Alfred Smith" userId="3c60a3631c0db8ad" providerId="LiveId" clId="{283C00B2-CDBD-4F5E-97ED-E43C485DE96E}" dt="2023-01-23T12:55:08.858" v="81"/>
        <pc:sldMkLst>
          <pc:docMk/>
          <pc:sldMk cId="525752733" sldId="258"/>
        </pc:sldMkLst>
        <pc:spChg chg="add mod">
          <ac:chgData name="Alfred Smith" userId="3c60a3631c0db8ad" providerId="LiveId" clId="{283C00B2-CDBD-4F5E-97ED-E43C485DE96E}" dt="2023-01-23T12:55:08.858" v="81"/>
          <ac:spMkLst>
            <pc:docMk/>
            <pc:sldMk cId="525752733" sldId="258"/>
            <ac:spMk id="3" creationId="{FFC8DE4D-E645-493C-40DF-85F117B3A38E}"/>
          </ac:spMkLst>
        </pc:spChg>
        <pc:spChg chg="del">
          <ac:chgData name="Alfred Smith" userId="3c60a3631c0db8ad" providerId="LiveId" clId="{283C00B2-CDBD-4F5E-97ED-E43C485DE96E}" dt="2023-01-23T12:55:01.624" v="80" actId="478"/>
          <ac:spMkLst>
            <pc:docMk/>
            <pc:sldMk cId="525752733" sldId="258"/>
            <ac:spMk id="6" creationId="{416C064E-628E-47C0-A712-DB178FE9901E}"/>
          </ac:spMkLst>
        </pc:spChg>
        <pc:picChg chg="del">
          <ac:chgData name="Alfred Smith" userId="3c60a3631c0db8ad" providerId="LiveId" clId="{283C00B2-CDBD-4F5E-97ED-E43C485DE96E}" dt="2023-01-23T12:52:22.759" v="44"/>
          <ac:picMkLst>
            <pc:docMk/>
            <pc:sldMk cId="525752733" sldId="258"/>
            <ac:picMk id="2" creationId="{03E4C330-689F-4D37-B9E8-F5C1A98F5D17}"/>
          </ac:picMkLst>
        </pc:picChg>
      </pc:sldChg>
      <pc:sldChg chg="addSp delSp modSp mod modTransition modAnim">
        <pc:chgData name="Alfred Smith" userId="3c60a3631c0db8ad" providerId="LiveId" clId="{283C00B2-CDBD-4F5E-97ED-E43C485DE96E}" dt="2023-01-23T12:55:14.751" v="83"/>
        <pc:sldMkLst>
          <pc:docMk/>
          <pc:sldMk cId="980020407" sldId="259"/>
        </pc:sldMkLst>
        <pc:spChg chg="add mod">
          <ac:chgData name="Alfred Smith" userId="3c60a3631c0db8ad" providerId="LiveId" clId="{283C00B2-CDBD-4F5E-97ED-E43C485DE96E}" dt="2023-01-23T12:55:14.751" v="83"/>
          <ac:spMkLst>
            <pc:docMk/>
            <pc:sldMk cId="980020407" sldId="259"/>
            <ac:spMk id="2" creationId="{F15C134F-FD3B-DA56-38E2-D8C98E787283}"/>
          </ac:spMkLst>
        </pc:spChg>
        <pc:spChg chg="del">
          <ac:chgData name="Alfred Smith" userId="3c60a3631c0db8ad" providerId="LiveId" clId="{283C00B2-CDBD-4F5E-97ED-E43C485DE96E}" dt="2023-01-23T12:54:57.280" v="78" actId="478"/>
          <ac:spMkLst>
            <pc:docMk/>
            <pc:sldMk cId="980020407" sldId="259"/>
            <ac:spMk id="6" creationId="{416C064E-628E-47C0-A712-DB178FE9901E}"/>
          </ac:spMkLst>
        </pc:spChg>
        <pc:picChg chg="del">
          <ac:chgData name="Alfred Smith" userId="3c60a3631c0db8ad" providerId="LiveId" clId="{283C00B2-CDBD-4F5E-97ED-E43C485DE96E}" dt="2023-01-23T12:52:22.759" v="44"/>
          <ac:picMkLst>
            <pc:docMk/>
            <pc:sldMk cId="980020407" sldId="259"/>
            <ac:picMk id="7" creationId="{2323519A-B3DC-458E-B604-035A5B1F74B3}"/>
          </ac:picMkLst>
        </pc:picChg>
      </pc:sldChg>
      <pc:sldChg chg="addSp delSp modSp mod modTransition modAnim">
        <pc:chgData name="Alfred Smith" userId="3c60a3631c0db8ad" providerId="LiveId" clId="{283C00B2-CDBD-4F5E-97ED-E43C485DE96E}" dt="2023-01-23T12:55:16.147" v="84"/>
        <pc:sldMkLst>
          <pc:docMk/>
          <pc:sldMk cId="983591882" sldId="260"/>
        </pc:sldMkLst>
        <pc:spChg chg="add mod">
          <ac:chgData name="Alfred Smith" userId="3c60a3631c0db8ad" providerId="LiveId" clId="{283C00B2-CDBD-4F5E-97ED-E43C485DE96E}" dt="2023-01-23T12:55:16.147" v="84"/>
          <ac:spMkLst>
            <pc:docMk/>
            <pc:sldMk cId="983591882" sldId="260"/>
            <ac:spMk id="2" creationId="{28628878-B889-A9C0-63E9-CB2B184780ED}"/>
          </ac:spMkLst>
        </pc:spChg>
        <pc:spChg chg="del">
          <ac:chgData name="Alfred Smith" userId="3c60a3631c0db8ad" providerId="LiveId" clId="{283C00B2-CDBD-4F5E-97ED-E43C485DE96E}" dt="2023-01-23T12:54:55.674" v="77" actId="478"/>
          <ac:spMkLst>
            <pc:docMk/>
            <pc:sldMk cId="983591882" sldId="260"/>
            <ac:spMk id="6" creationId="{416C064E-628E-47C0-A712-DB178FE9901E}"/>
          </ac:spMkLst>
        </pc:spChg>
        <pc:picChg chg="del">
          <ac:chgData name="Alfred Smith" userId="3c60a3631c0db8ad" providerId="LiveId" clId="{283C00B2-CDBD-4F5E-97ED-E43C485DE96E}" dt="2023-01-23T12:52:22.759" v="44"/>
          <ac:picMkLst>
            <pc:docMk/>
            <pc:sldMk cId="983591882" sldId="260"/>
            <ac:picMk id="3" creationId="{047C75E0-8538-4D8D-97AE-4745A9F15448}"/>
          </ac:picMkLst>
        </pc:picChg>
      </pc:sldChg>
      <pc:sldChg chg="addSp delSp modSp mod modTransition modAnim">
        <pc:chgData name="Alfred Smith" userId="3c60a3631c0db8ad" providerId="LiveId" clId="{283C00B2-CDBD-4F5E-97ED-E43C485DE96E}" dt="2023-01-23T12:55:17.474" v="85"/>
        <pc:sldMkLst>
          <pc:docMk/>
          <pc:sldMk cId="168569125" sldId="261"/>
        </pc:sldMkLst>
        <pc:spChg chg="add mod">
          <ac:chgData name="Alfred Smith" userId="3c60a3631c0db8ad" providerId="LiveId" clId="{283C00B2-CDBD-4F5E-97ED-E43C485DE96E}" dt="2023-01-23T12:55:17.474" v="85"/>
          <ac:spMkLst>
            <pc:docMk/>
            <pc:sldMk cId="168569125" sldId="261"/>
            <ac:spMk id="2" creationId="{B12DDB05-356B-5E41-B0BC-20059189F483}"/>
          </ac:spMkLst>
        </pc:spChg>
        <pc:spChg chg="del">
          <ac:chgData name="Alfred Smith" userId="3c60a3631c0db8ad" providerId="LiveId" clId="{283C00B2-CDBD-4F5E-97ED-E43C485DE96E}" dt="2023-01-23T12:54:53.791" v="76" actId="478"/>
          <ac:spMkLst>
            <pc:docMk/>
            <pc:sldMk cId="168569125" sldId="261"/>
            <ac:spMk id="6" creationId="{416C064E-628E-47C0-A712-DB178FE9901E}"/>
          </ac:spMkLst>
        </pc:spChg>
        <pc:picChg chg="del">
          <ac:chgData name="Alfred Smith" userId="3c60a3631c0db8ad" providerId="LiveId" clId="{283C00B2-CDBD-4F5E-97ED-E43C485DE96E}" dt="2023-01-23T12:52:22.759" v="44"/>
          <ac:picMkLst>
            <pc:docMk/>
            <pc:sldMk cId="168569125" sldId="261"/>
            <ac:picMk id="5" creationId="{06A06AF0-E5EE-47F8-A67F-6EBAA4B3D9C7}"/>
          </ac:picMkLst>
        </pc:picChg>
      </pc:sldChg>
      <pc:sldChg chg="addSp delSp modSp mod modTransition modAnim">
        <pc:chgData name="Alfred Smith" userId="3c60a3631c0db8ad" providerId="LiveId" clId="{283C00B2-CDBD-4F5E-97ED-E43C485DE96E}" dt="2023-01-23T12:55:18.807" v="86"/>
        <pc:sldMkLst>
          <pc:docMk/>
          <pc:sldMk cId="3355606737" sldId="262"/>
        </pc:sldMkLst>
        <pc:spChg chg="add mod">
          <ac:chgData name="Alfred Smith" userId="3c60a3631c0db8ad" providerId="LiveId" clId="{283C00B2-CDBD-4F5E-97ED-E43C485DE96E}" dt="2023-01-23T12:55:18.807" v="86"/>
          <ac:spMkLst>
            <pc:docMk/>
            <pc:sldMk cId="3355606737" sldId="262"/>
            <ac:spMk id="3" creationId="{DC12B460-F803-0556-63E5-90ABFFE6AFA6}"/>
          </ac:spMkLst>
        </pc:spChg>
        <pc:spChg chg="del">
          <ac:chgData name="Alfred Smith" userId="3c60a3631c0db8ad" providerId="LiveId" clId="{283C00B2-CDBD-4F5E-97ED-E43C485DE96E}" dt="2023-01-23T12:54:51.714" v="75" actId="478"/>
          <ac:spMkLst>
            <pc:docMk/>
            <pc:sldMk cId="3355606737" sldId="262"/>
            <ac:spMk id="6" creationId="{416C064E-628E-47C0-A712-DB178FE9901E}"/>
          </ac:spMkLst>
        </pc:spChg>
        <pc:picChg chg="del">
          <ac:chgData name="Alfred Smith" userId="3c60a3631c0db8ad" providerId="LiveId" clId="{283C00B2-CDBD-4F5E-97ED-E43C485DE96E}" dt="2023-01-23T12:52:22.759" v="44"/>
          <ac:picMkLst>
            <pc:docMk/>
            <pc:sldMk cId="3355606737" sldId="262"/>
            <ac:picMk id="2" creationId="{A0DD8D4B-4A56-491F-ABC1-6AA71F8096E9}"/>
          </ac:picMkLst>
        </pc:picChg>
      </pc:sldChg>
      <pc:sldChg chg="addSp delSp modSp mod modTransition modAnim">
        <pc:chgData name="Alfred Smith" userId="3c60a3631c0db8ad" providerId="LiveId" clId="{283C00B2-CDBD-4F5E-97ED-E43C485DE96E}" dt="2023-01-23T12:55:20.764" v="87"/>
        <pc:sldMkLst>
          <pc:docMk/>
          <pc:sldMk cId="4108464800" sldId="264"/>
        </pc:sldMkLst>
        <pc:spChg chg="add mod">
          <ac:chgData name="Alfred Smith" userId="3c60a3631c0db8ad" providerId="LiveId" clId="{283C00B2-CDBD-4F5E-97ED-E43C485DE96E}" dt="2023-01-23T12:55:20.764" v="87"/>
          <ac:spMkLst>
            <pc:docMk/>
            <pc:sldMk cId="4108464800" sldId="264"/>
            <ac:spMk id="2" creationId="{843ACBC4-89D8-F1FF-B9DB-84338706E154}"/>
          </ac:spMkLst>
        </pc:spChg>
        <pc:spChg chg="del">
          <ac:chgData name="Alfred Smith" userId="3c60a3631c0db8ad" providerId="LiveId" clId="{283C00B2-CDBD-4F5E-97ED-E43C485DE96E}" dt="2023-01-23T12:54:50.015" v="74" actId="478"/>
          <ac:spMkLst>
            <pc:docMk/>
            <pc:sldMk cId="4108464800" sldId="264"/>
            <ac:spMk id="6" creationId="{416C064E-628E-47C0-A712-DB178FE9901E}"/>
          </ac:spMkLst>
        </pc:spChg>
        <pc:picChg chg="del">
          <ac:chgData name="Alfred Smith" userId="3c60a3631c0db8ad" providerId="LiveId" clId="{283C00B2-CDBD-4F5E-97ED-E43C485DE96E}" dt="2023-01-23T12:52:22.759" v="44"/>
          <ac:picMkLst>
            <pc:docMk/>
            <pc:sldMk cId="4108464800" sldId="264"/>
            <ac:picMk id="12" creationId="{35461B9B-6439-495A-8301-C5826D5A310D}"/>
          </ac:picMkLst>
        </pc:picChg>
      </pc:sldChg>
      <pc:sldChg chg="addSp delSp modSp mod modTransition modAnim">
        <pc:chgData name="Alfred Smith" userId="3c60a3631c0db8ad" providerId="LiveId" clId="{283C00B2-CDBD-4F5E-97ED-E43C485DE96E}" dt="2023-01-23T12:55:22.348" v="88"/>
        <pc:sldMkLst>
          <pc:docMk/>
          <pc:sldMk cId="1367905874" sldId="267"/>
        </pc:sldMkLst>
        <pc:spChg chg="add mod">
          <ac:chgData name="Alfred Smith" userId="3c60a3631c0db8ad" providerId="LiveId" clId="{283C00B2-CDBD-4F5E-97ED-E43C485DE96E}" dt="2023-01-23T12:55:22.348" v="88"/>
          <ac:spMkLst>
            <pc:docMk/>
            <pc:sldMk cId="1367905874" sldId="267"/>
            <ac:spMk id="2" creationId="{217760F4-2417-A5D6-5A87-B8B9B48868DA}"/>
          </ac:spMkLst>
        </pc:spChg>
        <pc:spChg chg="del">
          <ac:chgData name="Alfred Smith" userId="3c60a3631c0db8ad" providerId="LiveId" clId="{283C00B2-CDBD-4F5E-97ED-E43C485DE96E}" dt="2023-01-23T12:54:48.249" v="73" actId="478"/>
          <ac:spMkLst>
            <pc:docMk/>
            <pc:sldMk cId="1367905874" sldId="267"/>
            <ac:spMk id="6" creationId="{416C064E-628E-47C0-A712-DB178FE9901E}"/>
          </ac:spMkLst>
        </pc:spChg>
        <pc:picChg chg="del">
          <ac:chgData name="Alfred Smith" userId="3c60a3631c0db8ad" providerId="LiveId" clId="{283C00B2-CDBD-4F5E-97ED-E43C485DE96E}" dt="2023-01-23T12:52:22.759" v="44"/>
          <ac:picMkLst>
            <pc:docMk/>
            <pc:sldMk cId="1367905874" sldId="267"/>
            <ac:picMk id="5" creationId="{A4BF27AC-A869-441C-9189-1169A88DFC3A}"/>
          </ac:picMkLst>
        </pc:picChg>
      </pc:sldChg>
      <pc:sldChg chg="addSp delSp modSp mod modTransition modAnim">
        <pc:chgData name="Alfred Smith" userId="3c60a3631c0db8ad" providerId="LiveId" clId="{283C00B2-CDBD-4F5E-97ED-E43C485DE96E}" dt="2023-01-23T12:55:13.295" v="82"/>
        <pc:sldMkLst>
          <pc:docMk/>
          <pc:sldMk cId="3011863555" sldId="269"/>
        </pc:sldMkLst>
        <pc:spChg chg="add mod">
          <ac:chgData name="Alfred Smith" userId="3c60a3631c0db8ad" providerId="LiveId" clId="{283C00B2-CDBD-4F5E-97ED-E43C485DE96E}" dt="2023-01-23T12:55:13.295" v="82"/>
          <ac:spMkLst>
            <pc:docMk/>
            <pc:sldMk cId="3011863555" sldId="269"/>
            <ac:spMk id="3" creationId="{11D44527-C1DC-453C-823D-B7FEC74E28E9}"/>
          </ac:spMkLst>
        </pc:spChg>
        <pc:spChg chg="del">
          <ac:chgData name="Alfred Smith" userId="3c60a3631c0db8ad" providerId="LiveId" clId="{283C00B2-CDBD-4F5E-97ED-E43C485DE96E}" dt="2023-01-23T12:54:58.907" v="79" actId="478"/>
          <ac:spMkLst>
            <pc:docMk/>
            <pc:sldMk cId="3011863555" sldId="269"/>
            <ac:spMk id="6" creationId="{416C064E-628E-47C0-A712-DB178FE9901E}"/>
          </ac:spMkLst>
        </pc:spChg>
        <pc:picChg chg="del">
          <ac:chgData name="Alfred Smith" userId="3c60a3631c0db8ad" providerId="LiveId" clId="{283C00B2-CDBD-4F5E-97ED-E43C485DE96E}" dt="2023-01-23T12:52:22.759" v="44"/>
          <ac:picMkLst>
            <pc:docMk/>
            <pc:sldMk cId="3011863555" sldId="269"/>
            <ac:picMk id="2" creationId="{BAD50C10-7D16-47FF-BBC6-6BACC0E156D4}"/>
          </ac:picMkLst>
        </pc:picChg>
      </pc:sldChg>
      <pc:sldChg chg="addSp delSp modSp mod modTransition modAnim">
        <pc:chgData name="Alfred Smith" userId="3c60a3631c0db8ad" providerId="LiveId" clId="{283C00B2-CDBD-4F5E-97ED-E43C485DE96E}" dt="2023-01-23T12:55:23.736" v="89"/>
        <pc:sldMkLst>
          <pc:docMk/>
          <pc:sldMk cId="3136930047" sldId="270"/>
        </pc:sldMkLst>
        <pc:spChg chg="add mod">
          <ac:chgData name="Alfred Smith" userId="3c60a3631c0db8ad" providerId="LiveId" clId="{283C00B2-CDBD-4F5E-97ED-E43C485DE96E}" dt="2023-01-23T12:55:23.736" v="89"/>
          <ac:spMkLst>
            <pc:docMk/>
            <pc:sldMk cId="3136930047" sldId="270"/>
            <ac:spMk id="2" creationId="{9F003491-A149-B872-47B7-0E46653FD002}"/>
          </ac:spMkLst>
        </pc:spChg>
        <pc:spChg chg="del">
          <ac:chgData name="Alfred Smith" userId="3c60a3631c0db8ad" providerId="LiveId" clId="{283C00B2-CDBD-4F5E-97ED-E43C485DE96E}" dt="2023-01-23T12:54:46.499" v="72" actId="478"/>
          <ac:spMkLst>
            <pc:docMk/>
            <pc:sldMk cId="3136930047" sldId="270"/>
            <ac:spMk id="6" creationId="{416C064E-628E-47C0-A712-DB178FE9901E}"/>
          </ac:spMkLst>
        </pc:spChg>
        <pc:picChg chg="del">
          <ac:chgData name="Alfred Smith" userId="3c60a3631c0db8ad" providerId="LiveId" clId="{283C00B2-CDBD-4F5E-97ED-E43C485DE96E}" dt="2023-01-23T12:52:22.759" v="44"/>
          <ac:picMkLst>
            <pc:docMk/>
            <pc:sldMk cId="3136930047" sldId="270"/>
            <ac:picMk id="7" creationId="{5CC7D104-5A50-43D6-B9B5-C414764065AD}"/>
          </ac:picMkLst>
        </pc:picChg>
      </pc:sldChg>
      <pc:sldChg chg="addSp delSp modSp mod modTransition modAnim">
        <pc:chgData name="Alfred Smith" userId="3c60a3631c0db8ad" providerId="LiveId" clId="{283C00B2-CDBD-4F5E-97ED-E43C485DE96E}" dt="2023-01-23T12:55:25.143" v="90"/>
        <pc:sldMkLst>
          <pc:docMk/>
          <pc:sldMk cId="3185506906" sldId="272"/>
        </pc:sldMkLst>
        <pc:spChg chg="add mod">
          <ac:chgData name="Alfred Smith" userId="3c60a3631c0db8ad" providerId="LiveId" clId="{283C00B2-CDBD-4F5E-97ED-E43C485DE96E}" dt="2023-01-23T12:55:25.143" v="90"/>
          <ac:spMkLst>
            <pc:docMk/>
            <pc:sldMk cId="3185506906" sldId="272"/>
            <ac:spMk id="2" creationId="{04F3CC39-F20E-22E3-2A6D-C665477644A0}"/>
          </ac:spMkLst>
        </pc:spChg>
        <pc:spChg chg="del">
          <ac:chgData name="Alfred Smith" userId="3c60a3631c0db8ad" providerId="LiveId" clId="{283C00B2-CDBD-4F5E-97ED-E43C485DE96E}" dt="2023-01-23T12:54:44.397" v="71" actId="478"/>
          <ac:spMkLst>
            <pc:docMk/>
            <pc:sldMk cId="3185506906" sldId="272"/>
            <ac:spMk id="6" creationId="{416C064E-628E-47C0-A712-DB178FE9901E}"/>
          </ac:spMkLst>
        </pc:spChg>
        <pc:picChg chg="del">
          <ac:chgData name="Alfred Smith" userId="3c60a3631c0db8ad" providerId="LiveId" clId="{283C00B2-CDBD-4F5E-97ED-E43C485DE96E}" dt="2023-01-23T12:52:22.759" v="44"/>
          <ac:picMkLst>
            <pc:docMk/>
            <pc:sldMk cId="3185506906" sldId="272"/>
            <ac:picMk id="9" creationId="{12A52356-426D-48B3-BA4C-471F8BAF61B9}"/>
          </ac:picMkLst>
        </pc:picChg>
      </pc:sldChg>
      <pc:sldChg chg="addSp delSp modSp mod modTransition modAnim">
        <pc:chgData name="Alfred Smith" userId="3c60a3631c0db8ad" providerId="LiveId" clId="{283C00B2-CDBD-4F5E-97ED-E43C485DE96E}" dt="2023-01-23T12:55:27.189" v="91"/>
        <pc:sldMkLst>
          <pc:docMk/>
          <pc:sldMk cId="1348811974" sldId="273"/>
        </pc:sldMkLst>
        <pc:spChg chg="add mod">
          <ac:chgData name="Alfred Smith" userId="3c60a3631c0db8ad" providerId="LiveId" clId="{283C00B2-CDBD-4F5E-97ED-E43C485DE96E}" dt="2023-01-23T12:55:27.189" v="91"/>
          <ac:spMkLst>
            <pc:docMk/>
            <pc:sldMk cId="1348811974" sldId="273"/>
            <ac:spMk id="2" creationId="{8B75160C-376F-7605-B59A-A80E3FB442F6}"/>
          </ac:spMkLst>
        </pc:spChg>
        <pc:spChg chg="del">
          <ac:chgData name="Alfred Smith" userId="3c60a3631c0db8ad" providerId="LiveId" clId="{283C00B2-CDBD-4F5E-97ED-E43C485DE96E}" dt="2023-01-23T12:54:42.615" v="70" actId="478"/>
          <ac:spMkLst>
            <pc:docMk/>
            <pc:sldMk cId="1348811974" sldId="273"/>
            <ac:spMk id="6" creationId="{416C064E-628E-47C0-A712-DB178FE9901E}"/>
          </ac:spMkLst>
        </pc:spChg>
        <pc:picChg chg="del">
          <ac:chgData name="Alfred Smith" userId="3c60a3631c0db8ad" providerId="LiveId" clId="{283C00B2-CDBD-4F5E-97ED-E43C485DE96E}" dt="2023-01-23T12:52:22.759" v="44"/>
          <ac:picMkLst>
            <pc:docMk/>
            <pc:sldMk cId="1348811974" sldId="273"/>
            <ac:picMk id="7" creationId="{E583385B-4AD5-447E-B017-E04793643DBC}"/>
          </ac:picMkLst>
        </pc:picChg>
      </pc:sldChg>
      <pc:sldChg chg="addSp delSp modSp mod modTransition modAnim">
        <pc:chgData name="Alfred Smith" userId="3c60a3631c0db8ad" providerId="LiveId" clId="{283C00B2-CDBD-4F5E-97ED-E43C485DE96E}" dt="2023-01-23T12:55:29.293" v="92"/>
        <pc:sldMkLst>
          <pc:docMk/>
          <pc:sldMk cId="3773349616" sldId="274"/>
        </pc:sldMkLst>
        <pc:spChg chg="add mod">
          <ac:chgData name="Alfred Smith" userId="3c60a3631c0db8ad" providerId="LiveId" clId="{283C00B2-CDBD-4F5E-97ED-E43C485DE96E}" dt="2023-01-23T12:55:29.293" v="92"/>
          <ac:spMkLst>
            <pc:docMk/>
            <pc:sldMk cId="3773349616" sldId="274"/>
            <ac:spMk id="2" creationId="{95100590-B25D-5C4C-A9E7-BA947A2ACADA}"/>
          </ac:spMkLst>
        </pc:spChg>
        <pc:spChg chg="del">
          <ac:chgData name="Alfred Smith" userId="3c60a3631c0db8ad" providerId="LiveId" clId="{283C00B2-CDBD-4F5E-97ED-E43C485DE96E}" dt="2023-01-23T12:54:40.903" v="69" actId="478"/>
          <ac:spMkLst>
            <pc:docMk/>
            <pc:sldMk cId="3773349616" sldId="274"/>
            <ac:spMk id="6" creationId="{416C064E-628E-47C0-A712-DB178FE9901E}"/>
          </ac:spMkLst>
        </pc:spChg>
        <pc:picChg chg="del">
          <ac:chgData name="Alfred Smith" userId="3c60a3631c0db8ad" providerId="LiveId" clId="{283C00B2-CDBD-4F5E-97ED-E43C485DE96E}" dt="2023-01-23T12:52:22.759" v="44"/>
          <ac:picMkLst>
            <pc:docMk/>
            <pc:sldMk cId="3773349616" sldId="274"/>
            <ac:picMk id="3" creationId="{A888387D-D217-41BA-AEBC-3AAD67BB9479}"/>
          </ac:picMkLst>
        </pc:picChg>
      </pc:sldChg>
      <pc:sldChg chg="addSp delSp modSp mod modTransition modAnim">
        <pc:chgData name="Alfred Smith" userId="3c60a3631c0db8ad" providerId="LiveId" clId="{283C00B2-CDBD-4F5E-97ED-E43C485DE96E}" dt="2023-01-23T12:55:31.303" v="93"/>
        <pc:sldMkLst>
          <pc:docMk/>
          <pc:sldMk cId="3736042514" sldId="275"/>
        </pc:sldMkLst>
        <pc:spChg chg="add mod">
          <ac:chgData name="Alfred Smith" userId="3c60a3631c0db8ad" providerId="LiveId" clId="{283C00B2-CDBD-4F5E-97ED-E43C485DE96E}" dt="2023-01-23T12:55:31.303" v="93"/>
          <ac:spMkLst>
            <pc:docMk/>
            <pc:sldMk cId="3736042514" sldId="275"/>
            <ac:spMk id="2" creationId="{A3C8F882-CB89-7BF3-6A43-EDBC3E15B225}"/>
          </ac:spMkLst>
        </pc:spChg>
        <pc:spChg chg="del">
          <ac:chgData name="Alfred Smith" userId="3c60a3631c0db8ad" providerId="LiveId" clId="{283C00B2-CDBD-4F5E-97ED-E43C485DE96E}" dt="2023-01-23T12:54:39.145" v="68" actId="478"/>
          <ac:spMkLst>
            <pc:docMk/>
            <pc:sldMk cId="3736042514" sldId="275"/>
            <ac:spMk id="6" creationId="{416C064E-628E-47C0-A712-DB178FE9901E}"/>
          </ac:spMkLst>
        </pc:spChg>
        <pc:picChg chg="del">
          <ac:chgData name="Alfred Smith" userId="3c60a3631c0db8ad" providerId="LiveId" clId="{283C00B2-CDBD-4F5E-97ED-E43C485DE96E}" dt="2023-01-23T12:52:22.759" v="44"/>
          <ac:picMkLst>
            <pc:docMk/>
            <pc:sldMk cId="3736042514" sldId="275"/>
            <ac:picMk id="7" creationId="{ACB8213F-3180-4436-9BC0-F996B5575862}"/>
          </ac:picMkLst>
        </pc:picChg>
      </pc:sldChg>
      <pc:sldChg chg="addSp delSp modSp mod modTransition modAnim">
        <pc:chgData name="Alfred Smith" userId="3c60a3631c0db8ad" providerId="LiveId" clId="{283C00B2-CDBD-4F5E-97ED-E43C485DE96E}" dt="2023-01-23T12:55:32.841" v="94"/>
        <pc:sldMkLst>
          <pc:docMk/>
          <pc:sldMk cId="4039326446" sldId="276"/>
        </pc:sldMkLst>
        <pc:spChg chg="add mod">
          <ac:chgData name="Alfred Smith" userId="3c60a3631c0db8ad" providerId="LiveId" clId="{283C00B2-CDBD-4F5E-97ED-E43C485DE96E}" dt="2023-01-23T12:55:32.841" v="94"/>
          <ac:spMkLst>
            <pc:docMk/>
            <pc:sldMk cId="4039326446" sldId="276"/>
            <ac:spMk id="2" creationId="{34614F72-56A9-1652-EB62-A75F677896BD}"/>
          </ac:spMkLst>
        </pc:spChg>
        <pc:spChg chg="del">
          <ac:chgData name="Alfred Smith" userId="3c60a3631c0db8ad" providerId="LiveId" clId="{283C00B2-CDBD-4F5E-97ED-E43C485DE96E}" dt="2023-01-23T12:54:37.430" v="67" actId="478"/>
          <ac:spMkLst>
            <pc:docMk/>
            <pc:sldMk cId="4039326446" sldId="276"/>
            <ac:spMk id="6" creationId="{416C064E-628E-47C0-A712-DB178FE9901E}"/>
          </ac:spMkLst>
        </pc:spChg>
        <pc:picChg chg="del">
          <ac:chgData name="Alfred Smith" userId="3c60a3631c0db8ad" providerId="LiveId" clId="{283C00B2-CDBD-4F5E-97ED-E43C485DE96E}" dt="2023-01-23T12:52:22.759" v="44"/>
          <ac:picMkLst>
            <pc:docMk/>
            <pc:sldMk cId="4039326446" sldId="276"/>
            <ac:picMk id="3" creationId="{0CF1A7EB-8C62-4ECA-89A7-1AB7FCB7103E}"/>
          </ac:picMkLst>
        </pc:picChg>
      </pc:sldChg>
      <pc:sldChg chg="addSp delSp modSp mod modTransition modAnim">
        <pc:chgData name="Alfred Smith" userId="3c60a3631c0db8ad" providerId="LiveId" clId="{283C00B2-CDBD-4F5E-97ED-E43C485DE96E}" dt="2023-01-23T12:55:34.111" v="95"/>
        <pc:sldMkLst>
          <pc:docMk/>
          <pc:sldMk cId="2951122100" sldId="277"/>
        </pc:sldMkLst>
        <pc:spChg chg="add mod">
          <ac:chgData name="Alfred Smith" userId="3c60a3631c0db8ad" providerId="LiveId" clId="{283C00B2-CDBD-4F5E-97ED-E43C485DE96E}" dt="2023-01-23T12:55:34.111" v="95"/>
          <ac:spMkLst>
            <pc:docMk/>
            <pc:sldMk cId="2951122100" sldId="277"/>
            <ac:spMk id="2" creationId="{D6DDD633-A82D-7FB4-936B-32E5636A1769}"/>
          </ac:spMkLst>
        </pc:spChg>
        <pc:spChg chg="del">
          <ac:chgData name="Alfred Smith" userId="3c60a3631c0db8ad" providerId="LiveId" clId="{283C00B2-CDBD-4F5E-97ED-E43C485DE96E}" dt="2023-01-23T12:54:35.652" v="66" actId="478"/>
          <ac:spMkLst>
            <pc:docMk/>
            <pc:sldMk cId="2951122100" sldId="277"/>
            <ac:spMk id="6" creationId="{416C064E-628E-47C0-A712-DB178FE9901E}"/>
          </ac:spMkLst>
        </pc:spChg>
        <pc:picChg chg="del">
          <ac:chgData name="Alfred Smith" userId="3c60a3631c0db8ad" providerId="LiveId" clId="{283C00B2-CDBD-4F5E-97ED-E43C485DE96E}" dt="2023-01-23T12:52:22.759" v="44"/>
          <ac:picMkLst>
            <pc:docMk/>
            <pc:sldMk cId="2951122100" sldId="277"/>
            <ac:picMk id="7" creationId="{A36FD2E4-8107-41BC-9069-D7957F1DC72C}"/>
          </ac:picMkLst>
        </pc:picChg>
      </pc:sldChg>
      <pc:sldChg chg="addSp delSp modSp mod modTransition modAnim">
        <pc:chgData name="Alfred Smith" userId="3c60a3631c0db8ad" providerId="LiveId" clId="{283C00B2-CDBD-4F5E-97ED-E43C485DE96E}" dt="2023-01-23T12:55:35.383" v="96"/>
        <pc:sldMkLst>
          <pc:docMk/>
          <pc:sldMk cId="2221499139" sldId="278"/>
        </pc:sldMkLst>
        <pc:spChg chg="add mod">
          <ac:chgData name="Alfred Smith" userId="3c60a3631c0db8ad" providerId="LiveId" clId="{283C00B2-CDBD-4F5E-97ED-E43C485DE96E}" dt="2023-01-23T12:55:35.383" v="96"/>
          <ac:spMkLst>
            <pc:docMk/>
            <pc:sldMk cId="2221499139" sldId="278"/>
            <ac:spMk id="2" creationId="{14E503F0-19CB-2CE1-44F6-BDBA9562271E}"/>
          </ac:spMkLst>
        </pc:spChg>
        <pc:spChg chg="del">
          <ac:chgData name="Alfred Smith" userId="3c60a3631c0db8ad" providerId="LiveId" clId="{283C00B2-CDBD-4F5E-97ED-E43C485DE96E}" dt="2023-01-23T12:54:33.791" v="65" actId="478"/>
          <ac:spMkLst>
            <pc:docMk/>
            <pc:sldMk cId="2221499139" sldId="278"/>
            <ac:spMk id="6" creationId="{416C064E-628E-47C0-A712-DB178FE9901E}"/>
          </ac:spMkLst>
        </pc:spChg>
        <pc:picChg chg="del">
          <ac:chgData name="Alfred Smith" userId="3c60a3631c0db8ad" providerId="LiveId" clId="{283C00B2-CDBD-4F5E-97ED-E43C485DE96E}" dt="2023-01-23T12:52:22.759" v="44"/>
          <ac:picMkLst>
            <pc:docMk/>
            <pc:sldMk cId="2221499139" sldId="278"/>
            <ac:picMk id="3" creationId="{31A66DF0-D81A-4298-9717-4258C97F9CFB}"/>
          </ac:picMkLst>
        </pc:picChg>
      </pc:sldChg>
      <pc:sldChg chg="addSp delSp modSp mod modTransition modAnim">
        <pc:chgData name="Alfred Smith" userId="3c60a3631c0db8ad" providerId="LiveId" clId="{283C00B2-CDBD-4F5E-97ED-E43C485DE96E}" dt="2023-01-23T12:55:36.680" v="97"/>
        <pc:sldMkLst>
          <pc:docMk/>
          <pc:sldMk cId="1242076889" sldId="279"/>
        </pc:sldMkLst>
        <pc:spChg chg="add mod">
          <ac:chgData name="Alfred Smith" userId="3c60a3631c0db8ad" providerId="LiveId" clId="{283C00B2-CDBD-4F5E-97ED-E43C485DE96E}" dt="2023-01-23T12:55:36.680" v="97"/>
          <ac:spMkLst>
            <pc:docMk/>
            <pc:sldMk cId="1242076889" sldId="279"/>
            <ac:spMk id="2" creationId="{ABBA5FFF-336B-8E5A-79A7-B407C5B98FD4}"/>
          </ac:spMkLst>
        </pc:spChg>
        <pc:spChg chg="del">
          <ac:chgData name="Alfred Smith" userId="3c60a3631c0db8ad" providerId="LiveId" clId="{283C00B2-CDBD-4F5E-97ED-E43C485DE96E}" dt="2023-01-23T12:54:32.188" v="64" actId="478"/>
          <ac:spMkLst>
            <pc:docMk/>
            <pc:sldMk cId="1242076889" sldId="279"/>
            <ac:spMk id="6" creationId="{416C064E-628E-47C0-A712-DB178FE9901E}"/>
          </ac:spMkLst>
        </pc:spChg>
        <pc:picChg chg="del">
          <ac:chgData name="Alfred Smith" userId="3c60a3631c0db8ad" providerId="LiveId" clId="{283C00B2-CDBD-4F5E-97ED-E43C485DE96E}" dt="2023-01-23T12:52:22.759" v="44"/>
          <ac:picMkLst>
            <pc:docMk/>
            <pc:sldMk cId="1242076889" sldId="279"/>
            <ac:picMk id="3" creationId="{13F84BCE-CB00-4160-B512-4235596CF906}"/>
          </ac:picMkLst>
        </pc:picChg>
      </pc:sldChg>
      <pc:sldChg chg="addSp delSp modSp mod modTransition modAnim">
        <pc:chgData name="Alfred Smith" userId="3c60a3631c0db8ad" providerId="LiveId" clId="{283C00B2-CDBD-4F5E-97ED-E43C485DE96E}" dt="2023-01-23T12:55:38.055" v="98"/>
        <pc:sldMkLst>
          <pc:docMk/>
          <pc:sldMk cId="198317451" sldId="280"/>
        </pc:sldMkLst>
        <pc:spChg chg="add mod">
          <ac:chgData name="Alfred Smith" userId="3c60a3631c0db8ad" providerId="LiveId" clId="{283C00B2-CDBD-4F5E-97ED-E43C485DE96E}" dt="2023-01-23T12:55:38.055" v="98"/>
          <ac:spMkLst>
            <pc:docMk/>
            <pc:sldMk cId="198317451" sldId="280"/>
            <ac:spMk id="2" creationId="{EC7DEFA3-CAE9-70F3-9B78-F1F54F4077EC}"/>
          </ac:spMkLst>
        </pc:spChg>
        <pc:spChg chg="del">
          <ac:chgData name="Alfred Smith" userId="3c60a3631c0db8ad" providerId="LiveId" clId="{283C00B2-CDBD-4F5E-97ED-E43C485DE96E}" dt="2023-01-23T12:54:30.516" v="63" actId="478"/>
          <ac:spMkLst>
            <pc:docMk/>
            <pc:sldMk cId="198317451" sldId="280"/>
            <ac:spMk id="6" creationId="{416C064E-628E-47C0-A712-DB178FE9901E}"/>
          </ac:spMkLst>
        </pc:spChg>
        <pc:picChg chg="del">
          <ac:chgData name="Alfred Smith" userId="3c60a3631c0db8ad" providerId="LiveId" clId="{283C00B2-CDBD-4F5E-97ED-E43C485DE96E}" dt="2023-01-23T12:52:22.759" v="44"/>
          <ac:picMkLst>
            <pc:docMk/>
            <pc:sldMk cId="198317451" sldId="280"/>
            <ac:picMk id="3" creationId="{C6EDC2B4-3580-417A-A45B-04088313F5FB}"/>
          </ac:picMkLst>
        </pc:picChg>
      </pc:sldChg>
      <pc:sldChg chg="addSp delSp modSp mod modTransition modAnim">
        <pc:chgData name="Alfred Smith" userId="3c60a3631c0db8ad" providerId="LiveId" clId="{283C00B2-CDBD-4F5E-97ED-E43C485DE96E}" dt="2023-01-23T12:55:39.359" v="99"/>
        <pc:sldMkLst>
          <pc:docMk/>
          <pc:sldMk cId="3568893207" sldId="281"/>
        </pc:sldMkLst>
        <pc:spChg chg="add mod">
          <ac:chgData name="Alfred Smith" userId="3c60a3631c0db8ad" providerId="LiveId" clId="{283C00B2-CDBD-4F5E-97ED-E43C485DE96E}" dt="2023-01-23T12:55:39.359" v="99"/>
          <ac:spMkLst>
            <pc:docMk/>
            <pc:sldMk cId="3568893207" sldId="281"/>
            <ac:spMk id="2" creationId="{5EE66431-5EAC-C4C7-D286-BE6EC997C7FC}"/>
          </ac:spMkLst>
        </pc:spChg>
        <pc:spChg chg="del">
          <ac:chgData name="Alfred Smith" userId="3c60a3631c0db8ad" providerId="LiveId" clId="{283C00B2-CDBD-4F5E-97ED-E43C485DE96E}" dt="2023-01-23T12:54:28.810" v="62" actId="478"/>
          <ac:spMkLst>
            <pc:docMk/>
            <pc:sldMk cId="3568893207" sldId="281"/>
            <ac:spMk id="6" creationId="{416C064E-628E-47C0-A712-DB178FE9901E}"/>
          </ac:spMkLst>
        </pc:spChg>
        <pc:picChg chg="del">
          <ac:chgData name="Alfred Smith" userId="3c60a3631c0db8ad" providerId="LiveId" clId="{283C00B2-CDBD-4F5E-97ED-E43C485DE96E}" dt="2023-01-23T12:52:22.759" v="44"/>
          <ac:picMkLst>
            <pc:docMk/>
            <pc:sldMk cId="3568893207" sldId="281"/>
            <ac:picMk id="3" creationId="{2A599AAD-B6BC-461F-B1D4-2086A1D7EE44}"/>
          </ac:picMkLst>
        </pc:picChg>
      </pc:sldChg>
      <pc:sldChg chg="addSp delSp modSp mod modTransition modAnim">
        <pc:chgData name="Alfred Smith" userId="3c60a3631c0db8ad" providerId="LiveId" clId="{283C00B2-CDBD-4F5E-97ED-E43C485DE96E}" dt="2023-01-23T12:55:40.698" v="100"/>
        <pc:sldMkLst>
          <pc:docMk/>
          <pc:sldMk cId="2477137984" sldId="282"/>
        </pc:sldMkLst>
        <pc:spChg chg="add mod">
          <ac:chgData name="Alfred Smith" userId="3c60a3631c0db8ad" providerId="LiveId" clId="{283C00B2-CDBD-4F5E-97ED-E43C485DE96E}" dt="2023-01-23T12:55:40.698" v="100"/>
          <ac:spMkLst>
            <pc:docMk/>
            <pc:sldMk cId="2477137984" sldId="282"/>
            <ac:spMk id="2" creationId="{894D320D-4492-132E-6F9C-F3E0FA1BD3E4}"/>
          </ac:spMkLst>
        </pc:spChg>
        <pc:spChg chg="del">
          <ac:chgData name="Alfred Smith" userId="3c60a3631c0db8ad" providerId="LiveId" clId="{283C00B2-CDBD-4F5E-97ED-E43C485DE96E}" dt="2023-01-23T12:54:26.836" v="61" actId="478"/>
          <ac:spMkLst>
            <pc:docMk/>
            <pc:sldMk cId="2477137984" sldId="282"/>
            <ac:spMk id="6" creationId="{416C064E-628E-47C0-A712-DB178FE9901E}"/>
          </ac:spMkLst>
        </pc:spChg>
        <pc:picChg chg="del">
          <ac:chgData name="Alfred Smith" userId="3c60a3631c0db8ad" providerId="LiveId" clId="{283C00B2-CDBD-4F5E-97ED-E43C485DE96E}" dt="2023-01-23T12:52:22.759" v="44"/>
          <ac:picMkLst>
            <pc:docMk/>
            <pc:sldMk cId="2477137984" sldId="282"/>
            <ac:picMk id="3" creationId="{1626FF5D-542E-4CB5-9B74-2A6B906A1F61}"/>
          </ac:picMkLst>
        </pc:picChg>
      </pc:sldChg>
      <pc:sldChg chg="addSp delSp modSp mod modTransition modAnim">
        <pc:chgData name="Alfred Smith" userId="3c60a3631c0db8ad" providerId="LiveId" clId="{283C00B2-CDBD-4F5E-97ED-E43C485DE96E}" dt="2023-01-23T12:55:42.019" v="101"/>
        <pc:sldMkLst>
          <pc:docMk/>
          <pc:sldMk cId="3611269626" sldId="283"/>
        </pc:sldMkLst>
        <pc:spChg chg="add mod">
          <ac:chgData name="Alfred Smith" userId="3c60a3631c0db8ad" providerId="LiveId" clId="{283C00B2-CDBD-4F5E-97ED-E43C485DE96E}" dt="2023-01-23T12:55:42.019" v="101"/>
          <ac:spMkLst>
            <pc:docMk/>
            <pc:sldMk cId="3611269626" sldId="283"/>
            <ac:spMk id="3" creationId="{DC814BEA-D4FD-89FD-DCF6-C775376C9D4B}"/>
          </ac:spMkLst>
        </pc:spChg>
        <pc:spChg chg="del">
          <ac:chgData name="Alfred Smith" userId="3c60a3631c0db8ad" providerId="LiveId" clId="{283C00B2-CDBD-4F5E-97ED-E43C485DE96E}" dt="2023-01-23T12:54:24.188" v="60" actId="478"/>
          <ac:spMkLst>
            <pc:docMk/>
            <pc:sldMk cId="3611269626" sldId="283"/>
            <ac:spMk id="6" creationId="{416C064E-628E-47C0-A712-DB178FE9901E}"/>
          </ac:spMkLst>
        </pc:spChg>
        <pc:picChg chg="del">
          <ac:chgData name="Alfred Smith" userId="3c60a3631c0db8ad" providerId="LiveId" clId="{283C00B2-CDBD-4F5E-97ED-E43C485DE96E}" dt="2023-01-23T12:52:22.759" v="44"/>
          <ac:picMkLst>
            <pc:docMk/>
            <pc:sldMk cId="3611269626" sldId="283"/>
            <ac:picMk id="2" creationId="{E9DD3D0F-881A-4FBB-819B-C4F65C1C5EF9}"/>
          </ac:picMkLst>
        </pc:picChg>
      </pc:sldChg>
      <pc:sldChg chg="addSp delSp modSp mod modTransition modAnim">
        <pc:chgData name="Alfred Smith" userId="3c60a3631c0db8ad" providerId="LiveId" clId="{283C00B2-CDBD-4F5E-97ED-E43C485DE96E}" dt="2023-01-23T12:55:43.403" v="102"/>
        <pc:sldMkLst>
          <pc:docMk/>
          <pc:sldMk cId="2400801023" sldId="284"/>
        </pc:sldMkLst>
        <pc:spChg chg="add mod">
          <ac:chgData name="Alfred Smith" userId="3c60a3631c0db8ad" providerId="LiveId" clId="{283C00B2-CDBD-4F5E-97ED-E43C485DE96E}" dt="2023-01-23T12:55:43.403" v="102"/>
          <ac:spMkLst>
            <pc:docMk/>
            <pc:sldMk cId="2400801023" sldId="284"/>
            <ac:spMk id="3" creationId="{0A2BB20C-D889-4BC7-1BB7-D04E8B88909F}"/>
          </ac:spMkLst>
        </pc:spChg>
        <pc:spChg chg="del">
          <ac:chgData name="Alfred Smith" userId="3c60a3631c0db8ad" providerId="LiveId" clId="{283C00B2-CDBD-4F5E-97ED-E43C485DE96E}" dt="2023-01-23T12:54:22.462" v="59" actId="478"/>
          <ac:spMkLst>
            <pc:docMk/>
            <pc:sldMk cId="2400801023" sldId="284"/>
            <ac:spMk id="6" creationId="{416C064E-628E-47C0-A712-DB178FE9901E}"/>
          </ac:spMkLst>
        </pc:spChg>
        <pc:picChg chg="del">
          <ac:chgData name="Alfred Smith" userId="3c60a3631c0db8ad" providerId="LiveId" clId="{283C00B2-CDBD-4F5E-97ED-E43C485DE96E}" dt="2023-01-23T12:52:22.759" v="44"/>
          <ac:picMkLst>
            <pc:docMk/>
            <pc:sldMk cId="2400801023" sldId="284"/>
            <ac:picMk id="2" creationId="{013B84AB-4E5F-4EDF-A05B-A122520E0CF3}"/>
          </ac:picMkLst>
        </pc:picChg>
      </pc:sldChg>
      <pc:sldChg chg="addSp delSp modSp mod modTransition modAnim">
        <pc:chgData name="Alfred Smith" userId="3c60a3631c0db8ad" providerId="LiveId" clId="{283C00B2-CDBD-4F5E-97ED-E43C485DE96E}" dt="2023-01-23T12:55:44.833" v="103"/>
        <pc:sldMkLst>
          <pc:docMk/>
          <pc:sldMk cId="3029461364" sldId="285"/>
        </pc:sldMkLst>
        <pc:spChg chg="add mod">
          <ac:chgData name="Alfred Smith" userId="3c60a3631c0db8ad" providerId="LiveId" clId="{283C00B2-CDBD-4F5E-97ED-E43C485DE96E}" dt="2023-01-23T12:55:44.833" v="103"/>
          <ac:spMkLst>
            <pc:docMk/>
            <pc:sldMk cId="3029461364" sldId="285"/>
            <ac:spMk id="3" creationId="{0905E1DD-E873-5DB2-BADA-CB2A59E8DAEE}"/>
          </ac:spMkLst>
        </pc:spChg>
        <pc:spChg chg="del">
          <ac:chgData name="Alfred Smith" userId="3c60a3631c0db8ad" providerId="LiveId" clId="{283C00B2-CDBD-4F5E-97ED-E43C485DE96E}" dt="2023-01-23T12:54:20.738" v="58" actId="478"/>
          <ac:spMkLst>
            <pc:docMk/>
            <pc:sldMk cId="3029461364" sldId="285"/>
            <ac:spMk id="6" creationId="{416C064E-628E-47C0-A712-DB178FE9901E}"/>
          </ac:spMkLst>
        </pc:spChg>
        <pc:picChg chg="del">
          <ac:chgData name="Alfred Smith" userId="3c60a3631c0db8ad" providerId="LiveId" clId="{283C00B2-CDBD-4F5E-97ED-E43C485DE96E}" dt="2023-01-23T12:52:22.759" v="44"/>
          <ac:picMkLst>
            <pc:docMk/>
            <pc:sldMk cId="3029461364" sldId="285"/>
            <ac:picMk id="2" creationId="{DD7DDB90-AE16-4A4B-B487-8F5B0CD78948}"/>
          </ac:picMkLst>
        </pc:picChg>
      </pc:sldChg>
      <pc:sldChg chg="addSp delSp modSp mod modTransition modAnim">
        <pc:chgData name="Alfred Smith" userId="3c60a3631c0db8ad" providerId="LiveId" clId="{283C00B2-CDBD-4F5E-97ED-E43C485DE96E}" dt="2023-01-23T12:55:46.179" v="104"/>
        <pc:sldMkLst>
          <pc:docMk/>
          <pc:sldMk cId="1139137957" sldId="286"/>
        </pc:sldMkLst>
        <pc:spChg chg="add mod">
          <ac:chgData name="Alfred Smith" userId="3c60a3631c0db8ad" providerId="LiveId" clId="{283C00B2-CDBD-4F5E-97ED-E43C485DE96E}" dt="2023-01-23T12:55:46.179" v="104"/>
          <ac:spMkLst>
            <pc:docMk/>
            <pc:sldMk cId="1139137957" sldId="286"/>
            <ac:spMk id="2" creationId="{3F898FFA-59B3-DE44-2A0A-224D2AD0B7D7}"/>
          </ac:spMkLst>
        </pc:spChg>
        <pc:spChg chg="del">
          <ac:chgData name="Alfred Smith" userId="3c60a3631c0db8ad" providerId="LiveId" clId="{283C00B2-CDBD-4F5E-97ED-E43C485DE96E}" dt="2023-01-23T12:54:18.928" v="57" actId="478"/>
          <ac:spMkLst>
            <pc:docMk/>
            <pc:sldMk cId="1139137957" sldId="286"/>
            <ac:spMk id="6" creationId="{416C064E-628E-47C0-A712-DB178FE9901E}"/>
          </ac:spMkLst>
        </pc:spChg>
        <pc:picChg chg="del">
          <ac:chgData name="Alfred Smith" userId="3c60a3631c0db8ad" providerId="LiveId" clId="{283C00B2-CDBD-4F5E-97ED-E43C485DE96E}" dt="2023-01-23T12:52:22.759" v="44"/>
          <ac:picMkLst>
            <pc:docMk/>
            <pc:sldMk cId="1139137957" sldId="286"/>
            <ac:picMk id="7" creationId="{394C34D4-19B6-43AF-AF1C-AB2D0267F2AB}"/>
          </ac:picMkLst>
        </pc:picChg>
      </pc:sldChg>
      <pc:sldChg chg="addSp delSp modSp mod modTransition modAnim">
        <pc:chgData name="Alfred Smith" userId="3c60a3631c0db8ad" providerId="LiveId" clId="{283C00B2-CDBD-4F5E-97ED-E43C485DE96E}" dt="2023-01-23T12:55:47.618" v="105"/>
        <pc:sldMkLst>
          <pc:docMk/>
          <pc:sldMk cId="2471179099" sldId="287"/>
        </pc:sldMkLst>
        <pc:spChg chg="add mod">
          <ac:chgData name="Alfred Smith" userId="3c60a3631c0db8ad" providerId="LiveId" clId="{283C00B2-CDBD-4F5E-97ED-E43C485DE96E}" dt="2023-01-23T12:55:47.618" v="105"/>
          <ac:spMkLst>
            <pc:docMk/>
            <pc:sldMk cId="2471179099" sldId="287"/>
            <ac:spMk id="2" creationId="{46E17624-A6D3-238D-2133-C26180555F1A}"/>
          </ac:spMkLst>
        </pc:spChg>
        <pc:spChg chg="del">
          <ac:chgData name="Alfred Smith" userId="3c60a3631c0db8ad" providerId="LiveId" clId="{283C00B2-CDBD-4F5E-97ED-E43C485DE96E}" dt="2023-01-23T12:54:17.418" v="56" actId="478"/>
          <ac:spMkLst>
            <pc:docMk/>
            <pc:sldMk cId="2471179099" sldId="287"/>
            <ac:spMk id="6" creationId="{416C064E-628E-47C0-A712-DB178FE9901E}"/>
          </ac:spMkLst>
        </pc:spChg>
        <pc:picChg chg="del">
          <ac:chgData name="Alfred Smith" userId="3c60a3631c0db8ad" providerId="LiveId" clId="{283C00B2-CDBD-4F5E-97ED-E43C485DE96E}" dt="2023-01-23T12:52:22.759" v="44"/>
          <ac:picMkLst>
            <pc:docMk/>
            <pc:sldMk cId="2471179099" sldId="287"/>
            <ac:picMk id="7" creationId="{27DF36F0-5A69-4176-A363-F08985501BC7}"/>
          </ac:picMkLst>
        </pc:picChg>
      </pc:sldChg>
      <pc:sldChg chg="addSp delSp modSp mod modTransition modAnim">
        <pc:chgData name="Alfred Smith" userId="3c60a3631c0db8ad" providerId="LiveId" clId="{283C00B2-CDBD-4F5E-97ED-E43C485DE96E}" dt="2023-01-23T12:55:59.091" v="113"/>
        <pc:sldMkLst>
          <pc:docMk/>
          <pc:sldMk cId="1206678836" sldId="289"/>
        </pc:sldMkLst>
        <pc:spChg chg="add mod">
          <ac:chgData name="Alfred Smith" userId="3c60a3631c0db8ad" providerId="LiveId" clId="{283C00B2-CDBD-4F5E-97ED-E43C485DE96E}" dt="2023-01-23T12:55:59.091" v="113"/>
          <ac:spMkLst>
            <pc:docMk/>
            <pc:sldMk cId="1206678836" sldId="289"/>
            <ac:spMk id="3" creationId="{0D071073-DE55-4250-2BEF-88B8FF388EA7}"/>
          </ac:spMkLst>
        </pc:spChg>
        <pc:spChg chg="del">
          <ac:chgData name="Alfred Smith" userId="3c60a3631c0db8ad" providerId="LiveId" clId="{283C00B2-CDBD-4F5E-97ED-E43C485DE96E}" dt="2023-01-23T12:53:59.425" v="48" actId="478"/>
          <ac:spMkLst>
            <pc:docMk/>
            <pc:sldMk cId="1206678836" sldId="289"/>
            <ac:spMk id="6" creationId="{416C064E-628E-47C0-A712-DB178FE9901E}"/>
          </ac:spMkLst>
        </pc:spChg>
        <pc:picChg chg="del">
          <ac:chgData name="Alfred Smith" userId="3c60a3631c0db8ad" providerId="LiveId" clId="{283C00B2-CDBD-4F5E-97ED-E43C485DE96E}" dt="2023-01-23T12:52:22.759" v="44"/>
          <ac:picMkLst>
            <pc:docMk/>
            <pc:sldMk cId="1206678836" sldId="289"/>
            <ac:picMk id="2" creationId="{0F767CC7-EDD9-4710-BB8F-0F9CD90E950B}"/>
          </ac:picMkLst>
        </pc:picChg>
      </pc:sldChg>
      <pc:sldChg chg="addSp delSp modSp mod modTransition modAnim">
        <pc:chgData name="Alfred Smith" userId="3c60a3631c0db8ad" providerId="LiveId" clId="{283C00B2-CDBD-4F5E-97ED-E43C485DE96E}" dt="2023-01-23T12:55:49.481" v="106"/>
        <pc:sldMkLst>
          <pc:docMk/>
          <pc:sldMk cId="2219405182" sldId="290"/>
        </pc:sldMkLst>
        <pc:spChg chg="add mod">
          <ac:chgData name="Alfred Smith" userId="3c60a3631c0db8ad" providerId="LiveId" clId="{283C00B2-CDBD-4F5E-97ED-E43C485DE96E}" dt="2023-01-23T12:55:49.481" v="106"/>
          <ac:spMkLst>
            <pc:docMk/>
            <pc:sldMk cId="2219405182" sldId="290"/>
            <ac:spMk id="2" creationId="{46852C16-7980-7D47-64EC-F33FCB47EC56}"/>
          </ac:spMkLst>
        </pc:spChg>
        <pc:spChg chg="del">
          <ac:chgData name="Alfred Smith" userId="3c60a3631c0db8ad" providerId="LiveId" clId="{283C00B2-CDBD-4F5E-97ED-E43C485DE96E}" dt="2023-01-23T12:54:15.189" v="55" actId="478"/>
          <ac:spMkLst>
            <pc:docMk/>
            <pc:sldMk cId="2219405182" sldId="290"/>
            <ac:spMk id="6" creationId="{416C064E-628E-47C0-A712-DB178FE9901E}"/>
          </ac:spMkLst>
        </pc:spChg>
        <pc:picChg chg="del">
          <ac:chgData name="Alfred Smith" userId="3c60a3631c0db8ad" providerId="LiveId" clId="{283C00B2-CDBD-4F5E-97ED-E43C485DE96E}" dt="2023-01-23T12:52:22.759" v="44"/>
          <ac:picMkLst>
            <pc:docMk/>
            <pc:sldMk cId="2219405182" sldId="290"/>
            <ac:picMk id="3" creationId="{3F0DB4A9-9E0F-4FEB-A0A2-03161C58B367}"/>
          </ac:picMkLst>
        </pc:picChg>
      </pc:sldChg>
      <pc:sldChg chg="addSp delSp modSp mod modTransition modAnim">
        <pc:chgData name="Alfred Smith" userId="3c60a3631c0db8ad" providerId="LiveId" clId="{283C00B2-CDBD-4F5E-97ED-E43C485DE96E}" dt="2023-01-23T12:55:50.909" v="107"/>
        <pc:sldMkLst>
          <pc:docMk/>
          <pc:sldMk cId="4140729339" sldId="292"/>
        </pc:sldMkLst>
        <pc:spChg chg="add mod">
          <ac:chgData name="Alfred Smith" userId="3c60a3631c0db8ad" providerId="LiveId" clId="{283C00B2-CDBD-4F5E-97ED-E43C485DE96E}" dt="2023-01-23T12:55:50.909" v="107"/>
          <ac:spMkLst>
            <pc:docMk/>
            <pc:sldMk cId="4140729339" sldId="292"/>
            <ac:spMk id="2" creationId="{8BDE0D38-B54E-1E51-89D1-8B5F59BF307E}"/>
          </ac:spMkLst>
        </pc:spChg>
        <pc:spChg chg="del">
          <ac:chgData name="Alfred Smith" userId="3c60a3631c0db8ad" providerId="LiveId" clId="{283C00B2-CDBD-4F5E-97ED-E43C485DE96E}" dt="2023-01-23T12:54:13.562" v="54" actId="478"/>
          <ac:spMkLst>
            <pc:docMk/>
            <pc:sldMk cId="4140729339" sldId="292"/>
            <ac:spMk id="6" creationId="{416C064E-628E-47C0-A712-DB178FE9901E}"/>
          </ac:spMkLst>
        </pc:spChg>
        <pc:picChg chg="del">
          <ac:chgData name="Alfred Smith" userId="3c60a3631c0db8ad" providerId="LiveId" clId="{283C00B2-CDBD-4F5E-97ED-E43C485DE96E}" dt="2023-01-23T12:52:22.759" v="44"/>
          <ac:picMkLst>
            <pc:docMk/>
            <pc:sldMk cId="4140729339" sldId="292"/>
            <ac:picMk id="3" creationId="{244C5CA1-A9EE-4CC5-9958-5E1B7C674E54}"/>
          </ac:picMkLst>
        </pc:picChg>
      </pc:sldChg>
      <pc:sldChg chg="addSp delSp modSp mod modTransition modAnim">
        <pc:chgData name="Alfred Smith" userId="3c60a3631c0db8ad" providerId="LiveId" clId="{283C00B2-CDBD-4F5E-97ED-E43C485DE96E}" dt="2023-01-23T12:55:52.312" v="108"/>
        <pc:sldMkLst>
          <pc:docMk/>
          <pc:sldMk cId="726033485" sldId="293"/>
        </pc:sldMkLst>
        <pc:spChg chg="add mod">
          <ac:chgData name="Alfred Smith" userId="3c60a3631c0db8ad" providerId="LiveId" clId="{283C00B2-CDBD-4F5E-97ED-E43C485DE96E}" dt="2023-01-23T12:55:52.312" v="108"/>
          <ac:spMkLst>
            <pc:docMk/>
            <pc:sldMk cId="726033485" sldId="293"/>
            <ac:spMk id="2" creationId="{6A07D032-2CFE-43E1-FE8B-19179A07EE01}"/>
          </ac:spMkLst>
        </pc:spChg>
        <pc:spChg chg="del">
          <ac:chgData name="Alfred Smith" userId="3c60a3631c0db8ad" providerId="LiveId" clId="{283C00B2-CDBD-4F5E-97ED-E43C485DE96E}" dt="2023-01-23T12:54:11.184" v="53" actId="478"/>
          <ac:spMkLst>
            <pc:docMk/>
            <pc:sldMk cId="726033485" sldId="293"/>
            <ac:spMk id="6" creationId="{416C064E-628E-47C0-A712-DB178FE9901E}"/>
          </ac:spMkLst>
        </pc:spChg>
        <pc:picChg chg="del">
          <ac:chgData name="Alfred Smith" userId="3c60a3631c0db8ad" providerId="LiveId" clId="{283C00B2-CDBD-4F5E-97ED-E43C485DE96E}" dt="2023-01-23T12:52:22.759" v="44"/>
          <ac:picMkLst>
            <pc:docMk/>
            <pc:sldMk cId="726033485" sldId="293"/>
            <ac:picMk id="7" creationId="{B0EE41CF-F50D-4749-B674-6CA55F60A68F}"/>
          </ac:picMkLst>
        </pc:picChg>
      </pc:sldChg>
      <pc:sldChg chg="addSp delSp modSp mod modTransition modAnim">
        <pc:chgData name="Alfred Smith" userId="3c60a3631c0db8ad" providerId="LiveId" clId="{283C00B2-CDBD-4F5E-97ED-E43C485DE96E}" dt="2023-01-23T12:55:53.636" v="109"/>
        <pc:sldMkLst>
          <pc:docMk/>
          <pc:sldMk cId="1583636259" sldId="296"/>
        </pc:sldMkLst>
        <pc:spChg chg="add mod">
          <ac:chgData name="Alfred Smith" userId="3c60a3631c0db8ad" providerId="LiveId" clId="{283C00B2-CDBD-4F5E-97ED-E43C485DE96E}" dt="2023-01-23T12:55:53.636" v="109"/>
          <ac:spMkLst>
            <pc:docMk/>
            <pc:sldMk cId="1583636259" sldId="296"/>
            <ac:spMk id="3" creationId="{0E6ED44C-BF0B-22E6-4197-2FABE2B9823E}"/>
          </ac:spMkLst>
        </pc:spChg>
        <pc:spChg chg="del">
          <ac:chgData name="Alfred Smith" userId="3c60a3631c0db8ad" providerId="LiveId" clId="{283C00B2-CDBD-4F5E-97ED-E43C485DE96E}" dt="2023-01-23T12:54:09.185" v="52" actId="478"/>
          <ac:spMkLst>
            <pc:docMk/>
            <pc:sldMk cId="1583636259" sldId="296"/>
            <ac:spMk id="6" creationId="{416C064E-628E-47C0-A712-DB178FE9901E}"/>
          </ac:spMkLst>
        </pc:spChg>
        <pc:picChg chg="del">
          <ac:chgData name="Alfred Smith" userId="3c60a3631c0db8ad" providerId="LiveId" clId="{283C00B2-CDBD-4F5E-97ED-E43C485DE96E}" dt="2023-01-23T12:52:22.759" v="44"/>
          <ac:picMkLst>
            <pc:docMk/>
            <pc:sldMk cId="1583636259" sldId="296"/>
            <ac:picMk id="2" creationId="{C234B39C-A28E-4F6E-B609-63F512D5E7FF}"/>
          </ac:picMkLst>
        </pc:picChg>
      </pc:sldChg>
      <pc:sldChg chg="modSp mod modTransition">
        <pc:chgData name="Alfred Smith" userId="3c60a3631c0db8ad" providerId="LiveId" clId="{283C00B2-CDBD-4F5E-97ED-E43C485DE96E}" dt="2023-01-23T12:52:22.759" v="44"/>
        <pc:sldMkLst>
          <pc:docMk/>
          <pc:sldMk cId="1603028964" sldId="298"/>
        </pc:sldMkLst>
        <pc:spChg chg="mod">
          <ac:chgData name="Alfred Smith" userId="3c60a3631c0db8ad" providerId="LiveId" clId="{283C00B2-CDBD-4F5E-97ED-E43C485DE96E}" dt="2023-01-23T12:52:04.359" v="39"/>
          <ac:spMkLst>
            <pc:docMk/>
            <pc:sldMk cId="1603028964" sldId="298"/>
            <ac:spMk id="5" creationId="{B5801788-FD8E-4476-BE89-A78CEBE49748}"/>
          </ac:spMkLst>
        </pc:spChg>
      </pc:sldChg>
      <pc:sldChg chg="addSp delSp modSp mod modTransition modAnim">
        <pc:chgData name="Alfred Smith" userId="3c60a3631c0db8ad" providerId="LiveId" clId="{283C00B2-CDBD-4F5E-97ED-E43C485DE96E}" dt="2023-01-23T12:55:56.429" v="111"/>
        <pc:sldMkLst>
          <pc:docMk/>
          <pc:sldMk cId="2642384007" sldId="300"/>
        </pc:sldMkLst>
        <pc:spChg chg="add mod">
          <ac:chgData name="Alfred Smith" userId="3c60a3631c0db8ad" providerId="LiveId" clId="{283C00B2-CDBD-4F5E-97ED-E43C485DE96E}" dt="2023-01-23T12:55:56.429" v="111"/>
          <ac:spMkLst>
            <pc:docMk/>
            <pc:sldMk cId="2642384007" sldId="300"/>
            <ac:spMk id="3" creationId="{B7E449D4-2C53-46BE-1B4F-1ECC95AAB4E3}"/>
          </ac:spMkLst>
        </pc:spChg>
        <pc:spChg chg="del">
          <ac:chgData name="Alfred Smith" userId="3c60a3631c0db8ad" providerId="LiveId" clId="{283C00B2-CDBD-4F5E-97ED-E43C485DE96E}" dt="2023-01-23T12:54:05.200" v="50" actId="478"/>
          <ac:spMkLst>
            <pc:docMk/>
            <pc:sldMk cId="2642384007" sldId="300"/>
            <ac:spMk id="6" creationId="{416C064E-628E-47C0-A712-DB178FE9901E}"/>
          </ac:spMkLst>
        </pc:spChg>
        <pc:picChg chg="del">
          <ac:chgData name="Alfred Smith" userId="3c60a3631c0db8ad" providerId="LiveId" clId="{283C00B2-CDBD-4F5E-97ED-E43C485DE96E}" dt="2023-01-23T12:52:22.759" v="44"/>
          <ac:picMkLst>
            <pc:docMk/>
            <pc:sldMk cId="2642384007" sldId="300"/>
            <ac:picMk id="2" creationId="{11CE5C9E-28FA-41BD-B251-86EEEA642CAE}"/>
          </ac:picMkLst>
        </pc:picChg>
      </pc:sldChg>
      <pc:sldChg chg="addSp delSp modSp mod modTransition modAnim">
        <pc:chgData name="Alfred Smith" userId="3c60a3631c0db8ad" providerId="LiveId" clId="{283C00B2-CDBD-4F5E-97ED-E43C485DE96E}" dt="2023-01-23T12:55:57.743" v="112"/>
        <pc:sldMkLst>
          <pc:docMk/>
          <pc:sldMk cId="449817101" sldId="301"/>
        </pc:sldMkLst>
        <pc:spChg chg="add mod">
          <ac:chgData name="Alfred Smith" userId="3c60a3631c0db8ad" providerId="LiveId" clId="{283C00B2-CDBD-4F5E-97ED-E43C485DE96E}" dt="2023-01-23T12:55:57.743" v="112"/>
          <ac:spMkLst>
            <pc:docMk/>
            <pc:sldMk cId="449817101" sldId="301"/>
            <ac:spMk id="3" creationId="{31413761-7B15-9779-FA7C-819BAF7AFC13}"/>
          </ac:spMkLst>
        </pc:spChg>
        <pc:spChg chg="del">
          <ac:chgData name="Alfred Smith" userId="3c60a3631c0db8ad" providerId="LiveId" clId="{283C00B2-CDBD-4F5E-97ED-E43C485DE96E}" dt="2023-01-23T12:54:03.327" v="49" actId="478"/>
          <ac:spMkLst>
            <pc:docMk/>
            <pc:sldMk cId="449817101" sldId="301"/>
            <ac:spMk id="6" creationId="{416C064E-628E-47C0-A712-DB178FE9901E}"/>
          </ac:spMkLst>
        </pc:spChg>
        <pc:picChg chg="del">
          <ac:chgData name="Alfred Smith" userId="3c60a3631c0db8ad" providerId="LiveId" clId="{283C00B2-CDBD-4F5E-97ED-E43C485DE96E}" dt="2023-01-23T12:52:22.759" v="44"/>
          <ac:picMkLst>
            <pc:docMk/>
            <pc:sldMk cId="449817101" sldId="301"/>
            <ac:picMk id="2" creationId="{229B2B10-6AD1-4957-AC40-667DEA3E457D}"/>
          </ac:picMkLst>
        </pc:picChg>
      </pc:sldChg>
      <pc:sldChg chg="modSp mod modTransition">
        <pc:chgData name="Alfred Smith" userId="3c60a3631c0db8ad" providerId="LiveId" clId="{283C00B2-CDBD-4F5E-97ED-E43C485DE96E}" dt="2023-01-23T12:52:22.759" v="44"/>
        <pc:sldMkLst>
          <pc:docMk/>
          <pc:sldMk cId="1595491993" sldId="302"/>
        </pc:sldMkLst>
        <pc:spChg chg="mod">
          <ac:chgData name="Alfred Smith" userId="3c60a3631c0db8ad" providerId="LiveId" clId="{283C00B2-CDBD-4F5E-97ED-E43C485DE96E}" dt="2023-01-23T12:51:58.387" v="37"/>
          <ac:spMkLst>
            <pc:docMk/>
            <pc:sldMk cId="1595491993" sldId="302"/>
            <ac:spMk id="5" creationId="{84725194-2619-41BD-99C2-B68CACAD1135}"/>
          </ac:spMkLst>
        </pc:spChg>
      </pc:sldChg>
      <pc:sldChg chg="modSp mod modTransition">
        <pc:chgData name="Alfred Smith" userId="3c60a3631c0db8ad" providerId="LiveId" clId="{283C00B2-CDBD-4F5E-97ED-E43C485DE96E}" dt="2023-01-23T12:52:22.759" v="44"/>
        <pc:sldMkLst>
          <pc:docMk/>
          <pc:sldMk cId="3486608276" sldId="303"/>
        </pc:sldMkLst>
        <pc:spChg chg="mod">
          <ac:chgData name="Alfred Smith" userId="3c60a3631c0db8ad" providerId="LiveId" clId="{283C00B2-CDBD-4F5E-97ED-E43C485DE96E}" dt="2023-01-23T12:52:01.293" v="38"/>
          <ac:spMkLst>
            <pc:docMk/>
            <pc:sldMk cId="3486608276" sldId="303"/>
            <ac:spMk id="5" creationId="{043C7755-D9EB-47BD-87FB-D9C95A01BB41}"/>
          </ac:spMkLst>
        </pc:spChg>
      </pc:sldChg>
      <pc:sldChg chg="modSp mod modTransition">
        <pc:chgData name="Alfred Smith" userId="3c60a3631c0db8ad" providerId="LiveId" clId="{283C00B2-CDBD-4F5E-97ED-E43C485DE96E}" dt="2023-01-23T12:52:22.759" v="44"/>
        <pc:sldMkLst>
          <pc:docMk/>
          <pc:sldMk cId="2818426900" sldId="304"/>
        </pc:sldMkLst>
        <pc:spChg chg="mod">
          <ac:chgData name="Alfred Smith" userId="3c60a3631c0db8ad" providerId="LiveId" clId="{283C00B2-CDBD-4F5E-97ED-E43C485DE96E}" dt="2023-01-23T12:51:44.095" v="32"/>
          <ac:spMkLst>
            <pc:docMk/>
            <pc:sldMk cId="2818426900" sldId="304"/>
            <ac:spMk id="5" creationId="{02C367D2-961D-46CF-B4B8-FF8FDCA04626}"/>
          </ac:spMkLst>
        </pc:spChg>
      </pc:sldChg>
      <pc:sldChg chg="modSp mod modTransition">
        <pc:chgData name="Alfred Smith" userId="3c60a3631c0db8ad" providerId="LiveId" clId="{283C00B2-CDBD-4F5E-97ED-E43C485DE96E}" dt="2023-01-23T12:52:22.759" v="44"/>
        <pc:sldMkLst>
          <pc:docMk/>
          <pc:sldMk cId="3565743788" sldId="305"/>
        </pc:sldMkLst>
        <pc:spChg chg="mod">
          <ac:chgData name="Alfred Smith" userId="3c60a3631c0db8ad" providerId="LiveId" clId="{283C00B2-CDBD-4F5E-97ED-E43C485DE96E}" dt="2023-01-23T12:51:52.529" v="35"/>
          <ac:spMkLst>
            <pc:docMk/>
            <pc:sldMk cId="3565743788" sldId="305"/>
            <ac:spMk id="5" creationId="{961892D3-C01A-441B-95B7-35EE1BDFDADE}"/>
          </ac:spMkLst>
        </pc:spChg>
      </pc:sldChg>
      <pc:sldChg chg="modSp mod modTransition">
        <pc:chgData name="Alfred Smith" userId="3c60a3631c0db8ad" providerId="LiveId" clId="{283C00B2-CDBD-4F5E-97ED-E43C485DE96E}" dt="2023-01-23T12:52:22.759" v="44"/>
        <pc:sldMkLst>
          <pc:docMk/>
          <pc:sldMk cId="2446341384" sldId="306"/>
        </pc:sldMkLst>
        <pc:spChg chg="mod">
          <ac:chgData name="Alfred Smith" userId="3c60a3631c0db8ad" providerId="LiveId" clId="{283C00B2-CDBD-4F5E-97ED-E43C485DE96E}" dt="2023-01-23T12:51:49.842" v="34"/>
          <ac:spMkLst>
            <pc:docMk/>
            <pc:sldMk cId="2446341384" sldId="306"/>
            <ac:spMk id="5" creationId="{2ED22D66-552E-4361-9726-E1764DE0FF4D}"/>
          </ac:spMkLst>
        </pc:spChg>
      </pc:sldChg>
      <pc:sldChg chg="modSp mod modTransition">
        <pc:chgData name="Alfred Smith" userId="3c60a3631c0db8ad" providerId="LiveId" clId="{283C00B2-CDBD-4F5E-97ED-E43C485DE96E}" dt="2023-01-23T12:52:22.759" v="44"/>
        <pc:sldMkLst>
          <pc:docMk/>
          <pc:sldMk cId="4202130680" sldId="307"/>
        </pc:sldMkLst>
        <pc:spChg chg="mod">
          <ac:chgData name="Alfred Smith" userId="3c60a3631c0db8ad" providerId="LiveId" clId="{283C00B2-CDBD-4F5E-97ED-E43C485DE96E}" dt="2023-01-23T12:51:47.019" v="33"/>
          <ac:spMkLst>
            <pc:docMk/>
            <pc:sldMk cId="4202130680" sldId="307"/>
            <ac:spMk id="5" creationId="{AF542305-7063-40CB-896F-B98A06842F93}"/>
          </ac:spMkLst>
        </pc:spChg>
      </pc:sldChg>
      <pc:sldChg chg="addSp delSp modSp mod modTransition">
        <pc:chgData name="Alfred Smith" userId="3c60a3631c0db8ad" providerId="LiveId" clId="{283C00B2-CDBD-4F5E-97ED-E43C485DE96E}" dt="2023-01-23T12:52:22.759" v="44"/>
        <pc:sldMkLst>
          <pc:docMk/>
          <pc:sldMk cId="1561854825" sldId="308"/>
        </pc:sldMkLst>
        <pc:spChg chg="add mod">
          <ac:chgData name="Alfred Smith" userId="3c60a3631c0db8ad" providerId="LiveId" clId="{283C00B2-CDBD-4F5E-97ED-E43C485DE96E}" dt="2023-01-23T12:50:16.639" v="8"/>
          <ac:spMkLst>
            <pc:docMk/>
            <pc:sldMk cId="1561854825" sldId="308"/>
            <ac:spMk id="2" creationId="{6C6514DB-7ECD-76C6-1BE6-871D6F7890A8}"/>
          </ac:spMkLst>
        </pc:spChg>
        <pc:spChg chg="del">
          <ac:chgData name="Alfred Smith" userId="3c60a3631c0db8ad" providerId="LiveId" clId="{283C00B2-CDBD-4F5E-97ED-E43C485DE96E}" dt="2023-01-23T12:50:15.975" v="7" actId="478"/>
          <ac:spMkLst>
            <pc:docMk/>
            <pc:sldMk cId="1561854825" sldId="308"/>
            <ac:spMk id="5" creationId="{D1A69F40-1016-4989-90A3-2C511A9F391A}"/>
          </ac:spMkLst>
        </pc:spChg>
      </pc:sldChg>
      <pc:sldChg chg="modSp mod modTransition">
        <pc:chgData name="Alfred Smith" userId="3c60a3631c0db8ad" providerId="LiveId" clId="{283C00B2-CDBD-4F5E-97ED-E43C485DE96E}" dt="2023-01-23T12:52:22.759" v="44"/>
        <pc:sldMkLst>
          <pc:docMk/>
          <pc:sldMk cId="2405739833" sldId="309"/>
        </pc:sldMkLst>
        <pc:spChg chg="mod">
          <ac:chgData name="Alfred Smith" userId="3c60a3631c0db8ad" providerId="LiveId" clId="{283C00B2-CDBD-4F5E-97ED-E43C485DE96E}" dt="2023-01-23T12:51:40.940" v="31"/>
          <ac:spMkLst>
            <pc:docMk/>
            <pc:sldMk cId="2405739833" sldId="309"/>
            <ac:spMk id="5" creationId="{6545726D-E782-4683-AA7F-7E827D7495FE}"/>
          </ac:spMkLst>
        </pc:spChg>
      </pc:sldChg>
      <pc:sldChg chg="modSp mod modTransition">
        <pc:chgData name="Alfred Smith" userId="3c60a3631c0db8ad" providerId="LiveId" clId="{283C00B2-CDBD-4F5E-97ED-E43C485DE96E}" dt="2023-01-23T12:52:22.759" v="44"/>
        <pc:sldMkLst>
          <pc:docMk/>
          <pc:sldMk cId="1709048777" sldId="310"/>
        </pc:sldMkLst>
        <pc:spChg chg="mod">
          <ac:chgData name="Alfred Smith" userId="3c60a3631c0db8ad" providerId="LiveId" clId="{283C00B2-CDBD-4F5E-97ED-E43C485DE96E}" dt="2023-01-23T12:51:38.356" v="30"/>
          <ac:spMkLst>
            <pc:docMk/>
            <pc:sldMk cId="1709048777" sldId="310"/>
            <ac:spMk id="5" creationId="{0144C045-B60C-4F2C-9BA7-FA0FCD14A67B}"/>
          </ac:spMkLst>
        </pc:spChg>
      </pc:sldChg>
      <pc:sldChg chg="modSp mod modTransition">
        <pc:chgData name="Alfred Smith" userId="3c60a3631c0db8ad" providerId="LiveId" clId="{283C00B2-CDBD-4F5E-97ED-E43C485DE96E}" dt="2023-01-23T12:52:22.759" v="44"/>
        <pc:sldMkLst>
          <pc:docMk/>
          <pc:sldMk cId="2214736055" sldId="311"/>
        </pc:sldMkLst>
        <pc:spChg chg="mod">
          <ac:chgData name="Alfred Smith" userId="3c60a3631c0db8ad" providerId="LiveId" clId="{283C00B2-CDBD-4F5E-97ED-E43C485DE96E}" dt="2023-01-23T12:51:34.975" v="29"/>
          <ac:spMkLst>
            <pc:docMk/>
            <pc:sldMk cId="2214736055" sldId="311"/>
            <ac:spMk id="5" creationId="{A25554E8-5B31-4067-B6D6-2D60241F739C}"/>
          </ac:spMkLst>
        </pc:spChg>
      </pc:sldChg>
      <pc:sldChg chg="modSp mod modTransition">
        <pc:chgData name="Alfred Smith" userId="3c60a3631c0db8ad" providerId="LiveId" clId="{283C00B2-CDBD-4F5E-97ED-E43C485DE96E}" dt="2023-01-23T12:52:22.759" v="44"/>
        <pc:sldMkLst>
          <pc:docMk/>
          <pc:sldMk cId="57058400" sldId="312"/>
        </pc:sldMkLst>
        <pc:spChg chg="mod">
          <ac:chgData name="Alfred Smith" userId="3c60a3631c0db8ad" providerId="LiveId" clId="{283C00B2-CDBD-4F5E-97ED-E43C485DE96E}" dt="2023-01-23T12:51:31.615" v="28"/>
          <ac:spMkLst>
            <pc:docMk/>
            <pc:sldMk cId="57058400" sldId="312"/>
            <ac:spMk id="5" creationId="{EA2A869F-8DA2-4262-8E54-60E706A4FB9B}"/>
          </ac:spMkLst>
        </pc:spChg>
      </pc:sldChg>
      <pc:sldChg chg="modSp mod modTransition">
        <pc:chgData name="Alfred Smith" userId="3c60a3631c0db8ad" providerId="LiveId" clId="{283C00B2-CDBD-4F5E-97ED-E43C485DE96E}" dt="2023-01-23T12:52:22.759" v="44"/>
        <pc:sldMkLst>
          <pc:docMk/>
          <pc:sldMk cId="4274514464" sldId="313"/>
        </pc:sldMkLst>
        <pc:spChg chg="mod">
          <ac:chgData name="Alfred Smith" userId="3c60a3631c0db8ad" providerId="LiveId" clId="{283C00B2-CDBD-4F5E-97ED-E43C485DE96E}" dt="2023-01-23T12:51:28.849" v="27"/>
          <ac:spMkLst>
            <pc:docMk/>
            <pc:sldMk cId="4274514464" sldId="313"/>
            <ac:spMk id="5" creationId="{6684C698-E064-40B3-A2B9-FD8608312FA2}"/>
          </ac:spMkLst>
        </pc:spChg>
      </pc:sldChg>
      <pc:sldChg chg="modSp mod modTransition">
        <pc:chgData name="Alfred Smith" userId="3c60a3631c0db8ad" providerId="LiveId" clId="{283C00B2-CDBD-4F5E-97ED-E43C485DE96E}" dt="2023-01-23T12:52:22.759" v="44"/>
        <pc:sldMkLst>
          <pc:docMk/>
          <pc:sldMk cId="3605358368" sldId="314"/>
        </pc:sldMkLst>
        <pc:spChg chg="mod">
          <ac:chgData name="Alfred Smith" userId="3c60a3631c0db8ad" providerId="LiveId" clId="{283C00B2-CDBD-4F5E-97ED-E43C485DE96E}" dt="2023-01-23T12:51:26.077" v="26"/>
          <ac:spMkLst>
            <pc:docMk/>
            <pc:sldMk cId="3605358368" sldId="314"/>
            <ac:spMk id="5" creationId="{DB0FCCAC-F655-452B-AA78-511E6507DA62}"/>
          </ac:spMkLst>
        </pc:spChg>
      </pc:sldChg>
      <pc:sldChg chg="modSp mod modTransition">
        <pc:chgData name="Alfred Smith" userId="3c60a3631c0db8ad" providerId="LiveId" clId="{283C00B2-CDBD-4F5E-97ED-E43C485DE96E}" dt="2023-01-23T12:52:22.759" v="44"/>
        <pc:sldMkLst>
          <pc:docMk/>
          <pc:sldMk cId="4106237347" sldId="315"/>
        </pc:sldMkLst>
        <pc:spChg chg="mod">
          <ac:chgData name="Alfred Smith" userId="3c60a3631c0db8ad" providerId="LiveId" clId="{283C00B2-CDBD-4F5E-97ED-E43C485DE96E}" dt="2023-01-23T12:51:23.169" v="25"/>
          <ac:spMkLst>
            <pc:docMk/>
            <pc:sldMk cId="4106237347" sldId="315"/>
            <ac:spMk id="5" creationId="{9C46357A-F9F5-4E38-8933-3E61D8ACE55C}"/>
          </ac:spMkLst>
        </pc:spChg>
      </pc:sldChg>
      <pc:sldChg chg="modSp mod modTransition">
        <pc:chgData name="Alfred Smith" userId="3c60a3631c0db8ad" providerId="LiveId" clId="{283C00B2-CDBD-4F5E-97ED-E43C485DE96E}" dt="2023-01-23T12:52:22.759" v="44"/>
        <pc:sldMkLst>
          <pc:docMk/>
          <pc:sldMk cId="1623593162" sldId="316"/>
        </pc:sldMkLst>
        <pc:spChg chg="mod">
          <ac:chgData name="Alfred Smith" userId="3c60a3631c0db8ad" providerId="LiveId" clId="{283C00B2-CDBD-4F5E-97ED-E43C485DE96E}" dt="2023-01-23T12:51:20.425" v="24"/>
          <ac:spMkLst>
            <pc:docMk/>
            <pc:sldMk cId="1623593162" sldId="316"/>
            <ac:spMk id="5" creationId="{B59CB433-AA7F-4844-8CE3-E244AF1CBC6C}"/>
          </ac:spMkLst>
        </pc:spChg>
      </pc:sldChg>
      <pc:sldChg chg="modSp mod modTransition">
        <pc:chgData name="Alfred Smith" userId="3c60a3631c0db8ad" providerId="LiveId" clId="{283C00B2-CDBD-4F5E-97ED-E43C485DE96E}" dt="2023-01-23T12:52:22.759" v="44"/>
        <pc:sldMkLst>
          <pc:docMk/>
          <pc:sldMk cId="1068250309" sldId="317"/>
        </pc:sldMkLst>
        <pc:spChg chg="mod">
          <ac:chgData name="Alfred Smith" userId="3c60a3631c0db8ad" providerId="LiveId" clId="{283C00B2-CDBD-4F5E-97ED-E43C485DE96E}" dt="2023-01-23T12:51:17.084" v="23"/>
          <ac:spMkLst>
            <pc:docMk/>
            <pc:sldMk cId="1068250309" sldId="317"/>
            <ac:spMk id="5" creationId="{1F49AA3B-859E-4C96-AA91-BE9FBB44D8EA}"/>
          </ac:spMkLst>
        </pc:spChg>
      </pc:sldChg>
      <pc:sldChg chg="modSp mod modTransition">
        <pc:chgData name="Alfred Smith" userId="3c60a3631c0db8ad" providerId="LiveId" clId="{283C00B2-CDBD-4F5E-97ED-E43C485DE96E}" dt="2023-01-23T12:52:22.759" v="44"/>
        <pc:sldMkLst>
          <pc:docMk/>
          <pc:sldMk cId="957075508" sldId="318"/>
        </pc:sldMkLst>
        <pc:spChg chg="mod">
          <ac:chgData name="Alfred Smith" userId="3c60a3631c0db8ad" providerId="LiveId" clId="{283C00B2-CDBD-4F5E-97ED-E43C485DE96E}" dt="2023-01-23T12:51:14.315" v="22"/>
          <ac:spMkLst>
            <pc:docMk/>
            <pc:sldMk cId="957075508" sldId="318"/>
            <ac:spMk id="5" creationId="{2F93D265-EBFA-4835-BA27-FC2DCA9309B4}"/>
          </ac:spMkLst>
        </pc:spChg>
      </pc:sldChg>
      <pc:sldChg chg="modSp mod modTransition">
        <pc:chgData name="Alfred Smith" userId="3c60a3631c0db8ad" providerId="LiveId" clId="{283C00B2-CDBD-4F5E-97ED-E43C485DE96E}" dt="2023-01-23T12:52:22.759" v="44"/>
        <pc:sldMkLst>
          <pc:docMk/>
          <pc:sldMk cId="3866986295" sldId="319"/>
        </pc:sldMkLst>
        <pc:spChg chg="mod">
          <ac:chgData name="Alfred Smith" userId="3c60a3631c0db8ad" providerId="LiveId" clId="{283C00B2-CDBD-4F5E-97ED-E43C485DE96E}" dt="2023-01-23T12:51:11.584" v="21"/>
          <ac:spMkLst>
            <pc:docMk/>
            <pc:sldMk cId="3866986295" sldId="319"/>
            <ac:spMk id="5" creationId="{888BAFF0-1591-4D1B-B454-6496E5B4767B}"/>
          </ac:spMkLst>
        </pc:spChg>
      </pc:sldChg>
      <pc:sldChg chg="modSp mod modTransition">
        <pc:chgData name="Alfred Smith" userId="3c60a3631c0db8ad" providerId="LiveId" clId="{283C00B2-CDBD-4F5E-97ED-E43C485DE96E}" dt="2023-01-23T12:52:22.759" v="44"/>
        <pc:sldMkLst>
          <pc:docMk/>
          <pc:sldMk cId="1133217834" sldId="320"/>
        </pc:sldMkLst>
        <pc:spChg chg="mod">
          <ac:chgData name="Alfred Smith" userId="3c60a3631c0db8ad" providerId="LiveId" clId="{283C00B2-CDBD-4F5E-97ED-E43C485DE96E}" dt="2023-01-23T12:51:08.781" v="20"/>
          <ac:spMkLst>
            <pc:docMk/>
            <pc:sldMk cId="1133217834" sldId="320"/>
            <ac:spMk id="5" creationId="{36D2EFAE-A739-4D2E-94B3-101721AB1BB8}"/>
          </ac:spMkLst>
        </pc:spChg>
      </pc:sldChg>
      <pc:sldChg chg="modSp mod modTransition">
        <pc:chgData name="Alfred Smith" userId="3c60a3631c0db8ad" providerId="LiveId" clId="{283C00B2-CDBD-4F5E-97ED-E43C485DE96E}" dt="2023-01-23T12:52:22.759" v="44"/>
        <pc:sldMkLst>
          <pc:docMk/>
          <pc:sldMk cId="378407111" sldId="321"/>
        </pc:sldMkLst>
        <pc:spChg chg="mod">
          <ac:chgData name="Alfred Smith" userId="3c60a3631c0db8ad" providerId="LiveId" clId="{283C00B2-CDBD-4F5E-97ED-E43C485DE96E}" dt="2023-01-23T12:51:05.870" v="19"/>
          <ac:spMkLst>
            <pc:docMk/>
            <pc:sldMk cId="378407111" sldId="321"/>
            <ac:spMk id="5" creationId="{E15CDA8F-7BD2-4A38-B462-09092ADF1FF3}"/>
          </ac:spMkLst>
        </pc:spChg>
      </pc:sldChg>
      <pc:sldChg chg="modSp mod modTransition">
        <pc:chgData name="Alfred Smith" userId="3c60a3631c0db8ad" providerId="LiveId" clId="{283C00B2-CDBD-4F5E-97ED-E43C485DE96E}" dt="2023-01-23T12:52:22.759" v="44"/>
        <pc:sldMkLst>
          <pc:docMk/>
          <pc:sldMk cId="1066987732" sldId="323"/>
        </pc:sldMkLst>
        <pc:spChg chg="mod">
          <ac:chgData name="Alfred Smith" userId="3c60a3631c0db8ad" providerId="LiveId" clId="{283C00B2-CDBD-4F5E-97ED-E43C485DE96E}" dt="2023-01-23T12:51:00.087" v="17"/>
          <ac:spMkLst>
            <pc:docMk/>
            <pc:sldMk cId="1066987732" sldId="323"/>
            <ac:spMk id="5" creationId="{F9251518-3AD3-44D2-BFBC-AE6BF9B5EABF}"/>
          </ac:spMkLst>
        </pc:spChg>
      </pc:sldChg>
      <pc:sldChg chg="modSp mod modTransition">
        <pc:chgData name="Alfred Smith" userId="3c60a3631c0db8ad" providerId="LiveId" clId="{283C00B2-CDBD-4F5E-97ED-E43C485DE96E}" dt="2023-01-23T12:52:22.759" v="44"/>
        <pc:sldMkLst>
          <pc:docMk/>
          <pc:sldMk cId="4048078061" sldId="324"/>
        </pc:sldMkLst>
        <pc:spChg chg="mod">
          <ac:chgData name="Alfred Smith" userId="3c60a3631c0db8ad" providerId="LiveId" clId="{283C00B2-CDBD-4F5E-97ED-E43C485DE96E}" dt="2023-01-23T12:50:57.128" v="16"/>
          <ac:spMkLst>
            <pc:docMk/>
            <pc:sldMk cId="4048078061" sldId="324"/>
            <ac:spMk id="5" creationId="{A19C3534-3680-4C0B-8191-C96BDC6B101F}"/>
          </ac:spMkLst>
        </pc:spChg>
      </pc:sldChg>
      <pc:sldChg chg="modSp mod modTransition">
        <pc:chgData name="Alfred Smith" userId="3c60a3631c0db8ad" providerId="LiveId" clId="{283C00B2-CDBD-4F5E-97ED-E43C485DE96E}" dt="2023-01-23T12:52:22.759" v="44"/>
        <pc:sldMkLst>
          <pc:docMk/>
          <pc:sldMk cId="430682781" sldId="325"/>
        </pc:sldMkLst>
        <pc:spChg chg="mod">
          <ac:chgData name="Alfred Smith" userId="3c60a3631c0db8ad" providerId="LiveId" clId="{283C00B2-CDBD-4F5E-97ED-E43C485DE96E}" dt="2023-01-23T12:50:54.267" v="15"/>
          <ac:spMkLst>
            <pc:docMk/>
            <pc:sldMk cId="430682781" sldId="325"/>
            <ac:spMk id="5" creationId="{2838269A-E35B-41A3-8409-93F65E466BBD}"/>
          </ac:spMkLst>
        </pc:spChg>
      </pc:sldChg>
      <pc:sldChg chg="modSp mod modTransition">
        <pc:chgData name="Alfred Smith" userId="3c60a3631c0db8ad" providerId="LiveId" clId="{283C00B2-CDBD-4F5E-97ED-E43C485DE96E}" dt="2023-01-23T12:52:22.759" v="44"/>
        <pc:sldMkLst>
          <pc:docMk/>
          <pc:sldMk cId="1920064323" sldId="326"/>
        </pc:sldMkLst>
        <pc:spChg chg="mod">
          <ac:chgData name="Alfred Smith" userId="3c60a3631c0db8ad" providerId="LiveId" clId="{283C00B2-CDBD-4F5E-97ED-E43C485DE96E}" dt="2023-01-23T12:50:50.654" v="14"/>
          <ac:spMkLst>
            <pc:docMk/>
            <pc:sldMk cId="1920064323" sldId="326"/>
            <ac:spMk id="5" creationId="{DE173345-8038-4969-9C85-DF91ADADA140}"/>
          </ac:spMkLst>
        </pc:spChg>
      </pc:sldChg>
      <pc:sldChg chg="modSp mod modTransition">
        <pc:chgData name="Alfred Smith" userId="3c60a3631c0db8ad" providerId="LiveId" clId="{283C00B2-CDBD-4F5E-97ED-E43C485DE96E}" dt="2023-01-23T12:52:22.759" v="44"/>
        <pc:sldMkLst>
          <pc:docMk/>
          <pc:sldMk cId="329978095" sldId="327"/>
        </pc:sldMkLst>
        <pc:spChg chg="mod">
          <ac:chgData name="Alfred Smith" userId="3c60a3631c0db8ad" providerId="LiveId" clId="{283C00B2-CDBD-4F5E-97ED-E43C485DE96E}" dt="2023-01-23T12:50:46.332" v="13"/>
          <ac:spMkLst>
            <pc:docMk/>
            <pc:sldMk cId="329978095" sldId="327"/>
            <ac:spMk id="5" creationId="{D6765D90-0F30-455E-B939-77DE8816EDC8}"/>
          </ac:spMkLst>
        </pc:spChg>
      </pc:sldChg>
      <pc:sldChg chg="modSp mod modTransition">
        <pc:chgData name="Alfred Smith" userId="3c60a3631c0db8ad" providerId="LiveId" clId="{283C00B2-CDBD-4F5E-97ED-E43C485DE96E}" dt="2023-01-23T12:52:22.759" v="44"/>
        <pc:sldMkLst>
          <pc:docMk/>
          <pc:sldMk cId="3450080140" sldId="328"/>
        </pc:sldMkLst>
        <pc:spChg chg="mod">
          <ac:chgData name="Alfred Smith" userId="3c60a3631c0db8ad" providerId="LiveId" clId="{283C00B2-CDBD-4F5E-97ED-E43C485DE96E}" dt="2023-01-23T12:50:43.545" v="12"/>
          <ac:spMkLst>
            <pc:docMk/>
            <pc:sldMk cId="3450080140" sldId="328"/>
            <ac:spMk id="5" creationId="{1D785EB7-3D25-41F3-898A-3CE4F4E0068B}"/>
          </ac:spMkLst>
        </pc:spChg>
      </pc:sldChg>
      <pc:sldChg chg="modSp mod modTransition">
        <pc:chgData name="Alfred Smith" userId="3c60a3631c0db8ad" providerId="LiveId" clId="{283C00B2-CDBD-4F5E-97ED-E43C485DE96E}" dt="2023-01-23T12:52:22.759" v="44"/>
        <pc:sldMkLst>
          <pc:docMk/>
          <pc:sldMk cId="2693006755" sldId="330"/>
        </pc:sldMkLst>
        <pc:spChg chg="mod">
          <ac:chgData name="Alfred Smith" userId="3c60a3631c0db8ad" providerId="LiveId" clId="{283C00B2-CDBD-4F5E-97ED-E43C485DE96E}" dt="2023-01-23T12:50:31.777" v="10"/>
          <ac:spMkLst>
            <pc:docMk/>
            <pc:sldMk cId="2693006755" sldId="330"/>
            <ac:spMk id="5" creationId="{CE95D7AD-E554-4E02-B045-90DF6577E308}"/>
          </ac:spMkLst>
        </pc:spChg>
      </pc:sldChg>
      <pc:sldChg chg="modSp mod modTransition">
        <pc:chgData name="Alfred Smith" userId="3c60a3631c0db8ad" providerId="LiveId" clId="{283C00B2-CDBD-4F5E-97ED-E43C485DE96E}" dt="2023-01-23T12:52:22.759" v="44"/>
        <pc:sldMkLst>
          <pc:docMk/>
          <pc:sldMk cId="444853221" sldId="331"/>
        </pc:sldMkLst>
        <pc:spChg chg="mod">
          <ac:chgData name="Alfred Smith" userId="3c60a3631c0db8ad" providerId="LiveId" clId="{283C00B2-CDBD-4F5E-97ED-E43C485DE96E}" dt="2023-01-23T12:50:29.041" v="9"/>
          <ac:spMkLst>
            <pc:docMk/>
            <pc:sldMk cId="444853221" sldId="331"/>
            <ac:spMk id="5" creationId="{EE0782A9-6AC3-4420-AC3E-54C8F43EDB6F}"/>
          </ac:spMkLst>
        </pc:spChg>
      </pc:sldChg>
      <pc:sldChg chg="modSp mod modTransition">
        <pc:chgData name="Alfred Smith" userId="3c60a3631c0db8ad" providerId="LiveId" clId="{283C00B2-CDBD-4F5E-97ED-E43C485DE96E}" dt="2023-01-23T12:52:22.759" v="44"/>
        <pc:sldMkLst>
          <pc:docMk/>
          <pc:sldMk cId="389726914" sldId="332"/>
        </pc:sldMkLst>
        <pc:spChg chg="mod">
          <ac:chgData name="Alfred Smith" userId="3c60a3631c0db8ad" providerId="LiveId" clId="{283C00B2-CDBD-4F5E-97ED-E43C485DE96E}" dt="2023-01-23T12:50:05.181" v="6" actId="14100"/>
          <ac:spMkLst>
            <pc:docMk/>
            <pc:sldMk cId="389726914" sldId="332"/>
            <ac:spMk id="7" creationId="{2852C7B9-278F-4C6A-854D-F057727F7BE5}"/>
          </ac:spMkLst>
        </pc:spChg>
      </pc:sldChg>
      <pc:sldChg chg="delSp modTransition modAnim">
        <pc:chgData name="Alfred Smith" userId="3c60a3631c0db8ad" providerId="LiveId" clId="{283C00B2-CDBD-4F5E-97ED-E43C485DE96E}" dt="2023-01-23T12:52:22.759" v="44"/>
        <pc:sldMkLst>
          <pc:docMk/>
          <pc:sldMk cId="3163095521" sldId="333"/>
        </pc:sldMkLst>
        <pc:picChg chg="del">
          <ac:chgData name="Alfred Smith" userId="3c60a3631c0db8ad" providerId="LiveId" clId="{283C00B2-CDBD-4F5E-97ED-E43C485DE96E}" dt="2023-01-23T12:52:22.759" v="44"/>
          <ac:picMkLst>
            <pc:docMk/>
            <pc:sldMk cId="3163095521" sldId="333"/>
            <ac:picMk id="4" creationId="{7038653F-2057-4D86-B5B2-2A338A96E6DE}"/>
          </ac:picMkLst>
        </pc:picChg>
      </pc:sldChg>
      <pc:sldChg chg="addSp delSp modSp mod modTransition modAnim">
        <pc:chgData name="Alfred Smith" userId="3c60a3631c0db8ad" providerId="LiveId" clId="{283C00B2-CDBD-4F5E-97ED-E43C485DE96E}" dt="2023-01-23T12:56:00.513" v="114"/>
        <pc:sldMkLst>
          <pc:docMk/>
          <pc:sldMk cId="1772297442" sldId="334"/>
        </pc:sldMkLst>
        <pc:spChg chg="add mod">
          <ac:chgData name="Alfred Smith" userId="3c60a3631c0db8ad" providerId="LiveId" clId="{283C00B2-CDBD-4F5E-97ED-E43C485DE96E}" dt="2023-01-23T12:56:00.513" v="114"/>
          <ac:spMkLst>
            <pc:docMk/>
            <pc:sldMk cId="1772297442" sldId="334"/>
            <ac:spMk id="2" creationId="{C65E9A4A-955B-E20A-9391-14C1265AAF15}"/>
          </ac:spMkLst>
        </pc:spChg>
        <pc:spChg chg="del">
          <ac:chgData name="Alfred Smith" userId="3c60a3631c0db8ad" providerId="LiveId" clId="{283C00B2-CDBD-4F5E-97ED-E43C485DE96E}" dt="2023-01-23T12:53:56.924" v="47" actId="478"/>
          <ac:spMkLst>
            <pc:docMk/>
            <pc:sldMk cId="1772297442" sldId="334"/>
            <ac:spMk id="6" creationId="{416C064E-628E-47C0-A712-DB178FE9901E}"/>
          </ac:spMkLst>
        </pc:spChg>
        <pc:picChg chg="del">
          <ac:chgData name="Alfred Smith" userId="3c60a3631c0db8ad" providerId="LiveId" clId="{283C00B2-CDBD-4F5E-97ED-E43C485DE96E}" dt="2023-01-23T12:52:22.759" v="44"/>
          <ac:picMkLst>
            <pc:docMk/>
            <pc:sldMk cId="1772297442" sldId="334"/>
            <ac:picMk id="5" creationId="{6DCD0AE7-6771-49A8-997D-2636CFE4CF3E}"/>
          </ac:picMkLst>
        </pc:picChg>
      </pc:sldChg>
      <pc:sldChg chg="addSp delSp modSp mod modTransition modAnim">
        <pc:chgData name="Alfred Smith" userId="3c60a3631c0db8ad" providerId="LiveId" clId="{283C00B2-CDBD-4F5E-97ED-E43C485DE96E}" dt="2023-01-23T12:56:02.025" v="115"/>
        <pc:sldMkLst>
          <pc:docMk/>
          <pc:sldMk cId="2850799132" sldId="335"/>
        </pc:sldMkLst>
        <pc:spChg chg="add mod">
          <ac:chgData name="Alfred Smith" userId="3c60a3631c0db8ad" providerId="LiveId" clId="{283C00B2-CDBD-4F5E-97ED-E43C485DE96E}" dt="2023-01-23T12:56:02.025" v="115"/>
          <ac:spMkLst>
            <pc:docMk/>
            <pc:sldMk cId="2850799132" sldId="335"/>
            <ac:spMk id="2" creationId="{5F319D3C-1318-2A92-B1A0-36F68CDA6AC7}"/>
          </ac:spMkLst>
        </pc:spChg>
        <pc:spChg chg="del">
          <ac:chgData name="Alfred Smith" userId="3c60a3631c0db8ad" providerId="LiveId" clId="{283C00B2-CDBD-4F5E-97ED-E43C485DE96E}" dt="2023-01-23T12:53:54.827" v="46" actId="478"/>
          <ac:spMkLst>
            <pc:docMk/>
            <pc:sldMk cId="2850799132" sldId="335"/>
            <ac:spMk id="6" creationId="{416C064E-628E-47C0-A712-DB178FE9901E}"/>
          </ac:spMkLst>
        </pc:spChg>
        <pc:picChg chg="del">
          <ac:chgData name="Alfred Smith" userId="3c60a3631c0db8ad" providerId="LiveId" clId="{283C00B2-CDBD-4F5E-97ED-E43C485DE96E}" dt="2023-01-23T12:52:22.759" v="44"/>
          <ac:picMkLst>
            <pc:docMk/>
            <pc:sldMk cId="2850799132" sldId="335"/>
            <ac:picMk id="8" creationId="{1A31E76C-5043-4286-88A6-DDCEE34039AA}"/>
          </ac:picMkLst>
        </pc:picChg>
      </pc:sldChg>
      <pc:sldChg chg="addSp delSp modSp mod modTransition modAnim">
        <pc:chgData name="Alfred Smith" userId="3c60a3631c0db8ad" providerId="LiveId" clId="{283C00B2-CDBD-4F5E-97ED-E43C485DE96E}" dt="2023-01-23T12:56:03.520" v="116"/>
        <pc:sldMkLst>
          <pc:docMk/>
          <pc:sldMk cId="341046309" sldId="336"/>
        </pc:sldMkLst>
        <pc:spChg chg="add mod">
          <ac:chgData name="Alfred Smith" userId="3c60a3631c0db8ad" providerId="LiveId" clId="{283C00B2-CDBD-4F5E-97ED-E43C485DE96E}" dt="2023-01-23T12:56:03.520" v="116"/>
          <ac:spMkLst>
            <pc:docMk/>
            <pc:sldMk cId="341046309" sldId="336"/>
            <ac:spMk id="3" creationId="{DFB84EDF-BE46-EE7F-CE2B-B7BD4948D272}"/>
          </ac:spMkLst>
        </pc:spChg>
        <pc:spChg chg="del">
          <ac:chgData name="Alfred Smith" userId="3c60a3631c0db8ad" providerId="LiveId" clId="{283C00B2-CDBD-4F5E-97ED-E43C485DE96E}" dt="2023-01-23T12:53:51.135" v="45" actId="478"/>
          <ac:spMkLst>
            <pc:docMk/>
            <pc:sldMk cId="341046309" sldId="336"/>
            <ac:spMk id="6" creationId="{416C064E-628E-47C0-A712-DB178FE9901E}"/>
          </ac:spMkLst>
        </pc:spChg>
        <pc:picChg chg="del">
          <ac:chgData name="Alfred Smith" userId="3c60a3631c0db8ad" providerId="LiveId" clId="{283C00B2-CDBD-4F5E-97ED-E43C485DE96E}" dt="2023-01-23T12:52:22.759" v="44"/>
          <ac:picMkLst>
            <pc:docMk/>
            <pc:sldMk cId="341046309" sldId="336"/>
            <ac:picMk id="2" creationId="{C3EF98EB-A52D-4A3F-B7CD-7E6243D6C52B}"/>
          </ac:picMkLst>
        </pc:picChg>
      </pc:sldChg>
      <pc:sldChg chg="addSp delSp modSp mod modTransition modAnim">
        <pc:chgData name="Alfred Smith" userId="3c60a3631c0db8ad" providerId="LiveId" clId="{283C00B2-CDBD-4F5E-97ED-E43C485DE96E}" dt="2023-01-23T12:55:55.132" v="110"/>
        <pc:sldMkLst>
          <pc:docMk/>
          <pc:sldMk cId="1461059970" sldId="337"/>
        </pc:sldMkLst>
        <pc:spChg chg="add mod">
          <ac:chgData name="Alfred Smith" userId="3c60a3631c0db8ad" providerId="LiveId" clId="{283C00B2-CDBD-4F5E-97ED-E43C485DE96E}" dt="2023-01-23T12:55:55.132" v="110"/>
          <ac:spMkLst>
            <pc:docMk/>
            <pc:sldMk cId="1461059970" sldId="337"/>
            <ac:spMk id="3" creationId="{16F2467C-9B88-8620-0B8B-5D8301745043}"/>
          </ac:spMkLst>
        </pc:spChg>
        <pc:spChg chg="del">
          <ac:chgData name="Alfred Smith" userId="3c60a3631c0db8ad" providerId="LiveId" clId="{283C00B2-CDBD-4F5E-97ED-E43C485DE96E}" dt="2023-01-23T12:54:07.326" v="51" actId="478"/>
          <ac:spMkLst>
            <pc:docMk/>
            <pc:sldMk cId="1461059970" sldId="337"/>
            <ac:spMk id="6" creationId="{416C064E-628E-47C0-A712-DB178FE9901E}"/>
          </ac:spMkLst>
        </pc:spChg>
        <pc:picChg chg="del">
          <ac:chgData name="Alfred Smith" userId="3c60a3631c0db8ad" providerId="LiveId" clId="{283C00B2-CDBD-4F5E-97ED-E43C485DE96E}" dt="2023-01-23T12:52:22.759" v="44"/>
          <ac:picMkLst>
            <pc:docMk/>
            <pc:sldMk cId="1461059970" sldId="337"/>
            <ac:picMk id="5" creationId="{C1D62726-62BE-4AB3-A786-0D73F1171063}"/>
          </ac:picMkLst>
        </pc:picChg>
      </pc:sldChg>
      <pc:sldChg chg="modSp mod modTransition">
        <pc:chgData name="Alfred Smith" userId="3c60a3631c0db8ad" providerId="LiveId" clId="{283C00B2-CDBD-4F5E-97ED-E43C485DE96E}" dt="2023-01-23T12:52:22.759" v="44"/>
        <pc:sldMkLst>
          <pc:docMk/>
          <pc:sldMk cId="1703713559" sldId="338"/>
        </pc:sldMkLst>
        <pc:spChg chg="mod">
          <ac:chgData name="Alfred Smith" userId="3c60a3631c0db8ad" providerId="LiveId" clId="{283C00B2-CDBD-4F5E-97ED-E43C485DE96E}" dt="2023-01-23T12:50:40.365" v="11"/>
          <ac:spMkLst>
            <pc:docMk/>
            <pc:sldMk cId="1703713559" sldId="338"/>
            <ac:spMk id="5" creationId="{E1521E7C-9C60-47FA-8C5D-2B61455A57E7}"/>
          </ac:spMkLst>
        </pc:spChg>
      </pc:sldChg>
      <pc:sldChg chg="modSp mod modTransition">
        <pc:chgData name="Alfred Smith" userId="3c60a3631c0db8ad" providerId="LiveId" clId="{283C00B2-CDBD-4F5E-97ED-E43C485DE96E}" dt="2023-01-23T12:52:22.759" v="44"/>
        <pc:sldMkLst>
          <pc:docMk/>
          <pc:sldMk cId="2632506133" sldId="339"/>
        </pc:sldMkLst>
        <pc:spChg chg="mod">
          <ac:chgData name="Alfred Smith" userId="3c60a3631c0db8ad" providerId="LiveId" clId="{283C00B2-CDBD-4F5E-97ED-E43C485DE96E}" dt="2023-01-23T12:51:02.987" v="18"/>
          <ac:spMkLst>
            <pc:docMk/>
            <pc:sldMk cId="2632506133" sldId="339"/>
            <ac:spMk id="3" creationId="{8303F6B5-66A6-40CA-A9AD-FE3FA45B732D}"/>
          </ac:spMkLst>
        </pc:spChg>
      </pc:sldChg>
      <pc:sldChg chg="modSp mod modTransition">
        <pc:chgData name="Alfred Smith" userId="3c60a3631c0db8ad" providerId="LiveId" clId="{283C00B2-CDBD-4F5E-97ED-E43C485DE96E}" dt="2023-01-23T12:52:22.759" v="44"/>
        <pc:sldMkLst>
          <pc:docMk/>
          <pc:sldMk cId="690888555" sldId="340"/>
        </pc:sldMkLst>
        <pc:spChg chg="mod">
          <ac:chgData name="Alfred Smith" userId="3c60a3631c0db8ad" providerId="LiveId" clId="{283C00B2-CDBD-4F5E-97ED-E43C485DE96E}" dt="2023-01-23T12:51:55.160" v="36"/>
          <ac:spMkLst>
            <pc:docMk/>
            <pc:sldMk cId="690888555" sldId="340"/>
            <ac:spMk id="2" creationId="{671E0C20-36B8-7164-7688-B48DE5D2A975}"/>
          </ac:spMkLst>
        </pc:spChg>
      </pc:sldChg>
      <pc:sldChg chg="modSp mod modTransition">
        <pc:chgData name="Alfred Smith" userId="3c60a3631c0db8ad" providerId="LiveId" clId="{283C00B2-CDBD-4F5E-97ED-E43C485DE96E}" dt="2023-01-23T12:52:22.759" v="44"/>
        <pc:sldMkLst>
          <pc:docMk/>
          <pc:sldMk cId="578732030" sldId="341"/>
        </pc:sldMkLst>
        <pc:spChg chg="mod">
          <ac:chgData name="Alfred Smith" userId="3c60a3631c0db8ad" providerId="LiveId" clId="{283C00B2-CDBD-4F5E-97ED-E43C485DE96E}" dt="2023-01-23T12:52:06.712" v="40"/>
          <ac:spMkLst>
            <pc:docMk/>
            <pc:sldMk cId="578732030" sldId="341"/>
            <ac:spMk id="5" creationId="{B5801788-FD8E-4476-BE89-A78CEBE49748}"/>
          </ac:spMkLst>
        </pc:spChg>
      </pc:sldChg>
      <pc:sldChg chg="modSp mod modTransition">
        <pc:chgData name="Alfred Smith" userId="3c60a3631c0db8ad" providerId="LiveId" clId="{283C00B2-CDBD-4F5E-97ED-E43C485DE96E}" dt="2023-01-23T12:52:22.759" v="44"/>
        <pc:sldMkLst>
          <pc:docMk/>
          <pc:sldMk cId="2482189275" sldId="342"/>
        </pc:sldMkLst>
        <pc:spChg chg="mod">
          <ac:chgData name="Alfred Smith" userId="3c60a3631c0db8ad" providerId="LiveId" clId="{283C00B2-CDBD-4F5E-97ED-E43C485DE96E}" dt="2023-01-23T12:52:09.562" v="41"/>
          <ac:spMkLst>
            <pc:docMk/>
            <pc:sldMk cId="2482189275" sldId="342"/>
            <ac:spMk id="5" creationId="{B5801788-FD8E-4476-BE89-A78CEBE49748}"/>
          </ac:spMkLst>
        </pc:spChg>
      </pc:sldChg>
      <pc:sldChg chg="modSp mod modTransition">
        <pc:chgData name="Alfred Smith" userId="3c60a3631c0db8ad" providerId="LiveId" clId="{283C00B2-CDBD-4F5E-97ED-E43C485DE96E}" dt="2023-01-23T12:52:22.759" v="44"/>
        <pc:sldMkLst>
          <pc:docMk/>
          <pc:sldMk cId="3063462165" sldId="343"/>
        </pc:sldMkLst>
        <pc:spChg chg="mod">
          <ac:chgData name="Alfred Smith" userId="3c60a3631c0db8ad" providerId="LiveId" clId="{283C00B2-CDBD-4F5E-97ED-E43C485DE96E}" dt="2023-01-23T12:52:12.110" v="42"/>
          <ac:spMkLst>
            <pc:docMk/>
            <pc:sldMk cId="3063462165" sldId="343"/>
            <ac:spMk id="5" creationId="{B5801788-FD8E-4476-BE89-A78CEBE49748}"/>
          </ac:spMkLst>
        </pc:spChg>
      </pc:sldChg>
      <pc:sldChg chg="modSp mod modTransition">
        <pc:chgData name="Alfred Smith" userId="3c60a3631c0db8ad" providerId="LiveId" clId="{283C00B2-CDBD-4F5E-97ED-E43C485DE96E}" dt="2023-01-23T12:52:22.759" v="44"/>
        <pc:sldMkLst>
          <pc:docMk/>
          <pc:sldMk cId="4096788850" sldId="344"/>
        </pc:sldMkLst>
        <pc:spChg chg="mod">
          <ac:chgData name="Alfred Smith" userId="3c60a3631c0db8ad" providerId="LiveId" clId="{283C00B2-CDBD-4F5E-97ED-E43C485DE96E}" dt="2023-01-23T12:52:14.887" v="43"/>
          <ac:spMkLst>
            <pc:docMk/>
            <pc:sldMk cId="4096788850" sldId="344"/>
            <ac:spMk id="3" creationId="{6609B9CA-00D3-4690-803B-074F63D5243D}"/>
          </ac:spMkLst>
        </pc:spChg>
      </pc:sldChg>
    </pc:docChg>
  </pc:docChgLst>
  <pc:docChgLst>
    <pc:chgData name="Leonie Smith" userId="fed1330f33f5650e" providerId="LiveId" clId="{D5689360-BE5E-4115-9847-FEFB7159B1F7}"/>
    <pc:docChg chg="modSld">
      <pc:chgData name="Leonie Smith" userId="fed1330f33f5650e" providerId="LiveId" clId="{D5689360-BE5E-4115-9847-FEFB7159B1F7}" dt="2023-08-21T06:38:49.134" v="620"/>
      <pc:docMkLst>
        <pc:docMk/>
      </pc:docMkLst>
      <pc:sldChg chg="addSp delSp modSp mod modTransition modAnim">
        <pc:chgData name="Leonie Smith" userId="fed1330f33f5650e" providerId="LiveId" clId="{D5689360-BE5E-4115-9847-FEFB7159B1F7}" dt="2023-08-21T06:38:49.134" v="620"/>
        <pc:sldMkLst>
          <pc:docMk/>
          <pc:sldMk cId="525752733" sldId="258"/>
        </pc:sldMkLst>
        <pc:picChg chg="add del mod ord">
          <ac:chgData name="Leonie Smith" userId="fed1330f33f5650e" providerId="LiveId" clId="{D5689360-BE5E-4115-9847-FEFB7159B1F7}" dt="2023-08-21T06:36:53.857" v="596"/>
          <ac:picMkLst>
            <pc:docMk/>
            <pc:sldMk cId="525752733" sldId="258"/>
            <ac:picMk id="6" creationId="{7D1E927E-CC0B-414B-0D71-B9AAB33D67D5}"/>
          </ac:picMkLst>
        </pc:picChg>
        <pc:picChg chg="add del mod">
          <ac:chgData name="Leonie Smith" userId="fed1330f33f5650e" providerId="LiveId" clId="{D5689360-BE5E-4115-9847-FEFB7159B1F7}" dt="2023-08-21T06:37:04.717" v="598"/>
          <ac:picMkLst>
            <pc:docMk/>
            <pc:sldMk cId="525752733" sldId="258"/>
            <ac:picMk id="7" creationId="{A61CD873-CE6F-C2F0-718F-7A84AB325EB3}"/>
          </ac:picMkLst>
        </pc:picChg>
        <pc:picChg chg="add del mod">
          <ac:chgData name="Leonie Smith" userId="fed1330f33f5650e" providerId="LiveId" clId="{D5689360-BE5E-4115-9847-FEFB7159B1F7}" dt="2023-08-18T06:25:50.046" v="3"/>
          <ac:picMkLst>
            <pc:docMk/>
            <pc:sldMk cId="525752733" sldId="258"/>
            <ac:picMk id="8" creationId="{31CBFF20-5C12-B1A7-0F83-9416227EFB99}"/>
          </ac:picMkLst>
        </pc:picChg>
        <pc:picChg chg="add del mod">
          <ac:chgData name="Leonie Smith" userId="fed1330f33f5650e" providerId="LiveId" clId="{D5689360-BE5E-4115-9847-FEFB7159B1F7}" dt="2023-08-18T06:25:55.190" v="4"/>
          <ac:picMkLst>
            <pc:docMk/>
            <pc:sldMk cId="525752733" sldId="258"/>
            <ac:picMk id="11" creationId="{0551F903-506A-9B22-FA4B-6EEC44C9E31C}"/>
          </ac:picMkLst>
        </pc:picChg>
        <pc:picChg chg="add del mod ord">
          <ac:chgData name="Leonie Smith" userId="fed1330f33f5650e" providerId="LiveId" clId="{D5689360-BE5E-4115-9847-FEFB7159B1F7}" dt="2023-08-21T06:37:13.195" v="599"/>
          <ac:picMkLst>
            <pc:docMk/>
            <pc:sldMk cId="525752733" sldId="258"/>
            <ac:picMk id="11" creationId="{1CAF0EBB-5049-03EA-4496-F7F7F912D4BF}"/>
          </ac:picMkLst>
        </pc:picChg>
        <pc:picChg chg="add del mod">
          <ac:chgData name="Leonie Smith" userId="fed1330f33f5650e" providerId="LiveId" clId="{D5689360-BE5E-4115-9847-FEFB7159B1F7}" dt="2023-08-21T06:36:46.608" v="595"/>
          <ac:picMkLst>
            <pc:docMk/>
            <pc:sldMk cId="525752733" sldId="258"/>
            <ac:picMk id="12" creationId="{DE30D995-A381-7C52-997C-0753D2FA6B83}"/>
          </ac:picMkLst>
        </pc:picChg>
        <pc:picChg chg="add del mod">
          <ac:chgData name="Leonie Smith" userId="fed1330f33f5650e" providerId="LiveId" clId="{D5689360-BE5E-4115-9847-FEFB7159B1F7}" dt="2023-08-21T06:37:20.565" v="601"/>
          <ac:picMkLst>
            <pc:docMk/>
            <pc:sldMk cId="525752733" sldId="258"/>
            <ac:picMk id="13" creationId="{6751210E-4A19-77CC-D149-EC1410643728}"/>
          </ac:picMkLst>
        </pc:picChg>
        <pc:picChg chg="add del mod ord">
          <ac:chgData name="Leonie Smith" userId="fed1330f33f5650e" providerId="LiveId" clId="{D5689360-BE5E-4115-9847-FEFB7159B1F7}" dt="2023-08-21T06:37:27.745" v="602"/>
          <ac:picMkLst>
            <pc:docMk/>
            <pc:sldMk cId="525752733" sldId="258"/>
            <ac:picMk id="17" creationId="{AC7FDFE7-8557-E1D4-2F50-7CC5E40C7655}"/>
          </ac:picMkLst>
        </pc:picChg>
        <pc:picChg chg="add del mod">
          <ac:chgData name="Leonie Smith" userId="fed1330f33f5650e" providerId="LiveId" clId="{D5689360-BE5E-4115-9847-FEFB7159B1F7}" dt="2023-08-21T06:37:33.867" v="604"/>
          <ac:picMkLst>
            <pc:docMk/>
            <pc:sldMk cId="525752733" sldId="258"/>
            <ac:picMk id="18" creationId="{B5646DF0-04B2-9C5D-0FE0-4565B6983C07}"/>
          </ac:picMkLst>
        </pc:picChg>
        <pc:picChg chg="add del mod ord">
          <ac:chgData name="Leonie Smith" userId="fed1330f33f5650e" providerId="LiveId" clId="{D5689360-BE5E-4115-9847-FEFB7159B1F7}" dt="2023-08-21T06:37:40.949" v="605"/>
          <ac:picMkLst>
            <pc:docMk/>
            <pc:sldMk cId="525752733" sldId="258"/>
            <ac:picMk id="22" creationId="{A582ED2B-57C3-EC67-7788-94CCFC62D6F8}"/>
          </ac:picMkLst>
        </pc:picChg>
        <pc:picChg chg="add del mod">
          <ac:chgData name="Leonie Smith" userId="fed1330f33f5650e" providerId="LiveId" clId="{D5689360-BE5E-4115-9847-FEFB7159B1F7}" dt="2023-08-21T06:37:49.719" v="607"/>
          <ac:picMkLst>
            <pc:docMk/>
            <pc:sldMk cId="525752733" sldId="258"/>
            <ac:picMk id="23" creationId="{7E104ED8-939A-8094-A357-F357A0928A5A}"/>
          </ac:picMkLst>
        </pc:picChg>
        <pc:picChg chg="add del mod ord">
          <ac:chgData name="Leonie Smith" userId="fed1330f33f5650e" providerId="LiveId" clId="{D5689360-BE5E-4115-9847-FEFB7159B1F7}" dt="2023-08-21T06:37:55.614" v="608"/>
          <ac:picMkLst>
            <pc:docMk/>
            <pc:sldMk cId="525752733" sldId="258"/>
            <ac:picMk id="28" creationId="{840F3912-A02F-1000-2523-00FF06ABABB7}"/>
          </ac:picMkLst>
        </pc:picChg>
        <pc:picChg chg="add del mod">
          <ac:chgData name="Leonie Smith" userId="fed1330f33f5650e" providerId="LiveId" clId="{D5689360-BE5E-4115-9847-FEFB7159B1F7}" dt="2023-08-21T06:37:57.703" v="610"/>
          <ac:picMkLst>
            <pc:docMk/>
            <pc:sldMk cId="525752733" sldId="258"/>
            <ac:picMk id="29" creationId="{304EEA07-C356-9B24-3DE0-0C193C45F231}"/>
          </ac:picMkLst>
        </pc:picChg>
        <pc:picChg chg="add del mod ord">
          <ac:chgData name="Leonie Smith" userId="fed1330f33f5650e" providerId="LiveId" clId="{D5689360-BE5E-4115-9847-FEFB7159B1F7}" dt="2023-08-21T06:38:03.348" v="611"/>
          <ac:picMkLst>
            <pc:docMk/>
            <pc:sldMk cId="525752733" sldId="258"/>
            <ac:picMk id="32" creationId="{F89ADA5A-3CF5-ECFB-070D-E91F0EE425D0}"/>
          </ac:picMkLst>
        </pc:picChg>
        <pc:picChg chg="add del mod">
          <ac:chgData name="Leonie Smith" userId="fed1330f33f5650e" providerId="LiveId" clId="{D5689360-BE5E-4115-9847-FEFB7159B1F7}" dt="2023-08-21T06:38:04.481" v="613"/>
          <ac:picMkLst>
            <pc:docMk/>
            <pc:sldMk cId="525752733" sldId="258"/>
            <ac:picMk id="33" creationId="{74D4EFEF-E2B7-4460-53B6-4A134FDC6BA4}"/>
          </ac:picMkLst>
        </pc:picChg>
        <pc:picChg chg="add del mod ord">
          <ac:chgData name="Leonie Smith" userId="fed1330f33f5650e" providerId="LiveId" clId="{D5689360-BE5E-4115-9847-FEFB7159B1F7}" dt="2023-08-21T06:38:11.747" v="614"/>
          <ac:picMkLst>
            <pc:docMk/>
            <pc:sldMk cId="525752733" sldId="258"/>
            <ac:picMk id="36" creationId="{6FDED0CB-12DD-9E7B-1CAA-99B622251C80}"/>
          </ac:picMkLst>
        </pc:picChg>
        <pc:picChg chg="add del mod">
          <ac:chgData name="Leonie Smith" userId="fed1330f33f5650e" providerId="LiveId" clId="{D5689360-BE5E-4115-9847-FEFB7159B1F7}" dt="2023-08-21T06:38:20.826" v="616"/>
          <ac:picMkLst>
            <pc:docMk/>
            <pc:sldMk cId="525752733" sldId="258"/>
            <ac:picMk id="37" creationId="{C347AFEF-6937-3FDD-0CE0-C311410E6CC4}"/>
          </ac:picMkLst>
        </pc:picChg>
        <pc:picChg chg="add del mod ord">
          <ac:chgData name="Leonie Smith" userId="fed1330f33f5650e" providerId="LiveId" clId="{D5689360-BE5E-4115-9847-FEFB7159B1F7}" dt="2023-08-21T06:38:28.419" v="617"/>
          <ac:picMkLst>
            <pc:docMk/>
            <pc:sldMk cId="525752733" sldId="258"/>
            <ac:picMk id="41" creationId="{12D8A391-CB63-3E8A-6C3C-126AAB4A0AE3}"/>
          </ac:picMkLst>
        </pc:picChg>
        <pc:picChg chg="add del mod">
          <ac:chgData name="Leonie Smith" userId="fed1330f33f5650e" providerId="LiveId" clId="{D5689360-BE5E-4115-9847-FEFB7159B1F7}" dt="2023-08-21T06:38:41.954" v="619"/>
          <ac:picMkLst>
            <pc:docMk/>
            <pc:sldMk cId="525752733" sldId="258"/>
            <ac:picMk id="42" creationId="{6E6ECF4C-C7A7-EDE2-2204-483B7260B647}"/>
          </ac:picMkLst>
        </pc:picChg>
        <pc:picChg chg="add del mod ord">
          <ac:chgData name="Leonie Smith" userId="fed1330f33f5650e" providerId="LiveId" clId="{D5689360-BE5E-4115-9847-FEFB7159B1F7}" dt="2023-08-21T06:38:49.134" v="620"/>
          <ac:picMkLst>
            <pc:docMk/>
            <pc:sldMk cId="525752733" sldId="258"/>
            <ac:picMk id="47" creationId="{B9BA7607-A49E-9AE4-5687-59A6C52FF00B}"/>
          </ac:picMkLst>
        </pc:picChg>
        <pc:picChg chg="add mod">
          <ac:chgData name="Leonie Smith" userId="fed1330f33f5650e" providerId="LiveId" clId="{D5689360-BE5E-4115-9847-FEFB7159B1F7}" dt="2023-08-21T06:38:49.134" v="620"/>
          <ac:picMkLst>
            <pc:docMk/>
            <pc:sldMk cId="525752733" sldId="258"/>
            <ac:picMk id="48" creationId="{5C35E031-E4FF-DDD9-659F-7DA9449E7D45}"/>
          </ac:picMkLst>
        </pc:picChg>
      </pc:sldChg>
      <pc:sldChg chg="addSp delSp modSp mod modTransition modAnim">
        <pc:chgData name="Leonie Smith" userId="fed1330f33f5650e" providerId="LiveId" clId="{D5689360-BE5E-4115-9847-FEFB7159B1F7}" dt="2023-08-21T04:57:08.339" v="186"/>
        <pc:sldMkLst>
          <pc:docMk/>
          <pc:sldMk cId="980020407" sldId="259"/>
        </pc:sldMkLst>
        <pc:picChg chg="add del mod">
          <ac:chgData name="Leonie Smith" userId="fed1330f33f5650e" providerId="LiveId" clId="{D5689360-BE5E-4115-9847-FEFB7159B1F7}" dt="2023-08-18T06:31:28.443" v="38"/>
          <ac:picMkLst>
            <pc:docMk/>
            <pc:sldMk cId="980020407" sldId="259"/>
            <ac:picMk id="6" creationId="{70736D52-CC38-DD16-18DD-7A528A9A4E3C}"/>
          </ac:picMkLst>
        </pc:picChg>
        <pc:picChg chg="add del mod ord">
          <ac:chgData name="Leonie Smith" userId="fed1330f33f5650e" providerId="LiveId" clId="{D5689360-BE5E-4115-9847-FEFB7159B1F7}" dt="2023-08-21T04:53:42.910" v="168"/>
          <ac:picMkLst>
            <pc:docMk/>
            <pc:sldMk cId="980020407" sldId="259"/>
            <ac:picMk id="9" creationId="{7041F398-4FEA-0A18-658F-DA4F889154E6}"/>
          </ac:picMkLst>
        </pc:picChg>
        <pc:picChg chg="add del mod">
          <ac:chgData name="Leonie Smith" userId="fed1330f33f5650e" providerId="LiveId" clId="{D5689360-BE5E-4115-9847-FEFB7159B1F7}" dt="2023-08-18T06:31:44.043" v="39"/>
          <ac:picMkLst>
            <pc:docMk/>
            <pc:sldMk cId="980020407" sldId="259"/>
            <ac:picMk id="9" creationId="{A7B66451-B1FD-D0CA-7914-494DB258A688}"/>
          </ac:picMkLst>
        </pc:picChg>
        <pc:picChg chg="add del mod">
          <ac:chgData name="Leonie Smith" userId="fed1330f33f5650e" providerId="LiveId" clId="{D5689360-BE5E-4115-9847-FEFB7159B1F7}" dt="2023-08-21T04:53:28.086" v="167"/>
          <ac:picMkLst>
            <pc:docMk/>
            <pc:sldMk cId="980020407" sldId="259"/>
            <ac:picMk id="10" creationId="{A71898D1-D9A2-7AF3-7E2D-D56B22520949}"/>
          </ac:picMkLst>
        </pc:picChg>
        <pc:picChg chg="add del mod">
          <ac:chgData name="Leonie Smith" userId="fed1330f33f5650e" providerId="LiveId" clId="{D5689360-BE5E-4115-9847-FEFB7159B1F7}" dt="2023-08-21T04:53:55.453" v="170"/>
          <ac:picMkLst>
            <pc:docMk/>
            <pc:sldMk cId="980020407" sldId="259"/>
            <ac:picMk id="11" creationId="{094BE4A9-CC97-9F55-AA7D-AAFBF6B7DF08}"/>
          </ac:picMkLst>
        </pc:picChg>
        <pc:picChg chg="add del mod ord">
          <ac:chgData name="Leonie Smith" userId="fed1330f33f5650e" providerId="LiveId" clId="{D5689360-BE5E-4115-9847-FEFB7159B1F7}" dt="2023-08-21T04:54:11.868" v="171"/>
          <ac:picMkLst>
            <pc:docMk/>
            <pc:sldMk cId="980020407" sldId="259"/>
            <ac:picMk id="15" creationId="{ECFCCFA1-1B4C-1E13-F3A4-4AEA264C59B8}"/>
          </ac:picMkLst>
        </pc:picChg>
        <pc:picChg chg="add del mod">
          <ac:chgData name="Leonie Smith" userId="fed1330f33f5650e" providerId="LiveId" clId="{D5689360-BE5E-4115-9847-FEFB7159B1F7}" dt="2023-08-21T04:54:38.405" v="173"/>
          <ac:picMkLst>
            <pc:docMk/>
            <pc:sldMk cId="980020407" sldId="259"/>
            <ac:picMk id="16" creationId="{A8DB67DC-7C38-D8AA-A6F9-160F2C55B2BE}"/>
          </ac:picMkLst>
        </pc:picChg>
        <pc:picChg chg="add del mod ord">
          <ac:chgData name="Leonie Smith" userId="fed1330f33f5650e" providerId="LiveId" clId="{D5689360-BE5E-4115-9847-FEFB7159B1F7}" dt="2023-08-21T04:54:54.153" v="174"/>
          <ac:picMkLst>
            <pc:docMk/>
            <pc:sldMk cId="980020407" sldId="259"/>
            <ac:picMk id="25" creationId="{64E3E2AF-C579-12F3-E286-528F91369BFB}"/>
          </ac:picMkLst>
        </pc:picChg>
        <pc:picChg chg="add del mod">
          <ac:chgData name="Leonie Smith" userId="fed1330f33f5650e" providerId="LiveId" clId="{D5689360-BE5E-4115-9847-FEFB7159B1F7}" dt="2023-08-21T04:54:57.128" v="176"/>
          <ac:picMkLst>
            <pc:docMk/>
            <pc:sldMk cId="980020407" sldId="259"/>
            <ac:picMk id="26" creationId="{9CEAAF53-B62C-4D3B-68D1-FC5CC18B40ED}"/>
          </ac:picMkLst>
        </pc:picChg>
        <pc:picChg chg="add del mod ord">
          <ac:chgData name="Leonie Smith" userId="fed1330f33f5650e" providerId="LiveId" clId="{D5689360-BE5E-4115-9847-FEFB7159B1F7}" dt="2023-08-21T04:55:12.928" v="177"/>
          <ac:picMkLst>
            <pc:docMk/>
            <pc:sldMk cId="980020407" sldId="259"/>
            <ac:picMk id="29" creationId="{C6A34622-6491-8FBC-5DE0-A221A2BA1D3C}"/>
          </ac:picMkLst>
        </pc:picChg>
        <pc:picChg chg="add del mod">
          <ac:chgData name="Leonie Smith" userId="fed1330f33f5650e" providerId="LiveId" clId="{D5689360-BE5E-4115-9847-FEFB7159B1F7}" dt="2023-08-21T04:55:18.321" v="179"/>
          <ac:picMkLst>
            <pc:docMk/>
            <pc:sldMk cId="980020407" sldId="259"/>
            <ac:picMk id="30" creationId="{FD12FE1C-67B6-5E2C-2AFF-50DC50AED57F}"/>
          </ac:picMkLst>
        </pc:picChg>
        <pc:picChg chg="add del mod ord">
          <ac:chgData name="Leonie Smith" userId="fed1330f33f5650e" providerId="LiveId" clId="{D5689360-BE5E-4115-9847-FEFB7159B1F7}" dt="2023-08-21T04:55:33.473" v="180"/>
          <ac:picMkLst>
            <pc:docMk/>
            <pc:sldMk cId="980020407" sldId="259"/>
            <ac:picMk id="34" creationId="{6CE3A61F-8D30-BE9D-8E12-0E52F97C8335}"/>
          </ac:picMkLst>
        </pc:picChg>
        <pc:picChg chg="add del mod">
          <ac:chgData name="Leonie Smith" userId="fed1330f33f5650e" providerId="LiveId" clId="{D5689360-BE5E-4115-9847-FEFB7159B1F7}" dt="2023-08-21T04:56:21.510" v="182"/>
          <ac:picMkLst>
            <pc:docMk/>
            <pc:sldMk cId="980020407" sldId="259"/>
            <ac:picMk id="35" creationId="{1205473B-7235-DDD9-A96D-B28B9A0EAB45}"/>
          </ac:picMkLst>
        </pc:picChg>
        <pc:picChg chg="add del mod ord">
          <ac:chgData name="Leonie Smith" userId="fed1330f33f5650e" providerId="LiveId" clId="{D5689360-BE5E-4115-9847-FEFB7159B1F7}" dt="2023-08-21T04:56:36.515" v="183"/>
          <ac:picMkLst>
            <pc:docMk/>
            <pc:sldMk cId="980020407" sldId="259"/>
            <ac:picMk id="40" creationId="{A8853E79-CAB1-DF75-BE10-F9CEE2CE4F78}"/>
          </ac:picMkLst>
        </pc:picChg>
        <pc:picChg chg="add del mod">
          <ac:chgData name="Leonie Smith" userId="fed1330f33f5650e" providerId="LiveId" clId="{D5689360-BE5E-4115-9847-FEFB7159B1F7}" dt="2023-08-21T04:56:53.311" v="185"/>
          <ac:picMkLst>
            <pc:docMk/>
            <pc:sldMk cId="980020407" sldId="259"/>
            <ac:picMk id="41" creationId="{279F4493-B0E9-E9D8-18DC-E670A4E4D901}"/>
          </ac:picMkLst>
        </pc:picChg>
        <pc:picChg chg="add del mod ord">
          <ac:chgData name="Leonie Smith" userId="fed1330f33f5650e" providerId="LiveId" clId="{D5689360-BE5E-4115-9847-FEFB7159B1F7}" dt="2023-08-21T04:57:08.339" v="186"/>
          <ac:picMkLst>
            <pc:docMk/>
            <pc:sldMk cId="980020407" sldId="259"/>
            <ac:picMk id="46" creationId="{252639D8-97FA-1CD3-9C29-9EAE4AEE3AB0}"/>
          </ac:picMkLst>
        </pc:picChg>
        <pc:picChg chg="add mod">
          <ac:chgData name="Leonie Smith" userId="fed1330f33f5650e" providerId="LiveId" clId="{D5689360-BE5E-4115-9847-FEFB7159B1F7}" dt="2023-08-21T04:57:08.339" v="186"/>
          <ac:picMkLst>
            <pc:docMk/>
            <pc:sldMk cId="980020407" sldId="259"/>
            <ac:picMk id="47" creationId="{24F69B0F-C9B1-6F0A-4EFF-8254445B14C5}"/>
          </ac:picMkLst>
        </pc:picChg>
      </pc:sldChg>
      <pc:sldChg chg="addSp delSp modSp mod modTransition modAnim">
        <pc:chgData name="Leonie Smith" userId="fed1330f33f5650e" providerId="LiveId" clId="{D5689360-BE5E-4115-9847-FEFB7159B1F7}" dt="2023-08-21T04:58:25.780" v="195"/>
        <pc:sldMkLst>
          <pc:docMk/>
          <pc:sldMk cId="983591882" sldId="260"/>
        </pc:sldMkLst>
        <pc:picChg chg="add del mod">
          <ac:chgData name="Leonie Smith" userId="fed1330f33f5650e" providerId="LiveId" clId="{D5689360-BE5E-4115-9847-FEFB7159B1F7}" dt="2023-08-18T06:34:32.386" v="42"/>
          <ac:picMkLst>
            <pc:docMk/>
            <pc:sldMk cId="983591882" sldId="260"/>
            <ac:picMk id="6" creationId="{C8D9DA09-7827-D539-A961-92E4C08BD92C}"/>
          </ac:picMkLst>
        </pc:picChg>
        <pc:picChg chg="add del mod ord">
          <ac:chgData name="Leonie Smith" userId="fed1330f33f5650e" providerId="LiveId" clId="{D5689360-BE5E-4115-9847-FEFB7159B1F7}" dt="2023-08-21T04:57:43.268" v="189"/>
          <ac:picMkLst>
            <pc:docMk/>
            <pc:sldMk cId="983591882" sldId="260"/>
            <ac:picMk id="8" creationId="{5ED10908-B3FA-FF89-DA22-5B0ADF7428B6}"/>
          </ac:picMkLst>
        </pc:picChg>
        <pc:picChg chg="add del mod">
          <ac:chgData name="Leonie Smith" userId="fed1330f33f5650e" providerId="LiveId" clId="{D5689360-BE5E-4115-9847-FEFB7159B1F7}" dt="2023-08-21T04:57:58.049" v="191"/>
          <ac:picMkLst>
            <pc:docMk/>
            <pc:sldMk cId="983591882" sldId="260"/>
            <ac:picMk id="9" creationId="{490D6353-A7DD-7434-1F87-42E3F08B0A09}"/>
          </ac:picMkLst>
        </pc:picChg>
        <pc:picChg chg="add del mod">
          <ac:chgData name="Leonie Smith" userId="fed1330f33f5650e" providerId="LiveId" clId="{D5689360-BE5E-4115-9847-FEFB7159B1F7}" dt="2023-08-18T06:34:41.495" v="43"/>
          <ac:picMkLst>
            <pc:docMk/>
            <pc:sldMk cId="983591882" sldId="260"/>
            <ac:picMk id="11" creationId="{2FB361A1-C8C4-F0C3-36B2-B20A4F6546B1}"/>
          </ac:picMkLst>
        </pc:picChg>
        <pc:picChg chg="add del mod">
          <ac:chgData name="Leonie Smith" userId="fed1330f33f5650e" providerId="LiveId" clId="{D5689360-BE5E-4115-9847-FEFB7159B1F7}" dt="2023-08-21T04:57:34.629" v="188"/>
          <ac:picMkLst>
            <pc:docMk/>
            <pc:sldMk cId="983591882" sldId="260"/>
            <ac:picMk id="12" creationId="{9D141CF3-06C6-32BB-1C17-5467902A228E}"/>
          </ac:picMkLst>
        </pc:picChg>
        <pc:picChg chg="add del mod ord">
          <ac:chgData name="Leonie Smith" userId="fed1330f33f5650e" providerId="LiveId" clId="{D5689360-BE5E-4115-9847-FEFB7159B1F7}" dt="2023-08-21T04:58:07.706" v="192"/>
          <ac:picMkLst>
            <pc:docMk/>
            <pc:sldMk cId="983591882" sldId="260"/>
            <ac:picMk id="14" creationId="{D5026975-994C-973E-BDCC-62818CC2742D}"/>
          </ac:picMkLst>
        </pc:picChg>
        <pc:picChg chg="add del mod">
          <ac:chgData name="Leonie Smith" userId="fed1330f33f5650e" providerId="LiveId" clId="{D5689360-BE5E-4115-9847-FEFB7159B1F7}" dt="2023-08-21T04:58:16.107" v="194"/>
          <ac:picMkLst>
            <pc:docMk/>
            <pc:sldMk cId="983591882" sldId="260"/>
            <ac:picMk id="15" creationId="{55A3FCB2-E9F8-1114-12E3-2B87FDA91587}"/>
          </ac:picMkLst>
        </pc:picChg>
        <pc:picChg chg="add del mod ord">
          <ac:chgData name="Leonie Smith" userId="fed1330f33f5650e" providerId="LiveId" clId="{D5689360-BE5E-4115-9847-FEFB7159B1F7}" dt="2023-08-21T04:58:25.780" v="195"/>
          <ac:picMkLst>
            <pc:docMk/>
            <pc:sldMk cId="983591882" sldId="260"/>
            <ac:picMk id="19" creationId="{1DEA39F4-C698-09C4-F1A0-4CA714C801E2}"/>
          </ac:picMkLst>
        </pc:picChg>
        <pc:picChg chg="add mod">
          <ac:chgData name="Leonie Smith" userId="fed1330f33f5650e" providerId="LiveId" clId="{D5689360-BE5E-4115-9847-FEFB7159B1F7}" dt="2023-08-21T04:58:25.780" v="195"/>
          <ac:picMkLst>
            <pc:docMk/>
            <pc:sldMk cId="983591882" sldId="260"/>
            <ac:picMk id="20" creationId="{9F53F42F-77B0-DB78-B164-DC5673E77B48}"/>
          </ac:picMkLst>
        </pc:picChg>
      </pc:sldChg>
      <pc:sldChg chg="addSp delSp modSp mod modTransition modAnim">
        <pc:chgData name="Leonie Smith" userId="fed1330f33f5650e" providerId="LiveId" clId="{D5689360-BE5E-4115-9847-FEFB7159B1F7}" dt="2023-08-21T05:07:27.364" v="210"/>
        <pc:sldMkLst>
          <pc:docMk/>
          <pc:sldMk cId="168569125" sldId="261"/>
        </pc:sldMkLst>
        <pc:picChg chg="add del mod">
          <ac:chgData name="Leonie Smith" userId="fed1330f33f5650e" providerId="LiveId" clId="{D5689360-BE5E-4115-9847-FEFB7159B1F7}" dt="2023-08-18T06:35:41.223" v="46"/>
          <ac:picMkLst>
            <pc:docMk/>
            <pc:sldMk cId="168569125" sldId="261"/>
            <ac:picMk id="7" creationId="{E1534BB3-0A7E-31F6-163F-60B320D3D5D9}"/>
          </ac:picMkLst>
        </pc:picChg>
        <pc:picChg chg="add del mod">
          <ac:chgData name="Leonie Smith" userId="fed1330f33f5650e" providerId="LiveId" clId="{D5689360-BE5E-4115-9847-FEFB7159B1F7}" dt="2023-08-18T06:36:00.143" v="47"/>
          <ac:picMkLst>
            <pc:docMk/>
            <pc:sldMk cId="168569125" sldId="261"/>
            <ac:picMk id="10" creationId="{813407DD-C221-BF83-8C5D-F5FFA2699694}"/>
          </ac:picMkLst>
        </pc:picChg>
        <pc:picChg chg="add del mod">
          <ac:chgData name="Leonie Smith" userId="fed1330f33f5650e" providerId="LiveId" clId="{D5689360-BE5E-4115-9847-FEFB7159B1F7}" dt="2023-08-21T05:05:51.005" v="197"/>
          <ac:picMkLst>
            <pc:docMk/>
            <pc:sldMk cId="168569125" sldId="261"/>
            <ac:picMk id="11" creationId="{5CE2D58C-A6FF-5D90-EE1E-E293C1338DC6}"/>
          </ac:picMkLst>
        </pc:picChg>
        <pc:picChg chg="add del mod ord">
          <ac:chgData name="Leonie Smith" userId="fed1330f33f5650e" providerId="LiveId" clId="{D5689360-BE5E-4115-9847-FEFB7159B1F7}" dt="2023-08-21T05:06:08.493" v="198"/>
          <ac:picMkLst>
            <pc:docMk/>
            <pc:sldMk cId="168569125" sldId="261"/>
            <ac:picMk id="16" creationId="{C2690631-4D1F-4D86-BFD8-706B37B18B36}"/>
          </ac:picMkLst>
        </pc:picChg>
        <pc:picChg chg="add del mod">
          <ac:chgData name="Leonie Smith" userId="fed1330f33f5650e" providerId="LiveId" clId="{D5689360-BE5E-4115-9847-FEFB7159B1F7}" dt="2023-08-21T05:06:10.377" v="200"/>
          <ac:picMkLst>
            <pc:docMk/>
            <pc:sldMk cId="168569125" sldId="261"/>
            <ac:picMk id="17" creationId="{6D372993-2283-5B34-646B-66973D74F574}"/>
          </ac:picMkLst>
        </pc:picChg>
        <pc:picChg chg="add del mod ord">
          <ac:chgData name="Leonie Smith" userId="fed1330f33f5650e" providerId="LiveId" clId="{D5689360-BE5E-4115-9847-FEFB7159B1F7}" dt="2023-08-21T05:06:17.017" v="201"/>
          <ac:picMkLst>
            <pc:docMk/>
            <pc:sldMk cId="168569125" sldId="261"/>
            <ac:picMk id="20" creationId="{9FF4C701-00AC-E5A0-DC7D-19FBFF0BD1A6}"/>
          </ac:picMkLst>
        </pc:picChg>
        <pc:picChg chg="add del mod">
          <ac:chgData name="Leonie Smith" userId="fed1330f33f5650e" providerId="LiveId" clId="{D5689360-BE5E-4115-9847-FEFB7159B1F7}" dt="2023-08-21T05:06:24.250" v="203"/>
          <ac:picMkLst>
            <pc:docMk/>
            <pc:sldMk cId="168569125" sldId="261"/>
            <ac:picMk id="21" creationId="{019F3FCF-D423-C3B2-4807-7C6A62A7D144}"/>
          </ac:picMkLst>
        </pc:picChg>
        <pc:picChg chg="add del mod ord">
          <ac:chgData name="Leonie Smith" userId="fed1330f33f5650e" providerId="LiveId" clId="{D5689360-BE5E-4115-9847-FEFB7159B1F7}" dt="2023-08-21T05:06:45.444" v="204"/>
          <ac:picMkLst>
            <pc:docMk/>
            <pc:sldMk cId="168569125" sldId="261"/>
            <ac:picMk id="24" creationId="{31C7282E-63BB-C2FB-0BA9-80B11C96EC74}"/>
          </ac:picMkLst>
        </pc:picChg>
        <pc:picChg chg="add del mod">
          <ac:chgData name="Leonie Smith" userId="fed1330f33f5650e" providerId="LiveId" clId="{D5689360-BE5E-4115-9847-FEFB7159B1F7}" dt="2023-08-21T05:06:46.678" v="206"/>
          <ac:picMkLst>
            <pc:docMk/>
            <pc:sldMk cId="168569125" sldId="261"/>
            <ac:picMk id="25" creationId="{89B8AA86-F962-34EA-84B2-ED25C4823ACE}"/>
          </ac:picMkLst>
        </pc:picChg>
        <pc:picChg chg="add del mod ord">
          <ac:chgData name="Leonie Smith" userId="fed1330f33f5650e" providerId="LiveId" clId="{D5689360-BE5E-4115-9847-FEFB7159B1F7}" dt="2023-08-21T05:07:02.906" v="207"/>
          <ac:picMkLst>
            <pc:docMk/>
            <pc:sldMk cId="168569125" sldId="261"/>
            <ac:picMk id="28" creationId="{410CE92C-99D4-6526-3DEC-CE6B9581F458}"/>
          </ac:picMkLst>
        </pc:picChg>
        <pc:picChg chg="add del mod">
          <ac:chgData name="Leonie Smith" userId="fed1330f33f5650e" providerId="LiveId" clId="{D5689360-BE5E-4115-9847-FEFB7159B1F7}" dt="2023-08-21T05:07:04.449" v="209"/>
          <ac:picMkLst>
            <pc:docMk/>
            <pc:sldMk cId="168569125" sldId="261"/>
            <ac:picMk id="29" creationId="{D45D697F-03F0-A169-BF4A-1F22DDCA44A5}"/>
          </ac:picMkLst>
        </pc:picChg>
        <pc:picChg chg="add del mod ord">
          <ac:chgData name="Leonie Smith" userId="fed1330f33f5650e" providerId="LiveId" clId="{D5689360-BE5E-4115-9847-FEFB7159B1F7}" dt="2023-08-21T05:07:27.364" v="210"/>
          <ac:picMkLst>
            <pc:docMk/>
            <pc:sldMk cId="168569125" sldId="261"/>
            <ac:picMk id="31" creationId="{B3B05F08-42EB-9AA5-1F38-FD08F5477D99}"/>
          </ac:picMkLst>
        </pc:picChg>
        <pc:picChg chg="add mod">
          <ac:chgData name="Leonie Smith" userId="fed1330f33f5650e" providerId="LiveId" clId="{D5689360-BE5E-4115-9847-FEFB7159B1F7}" dt="2023-08-21T05:07:27.364" v="210"/>
          <ac:picMkLst>
            <pc:docMk/>
            <pc:sldMk cId="168569125" sldId="261"/>
            <ac:picMk id="32" creationId="{AF84FFC5-F26E-6019-8EFF-4D3C1AB95B1C}"/>
          </ac:picMkLst>
        </pc:picChg>
      </pc:sldChg>
      <pc:sldChg chg="addSp modSp">
        <pc:chgData name="Leonie Smith" userId="fed1330f33f5650e" providerId="LiveId" clId="{D5689360-BE5E-4115-9847-FEFB7159B1F7}" dt="2023-08-18T06:37:02.642" v="48"/>
        <pc:sldMkLst>
          <pc:docMk/>
          <pc:sldMk cId="3355606737" sldId="262"/>
        </pc:sldMkLst>
        <pc:picChg chg="add mod">
          <ac:chgData name="Leonie Smith" userId="fed1330f33f5650e" providerId="LiveId" clId="{D5689360-BE5E-4115-9847-FEFB7159B1F7}" dt="2023-08-18T06:37:02.642" v="48"/>
          <ac:picMkLst>
            <pc:docMk/>
            <pc:sldMk cId="3355606737" sldId="262"/>
            <ac:picMk id="6" creationId="{B40C9902-FB9D-8F39-EBD8-5737C5936C0F}"/>
          </ac:picMkLst>
        </pc:picChg>
      </pc:sldChg>
      <pc:sldChg chg="addSp modSp">
        <pc:chgData name="Leonie Smith" userId="fed1330f33f5650e" providerId="LiveId" clId="{D5689360-BE5E-4115-9847-FEFB7159B1F7}" dt="2023-08-18T06:38:17.627" v="49"/>
        <pc:sldMkLst>
          <pc:docMk/>
          <pc:sldMk cId="4108464800" sldId="264"/>
        </pc:sldMkLst>
        <pc:picChg chg="add mod">
          <ac:chgData name="Leonie Smith" userId="fed1330f33f5650e" providerId="LiveId" clId="{D5689360-BE5E-4115-9847-FEFB7159B1F7}" dt="2023-08-18T06:38:17.627" v="49"/>
          <ac:picMkLst>
            <pc:docMk/>
            <pc:sldMk cId="4108464800" sldId="264"/>
            <ac:picMk id="6" creationId="{AFEB5F3F-3EF8-3039-74E9-1056741647C8}"/>
          </ac:picMkLst>
        </pc:picChg>
      </pc:sldChg>
      <pc:sldChg chg="addSp delSp modSp mod modTransition modAnim">
        <pc:chgData name="Leonie Smith" userId="fed1330f33f5650e" providerId="LiveId" clId="{D5689360-BE5E-4115-9847-FEFB7159B1F7}" dt="2023-08-21T05:12:00.073" v="216"/>
        <pc:sldMkLst>
          <pc:docMk/>
          <pc:sldMk cId="1367905874" sldId="267"/>
        </pc:sldMkLst>
        <pc:picChg chg="add del mod">
          <ac:chgData name="Leonie Smith" userId="fed1330f33f5650e" providerId="LiveId" clId="{D5689360-BE5E-4115-9847-FEFB7159B1F7}" dt="2023-08-18T06:39:32.483" v="52"/>
          <ac:picMkLst>
            <pc:docMk/>
            <pc:sldMk cId="1367905874" sldId="267"/>
            <ac:picMk id="6" creationId="{9D608C37-9A42-3D46-104C-B7F89F630D25}"/>
          </ac:picMkLst>
        </pc:picChg>
        <pc:picChg chg="add del mod">
          <ac:chgData name="Leonie Smith" userId="fed1330f33f5650e" providerId="LiveId" clId="{D5689360-BE5E-4115-9847-FEFB7159B1F7}" dt="2023-08-18T06:39:43.624" v="53"/>
          <ac:picMkLst>
            <pc:docMk/>
            <pc:sldMk cId="1367905874" sldId="267"/>
            <ac:picMk id="9" creationId="{41D86E5F-FB98-4F7F-E627-90DD785E3A95}"/>
          </ac:picMkLst>
        </pc:picChg>
        <pc:picChg chg="add del mod">
          <ac:chgData name="Leonie Smith" userId="fed1330f33f5650e" providerId="LiveId" clId="{D5689360-BE5E-4115-9847-FEFB7159B1F7}" dt="2023-08-21T05:11:39.302" v="212"/>
          <ac:picMkLst>
            <pc:docMk/>
            <pc:sldMk cId="1367905874" sldId="267"/>
            <ac:picMk id="10" creationId="{1F7529E5-55A0-0515-786A-75CA5F5BC092}"/>
          </ac:picMkLst>
        </pc:picChg>
        <pc:picChg chg="add del mod ord">
          <ac:chgData name="Leonie Smith" userId="fed1330f33f5650e" providerId="LiveId" clId="{D5689360-BE5E-4115-9847-FEFB7159B1F7}" dt="2023-08-21T05:11:48.918" v="213"/>
          <ac:picMkLst>
            <pc:docMk/>
            <pc:sldMk cId="1367905874" sldId="267"/>
            <ac:picMk id="11" creationId="{0A66669E-E38E-BBE2-FDE4-8E2B09C6C101}"/>
          </ac:picMkLst>
        </pc:picChg>
        <pc:picChg chg="add del mod">
          <ac:chgData name="Leonie Smith" userId="fed1330f33f5650e" providerId="LiveId" clId="{D5689360-BE5E-4115-9847-FEFB7159B1F7}" dt="2023-08-21T05:11:50.316" v="215"/>
          <ac:picMkLst>
            <pc:docMk/>
            <pc:sldMk cId="1367905874" sldId="267"/>
            <ac:picMk id="12" creationId="{44637170-5E57-2646-0CB0-446D8A746112}"/>
          </ac:picMkLst>
        </pc:picChg>
        <pc:picChg chg="add del mod ord">
          <ac:chgData name="Leonie Smith" userId="fed1330f33f5650e" providerId="LiveId" clId="{D5689360-BE5E-4115-9847-FEFB7159B1F7}" dt="2023-08-21T05:12:00.073" v="216"/>
          <ac:picMkLst>
            <pc:docMk/>
            <pc:sldMk cId="1367905874" sldId="267"/>
            <ac:picMk id="15" creationId="{B9B9D83D-8167-C9DF-1CBE-C5D9D4A11DC8}"/>
          </ac:picMkLst>
        </pc:picChg>
        <pc:picChg chg="add mod">
          <ac:chgData name="Leonie Smith" userId="fed1330f33f5650e" providerId="LiveId" clId="{D5689360-BE5E-4115-9847-FEFB7159B1F7}" dt="2023-08-21T05:12:00.073" v="216"/>
          <ac:picMkLst>
            <pc:docMk/>
            <pc:sldMk cId="1367905874" sldId="267"/>
            <ac:picMk id="16" creationId="{2C8B6646-A400-1DE4-937C-9367BA61429F}"/>
          </ac:picMkLst>
        </pc:picChg>
      </pc:sldChg>
      <pc:sldChg chg="addSp delSp modSp mod modTransition modAnim">
        <pc:chgData name="Leonie Smith" userId="fed1330f33f5650e" providerId="LiveId" clId="{D5689360-BE5E-4115-9847-FEFB7159B1F7}" dt="2023-08-21T04:52:51.068" v="165"/>
        <pc:sldMkLst>
          <pc:docMk/>
          <pc:sldMk cId="3011863555" sldId="269"/>
        </pc:sldMkLst>
        <pc:picChg chg="add del mod">
          <ac:chgData name="Leonie Smith" userId="fed1330f33f5650e" providerId="LiveId" clId="{D5689360-BE5E-4115-9847-FEFB7159B1F7}" dt="2023-08-18T06:26:25.821" v="7"/>
          <ac:picMkLst>
            <pc:docMk/>
            <pc:sldMk cId="3011863555" sldId="269"/>
            <ac:picMk id="7" creationId="{210BD41B-E761-9DA8-71C3-2ED29E96C354}"/>
          </ac:picMkLst>
        </pc:picChg>
        <pc:picChg chg="add del mod ord">
          <ac:chgData name="Leonie Smith" userId="fed1330f33f5650e" providerId="LiveId" clId="{D5689360-BE5E-4115-9847-FEFB7159B1F7}" dt="2023-08-21T04:51:24.598" v="153"/>
          <ac:picMkLst>
            <pc:docMk/>
            <pc:sldMk cId="3011863555" sldId="269"/>
            <ac:picMk id="7" creationId="{C413625A-8073-280F-0D51-8B7A6716ECF9}"/>
          </ac:picMkLst>
        </pc:picChg>
        <pc:picChg chg="add del mod">
          <ac:chgData name="Leonie Smith" userId="fed1330f33f5650e" providerId="LiveId" clId="{D5689360-BE5E-4115-9847-FEFB7159B1F7}" dt="2023-08-21T04:51:25.881" v="155"/>
          <ac:picMkLst>
            <pc:docMk/>
            <pc:sldMk cId="3011863555" sldId="269"/>
            <ac:picMk id="8" creationId="{F93B00DB-8795-8E7C-BA31-67A7FA8733B9}"/>
          </ac:picMkLst>
        </pc:picChg>
        <pc:picChg chg="add del mod">
          <ac:chgData name="Leonie Smith" userId="fed1330f33f5650e" providerId="LiveId" clId="{D5689360-BE5E-4115-9847-FEFB7159B1F7}" dt="2023-08-18T06:26:31.116" v="8"/>
          <ac:picMkLst>
            <pc:docMk/>
            <pc:sldMk cId="3011863555" sldId="269"/>
            <ac:picMk id="10" creationId="{D6535E87-76B0-462D-6CCA-90909C0153A8}"/>
          </ac:picMkLst>
        </pc:picChg>
        <pc:picChg chg="add del mod ord">
          <ac:chgData name="Leonie Smith" userId="fed1330f33f5650e" providerId="LiveId" clId="{D5689360-BE5E-4115-9847-FEFB7159B1F7}" dt="2023-08-21T04:51:33.209" v="156"/>
          <ac:picMkLst>
            <pc:docMk/>
            <pc:sldMk cId="3011863555" sldId="269"/>
            <ac:picMk id="11" creationId="{11C9EEAF-406D-967B-85BD-79C4F555F031}"/>
          </ac:picMkLst>
        </pc:picChg>
        <pc:picChg chg="add del mod">
          <ac:chgData name="Leonie Smith" userId="fed1330f33f5650e" providerId="LiveId" clId="{D5689360-BE5E-4115-9847-FEFB7159B1F7}" dt="2023-08-18T06:26:32.652" v="10"/>
          <ac:picMkLst>
            <pc:docMk/>
            <pc:sldMk cId="3011863555" sldId="269"/>
            <ac:picMk id="11" creationId="{FE2BB28B-9FA2-73FA-8FC7-A1CC7233A66C}"/>
          </ac:picMkLst>
        </pc:picChg>
        <pc:picChg chg="add del mod">
          <ac:chgData name="Leonie Smith" userId="fed1330f33f5650e" providerId="LiveId" clId="{D5689360-BE5E-4115-9847-FEFB7159B1F7}" dt="2023-08-21T04:51:34.325" v="158"/>
          <ac:picMkLst>
            <pc:docMk/>
            <pc:sldMk cId="3011863555" sldId="269"/>
            <ac:picMk id="12" creationId="{3763207B-4071-4A72-8E3D-07C508F30906}"/>
          </ac:picMkLst>
        </pc:picChg>
        <pc:picChg chg="add del mod ord">
          <ac:chgData name="Leonie Smith" userId="fed1330f33f5650e" providerId="LiveId" clId="{D5689360-BE5E-4115-9847-FEFB7159B1F7}" dt="2023-08-18T06:26:47.555" v="11"/>
          <ac:picMkLst>
            <pc:docMk/>
            <pc:sldMk cId="3011863555" sldId="269"/>
            <ac:picMk id="13" creationId="{466C9DBB-9F94-4684-0F8B-4BE69FCFE58C}"/>
          </ac:picMkLst>
        </pc:picChg>
        <pc:picChg chg="add del mod">
          <ac:chgData name="Leonie Smith" userId="fed1330f33f5650e" providerId="LiveId" clId="{D5689360-BE5E-4115-9847-FEFB7159B1F7}" dt="2023-08-18T06:27:01.617" v="13"/>
          <ac:picMkLst>
            <pc:docMk/>
            <pc:sldMk cId="3011863555" sldId="269"/>
            <ac:picMk id="14" creationId="{118EE641-3A65-C418-24E6-15D67B45DD41}"/>
          </ac:picMkLst>
        </pc:picChg>
        <pc:picChg chg="add del mod ord">
          <ac:chgData name="Leonie Smith" userId="fed1330f33f5650e" providerId="LiveId" clId="{D5689360-BE5E-4115-9847-FEFB7159B1F7}" dt="2023-08-21T04:51:49.715" v="159"/>
          <ac:picMkLst>
            <pc:docMk/>
            <pc:sldMk cId="3011863555" sldId="269"/>
            <ac:picMk id="15" creationId="{DD310EDD-8D89-4BB5-DABE-C356254CDE6A}"/>
          </ac:picMkLst>
        </pc:picChg>
        <pc:picChg chg="add del mod">
          <ac:chgData name="Leonie Smith" userId="fed1330f33f5650e" providerId="LiveId" clId="{D5689360-BE5E-4115-9847-FEFB7159B1F7}" dt="2023-08-21T04:52:03.862" v="161"/>
          <ac:picMkLst>
            <pc:docMk/>
            <pc:sldMk cId="3011863555" sldId="269"/>
            <ac:picMk id="16" creationId="{1FECD87E-D040-1DC1-4E12-5311040EEAC0}"/>
          </ac:picMkLst>
        </pc:picChg>
        <pc:picChg chg="add del mod ord">
          <ac:chgData name="Leonie Smith" userId="fed1330f33f5650e" providerId="LiveId" clId="{D5689360-BE5E-4115-9847-FEFB7159B1F7}" dt="2023-08-18T06:27:16.955" v="14"/>
          <ac:picMkLst>
            <pc:docMk/>
            <pc:sldMk cId="3011863555" sldId="269"/>
            <ac:picMk id="18" creationId="{FF694CB5-932C-54D9-0C1A-2C5B8163F42A}"/>
          </ac:picMkLst>
        </pc:picChg>
        <pc:picChg chg="add del mod">
          <ac:chgData name="Leonie Smith" userId="fed1330f33f5650e" providerId="LiveId" clId="{D5689360-BE5E-4115-9847-FEFB7159B1F7}" dt="2023-08-18T06:27:44.053" v="16"/>
          <ac:picMkLst>
            <pc:docMk/>
            <pc:sldMk cId="3011863555" sldId="269"/>
            <ac:picMk id="19" creationId="{1F5580F9-AC19-B1FC-46E3-E6A0BF28E1D8}"/>
          </ac:picMkLst>
        </pc:picChg>
        <pc:picChg chg="add del mod ord">
          <ac:chgData name="Leonie Smith" userId="fed1330f33f5650e" providerId="LiveId" clId="{D5689360-BE5E-4115-9847-FEFB7159B1F7}" dt="2023-08-21T04:52:20.042" v="162"/>
          <ac:picMkLst>
            <pc:docMk/>
            <pc:sldMk cId="3011863555" sldId="269"/>
            <ac:picMk id="20" creationId="{06C8B322-89A9-1DD2-F6F7-91D1AA376289}"/>
          </ac:picMkLst>
        </pc:picChg>
        <pc:picChg chg="add del mod">
          <ac:chgData name="Leonie Smith" userId="fed1330f33f5650e" providerId="LiveId" clId="{D5689360-BE5E-4115-9847-FEFB7159B1F7}" dt="2023-08-21T04:52:35.784" v="164"/>
          <ac:picMkLst>
            <pc:docMk/>
            <pc:sldMk cId="3011863555" sldId="269"/>
            <ac:picMk id="21" creationId="{1C440E5E-81A9-2BE1-ABC1-1192962ECFC8}"/>
          </ac:picMkLst>
        </pc:picChg>
        <pc:picChg chg="add del mod ord">
          <ac:chgData name="Leonie Smith" userId="fed1330f33f5650e" providerId="LiveId" clId="{D5689360-BE5E-4115-9847-FEFB7159B1F7}" dt="2023-08-18T06:27:59.444" v="17"/>
          <ac:picMkLst>
            <pc:docMk/>
            <pc:sldMk cId="3011863555" sldId="269"/>
            <ac:picMk id="25" creationId="{13CD3069-3C73-B6B8-5B45-AA695DC27253}"/>
          </ac:picMkLst>
        </pc:picChg>
        <pc:picChg chg="add del mod ord">
          <ac:chgData name="Leonie Smith" userId="fed1330f33f5650e" providerId="LiveId" clId="{D5689360-BE5E-4115-9847-FEFB7159B1F7}" dt="2023-08-21T04:52:51.068" v="165"/>
          <ac:picMkLst>
            <pc:docMk/>
            <pc:sldMk cId="3011863555" sldId="269"/>
            <ac:picMk id="25" creationId="{7E1CA4C1-91E9-0A39-A76F-4D0B9554851F}"/>
          </ac:picMkLst>
        </pc:picChg>
        <pc:picChg chg="add del mod">
          <ac:chgData name="Leonie Smith" userId="fed1330f33f5650e" providerId="LiveId" clId="{D5689360-BE5E-4115-9847-FEFB7159B1F7}" dt="2023-08-18T06:28:11.751" v="19"/>
          <ac:picMkLst>
            <pc:docMk/>
            <pc:sldMk cId="3011863555" sldId="269"/>
            <ac:picMk id="26" creationId="{280473E9-1218-5A27-AD05-2012C0402293}"/>
          </ac:picMkLst>
        </pc:picChg>
        <pc:picChg chg="add mod">
          <ac:chgData name="Leonie Smith" userId="fed1330f33f5650e" providerId="LiveId" clId="{D5689360-BE5E-4115-9847-FEFB7159B1F7}" dt="2023-08-21T04:52:51.068" v="165"/>
          <ac:picMkLst>
            <pc:docMk/>
            <pc:sldMk cId="3011863555" sldId="269"/>
            <ac:picMk id="26" creationId="{30296AEB-AD70-B08F-B7A8-9D91CDFE2367}"/>
          </ac:picMkLst>
        </pc:picChg>
        <pc:picChg chg="add del mod ord">
          <ac:chgData name="Leonie Smith" userId="fed1330f33f5650e" providerId="LiveId" clId="{D5689360-BE5E-4115-9847-FEFB7159B1F7}" dt="2023-08-18T06:28:28.927" v="20"/>
          <ac:picMkLst>
            <pc:docMk/>
            <pc:sldMk cId="3011863555" sldId="269"/>
            <ac:picMk id="30" creationId="{D64E7679-6391-4CD2-8296-7A8AF11FFD98}"/>
          </ac:picMkLst>
        </pc:picChg>
        <pc:picChg chg="add del mod">
          <ac:chgData name="Leonie Smith" userId="fed1330f33f5650e" providerId="LiveId" clId="{D5689360-BE5E-4115-9847-FEFB7159B1F7}" dt="2023-08-18T06:28:41.333" v="22"/>
          <ac:picMkLst>
            <pc:docMk/>
            <pc:sldMk cId="3011863555" sldId="269"/>
            <ac:picMk id="31" creationId="{51E7A3D4-CF4F-2FCF-2837-51D8AAC5E333}"/>
          </ac:picMkLst>
        </pc:picChg>
        <pc:picChg chg="add del mod ord">
          <ac:chgData name="Leonie Smith" userId="fed1330f33f5650e" providerId="LiveId" clId="{D5689360-BE5E-4115-9847-FEFB7159B1F7}" dt="2023-08-18T06:28:57.853" v="23"/>
          <ac:picMkLst>
            <pc:docMk/>
            <pc:sldMk cId="3011863555" sldId="269"/>
            <ac:picMk id="35" creationId="{73417823-62DD-B66D-86A6-32DD7255A68B}"/>
          </ac:picMkLst>
        </pc:picChg>
        <pc:picChg chg="add del mod">
          <ac:chgData name="Leonie Smith" userId="fed1330f33f5650e" providerId="LiveId" clId="{D5689360-BE5E-4115-9847-FEFB7159B1F7}" dt="2023-08-18T06:29:12.880" v="25"/>
          <ac:picMkLst>
            <pc:docMk/>
            <pc:sldMk cId="3011863555" sldId="269"/>
            <ac:picMk id="36" creationId="{EE285285-A7AA-8E4B-784C-88DEB351CCD3}"/>
          </ac:picMkLst>
        </pc:picChg>
        <pc:picChg chg="add del mod ord">
          <ac:chgData name="Leonie Smith" userId="fed1330f33f5650e" providerId="LiveId" clId="{D5689360-BE5E-4115-9847-FEFB7159B1F7}" dt="2023-08-18T06:29:29.056" v="26"/>
          <ac:picMkLst>
            <pc:docMk/>
            <pc:sldMk cId="3011863555" sldId="269"/>
            <ac:picMk id="40" creationId="{A02D16AE-6EAC-364B-A711-CFD7E3E7C113}"/>
          </ac:picMkLst>
        </pc:picChg>
        <pc:picChg chg="add del mod">
          <ac:chgData name="Leonie Smith" userId="fed1330f33f5650e" providerId="LiveId" clId="{D5689360-BE5E-4115-9847-FEFB7159B1F7}" dt="2023-08-18T06:29:41.789" v="28"/>
          <ac:picMkLst>
            <pc:docMk/>
            <pc:sldMk cId="3011863555" sldId="269"/>
            <ac:picMk id="41" creationId="{B56078B3-9AE1-807E-018F-54878A192208}"/>
          </ac:picMkLst>
        </pc:picChg>
        <pc:picChg chg="add del mod ord">
          <ac:chgData name="Leonie Smith" userId="fed1330f33f5650e" providerId="LiveId" clId="{D5689360-BE5E-4115-9847-FEFB7159B1F7}" dt="2023-08-18T06:29:57.577" v="29"/>
          <ac:picMkLst>
            <pc:docMk/>
            <pc:sldMk cId="3011863555" sldId="269"/>
            <ac:picMk id="45" creationId="{5CA81CCA-7564-B54D-585A-9D8996BEF7A5}"/>
          </ac:picMkLst>
        </pc:picChg>
        <pc:picChg chg="add del mod">
          <ac:chgData name="Leonie Smith" userId="fed1330f33f5650e" providerId="LiveId" clId="{D5689360-BE5E-4115-9847-FEFB7159B1F7}" dt="2023-08-18T06:30:10.704" v="31"/>
          <ac:picMkLst>
            <pc:docMk/>
            <pc:sldMk cId="3011863555" sldId="269"/>
            <ac:picMk id="46" creationId="{FD9676E9-7282-6D98-BF2A-1A33F5023E3A}"/>
          </ac:picMkLst>
        </pc:picChg>
        <pc:picChg chg="add del mod ord">
          <ac:chgData name="Leonie Smith" userId="fed1330f33f5650e" providerId="LiveId" clId="{D5689360-BE5E-4115-9847-FEFB7159B1F7}" dt="2023-08-18T06:30:27.994" v="32"/>
          <ac:picMkLst>
            <pc:docMk/>
            <pc:sldMk cId="3011863555" sldId="269"/>
            <ac:picMk id="50" creationId="{602F5248-47CC-8881-83CD-EB48839B2A20}"/>
          </ac:picMkLst>
        </pc:picChg>
        <pc:picChg chg="add del mod">
          <ac:chgData name="Leonie Smith" userId="fed1330f33f5650e" providerId="LiveId" clId="{D5689360-BE5E-4115-9847-FEFB7159B1F7}" dt="2023-08-18T06:30:41.442" v="34"/>
          <ac:picMkLst>
            <pc:docMk/>
            <pc:sldMk cId="3011863555" sldId="269"/>
            <ac:picMk id="51" creationId="{FE600BB9-7A0C-E457-6AB0-D8E4BD6A335A}"/>
          </ac:picMkLst>
        </pc:picChg>
        <pc:picChg chg="add del mod ord">
          <ac:chgData name="Leonie Smith" userId="fed1330f33f5650e" providerId="LiveId" clId="{D5689360-BE5E-4115-9847-FEFB7159B1F7}" dt="2023-08-18T06:30:58.400" v="35"/>
          <ac:picMkLst>
            <pc:docMk/>
            <pc:sldMk cId="3011863555" sldId="269"/>
            <ac:picMk id="55" creationId="{8348EDCD-D884-24FF-0B6F-07D5E147C88F}"/>
          </ac:picMkLst>
        </pc:picChg>
        <pc:picChg chg="add del mod">
          <ac:chgData name="Leonie Smith" userId="fed1330f33f5650e" providerId="LiveId" clId="{D5689360-BE5E-4115-9847-FEFB7159B1F7}" dt="2023-08-21T04:51:14.898" v="152"/>
          <ac:picMkLst>
            <pc:docMk/>
            <pc:sldMk cId="3011863555" sldId="269"/>
            <ac:picMk id="56" creationId="{DE0461A6-99B0-CEB1-10EC-AC41C94E7664}"/>
          </ac:picMkLst>
        </pc:picChg>
      </pc:sldChg>
      <pc:sldChg chg="addSp delSp modSp mod modTransition modAnim">
        <pc:chgData name="Leonie Smith" userId="fed1330f33f5650e" providerId="LiveId" clId="{D5689360-BE5E-4115-9847-FEFB7159B1F7}" dt="2023-08-21T05:20:19.765" v="258"/>
        <pc:sldMkLst>
          <pc:docMk/>
          <pc:sldMk cId="3136930047" sldId="270"/>
        </pc:sldMkLst>
        <pc:picChg chg="add del mod">
          <ac:chgData name="Leonie Smith" userId="fed1330f33f5650e" providerId="LiveId" clId="{D5689360-BE5E-4115-9847-FEFB7159B1F7}" dt="2023-08-21T05:13:22.647" v="218"/>
          <ac:picMkLst>
            <pc:docMk/>
            <pc:sldMk cId="3136930047" sldId="270"/>
            <ac:picMk id="6" creationId="{F9019EAA-463B-5A3F-30D5-E4D7438F3C32}"/>
          </ac:picMkLst>
        </pc:picChg>
        <pc:picChg chg="add del mod">
          <ac:chgData name="Leonie Smith" userId="fed1330f33f5650e" providerId="LiveId" clId="{D5689360-BE5E-4115-9847-FEFB7159B1F7}" dt="2023-08-21T05:13:28.393" v="219"/>
          <ac:picMkLst>
            <pc:docMk/>
            <pc:sldMk cId="3136930047" sldId="270"/>
            <ac:picMk id="10" creationId="{CFD1881B-C156-1BDB-2F19-F51EBF0A47BE}"/>
          </ac:picMkLst>
        </pc:picChg>
        <pc:picChg chg="add del mod">
          <ac:chgData name="Leonie Smith" userId="fed1330f33f5650e" providerId="LiveId" clId="{D5689360-BE5E-4115-9847-FEFB7159B1F7}" dt="2023-08-21T05:13:29.561" v="221"/>
          <ac:picMkLst>
            <pc:docMk/>
            <pc:sldMk cId="3136930047" sldId="270"/>
            <ac:picMk id="11" creationId="{17F9C43F-E4FE-0EDE-EB66-A02A6417D43D}"/>
          </ac:picMkLst>
        </pc:picChg>
        <pc:picChg chg="add del mod ord">
          <ac:chgData name="Leonie Smith" userId="fed1330f33f5650e" providerId="LiveId" clId="{D5689360-BE5E-4115-9847-FEFB7159B1F7}" dt="2023-08-21T05:13:40.703" v="222"/>
          <ac:picMkLst>
            <pc:docMk/>
            <pc:sldMk cId="3136930047" sldId="270"/>
            <ac:picMk id="14" creationId="{DEB9A502-BED1-BB34-B31F-659764966F82}"/>
          </ac:picMkLst>
        </pc:picChg>
        <pc:picChg chg="add del mod">
          <ac:chgData name="Leonie Smith" userId="fed1330f33f5650e" providerId="LiveId" clId="{D5689360-BE5E-4115-9847-FEFB7159B1F7}" dt="2023-08-21T05:13:42.065" v="224"/>
          <ac:picMkLst>
            <pc:docMk/>
            <pc:sldMk cId="3136930047" sldId="270"/>
            <ac:picMk id="15" creationId="{526C19B7-BFE4-B273-7AC1-8D1A53908811}"/>
          </ac:picMkLst>
        </pc:picChg>
        <pc:picChg chg="add del mod ord">
          <ac:chgData name="Leonie Smith" userId="fed1330f33f5650e" providerId="LiveId" clId="{D5689360-BE5E-4115-9847-FEFB7159B1F7}" dt="2023-08-21T05:14:03.573" v="225"/>
          <ac:picMkLst>
            <pc:docMk/>
            <pc:sldMk cId="3136930047" sldId="270"/>
            <ac:picMk id="17" creationId="{072B2A3E-4308-962B-4D2F-B78F00D4BE29}"/>
          </ac:picMkLst>
        </pc:picChg>
        <pc:picChg chg="add del mod">
          <ac:chgData name="Leonie Smith" userId="fed1330f33f5650e" providerId="LiveId" clId="{D5689360-BE5E-4115-9847-FEFB7159B1F7}" dt="2023-08-21T05:14:18.216" v="227"/>
          <ac:picMkLst>
            <pc:docMk/>
            <pc:sldMk cId="3136930047" sldId="270"/>
            <ac:picMk id="18" creationId="{7181C790-BC44-CA2D-24F7-F0BC71BA5406}"/>
          </ac:picMkLst>
        </pc:picChg>
        <pc:picChg chg="add del mod ord">
          <ac:chgData name="Leonie Smith" userId="fed1330f33f5650e" providerId="LiveId" clId="{D5689360-BE5E-4115-9847-FEFB7159B1F7}" dt="2023-08-21T05:14:40.655" v="228"/>
          <ac:picMkLst>
            <pc:docMk/>
            <pc:sldMk cId="3136930047" sldId="270"/>
            <ac:picMk id="23" creationId="{AA10D30D-41A8-341F-8531-21ABDF5EF5EF}"/>
          </ac:picMkLst>
        </pc:picChg>
        <pc:picChg chg="add del mod">
          <ac:chgData name="Leonie Smith" userId="fed1330f33f5650e" providerId="LiveId" clId="{D5689360-BE5E-4115-9847-FEFB7159B1F7}" dt="2023-08-21T05:14:48.620" v="230"/>
          <ac:picMkLst>
            <pc:docMk/>
            <pc:sldMk cId="3136930047" sldId="270"/>
            <ac:picMk id="24" creationId="{2DD83D36-6D57-9FA4-1432-1A0EDA1C3C35}"/>
          </ac:picMkLst>
        </pc:picChg>
        <pc:picChg chg="add del mod ord">
          <ac:chgData name="Leonie Smith" userId="fed1330f33f5650e" providerId="LiveId" clId="{D5689360-BE5E-4115-9847-FEFB7159B1F7}" dt="2023-08-21T05:15:00.323" v="231"/>
          <ac:picMkLst>
            <pc:docMk/>
            <pc:sldMk cId="3136930047" sldId="270"/>
            <ac:picMk id="28" creationId="{CCC311A5-8385-ADB5-C4D6-3012B10F0C5A}"/>
          </ac:picMkLst>
        </pc:picChg>
        <pc:picChg chg="add del mod">
          <ac:chgData name="Leonie Smith" userId="fed1330f33f5650e" providerId="LiveId" clId="{D5689360-BE5E-4115-9847-FEFB7159B1F7}" dt="2023-08-21T05:15:17.246" v="233"/>
          <ac:picMkLst>
            <pc:docMk/>
            <pc:sldMk cId="3136930047" sldId="270"/>
            <ac:picMk id="29" creationId="{12FF9AF0-9306-8630-8EDF-440C3D85E543}"/>
          </ac:picMkLst>
        </pc:picChg>
        <pc:picChg chg="add del mod ord">
          <ac:chgData name="Leonie Smith" userId="fed1330f33f5650e" providerId="LiveId" clId="{D5689360-BE5E-4115-9847-FEFB7159B1F7}" dt="2023-08-21T05:15:27.873" v="234"/>
          <ac:picMkLst>
            <pc:docMk/>
            <pc:sldMk cId="3136930047" sldId="270"/>
            <ac:picMk id="32" creationId="{155776A1-19C2-A805-AC80-B2D4AA74B446}"/>
          </ac:picMkLst>
        </pc:picChg>
        <pc:picChg chg="add del mod">
          <ac:chgData name="Leonie Smith" userId="fed1330f33f5650e" providerId="LiveId" clId="{D5689360-BE5E-4115-9847-FEFB7159B1F7}" dt="2023-08-21T05:15:29.190" v="236"/>
          <ac:picMkLst>
            <pc:docMk/>
            <pc:sldMk cId="3136930047" sldId="270"/>
            <ac:picMk id="33" creationId="{D174C0D7-CC43-64E8-6AD7-B06D46DD1064}"/>
          </ac:picMkLst>
        </pc:picChg>
        <pc:picChg chg="add del mod ord">
          <ac:chgData name="Leonie Smith" userId="fed1330f33f5650e" providerId="LiveId" clId="{D5689360-BE5E-4115-9847-FEFB7159B1F7}" dt="2023-08-21T05:15:52.320" v="237"/>
          <ac:picMkLst>
            <pc:docMk/>
            <pc:sldMk cId="3136930047" sldId="270"/>
            <ac:picMk id="35" creationId="{FBACE923-BD9E-F551-2605-5E22C5993CD2}"/>
          </ac:picMkLst>
        </pc:picChg>
        <pc:picChg chg="add del mod">
          <ac:chgData name="Leonie Smith" userId="fed1330f33f5650e" providerId="LiveId" clId="{D5689360-BE5E-4115-9847-FEFB7159B1F7}" dt="2023-08-21T05:16:04.396" v="239"/>
          <ac:picMkLst>
            <pc:docMk/>
            <pc:sldMk cId="3136930047" sldId="270"/>
            <ac:picMk id="36" creationId="{124BBBF2-C67E-C201-A352-F83D6CEDE01E}"/>
          </ac:picMkLst>
        </pc:picChg>
        <pc:picChg chg="add del mod ord">
          <ac:chgData name="Leonie Smith" userId="fed1330f33f5650e" providerId="LiveId" clId="{D5689360-BE5E-4115-9847-FEFB7159B1F7}" dt="2023-08-21T05:16:13.361" v="240"/>
          <ac:picMkLst>
            <pc:docMk/>
            <pc:sldMk cId="3136930047" sldId="270"/>
            <ac:picMk id="40" creationId="{C0BFE4D3-B800-3A82-D8C1-180FC0553513}"/>
          </ac:picMkLst>
        </pc:picChg>
        <pc:picChg chg="add del mod">
          <ac:chgData name="Leonie Smith" userId="fed1330f33f5650e" providerId="LiveId" clId="{D5689360-BE5E-4115-9847-FEFB7159B1F7}" dt="2023-08-21T05:16:15.145" v="242"/>
          <ac:picMkLst>
            <pc:docMk/>
            <pc:sldMk cId="3136930047" sldId="270"/>
            <ac:picMk id="41" creationId="{5E106834-2F44-EB3B-2DEF-52E0AC1C6CC2}"/>
          </ac:picMkLst>
        </pc:picChg>
        <pc:picChg chg="add del mod ord">
          <ac:chgData name="Leonie Smith" userId="fed1330f33f5650e" providerId="LiveId" clId="{D5689360-BE5E-4115-9847-FEFB7159B1F7}" dt="2023-08-21T05:16:24.234" v="243"/>
          <ac:picMkLst>
            <pc:docMk/>
            <pc:sldMk cId="3136930047" sldId="270"/>
            <ac:picMk id="44" creationId="{71723021-C36C-015D-C991-F1DBEB3FFF81}"/>
          </ac:picMkLst>
        </pc:picChg>
        <pc:picChg chg="add del mod">
          <ac:chgData name="Leonie Smith" userId="fed1330f33f5650e" providerId="LiveId" clId="{D5689360-BE5E-4115-9847-FEFB7159B1F7}" dt="2023-08-21T05:16:26.049" v="245"/>
          <ac:picMkLst>
            <pc:docMk/>
            <pc:sldMk cId="3136930047" sldId="270"/>
            <ac:picMk id="45" creationId="{7A9F2E62-ABDF-70FE-AA38-F1495B6B141C}"/>
          </ac:picMkLst>
        </pc:picChg>
        <pc:picChg chg="add del mod ord">
          <ac:chgData name="Leonie Smith" userId="fed1330f33f5650e" providerId="LiveId" clId="{D5689360-BE5E-4115-9847-FEFB7159B1F7}" dt="2023-08-21T05:16:52.262" v="246"/>
          <ac:picMkLst>
            <pc:docMk/>
            <pc:sldMk cId="3136930047" sldId="270"/>
            <ac:picMk id="47" creationId="{08D41D72-8C54-69EB-EB5E-5788D8F5B742}"/>
          </ac:picMkLst>
        </pc:picChg>
        <pc:picChg chg="add del mod">
          <ac:chgData name="Leonie Smith" userId="fed1330f33f5650e" providerId="LiveId" clId="{D5689360-BE5E-4115-9847-FEFB7159B1F7}" dt="2023-08-21T05:17:27.431" v="248"/>
          <ac:picMkLst>
            <pc:docMk/>
            <pc:sldMk cId="3136930047" sldId="270"/>
            <ac:picMk id="48" creationId="{07DC43D8-2FE5-5ED6-00FB-ECC2F0ADE2AF}"/>
          </ac:picMkLst>
        </pc:picChg>
        <pc:picChg chg="add del mod ord">
          <ac:chgData name="Leonie Smith" userId="fed1330f33f5650e" providerId="LiveId" clId="{D5689360-BE5E-4115-9847-FEFB7159B1F7}" dt="2023-08-21T05:17:51.678" v="249"/>
          <ac:picMkLst>
            <pc:docMk/>
            <pc:sldMk cId="3136930047" sldId="270"/>
            <ac:picMk id="52" creationId="{D14658A4-E71C-6F9A-781E-03840A4B9ADF}"/>
          </ac:picMkLst>
        </pc:picChg>
        <pc:picChg chg="add del mod">
          <ac:chgData name="Leonie Smith" userId="fed1330f33f5650e" providerId="LiveId" clId="{D5689360-BE5E-4115-9847-FEFB7159B1F7}" dt="2023-08-21T05:18:14.965" v="251"/>
          <ac:picMkLst>
            <pc:docMk/>
            <pc:sldMk cId="3136930047" sldId="270"/>
            <ac:picMk id="53" creationId="{78F7DBA1-C014-5D87-E695-19761F0BE2A6}"/>
          </ac:picMkLst>
        </pc:picChg>
        <pc:picChg chg="add del mod ord">
          <ac:chgData name="Leonie Smith" userId="fed1330f33f5650e" providerId="LiveId" clId="{D5689360-BE5E-4115-9847-FEFB7159B1F7}" dt="2023-08-21T05:18:38.793" v="252"/>
          <ac:picMkLst>
            <pc:docMk/>
            <pc:sldMk cId="3136930047" sldId="270"/>
            <ac:picMk id="57" creationId="{CD11B0F8-517C-AAAD-F14D-C595FA42C7AC}"/>
          </ac:picMkLst>
        </pc:picChg>
        <pc:picChg chg="add del mod">
          <ac:chgData name="Leonie Smith" userId="fed1330f33f5650e" providerId="LiveId" clId="{D5689360-BE5E-4115-9847-FEFB7159B1F7}" dt="2023-08-21T05:19:14.655" v="254"/>
          <ac:picMkLst>
            <pc:docMk/>
            <pc:sldMk cId="3136930047" sldId="270"/>
            <ac:picMk id="58" creationId="{D3F0083F-5110-02F4-9AF7-8509B65E31AF}"/>
          </ac:picMkLst>
        </pc:picChg>
        <pc:picChg chg="add del mod ord">
          <ac:chgData name="Leonie Smith" userId="fed1330f33f5650e" providerId="LiveId" clId="{D5689360-BE5E-4115-9847-FEFB7159B1F7}" dt="2023-08-21T05:19:40.338" v="255"/>
          <ac:picMkLst>
            <pc:docMk/>
            <pc:sldMk cId="3136930047" sldId="270"/>
            <ac:picMk id="64" creationId="{7CD70A23-9917-804C-186B-FF245691AF73}"/>
          </ac:picMkLst>
        </pc:picChg>
        <pc:picChg chg="add del mod">
          <ac:chgData name="Leonie Smith" userId="fed1330f33f5650e" providerId="LiveId" clId="{D5689360-BE5E-4115-9847-FEFB7159B1F7}" dt="2023-08-21T05:19:56.552" v="257"/>
          <ac:picMkLst>
            <pc:docMk/>
            <pc:sldMk cId="3136930047" sldId="270"/>
            <ac:picMk id="65" creationId="{3DF44BC3-9A6E-64A4-CE85-B319986D2043}"/>
          </ac:picMkLst>
        </pc:picChg>
        <pc:picChg chg="add del mod ord">
          <ac:chgData name="Leonie Smith" userId="fed1330f33f5650e" providerId="LiveId" clId="{D5689360-BE5E-4115-9847-FEFB7159B1F7}" dt="2023-08-21T05:20:19.765" v="258"/>
          <ac:picMkLst>
            <pc:docMk/>
            <pc:sldMk cId="3136930047" sldId="270"/>
            <ac:picMk id="69" creationId="{3776AF57-E2F1-E0EB-856A-78010CA186F2}"/>
          </ac:picMkLst>
        </pc:picChg>
        <pc:picChg chg="add mod">
          <ac:chgData name="Leonie Smith" userId="fed1330f33f5650e" providerId="LiveId" clId="{D5689360-BE5E-4115-9847-FEFB7159B1F7}" dt="2023-08-21T05:20:19.765" v="258"/>
          <ac:picMkLst>
            <pc:docMk/>
            <pc:sldMk cId="3136930047" sldId="270"/>
            <ac:picMk id="70" creationId="{2FE31F92-E1A5-F836-B570-FA1D7A5EFD53}"/>
          </ac:picMkLst>
        </pc:picChg>
      </pc:sldChg>
      <pc:sldChg chg="addSp delSp modSp mod modTransition modAnim">
        <pc:chgData name="Leonie Smith" userId="fed1330f33f5650e" providerId="LiveId" clId="{D5689360-BE5E-4115-9847-FEFB7159B1F7}" dt="2023-08-18T06:44:55.630" v="76"/>
        <pc:sldMkLst>
          <pc:docMk/>
          <pc:sldMk cId="3185506906" sldId="272"/>
        </pc:sldMkLst>
        <pc:picChg chg="add del mod">
          <ac:chgData name="Leonie Smith" userId="fed1330f33f5650e" providerId="LiveId" clId="{D5689360-BE5E-4115-9847-FEFB7159B1F7}" dt="2023-08-18T06:43:01.004" v="57"/>
          <ac:picMkLst>
            <pc:docMk/>
            <pc:sldMk cId="3185506906" sldId="272"/>
            <ac:picMk id="6" creationId="{6D6A36A8-0C73-FA41-35A7-DCBB0F49B7E8}"/>
          </ac:picMkLst>
        </pc:picChg>
        <pc:picChg chg="add del mod">
          <ac:chgData name="Leonie Smith" userId="fed1330f33f5650e" providerId="LiveId" clId="{D5689360-BE5E-4115-9847-FEFB7159B1F7}" dt="2023-08-18T06:43:07.595" v="58"/>
          <ac:picMkLst>
            <pc:docMk/>
            <pc:sldMk cId="3185506906" sldId="272"/>
            <ac:picMk id="10" creationId="{04E1B038-8161-FB92-934E-64BF36C6B83F}"/>
          </ac:picMkLst>
        </pc:picChg>
        <pc:picChg chg="add del mod">
          <ac:chgData name="Leonie Smith" userId="fed1330f33f5650e" providerId="LiveId" clId="{D5689360-BE5E-4115-9847-FEFB7159B1F7}" dt="2023-08-18T06:43:09.606" v="60"/>
          <ac:picMkLst>
            <pc:docMk/>
            <pc:sldMk cId="3185506906" sldId="272"/>
            <ac:picMk id="11" creationId="{BAB7790B-0744-371B-586B-03C2313920BA}"/>
          </ac:picMkLst>
        </pc:picChg>
        <pc:picChg chg="add del mod ord">
          <ac:chgData name="Leonie Smith" userId="fed1330f33f5650e" providerId="LiveId" clId="{D5689360-BE5E-4115-9847-FEFB7159B1F7}" dt="2023-08-18T06:43:21.225" v="61"/>
          <ac:picMkLst>
            <pc:docMk/>
            <pc:sldMk cId="3185506906" sldId="272"/>
            <ac:picMk id="14" creationId="{99D2B306-0A68-0872-72D5-8F8F1C0C495F}"/>
          </ac:picMkLst>
        </pc:picChg>
        <pc:picChg chg="add del mod">
          <ac:chgData name="Leonie Smith" userId="fed1330f33f5650e" providerId="LiveId" clId="{D5689360-BE5E-4115-9847-FEFB7159B1F7}" dt="2023-08-18T06:43:22.712" v="63"/>
          <ac:picMkLst>
            <pc:docMk/>
            <pc:sldMk cId="3185506906" sldId="272"/>
            <ac:picMk id="15" creationId="{F2B4B13E-50E3-9973-43C6-24B60A178A33}"/>
          </ac:picMkLst>
        </pc:picChg>
        <pc:picChg chg="add del mod ord">
          <ac:chgData name="Leonie Smith" userId="fed1330f33f5650e" providerId="LiveId" clId="{D5689360-BE5E-4115-9847-FEFB7159B1F7}" dt="2023-08-18T06:43:42.134" v="64"/>
          <ac:picMkLst>
            <pc:docMk/>
            <pc:sldMk cId="3185506906" sldId="272"/>
            <ac:picMk id="18" creationId="{797BC0E7-FA86-4C80-04E1-DBD029AC75EB}"/>
          </ac:picMkLst>
        </pc:picChg>
        <pc:picChg chg="add del mod">
          <ac:chgData name="Leonie Smith" userId="fed1330f33f5650e" providerId="LiveId" clId="{D5689360-BE5E-4115-9847-FEFB7159B1F7}" dt="2023-08-18T06:43:44.076" v="66"/>
          <ac:picMkLst>
            <pc:docMk/>
            <pc:sldMk cId="3185506906" sldId="272"/>
            <ac:picMk id="19" creationId="{2C515290-22FB-BBED-D63A-D0FE3ABE5A73}"/>
          </ac:picMkLst>
        </pc:picChg>
        <pc:picChg chg="add del mod ord">
          <ac:chgData name="Leonie Smith" userId="fed1330f33f5650e" providerId="LiveId" clId="{D5689360-BE5E-4115-9847-FEFB7159B1F7}" dt="2023-08-18T06:44:00.795" v="67"/>
          <ac:picMkLst>
            <pc:docMk/>
            <pc:sldMk cId="3185506906" sldId="272"/>
            <ac:picMk id="22" creationId="{9559529F-E2A1-4E32-72D4-519CB0D4B160}"/>
          </ac:picMkLst>
        </pc:picChg>
        <pc:picChg chg="add del mod">
          <ac:chgData name="Leonie Smith" userId="fed1330f33f5650e" providerId="LiveId" clId="{D5689360-BE5E-4115-9847-FEFB7159B1F7}" dt="2023-08-18T06:44:02.215" v="69"/>
          <ac:picMkLst>
            <pc:docMk/>
            <pc:sldMk cId="3185506906" sldId="272"/>
            <ac:picMk id="23" creationId="{2C1036E8-141D-34F2-CF7A-C789254659EE}"/>
          </ac:picMkLst>
        </pc:picChg>
        <pc:picChg chg="add del mod ord">
          <ac:chgData name="Leonie Smith" userId="fed1330f33f5650e" providerId="LiveId" clId="{D5689360-BE5E-4115-9847-FEFB7159B1F7}" dt="2023-08-18T06:44:20.747" v="70"/>
          <ac:picMkLst>
            <pc:docMk/>
            <pc:sldMk cId="3185506906" sldId="272"/>
            <ac:picMk id="26" creationId="{4A94836B-915C-488A-FB9C-088D02F4A5AF}"/>
          </ac:picMkLst>
        </pc:picChg>
        <pc:picChg chg="add del mod">
          <ac:chgData name="Leonie Smith" userId="fed1330f33f5650e" providerId="LiveId" clId="{D5689360-BE5E-4115-9847-FEFB7159B1F7}" dt="2023-08-18T06:44:22.508" v="72"/>
          <ac:picMkLst>
            <pc:docMk/>
            <pc:sldMk cId="3185506906" sldId="272"/>
            <ac:picMk id="27" creationId="{DB63B4E0-F7D6-EC4A-BDED-624667BEBDF0}"/>
          </ac:picMkLst>
        </pc:picChg>
        <pc:picChg chg="add del mod ord">
          <ac:chgData name="Leonie Smith" userId="fed1330f33f5650e" providerId="LiveId" clId="{D5689360-BE5E-4115-9847-FEFB7159B1F7}" dt="2023-08-18T06:44:29.147" v="73"/>
          <ac:picMkLst>
            <pc:docMk/>
            <pc:sldMk cId="3185506906" sldId="272"/>
            <ac:picMk id="30" creationId="{BC99393F-2429-B398-B2BB-540FFC64327A}"/>
          </ac:picMkLst>
        </pc:picChg>
        <pc:picChg chg="add del mod">
          <ac:chgData name="Leonie Smith" userId="fed1330f33f5650e" providerId="LiveId" clId="{D5689360-BE5E-4115-9847-FEFB7159B1F7}" dt="2023-08-18T06:44:31.734" v="75"/>
          <ac:picMkLst>
            <pc:docMk/>
            <pc:sldMk cId="3185506906" sldId="272"/>
            <ac:picMk id="31" creationId="{B41C7CEA-FA59-AB88-8819-D1AA8B1995AC}"/>
          </ac:picMkLst>
        </pc:picChg>
        <pc:picChg chg="add del mod ord">
          <ac:chgData name="Leonie Smith" userId="fed1330f33f5650e" providerId="LiveId" clId="{D5689360-BE5E-4115-9847-FEFB7159B1F7}" dt="2023-08-18T06:44:55.630" v="76"/>
          <ac:picMkLst>
            <pc:docMk/>
            <pc:sldMk cId="3185506906" sldId="272"/>
            <ac:picMk id="34" creationId="{04AC4EB8-BD7D-8956-323C-2C85DFCACDD1}"/>
          </ac:picMkLst>
        </pc:picChg>
        <pc:picChg chg="add mod">
          <ac:chgData name="Leonie Smith" userId="fed1330f33f5650e" providerId="LiveId" clId="{D5689360-BE5E-4115-9847-FEFB7159B1F7}" dt="2023-08-18T06:44:55.630" v="76"/>
          <ac:picMkLst>
            <pc:docMk/>
            <pc:sldMk cId="3185506906" sldId="272"/>
            <ac:picMk id="35" creationId="{FC25C12C-BBBE-C191-7CAF-19FD11EE71A3}"/>
          </ac:picMkLst>
        </pc:picChg>
      </pc:sldChg>
      <pc:sldChg chg="addSp delSp modSp mod modTransition modAnim">
        <pc:chgData name="Leonie Smith" userId="fed1330f33f5650e" providerId="LiveId" clId="{D5689360-BE5E-4115-9847-FEFB7159B1F7}" dt="2023-08-18T06:45:45.486" v="80"/>
        <pc:sldMkLst>
          <pc:docMk/>
          <pc:sldMk cId="1348811974" sldId="273"/>
        </pc:sldMkLst>
        <pc:picChg chg="add del mod">
          <ac:chgData name="Leonie Smith" userId="fed1330f33f5650e" providerId="LiveId" clId="{D5689360-BE5E-4115-9847-FEFB7159B1F7}" dt="2023-08-18T06:45:33.339" v="79"/>
          <ac:picMkLst>
            <pc:docMk/>
            <pc:sldMk cId="1348811974" sldId="273"/>
            <ac:picMk id="6" creationId="{18A7DA65-C8E9-0994-5A29-70AB89E85251}"/>
          </ac:picMkLst>
        </pc:picChg>
        <pc:picChg chg="add del mod">
          <ac:chgData name="Leonie Smith" userId="fed1330f33f5650e" providerId="LiveId" clId="{D5689360-BE5E-4115-9847-FEFB7159B1F7}" dt="2023-08-18T06:45:45.486" v="80"/>
          <ac:picMkLst>
            <pc:docMk/>
            <pc:sldMk cId="1348811974" sldId="273"/>
            <ac:picMk id="8" creationId="{C5F81361-491F-1740-B6C0-61D45692B79A}"/>
          </ac:picMkLst>
        </pc:picChg>
        <pc:picChg chg="add mod">
          <ac:chgData name="Leonie Smith" userId="fed1330f33f5650e" providerId="LiveId" clId="{D5689360-BE5E-4115-9847-FEFB7159B1F7}" dt="2023-08-18T06:45:45.486" v="80"/>
          <ac:picMkLst>
            <pc:docMk/>
            <pc:sldMk cId="1348811974" sldId="273"/>
            <ac:picMk id="9" creationId="{42030C66-3961-B383-A269-7B894F4771D2}"/>
          </ac:picMkLst>
        </pc:picChg>
      </pc:sldChg>
      <pc:sldChg chg="addSp delSp modSp mod modTransition modAnim">
        <pc:chgData name="Leonie Smith" userId="fed1330f33f5650e" providerId="LiveId" clId="{D5689360-BE5E-4115-9847-FEFB7159B1F7}" dt="2023-08-18T06:47:38.415" v="87"/>
        <pc:sldMkLst>
          <pc:docMk/>
          <pc:sldMk cId="3773349616" sldId="274"/>
        </pc:sldMkLst>
        <pc:picChg chg="add del mod">
          <ac:chgData name="Leonie Smith" userId="fed1330f33f5650e" providerId="LiveId" clId="{D5689360-BE5E-4115-9847-FEFB7159B1F7}" dt="2023-08-18T06:47:07.108" v="83"/>
          <ac:picMkLst>
            <pc:docMk/>
            <pc:sldMk cId="3773349616" sldId="274"/>
            <ac:picMk id="6" creationId="{9C8CF0F3-2FC7-C73B-909E-51C39603E665}"/>
          </ac:picMkLst>
        </pc:picChg>
        <pc:picChg chg="add del mod">
          <ac:chgData name="Leonie Smith" userId="fed1330f33f5650e" providerId="LiveId" clId="{D5689360-BE5E-4115-9847-FEFB7159B1F7}" dt="2023-08-18T06:47:20.306" v="84"/>
          <ac:picMkLst>
            <pc:docMk/>
            <pc:sldMk cId="3773349616" sldId="274"/>
            <ac:picMk id="10" creationId="{330F399E-CD6E-127F-0AC6-B8BB07E1E9CE}"/>
          </ac:picMkLst>
        </pc:picChg>
        <pc:picChg chg="add del mod">
          <ac:chgData name="Leonie Smith" userId="fed1330f33f5650e" providerId="LiveId" clId="{D5689360-BE5E-4115-9847-FEFB7159B1F7}" dt="2023-08-18T06:47:21.981" v="86"/>
          <ac:picMkLst>
            <pc:docMk/>
            <pc:sldMk cId="3773349616" sldId="274"/>
            <ac:picMk id="11" creationId="{6AA99006-625F-17EC-BFE9-F89AAA226C37}"/>
          </ac:picMkLst>
        </pc:picChg>
        <pc:picChg chg="add del mod ord">
          <ac:chgData name="Leonie Smith" userId="fed1330f33f5650e" providerId="LiveId" clId="{D5689360-BE5E-4115-9847-FEFB7159B1F7}" dt="2023-08-18T06:47:38.415" v="87"/>
          <ac:picMkLst>
            <pc:docMk/>
            <pc:sldMk cId="3773349616" sldId="274"/>
            <ac:picMk id="14" creationId="{2F6F00C7-4EB3-25D5-2967-3557C5376A3D}"/>
          </ac:picMkLst>
        </pc:picChg>
        <pc:picChg chg="add mod">
          <ac:chgData name="Leonie Smith" userId="fed1330f33f5650e" providerId="LiveId" clId="{D5689360-BE5E-4115-9847-FEFB7159B1F7}" dt="2023-08-18T06:47:38.415" v="87"/>
          <ac:picMkLst>
            <pc:docMk/>
            <pc:sldMk cId="3773349616" sldId="274"/>
            <ac:picMk id="15" creationId="{6F80125C-5A1A-F189-338E-69617672561B}"/>
          </ac:picMkLst>
        </pc:picChg>
      </pc:sldChg>
      <pc:sldChg chg="addSp delSp modSp mod modTransition modAnim">
        <pc:chgData name="Leonie Smith" userId="fed1330f33f5650e" providerId="LiveId" clId="{D5689360-BE5E-4115-9847-FEFB7159B1F7}" dt="2023-08-21T05:22:48.264" v="264"/>
        <pc:sldMkLst>
          <pc:docMk/>
          <pc:sldMk cId="3736042514" sldId="275"/>
        </pc:sldMkLst>
        <pc:picChg chg="add del mod">
          <ac:chgData name="Leonie Smith" userId="fed1330f33f5650e" providerId="LiveId" clId="{D5689360-BE5E-4115-9847-FEFB7159B1F7}" dt="2023-08-18T06:48:22.444" v="90"/>
          <ac:picMkLst>
            <pc:docMk/>
            <pc:sldMk cId="3736042514" sldId="275"/>
            <ac:picMk id="6" creationId="{DA352E99-5F19-7D92-738A-8D06D271970A}"/>
          </ac:picMkLst>
        </pc:picChg>
        <pc:picChg chg="add del mod">
          <ac:chgData name="Leonie Smith" userId="fed1330f33f5650e" providerId="LiveId" clId="{D5689360-BE5E-4115-9847-FEFB7159B1F7}" dt="2023-08-18T06:48:30.078" v="91"/>
          <ac:picMkLst>
            <pc:docMk/>
            <pc:sldMk cId="3736042514" sldId="275"/>
            <ac:picMk id="9" creationId="{72244743-DF06-B0AC-5F71-09F9D5B45973}"/>
          </ac:picMkLst>
        </pc:picChg>
        <pc:picChg chg="add del mod ord">
          <ac:chgData name="Leonie Smith" userId="fed1330f33f5650e" providerId="LiveId" clId="{D5689360-BE5E-4115-9847-FEFB7159B1F7}" dt="2023-08-21T05:22:26.620" v="261"/>
          <ac:picMkLst>
            <pc:docMk/>
            <pc:sldMk cId="3736042514" sldId="275"/>
            <ac:picMk id="9" creationId="{F2FD1C16-7ED7-EAFD-C652-E2B0477528FB}"/>
          </ac:picMkLst>
        </pc:picChg>
        <pc:picChg chg="add del mod">
          <ac:chgData name="Leonie Smith" userId="fed1330f33f5650e" providerId="LiveId" clId="{D5689360-BE5E-4115-9847-FEFB7159B1F7}" dt="2023-08-21T05:22:27.897" v="263"/>
          <ac:picMkLst>
            <pc:docMk/>
            <pc:sldMk cId="3736042514" sldId="275"/>
            <ac:picMk id="10" creationId="{374C3FC6-EAD5-5F8C-1D5C-7453924E3959}"/>
          </ac:picMkLst>
        </pc:picChg>
        <pc:picChg chg="add del mod">
          <ac:chgData name="Leonie Smith" userId="fed1330f33f5650e" providerId="LiveId" clId="{D5689360-BE5E-4115-9847-FEFB7159B1F7}" dt="2023-08-18T06:48:31.795" v="93"/>
          <ac:picMkLst>
            <pc:docMk/>
            <pc:sldMk cId="3736042514" sldId="275"/>
            <ac:picMk id="10" creationId="{469A1087-279F-ACAC-374A-CEAB9280D709}"/>
          </ac:picMkLst>
        </pc:picChg>
        <pc:picChg chg="add del mod ord">
          <ac:chgData name="Leonie Smith" userId="fed1330f33f5650e" providerId="LiveId" clId="{D5689360-BE5E-4115-9847-FEFB7159B1F7}" dt="2023-08-18T06:48:50.763" v="94"/>
          <ac:picMkLst>
            <pc:docMk/>
            <pc:sldMk cId="3736042514" sldId="275"/>
            <ac:picMk id="13" creationId="{C83B220A-BEC5-54E6-B64E-76A06C68988B}"/>
          </ac:picMkLst>
        </pc:picChg>
        <pc:picChg chg="add del mod ord">
          <ac:chgData name="Leonie Smith" userId="fed1330f33f5650e" providerId="LiveId" clId="{D5689360-BE5E-4115-9847-FEFB7159B1F7}" dt="2023-08-21T05:22:48.264" v="264"/>
          <ac:picMkLst>
            <pc:docMk/>
            <pc:sldMk cId="3736042514" sldId="275"/>
            <ac:picMk id="13" creationId="{FE267205-77BC-E528-F3E2-D6D2E871DD7F}"/>
          </ac:picMkLst>
        </pc:picChg>
        <pc:picChg chg="add del mod">
          <ac:chgData name="Leonie Smith" userId="fed1330f33f5650e" providerId="LiveId" clId="{D5689360-BE5E-4115-9847-FEFB7159B1F7}" dt="2023-08-18T06:49:39.007" v="96"/>
          <ac:picMkLst>
            <pc:docMk/>
            <pc:sldMk cId="3736042514" sldId="275"/>
            <ac:picMk id="14" creationId="{1CEF89D9-341D-DF03-4A70-E61D74FD937B}"/>
          </ac:picMkLst>
        </pc:picChg>
        <pc:picChg chg="add mod">
          <ac:chgData name="Leonie Smith" userId="fed1330f33f5650e" providerId="LiveId" clId="{D5689360-BE5E-4115-9847-FEFB7159B1F7}" dt="2023-08-21T05:22:48.264" v="264"/>
          <ac:picMkLst>
            <pc:docMk/>
            <pc:sldMk cId="3736042514" sldId="275"/>
            <ac:picMk id="14" creationId="{6C151C09-D17C-CE8C-4736-658AC0E62A6F}"/>
          </ac:picMkLst>
        </pc:picChg>
        <pc:picChg chg="add del mod ord">
          <ac:chgData name="Leonie Smith" userId="fed1330f33f5650e" providerId="LiveId" clId="{D5689360-BE5E-4115-9847-FEFB7159B1F7}" dt="2023-08-18T06:49:45.680" v="97"/>
          <ac:picMkLst>
            <pc:docMk/>
            <pc:sldMk cId="3736042514" sldId="275"/>
            <ac:picMk id="19" creationId="{D12F88A0-1C40-13D6-A802-45E3A40E8656}"/>
          </ac:picMkLst>
        </pc:picChg>
        <pc:picChg chg="add del mod">
          <ac:chgData name="Leonie Smith" userId="fed1330f33f5650e" providerId="LiveId" clId="{D5689360-BE5E-4115-9847-FEFB7159B1F7}" dt="2023-08-18T06:49:47.338" v="99"/>
          <ac:picMkLst>
            <pc:docMk/>
            <pc:sldMk cId="3736042514" sldId="275"/>
            <ac:picMk id="20" creationId="{0CD1D587-078D-8AD2-AC9A-1347BC8543A4}"/>
          </ac:picMkLst>
        </pc:picChg>
        <pc:picChg chg="add del mod ord">
          <ac:chgData name="Leonie Smith" userId="fed1330f33f5650e" providerId="LiveId" clId="{D5689360-BE5E-4115-9847-FEFB7159B1F7}" dt="2023-08-18T06:49:59.258" v="100"/>
          <ac:picMkLst>
            <pc:docMk/>
            <pc:sldMk cId="3736042514" sldId="275"/>
            <ac:picMk id="23" creationId="{0E8A5A3A-A899-54FB-CE8D-97D31B7905D2}"/>
          </ac:picMkLst>
        </pc:picChg>
        <pc:picChg chg="add del mod">
          <ac:chgData name="Leonie Smith" userId="fed1330f33f5650e" providerId="LiveId" clId="{D5689360-BE5E-4115-9847-FEFB7159B1F7}" dt="2023-08-18T06:50:00.595" v="102"/>
          <ac:picMkLst>
            <pc:docMk/>
            <pc:sldMk cId="3736042514" sldId="275"/>
            <ac:picMk id="24" creationId="{FCF1F1EA-0682-493B-9573-555726536A68}"/>
          </ac:picMkLst>
        </pc:picChg>
        <pc:picChg chg="add del mod ord">
          <ac:chgData name="Leonie Smith" userId="fed1330f33f5650e" providerId="LiveId" clId="{D5689360-BE5E-4115-9847-FEFB7159B1F7}" dt="2023-08-18T06:50:09.657" v="103"/>
          <ac:picMkLst>
            <pc:docMk/>
            <pc:sldMk cId="3736042514" sldId="275"/>
            <ac:picMk id="27" creationId="{CAEA1BD8-B8D1-0BFE-CABA-0B4360CD4C34}"/>
          </ac:picMkLst>
        </pc:picChg>
        <pc:picChg chg="add del mod">
          <ac:chgData name="Leonie Smith" userId="fed1330f33f5650e" providerId="LiveId" clId="{D5689360-BE5E-4115-9847-FEFB7159B1F7}" dt="2023-08-18T06:50:11.408" v="105"/>
          <ac:picMkLst>
            <pc:docMk/>
            <pc:sldMk cId="3736042514" sldId="275"/>
            <ac:picMk id="28" creationId="{E6CE1B4F-4194-C88F-AD09-E7FEB3C903ED}"/>
          </ac:picMkLst>
        </pc:picChg>
        <pc:picChg chg="add del mod ord">
          <ac:chgData name="Leonie Smith" userId="fed1330f33f5650e" providerId="LiveId" clId="{D5689360-BE5E-4115-9847-FEFB7159B1F7}" dt="2023-08-18T06:50:26.187" v="106"/>
          <ac:picMkLst>
            <pc:docMk/>
            <pc:sldMk cId="3736042514" sldId="275"/>
            <ac:picMk id="31" creationId="{ED58506B-8D0B-D7B4-5BE3-4D871347A5E6}"/>
          </ac:picMkLst>
        </pc:picChg>
        <pc:picChg chg="add del mod">
          <ac:chgData name="Leonie Smith" userId="fed1330f33f5650e" providerId="LiveId" clId="{D5689360-BE5E-4115-9847-FEFB7159B1F7}" dt="2023-08-18T06:50:30.773" v="108"/>
          <ac:picMkLst>
            <pc:docMk/>
            <pc:sldMk cId="3736042514" sldId="275"/>
            <ac:picMk id="32" creationId="{CE7D321E-9780-1B24-70C2-B5E9E7ECA620}"/>
          </ac:picMkLst>
        </pc:picChg>
        <pc:picChg chg="add del mod ord">
          <ac:chgData name="Leonie Smith" userId="fed1330f33f5650e" providerId="LiveId" clId="{D5689360-BE5E-4115-9847-FEFB7159B1F7}" dt="2023-08-18T06:50:36.158" v="109"/>
          <ac:picMkLst>
            <pc:docMk/>
            <pc:sldMk cId="3736042514" sldId="275"/>
            <ac:picMk id="35" creationId="{E5DBE2A3-5DD4-4561-2168-5CA1F87ADA3D}"/>
          </ac:picMkLst>
        </pc:picChg>
        <pc:picChg chg="add del mod">
          <ac:chgData name="Leonie Smith" userId="fed1330f33f5650e" providerId="LiveId" clId="{D5689360-BE5E-4115-9847-FEFB7159B1F7}" dt="2023-08-18T06:50:37.497" v="111"/>
          <ac:picMkLst>
            <pc:docMk/>
            <pc:sldMk cId="3736042514" sldId="275"/>
            <ac:picMk id="36" creationId="{2F447A8D-D984-09F6-3CCD-B8004903D045}"/>
          </ac:picMkLst>
        </pc:picChg>
        <pc:picChg chg="add del mod ord">
          <ac:chgData name="Leonie Smith" userId="fed1330f33f5650e" providerId="LiveId" clId="{D5689360-BE5E-4115-9847-FEFB7159B1F7}" dt="2023-08-18T06:50:56.244" v="112"/>
          <ac:picMkLst>
            <pc:docMk/>
            <pc:sldMk cId="3736042514" sldId="275"/>
            <ac:picMk id="39" creationId="{858D1539-E384-E3F3-C33F-8E9F599B159D}"/>
          </ac:picMkLst>
        </pc:picChg>
        <pc:picChg chg="add del mod">
          <ac:chgData name="Leonie Smith" userId="fed1330f33f5650e" providerId="LiveId" clId="{D5689360-BE5E-4115-9847-FEFB7159B1F7}" dt="2023-08-21T05:22:18.720" v="260"/>
          <ac:picMkLst>
            <pc:docMk/>
            <pc:sldMk cId="3736042514" sldId="275"/>
            <ac:picMk id="40" creationId="{9E389546-D141-F3C0-2E26-688719DBDCD7}"/>
          </ac:picMkLst>
        </pc:picChg>
      </pc:sldChg>
      <pc:sldChg chg="addSp delSp modSp mod modTransition modAnim">
        <pc:chgData name="Leonie Smith" userId="fed1330f33f5650e" providerId="LiveId" clId="{D5689360-BE5E-4115-9847-FEFB7159B1F7}" dt="2023-08-18T06:52:11.283" v="116"/>
        <pc:sldMkLst>
          <pc:docMk/>
          <pc:sldMk cId="4039326446" sldId="276"/>
        </pc:sldMkLst>
        <pc:picChg chg="add del mod">
          <ac:chgData name="Leonie Smith" userId="fed1330f33f5650e" providerId="LiveId" clId="{D5689360-BE5E-4115-9847-FEFB7159B1F7}" dt="2023-08-18T06:51:59.376" v="115"/>
          <ac:picMkLst>
            <pc:docMk/>
            <pc:sldMk cId="4039326446" sldId="276"/>
            <ac:picMk id="7" creationId="{C6E3E510-3AF6-D420-D6E2-4EEB1DD63651}"/>
          </ac:picMkLst>
        </pc:picChg>
        <pc:picChg chg="add del mod">
          <ac:chgData name="Leonie Smith" userId="fed1330f33f5650e" providerId="LiveId" clId="{D5689360-BE5E-4115-9847-FEFB7159B1F7}" dt="2023-08-18T06:52:11.283" v="116"/>
          <ac:picMkLst>
            <pc:docMk/>
            <pc:sldMk cId="4039326446" sldId="276"/>
            <ac:picMk id="10" creationId="{E9E6FBE4-972A-B35B-3EDE-902567ADD286}"/>
          </ac:picMkLst>
        </pc:picChg>
        <pc:picChg chg="add mod">
          <ac:chgData name="Leonie Smith" userId="fed1330f33f5650e" providerId="LiveId" clId="{D5689360-BE5E-4115-9847-FEFB7159B1F7}" dt="2023-08-18T06:52:11.283" v="116"/>
          <ac:picMkLst>
            <pc:docMk/>
            <pc:sldMk cId="4039326446" sldId="276"/>
            <ac:picMk id="11" creationId="{E6BA0038-CC6E-4AE1-7319-1F4CE78FD85F}"/>
          </ac:picMkLst>
        </pc:picChg>
      </pc:sldChg>
      <pc:sldChg chg="addSp delSp modSp mod modTransition modAnim">
        <pc:chgData name="Leonie Smith" userId="fed1330f33f5650e" providerId="LiveId" clId="{D5689360-BE5E-4115-9847-FEFB7159B1F7}" dt="2023-08-21T05:31:30.819" v="303"/>
        <pc:sldMkLst>
          <pc:docMk/>
          <pc:sldMk cId="2951122100" sldId="277"/>
        </pc:sldMkLst>
        <pc:picChg chg="add del mod">
          <ac:chgData name="Leonie Smith" userId="fed1330f33f5650e" providerId="LiveId" clId="{D5689360-BE5E-4115-9847-FEFB7159B1F7}" dt="2023-08-18T06:53:05.643" v="119"/>
          <ac:picMkLst>
            <pc:docMk/>
            <pc:sldMk cId="2951122100" sldId="277"/>
            <ac:picMk id="6" creationId="{EFB7B54D-5F01-7C28-ABFC-384EF5EB9EF0}"/>
          </ac:picMkLst>
        </pc:picChg>
        <pc:picChg chg="add del mod ord">
          <ac:chgData name="Leonie Smith" userId="fed1330f33f5650e" providerId="LiveId" clId="{D5689360-BE5E-4115-9847-FEFB7159B1F7}" dt="2023-08-21T05:26:37.164" v="267"/>
          <ac:picMkLst>
            <pc:docMk/>
            <pc:sldMk cId="2951122100" sldId="277"/>
            <ac:picMk id="8" creationId="{CE4BDC7D-21AC-88C1-A195-CE47BD3656FB}"/>
          </ac:picMkLst>
        </pc:picChg>
        <pc:picChg chg="add del mod">
          <ac:chgData name="Leonie Smith" userId="fed1330f33f5650e" providerId="LiveId" clId="{D5689360-BE5E-4115-9847-FEFB7159B1F7}" dt="2023-08-18T06:53:17.387" v="120"/>
          <ac:picMkLst>
            <pc:docMk/>
            <pc:sldMk cId="2951122100" sldId="277"/>
            <ac:picMk id="9" creationId="{413B51D9-747A-7D14-11AA-4E58D13D262F}"/>
          </ac:picMkLst>
        </pc:picChg>
        <pc:picChg chg="add del mod">
          <ac:chgData name="Leonie Smith" userId="fed1330f33f5650e" providerId="LiveId" clId="{D5689360-BE5E-4115-9847-FEFB7159B1F7}" dt="2023-08-21T05:26:38.343" v="269"/>
          <ac:picMkLst>
            <pc:docMk/>
            <pc:sldMk cId="2951122100" sldId="277"/>
            <ac:picMk id="9" creationId="{734A1114-59A7-2DB1-D669-5A13C95864C7}"/>
          </ac:picMkLst>
        </pc:picChg>
        <pc:picChg chg="add del mod">
          <ac:chgData name="Leonie Smith" userId="fed1330f33f5650e" providerId="LiveId" clId="{D5689360-BE5E-4115-9847-FEFB7159B1F7}" dt="2023-08-18T06:53:19.350" v="122"/>
          <ac:picMkLst>
            <pc:docMk/>
            <pc:sldMk cId="2951122100" sldId="277"/>
            <ac:picMk id="10" creationId="{FB7E0046-DC66-9580-46DD-F929C916AF3E}"/>
          </ac:picMkLst>
        </pc:picChg>
        <pc:picChg chg="add del mod ord">
          <ac:chgData name="Leonie Smith" userId="fed1330f33f5650e" providerId="LiveId" clId="{D5689360-BE5E-4115-9847-FEFB7159B1F7}" dt="2023-08-21T05:26:52.570" v="270"/>
          <ac:picMkLst>
            <pc:docMk/>
            <pc:sldMk cId="2951122100" sldId="277"/>
            <ac:picMk id="12" creationId="{D0A2FFC5-8689-B07F-B9A5-77BB303F0BE4}"/>
          </ac:picMkLst>
        </pc:picChg>
        <pc:picChg chg="add del mod ord">
          <ac:chgData name="Leonie Smith" userId="fed1330f33f5650e" providerId="LiveId" clId="{D5689360-BE5E-4115-9847-FEFB7159B1F7}" dt="2023-08-18T06:53:27.562" v="123"/>
          <ac:picMkLst>
            <pc:docMk/>
            <pc:sldMk cId="2951122100" sldId="277"/>
            <ac:picMk id="13" creationId="{0DEAADE8-1860-E90C-E578-AAADCC3BF058}"/>
          </ac:picMkLst>
        </pc:picChg>
        <pc:picChg chg="add del mod">
          <ac:chgData name="Leonie Smith" userId="fed1330f33f5650e" providerId="LiveId" clId="{D5689360-BE5E-4115-9847-FEFB7159B1F7}" dt="2023-08-21T05:26:53.759" v="272"/>
          <ac:picMkLst>
            <pc:docMk/>
            <pc:sldMk cId="2951122100" sldId="277"/>
            <ac:picMk id="13" creationId="{39056BC8-BDF1-04D1-2B17-FA137A23354A}"/>
          </ac:picMkLst>
        </pc:picChg>
        <pc:picChg chg="add del mod">
          <ac:chgData name="Leonie Smith" userId="fed1330f33f5650e" providerId="LiveId" clId="{D5689360-BE5E-4115-9847-FEFB7159B1F7}" dt="2023-08-18T06:53:29.745" v="125"/>
          <ac:picMkLst>
            <pc:docMk/>
            <pc:sldMk cId="2951122100" sldId="277"/>
            <ac:picMk id="14" creationId="{A82A187B-15F2-5800-841A-F0D042AB54C0}"/>
          </ac:picMkLst>
        </pc:picChg>
        <pc:picChg chg="add del mod ord">
          <ac:chgData name="Leonie Smith" userId="fed1330f33f5650e" providerId="LiveId" clId="{D5689360-BE5E-4115-9847-FEFB7159B1F7}" dt="2023-08-21T05:27:10.855" v="273"/>
          <ac:picMkLst>
            <pc:docMk/>
            <pc:sldMk cId="2951122100" sldId="277"/>
            <ac:picMk id="16" creationId="{3FD68C4E-F1DB-5C01-68A6-9F8D0722F894}"/>
          </ac:picMkLst>
        </pc:picChg>
        <pc:picChg chg="add del mod">
          <ac:chgData name="Leonie Smith" userId="fed1330f33f5650e" providerId="LiveId" clId="{D5689360-BE5E-4115-9847-FEFB7159B1F7}" dt="2023-08-21T05:27:25.044" v="275"/>
          <ac:picMkLst>
            <pc:docMk/>
            <pc:sldMk cId="2951122100" sldId="277"/>
            <ac:picMk id="17" creationId="{00429191-BA2B-8F82-5D7E-A66E68E1122F}"/>
          </ac:picMkLst>
        </pc:picChg>
        <pc:picChg chg="add del mod ord">
          <ac:chgData name="Leonie Smith" userId="fed1330f33f5650e" providerId="LiveId" clId="{D5689360-BE5E-4115-9847-FEFB7159B1F7}" dt="2023-08-18T06:53:42.554" v="126"/>
          <ac:picMkLst>
            <pc:docMk/>
            <pc:sldMk cId="2951122100" sldId="277"/>
            <ac:picMk id="17" creationId="{D37A1963-7356-52C5-E4D8-D4B8EA7C0633}"/>
          </ac:picMkLst>
        </pc:picChg>
        <pc:picChg chg="add del mod">
          <ac:chgData name="Leonie Smith" userId="fed1330f33f5650e" providerId="LiveId" clId="{D5689360-BE5E-4115-9847-FEFB7159B1F7}" dt="2023-08-18T06:53:44.206" v="128"/>
          <ac:picMkLst>
            <pc:docMk/>
            <pc:sldMk cId="2951122100" sldId="277"/>
            <ac:picMk id="18" creationId="{4295EF73-DB4D-1080-320F-DE8324B6759E}"/>
          </ac:picMkLst>
        </pc:picChg>
        <pc:picChg chg="add del mod ord">
          <ac:chgData name="Leonie Smith" userId="fed1330f33f5650e" providerId="LiveId" clId="{D5689360-BE5E-4115-9847-FEFB7159B1F7}" dt="2023-08-18T06:53:53.790" v="129"/>
          <ac:picMkLst>
            <pc:docMk/>
            <pc:sldMk cId="2951122100" sldId="277"/>
            <ac:picMk id="21" creationId="{857B3217-457C-0D59-3BB6-7D16DFAD333B}"/>
          </ac:picMkLst>
        </pc:picChg>
        <pc:picChg chg="add del mod ord">
          <ac:chgData name="Leonie Smith" userId="fed1330f33f5650e" providerId="LiveId" clId="{D5689360-BE5E-4115-9847-FEFB7159B1F7}" dt="2023-08-21T05:27:42.875" v="276"/>
          <ac:picMkLst>
            <pc:docMk/>
            <pc:sldMk cId="2951122100" sldId="277"/>
            <ac:picMk id="22" creationId="{BA3D164F-7A42-1577-A50B-D75C53EAC5E5}"/>
          </ac:picMkLst>
        </pc:picChg>
        <pc:picChg chg="add del mod">
          <ac:chgData name="Leonie Smith" userId="fed1330f33f5650e" providerId="LiveId" clId="{D5689360-BE5E-4115-9847-FEFB7159B1F7}" dt="2023-08-18T06:53:55.705" v="131"/>
          <ac:picMkLst>
            <pc:docMk/>
            <pc:sldMk cId="2951122100" sldId="277"/>
            <ac:picMk id="22" creationId="{EFC8693A-1817-D768-F643-CB3870B8605F}"/>
          </ac:picMkLst>
        </pc:picChg>
        <pc:picChg chg="add del mod">
          <ac:chgData name="Leonie Smith" userId="fed1330f33f5650e" providerId="LiveId" clId="{D5689360-BE5E-4115-9847-FEFB7159B1F7}" dt="2023-08-21T05:27:53.800" v="278"/>
          <ac:picMkLst>
            <pc:docMk/>
            <pc:sldMk cId="2951122100" sldId="277"/>
            <ac:picMk id="23" creationId="{EEC45AF3-1BDB-B78E-AEB5-43B59883A196}"/>
          </ac:picMkLst>
        </pc:picChg>
        <pc:picChg chg="add del mod ord">
          <ac:chgData name="Leonie Smith" userId="fed1330f33f5650e" providerId="LiveId" clId="{D5689360-BE5E-4115-9847-FEFB7159B1F7}" dt="2023-08-18T06:54:11.287" v="132"/>
          <ac:picMkLst>
            <pc:docMk/>
            <pc:sldMk cId="2951122100" sldId="277"/>
            <ac:picMk id="25" creationId="{6C26555E-B6DA-E732-744D-601841D12ADE}"/>
          </ac:picMkLst>
        </pc:picChg>
        <pc:picChg chg="add del mod">
          <ac:chgData name="Leonie Smith" userId="fed1330f33f5650e" providerId="LiveId" clId="{D5689360-BE5E-4115-9847-FEFB7159B1F7}" dt="2023-08-18T06:54:12.650" v="134"/>
          <ac:picMkLst>
            <pc:docMk/>
            <pc:sldMk cId="2951122100" sldId="277"/>
            <ac:picMk id="26" creationId="{94BB9354-3F08-197A-556F-B4E63C8DE436}"/>
          </ac:picMkLst>
        </pc:picChg>
        <pc:picChg chg="add del mod ord">
          <ac:chgData name="Leonie Smith" userId="fed1330f33f5650e" providerId="LiveId" clId="{D5689360-BE5E-4115-9847-FEFB7159B1F7}" dt="2023-08-21T05:28:08.186" v="279"/>
          <ac:picMkLst>
            <pc:docMk/>
            <pc:sldMk cId="2951122100" sldId="277"/>
            <ac:picMk id="27" creationId="{2B647FC7-7069-A60E-BA73-7EDF3B9B629C}"/>
          </ac:picMkLst>
        </pc:picChg>
        <pc:picChg chg="add del mod">
          <ac:chgData name="Leonie Smith" userId="fed1330f33f5650e" providerId="LiveId" clId="{D5689360-BE5E-4115-9847-FEFB7159B1F7}" dt="2023-08-21T05:28:09.569" v="281"/>
          <ac:picMkLst>
            <pc:docMk/>
            <pc:sldMk cId="2951122100" sldId="277"/>
            <ac:picMk id="28" creationId="{FD4E2E8E-9753-1A1D-65E1-02C51417C4D4}"/>
          </ac:picMkLst>
        </pc:picChg>
        <pc:picChg chg="add del mod ord">
          <ac:chgData name="Leonie Smith" userId="fed1330f33f5650e" providerId="LiveId" clId="{D5689360-BE5E-4115-9847-FEFB7159B1F7}" dt="2023-08-18T06:54:17.414" v="135"/>
          <ac:picMkLst>
            <pc:docMk/>
            <pc:sldMk cId="2951122100" sldId="277"/>
            <ac:picMk id="29" creationId="{6C9D295B-4D03-BC48-BD1C-18EEB6837603}"/>
          </ac:picMkLst>
        </pc:picChg>
        <pc:picChg chg="add del mod ord">
          <ac:chgData name="Leonie Smith" userId="fed1330f33f5650e" providerId="LiveId" clId="{D5689360-BE5E-4115-9847-FEFB7159B1F7}" dt="2023-08-21T05:28:26.869" v="282"/>
          <ac:picMkLst>
            <pc:docMk/>
            <pc:sldMk cId="2951122100" sldId="277"/>
            <ac:picMk id="30" creationId="{9FD87BDC-519F-E33A-2781-FCFCE50EB8F7}"/>
          </ac:picMkLst>
        </pc:picChg>
        <pc:picChg chg="add del mod">
          <ac:chgData name="Leonie Smith" userId="fed1330f33f5650e" providerId="LiveId" clId="{D5689360-BE5E-4115-9847-FEFB7159B1F7}" dt="2023-08-18T06:54:18.865" v="137"/>
          <ac:picMkLst>
            <pc:docMk/>
            <pc:sldMk cId="2951122100" sldId="277"/>
            <ac:picMk id="30" creationId="{A7E6E40F-B2D0-A912-3C63-FB7DB8C62A05}"/>
          </ac:picMkLst>
        </pc:picChg>
        <pc:picChg chg="add del mod">
          <ac:chgData name="Leonie Smith" userId="fed1330f33f5650e" providerId="LiveId" clId="{D5689360-BE5E-4115-9847-FEFB7159B1F7}" dt="2023-08-21T05:28:52.520" v="284"/>
          <ac:picMkLst>
            <pc:docMk/>
            <pc:sldMk cId="2951122100" sldId="277"/>
            <ac:picMk id="31" creationId="{49BF1C8D-691F-C1ED-E7A6-8241A2967F69}"/>
          </ac:picMkLst>
        </pc:picChg>
        <pc:picChg chg="add del mod ord">
          <ac:chgData name="Leonie Smith" userId="fed1330f33f5650e" providerId="LiveId" clId="{D5689360-BE5E-4115-9847-FEFB7159B1F7}" dt="2023-08-18T06:54:29.506" v="138"/>
          <ac:picMkLst>
            <pc:docMk/>
            <pc:sldMk cId="2951122100" sldId="277"/>
            <ac:picMk id="33" creationId="{00C45681-3A62-7D7A-3C35-E0EA2C285C03}"/>
          </ac:picMkLst>
        </pc:picChg>
        <pc:picChg chg="add del mod">
          <ac:chgData name="Leonie Smith" userId="fed1330f33f5650e" providerId="LiveId" clId="{D5689360-BE5E-4115-9847-FEFB7159B1F7}" dt="2023-08-18T06:54:30.695" v="140"/>
          <ac:picMkLst>
            <pc:docMk/>
            <pc:sldMk cId="2951122100" sldId="277"/>
            <ac:picMk id="34" creationId="{2C14B1E5-0A33-4B51-5431-C7D449D3239F}"/>
          </ac:picMkLst>
        </pc:picChg>
        <pc:picChg chg="add del mod ord">
          <ac:chgData name="Leonie Smith" userId="fed1330f33f5650e" providerId="LiveId" clId="{D5689360-BE5E-4115-9847-FEFB7159B1F7}" dt="2023-08-21T05:29:09.400" v="285"/>
          <ac:picMkLst>
            <pc:docMk/>
            <pc:sldMk cId="2951122100" sldId="277"/>
            <ac:picMk id="36" creationId="{BB9C1010-286B-901C-E39C-8F600E9BABD5}"/>
          </ac:picMkLst>
        </pc:picChg>
        <pc:picChg chg="add del mod ord">
          <ac:chgData name="Leonie Smith" userId="fed1330f33f5650e" providerId="LiveId" clId="{D5689360-BE5E-4115-9847-FEFB7159B1F7}" dt="2023-08-18T06:54:46.293" v="141"/>
          <ac:picMkLst>
            <pc:docMk/>
            <pc:sldMk cId="2951122100" sldId="277"/>
            <ac:picMk id="37" creationId="{13DEE495-7358-0FD4-7AF4-E2B3768DE31E}"/>
          </ac:picMkLst>
        </pc:picChg>
        <pc:picChg chg="add del mod">
          <ac:chgData name="Leonie Smith" userId="fed1330f33f5650e" providerId="LiveId" clId="{D5689360-BE5E-4115-9847-FEFB7159B1F7}" dt="2023-08-21T05:29:21.056" v="287"/>
          <ac:picMkLst>
            <pc:docMk/>
            <pc:sldMk cId="2951122100" sldId="277"/>
            <ac:picMk id="37" creationId="{350FDEC7-A1FF-A418-7E79-D3DAAF0E22EC}"/>
          </ac:picMkLst>
        </pc:picChg>
        <pc:picChg chg="add del mod">
          <ac:chgData name="Leonie Smith" userId="fed1330f33f5650e" providerId="LiveId" clId="{D5689360-BE5E-4115-9847-FEFB7159B1F7}" dt="2023-08-18T06:54:53.900" v="143"/>
          <ac:picMkLst>
            <pc:docMk/>
            <pc:sldMk cId="2951122100" sldId="277"/>
            <ac:picMk id="38" creationId="{1947A8D4-2A17-55FD-F176-7D664018D63E}"/>
          </ac:picMkLst>
        </pc:picChg>
        <pc:picChg chg="add del mod ord">
          <ac:chgData name="Leonie Smith" userId="fed1330f33f5650e" providerId="LiveId" clId="{D5689360-BE5E-4115-9847-FEFB7159B1F7}" dt="2023-08-21T05:29:27.768" v="288"/>
          <ac:picMkLst>
            <pc:docMk/>
            <pc:sldMk cId="2951122100" sldId="277"/>
            <ac:picMk id="41" creationId="{71AF9821-A8D8-9034-156F-2138BF0096AF}"/>
          </ac:picMkLst>
        </pc:picChg>
        <pc:picChg chg="add del mod ord">
          <ac:chgData name="Leonie Smith" userId="fed1330f33f5650e" providerId="LiveId" clId="{D5689360-BE5E-4115-9847-FEFB7159B1F7}" dt="2023-08-18T06:55:09.227" v="144"/>
          <ac:picMkLst>
            <pc:docMk/>
            <pc:sldMk cId="2951122100" sldId="277"/>
            <ac:picMk id="42" creationId="{898CC0FC-F0B3-E2C0-5B01-B0F2E02E6D2B}"/>
          </ac:picMkLst>
        </pc:picChg>
        <pc:picChg chg="add del mod">
          <ac:chgData name="Leonie Smith" userId="fed1330f33f5650e" providerId="LiveId" clId="{D5689360-BE5E-4115-9847-FEFB7159B1F7}" dt="2023-08-21T05:29:28.900" v="290"/>
          <ac:picMkLst>
            <pc:docMk/>
            <pc:sldMk cId="2951122100" sldId="277"/>
            <ac:picMk id="42" creationId="{B15B79CE-7BAD-5C7F-B0CA-662D145E493E}"/>
          </ac:picMkLst>
        </pc:picChg>
        <pc:picChg chg="add del mod">
          <ac:chgData name="Leonie Smith" userId="fed1330f33f5650e" providerId="LiveId" clId="{D5689360-BE5E-4115-9847-FEFB7159B1F7}" dt="2023-08-21T05:26:31.799" v="266"/>
          <ac:picMkLst>
            <pc:docMk/>
            <pc:sldMk cId="2951122100" sldId="277"/>
            <ac:picMk id="43" creationId="{D0C1997D-D039-2883-271B-12A9EE24EBF5}"/>
          </ac:picMkLst>
        </pc:picChg>
        <pc:picChg chg="add del mod ord">
          <ac:chgData name="Leonie Smith" userId="fed1330f33f5650e" providerId="LiveId" clId="{D5689360-BE5E-4115-9847-FEFB7159B1F7}" dt="2023-08-21T05:29:45.320" v="291"/>
          <ac:picMkLst>
            <pc:docMk/>
            <pc:sldMk cId="2951122100" sldId="277"/>
            <ac:picMk id="46" creationId="{FF5C4CE3-AF97-5B89-7C7C-4ECCC2DE3152}"/>
          </ac:picMkLst>
        </pc:picChg>
        <pc:picChg chg="add del mod">
          <ac:chgData name="Leonie Smith" userId="fed1330f33f5650e" providerId="LiveId" clId="{D5689360-BE5E-4115-9847-FEFB7159B1F7}" dt="2023-08-21T05:29:54.865" v="293"/>
          <ac:picMkLst>
            <pc:docMk/>
            <pc:sldMk cId="2951122100" sldId="277"/>
            <ac:picMk id="47" creationId="{CC49B9F4-FC97-A567-A5F1-2AA16F6CC1DA}"/>
          </ac:picMkLst>
        </pc:picChg>
        <pc:picChg chg="add del mod ord">
          <ac:chgData name="Leonie Smith" userId="fed1330f33f5650e" providerId="LiveId" clId="{D5689360-BE5E-4115-9847-FEFB7159B1F7}" dt="2023-08-21T05:30:09.961" v="294"/>
          <ac:picMkLst>
            <pc:docMk/>
            <pc:sldMk cId="2951122100" sldId="277"/>
            <ac:picMk id="51" creationId="{1C0EC004-57E7-B66F-050A-A4F601A43AE5}"/>
          </ac:picMkLst>
        </pc:picChg>
        <pc:picChg chg="add del mod">
          <ac:chgData name="Leonie Smith" userId="fed1330f33f5650e" providerId="LiveId" clId="{D5689360-BE5E-4115-9847-FEFB7159B1F7}" dt="2023-08-21T05:30:33.677" v="296"/>
          <ac:picMkLst>
            <pc:docMk/>
            <pc:sldMk cId="2951122100" sldId="277"/>
            <ac:picMk id="52" creationId="{80749182-F53B-1393-CF1D-FBC515C89837}"/>
          </ac:picMkLst>
        </pc:picChg>
        <pc:picChg chg="add del mod ord">
          <ac:chgData name="Leonie Smith" userId="fed1330f33f5650e" providerId="LiveId" clId="{D5689360-BE5E-4115-9847-FEFB7159B1F7}" dt="2023-08-21T05:30:41.503" v="297"/>
          <ac:picMkLst>
            <pc:docMk/>
            <pc:sldMk cId="2951122100" sldId="277"/>
            <ac:picMk id="59" creationId="{26768B24-78CA-7381-4219-CC598D2E918C}"/>
          </ac:picMkLst>
        </pc:picChg>
        <pc:picChg chg="add del mod">
          <ac:chgData name="Leonie Smith" userId="fed1330f33f5650e" providerId="LiveId" clId="{D5689360-BE5E-4115-9847-FEFB7159B1F7}" dt="2023-08-21T05:30:45.985" v="299"/>
          <ac:picMkLst>
            <pc:docMk/>
            <pc:sldMk cId="2951122100" sldId="277"/>
            <ac:picMk id="60" creationId="{C4F5CE17-CBCD-D66D-9BB4-9E6ACE4503E0}"/>
          </ac:picMkLst>
        </pc:picChg>
        <pc:picChg chg="add del mod ord">
          <ac:chgData name="Leonie Smith" userId="fed1330f33f5650e" providerId="LiveId" clId="{D5689360-BE5E-4115-9847-FEFB7159B1F7}" dt="2023-08-21T05:31:03.061" v="300"/>
          <ac:picMkLst>
            <pc:docMk/>
            <pc:sldMk cId="2951122100" sldId="277"/>
            <ac:picMk id="63" creationId="{F934483B-6983-E5E5-30BD-6F88037F3D9F}"/>
          </ac:picMkLst>
        </pc:picChg>
        <pc:picChg chg="add del mod">
          <ac:chgData name="Leonie Smith" userId="fed1330f33f5650e" providerId="LiveId" clId="{D5689360-BE5E-4115-9847-FEFB7159B1F7}" dt="2023-08-21T05:31:13.682" v="302"/>
          <ac:picMkLst>
            <pc:docMk/>
            <pc:sldMk cId="2951122100" sldId="277"/>
            <ac:picMk id="64" creationId="{08985B27-071A-7551-4EF2-41863A82C22C}"/>
          </ac:picMkLst>
        </pc:picChg>
        <pc:picChg chg="add del mod ord">
          <ac:chgData name="Leonie Smith" userId="fed1330f33f5650e" providerId="LiveId" clId="{D5689360-BE5E-4115-9847-FEFB7159B1F7}" dt="2023-08-21T05:31:30.819" v="303"/>
          <ac:picMkLst>
            <pc:docMk/>
            <pc:sldMk cId="2951122100" sldId="277"/>
            <ac:picMk id="68" creationId="{496D3171-51EE-B127-60F8-7BE780406EC4}"/>
          </ac:picMkLst>
        </pc:picChg>
        <pc:picChg chg="add mod">
          <ac:chgData name="Leonie Smith" userId="fed1330f33f5650e" providerId="LiveId" clId="{D5689360-BE5E-4115-9847-FEFB7159B1F7}" dt="2023-08-21T05:31:30.819" v="303"/>
          <ac:picMkLst>
            <pc:docMk/>
            <pc:sldMk cId="2951122100" sldId="277"/>
            <ac:picMk id="69" creationId="{2FD6C9F1-DBCB-D3F9-7156-8D003B799FDD}"/>
          </ac:picMkLst>
        </pc:picChg>
      </pc:sldChg>
      <pc:sldChg chg="addSp delSp modSp mod modTransition modAnim">
        <pc:chgData name="Leonie Smith" userId="fed1330f33f5650e" providerId="LiveId" clId="{D5689360-BE5E-4115-9847-FEFB7159B1F7}" dt="2023-08-21T05:34:14.092" v="322"/>
        <pc:sldMkLst>
          <pc:docMk/>
          <pc:sldMk cId="2221499139" sldId="278"/>
        </pc:sldMkLst>
        <pc:picChg chg="add del mod">
          <ac:chgData name="Leonie Smith" userId="fed1330f33f5650e" providerId="LiveId" clId="{D5689360-BE5E-4115-9847-FEFB7159B1F7}" dt="2023-08-21T05:32:12.679" v="306"/>
          <ac:picMkLst>
            <pc:docMk/>
            <pc:sldMk cId="2221499139" sldId="278"/>
            <ac:picMk id="7" creationId="{EF784532-5F63-8C1E-9185-EC155E186729}"/>
          </ac:picMkLst>
        </pc:picChg>
        <pc:picChg chg="add del mod">
          <ac:chgData name="Leonie Smith" userId="fed1330f33f5650e" providerId="LiveId" clId="{D5689360-BE5E-4115-9847-FEFB7159B1F7}" dt="2023-08-21T05:32:27.462" v="307"/>
          <ac:picMkLst>
            <pc:docMk/>
            <pc:sldMk cId="2221499139" sldId="278"/>
            <ac:picMk id="10" creationId="{58761FF7-2E42-9F94-DA0E-76930CBD626F}"/>
          </ac:picMkLst>
        </pc:picChg>
        <pc:picChg chg="add del mod">
          <ac:chgData name="Leonie Smith" userId="fed1330f33f5650e" providerId="LiveId" clId="{D5689360-BE5E-4115-9847-FEFB7159B1F7}" dt="2023-08-21T05:32:36.981" v="309"/>
          <ac:picMkLst>
            <pc:docMk/>
            <pc:sldMk cId="2221499139" sldId="278"/>
            <ac:picMk id="11" creationId="{0608E80B-E0D5-A00D-3EBD-8BC616CB3328}"/>
          </ac:picMkLst>
        </pc:picChg>
        <pc:picChg chg="add del mod ord">
          <ac:chgData name="Leonie Smith" userId="fed1330f33f5650e" providerId="LiveId" clId="{D5689360-BE5E-4115-9847-FEFB7159B1F7}" dt="2023-08-21T05:32:51.668" v="310"/>
          <ac:picMkLst>
            <pc:docMk/>
            <pc:sldMk cId="2221499139" sldId="278"/>
            <ac:picMk id="15" creationId="{7E299007-9DBF-D304-1EFB-5882867AC2F7}"/>
          </ac:picMkLst>
        </pc:picChg>
        <pc:picChg chg="add del mod">
          <ac:chgData name="Leonie Smith" userId="fed1330f33f5650e" providerId="LiveId" clId="{D5689360-BE5E-4115-9847-FEFB7159B1F7}" dt="2023-08-21T05:33:01.801" v="312"/>
          <ac:picMkLst>
            <pc:docMk/>
            <pc:sldMk cId="2221499139" sldId="278"/>
            <ac:picMk id="16" creationId="{1A96EDAD-B6E6-7C9E-A99E-4084B482F97C}"/>
          </ac:picMkLst>
        </pc:picChg>
        <pc:picChg chg="add del mod ord">
          <ac:chgData name="Leonie Smith" userId="fed1330f33f5650e" providerId="LiveId" clId="{D5689360-BE5E-4115-9847-FEFB7159B1F7}" dt="2023-08-21T05:33:11.927" v="313"/>
          <ac:picMkLst>
            <pc:docMk/>
            <pc:sldMk cId="2221499139" sldId="278"/>
            <ac:picMk id="20" creationId="{74054980-A27A-F292-A3FA-10BFA2A6CA2C}"/>
          </ac:picMkLst>
        </pc:picChg>
        <pc:picChg chg="add del mod">
          <ac:chgData name="Leonie Smith" userId="fed1330f33f5650e" providerId="LiveId" clId="{D5689360-BE5E-4115-9847-FEFB7159B1F7}" dt="2023-08-21T05:33:14.104" v="315"/>
          <ac:picMkLst>
            <pc:docMk/>
            <pc:sldMk cId="2221499139" sldId="278"/>
            <ac:picMk id="21" creationId="{AABA58F5-502B-FDFF-50B6-1132F4461857}"/>
          </ac:picMkLst>
        </pc:picChg>
        <pc:picChg chg="add del mod ord">
          <ac:chgData name="Leonie Smith" userId="fed1330f33f5650e" providerId="LiveId" clId="{D5689360-BE5E-4115-9847-FEFB7159B1F7}" dt="2023-08-21T05:33:29.621" v="316"/>
          <ac:picMkLst>
            <pc:docMk/>
            <pc:sldMk cId="2221499139" sldId="278"/>
            <ac:picMk id="24" creationId="{1BCEDAF7-70CB-32DD-FF0C-2EA1C1123E08}"/>
          </ac:picMkLst>
        </pc:picChg>
        <pc:picChg chg="add del mod">
          <ac:chgData name="Leonie Smith" userId="fed1330f33f5650e" providerId="LiveId" clId="{D5689360-BE5E-4115-9847-FEFB7159B1F7}" dt="2023-08-21T05:33:46.405" v="318"/>
          <ac:picMkLst>
            <pc:docMk/>
            <pc:sldMk cId="2221499139" sldId="278"/>
            <ac:picMk id="25" creationId="{85005963-A516-B309-9DD2-5A74D5A184F0}"/>
          </ac:picMkLst>
        </pc:picChg>
        <pc:picChg chg="add del mod ord">
          <ac:chgData name="Leonie Smith" userId="fed1330f33f5650e" providerId="LiveId" clId="{D5689360-BE5E-4115-9847-FEFB7159B1F7}" dt="2023-08-21T05:33:58.745" v="319"/>
          <ac:picMkLst>
            <pc:docMk/>
            <pc:sldMk cId="2221499139" sldId="278"/>
            <ac:picMk id="30" creationId="{D6C76876-24D9-BE46-45B3-B835CC29771A}"/>
          </ac:picMkLst>
        </pc:picChg>
        <pc:picChg chg="add del mod">
          <ac:chgData name="Leonie Smith" userId="fed1330f33f5650e" providerId="LiveId" clId="{D5689360-BE5E-4115-9847-FEFB7159B1F7}" dt="2023-08-21T05:33:59.842" v="321"/>
          <ac:picMkLst>
            <pc:docMk/>
            <pc:sldMk cId="2221499139" sldId="278"/>
            <ac:picMk id="31" creationId="{0CEA1FE4-A80F-F756-6C14-AF068C68FF5D}"/>
          </ac:picMkLst>
        </pc:picChg>
        <pc:picChg chg="add del mod ord">
          <ac:chgData name="Leonie Smith" userId="fed1330f33f5650e" providerId="LiveId" clId="{D5689360-BE5E-4115-9847-FEFB7159B1F7}" dt="2023-08-21T05:34:14.092" v="322"/>
          <ac:picMkLst>
            <pc:docMk/>
            <pc:sldMk cId="2221499139" sldId="278"/>
            <ac:picMk id="34" creationId="{EBCC95BC-9D96-D52A-35C4-4F10636C8FB9}"/>
          </ac:picMkLst>
        </pc:picChg>
        <pc:picChg chg="add mod">
          <ac:chgData name="Leonie Smith" userId="fed1330f33f5650e" providerId="LiveId" clId="{D5689360-BE5E-4115-9847-FEFB7159B1F7}" dt="2023-08-21T05:34:14.092" v="322"/>
          <ac:picMkLst>
            <pc:docMk/>
            <pc:sldMk cId="2221499139" sldId="278"/>
            <ac:picMk id="35" creationId="{7933087E-B0FD-E77D-0283-010AF1AC301B}"/>
          </ac:picMkLst>
        </pc:picChg>
      </pc:sldChg>
      <pc:sldChg chg="addSp delSp modSp mod modTransition modAnim">
        <pc:chgData name="Leonie Smith" userId="fed1330f33f5650e" providerId="LiveId" clId="{D5689360-BE5E-4115-9847-FEFB7159B1F7}" dt="2023-08-21T05:36:19.794" v="332"/>
        <pc:sldMkLst>
          <pc:docMk/>
          <pc:sldMk cId="1242076889" sldId="279"/>
        </pc:sldMkLst>
        <pc:picChg chg="add del mod">
          <ac:chgData name="Leonie Smith" userId="fed1330f33f5650e" providerId="LiveId" clId="{D5689360-BE5E-4115-9847-FEFB7159B1F7}" dt="2023-08-21T05:35:08.489" v="325"/>
          <ac:picMkLst>
            <pc:docMk/>
            <pc:sldMk cId="1242076889" sldId="279"/>
            <ac:picMk id="6" creationId="{698CCF4D-CAF1-D329-6091-77D15FF75E1E}"/>
          </ac:picMkLst>
        </pc:picChg>
        <pc:picChg chg="add del mod">
          <ac:chgData name="Leonie Smith" userId="fed1330f33f5650e" providerId="LiveId" clId="{D5689360-BE5E-4115-9847-FEFB7159B1F7}" dt="2023-08-21T05:35:23.878" v="326"/>
          <ac:picMkLst>
            <pc:docMk/>
            <pc:sldMk cId="1242076889" sldId="279"/>
            <ac:picMk id="10" creationId="{1F487855-70A9-2FB8-E4B0-92196909D3B0}"/>
          </ac:picMkLst>
        </pc:picChg>
        <pc:picChg chg="add del mod">
          <ac:chgData name="Leonie Smith" userId="fed1330f33f5650e" providerId="LiveId" clId="{D5689360-BE5E-4115-9847-FEFB7159B1F7}" dt="2023-08-21T05:35:30.690" v="328"/>
          <ac:picMkLst>
            <pc:docMk/>
            <pc:sldMk cId="1242076889" sldId="279"/>
            <ac:picMk id="11" creationId="{EF11708E-88D7-DCCC-B60A-E576DE0A7DDB}"/>
          </ac:picMkLst>
        </pc:picChg>
        <pc:picChg chg="add del mod ord">
          <ac:chgData name="Leonie Smith" userId="fed1330f33f5650e" providerId="LiveId" clId="{D5689360-BE5E-4115-9847-FEFB7159B1F7}" dt="2023-08-21T05:35:46.388" v="329"/>
          <ac:picMkLst>
            <pc:docMk/>
            <pc:sldMk cId="1242076889" sldId="279"/>
            <ac:picMk id="15" creationId="{1AAD8452-EBDB-3563-3B2C-B619AB12C0D2}"/>
          </ac:picMkLst>
        </pc:picChg>
        <pc:picChg chg="add del mod">
          <ac:chgData name="Leonie Smith" userId="fed1330f33f5650e" providerId="LiveId" clId="{D5689360-BE5E-4115-9847-FEFB7159B1F7}" dt="2023-08-21T05:36:04.339" v="331"/>
          <ac:picMkLst>
            <pc:docMk/>
            <pc:sldMk cId="1242076889" sldId="279"/>
            <ac:picMk id="16" creationId="{EB414A8C-9FAE-7EBD-6D45-F032D4EBABBC}"/>
          </ac:picMkLst>
        </pc:picChg>
        <pc:picChg chg="add del mod ord">
          <ac:chgData name="Leonie Smith" userId="fed1330f33f5650e" providerId="LiveId" clId="{D5689360-BE5E-4115-9847-FEFB7159B1F7}" dt="2023-08-21T05:36:19.794" v="332"/>
          <ac:picMkLst>
            <pc:docMk/>
            <pc:sldMk cId="1242076889" sldId="279"/>
            <ac:picMk id="21" creationId="{58818E67-49A2-709B-F3FE-D501A565C709}"/>
          </ac:picMkLst>
        </pc:picChg>
        <pc:picChg chg="add mod">
          <ac:chgData name="Leonie Smith" userId="fed1330f33f5650e" providerId="LiveId" clId="{D5689360-BE5E-4115-9847-FEFB7159B1F7}" dt="2023-08-21T05:36:19.794" v="332"/>
          <ac:picMkLst>
            <pc:docMk/>
            <pc:sldMk cId="1242076889" sldId="279"/>
            <ac:picMk id="22" creationId="{386A3D09-CD56-545F-2E0E-9D30AEF36242}"/>
          </ac:picMkLst>
        </pc:picChg>
      </pc:sldChg>
      <pc:sldChg chg="addSp delSp modSp mod modTransition modAnim">
        <pc:chgData name="Leonie Smith" userId="fed1330f33f5650e" providerId="LiveId" clId="{D5689360-BE5E-4115-9847-FEFB7159B1F7}" dt="2023-08-21T05:37:18.701" v="336"/>
        <pc:sldMkLst>
          <pc:docMk/>
          <pc:sldMk cId="198317451" sldId="280"/>
        </pc:sldMkLst>
        <pc:picChg chg="add del mod">
          <ac:chgData name="Leonie Smith" userId="fed1330f33f5650e" providerId="LiveId" clId="{D5689360-BE5E-4115-9847-FEFB7159B1F7}" dt="2023-08-21T05:37:01.594" v="335"/>
          <ac:picMkLst>
            <pc:docMk/>
            <pc:sldMk cId="198317451" sldId="280"/>
            <ac:picMk id="6" creationId="{CEB71F08-5F92-EF97-0B0A-2B6740F188D0}"/>
          </ac:picMkLst>
        </pc:picChg>
        <pc:picChg chg="add del mod">
          <ac:chgData name="Leonie Smith" userId="fed1330f33f5650e" providerId="LiveId" clId="{D5689360-BE5E-4115-9847-FEFB7159B1F7}" dt="2023-08-21T05:37:18.701" v="336"/>
          <ac:picMkLst>
            <pc:docMk/>
            <pc:sldMk cId="198317451" sldId="280"/>
            <ac:picMk id="9" creationId="{FC351C3F-93BD-47B6-9EED-16234F1113CB}"/>
          </ac:picMkLst>
        </pc:picChg>
        <pc:picChg chg="add mod">
          <ac:chgData name="Leonie Smith" userId="fed1330f33f5650e" providerId="LiveId" clId="{D5689360-BE5E-4115-9847-FEFB7159B1F7}" dt="2023-08-21T05:37:18.701" v="336"/>
          <ac:picMkLst>
            <pc:docMk/>
            <pc:sldMk cId="198317451" sldId="280"/>
            <ac:picMk id="10" creationId="{FA43FFF4-6991-6B9A-1D8F-20EDC17038A0}"/>
          </ac:picMkLst>
        </pc:picChg>
      </pc:sldChg>
      <pc:sldChg chg="addSp modSp">
        <pc:chgData name="Leonie Smith" userId="fed1330f33f5650e" providerId="LiveId" clId="{D5689360-BE5E-4115-9847-FEFB7159B1F7}" dt="2023-08-21T05:38:06.029" v="337"/>
        <pc:sldMkLst>
          <pc:docMk/>
          <pc:sldMk cId="3568893207" sldId="281"/>
        </pc:sldMkLst>
        <pc:picChg chg="add mod">
          <ac:chgData name="Leonie Smith" userId="fed1330f33f5650e" providerId="LiveId" clId="{D5689360-BE5E-4115-9847-FEFB7159B1F7}" dt="2023-08-21T05:38:06.029" v="337"/>
          <ac:picMkLst>
            <pc:docMk/>
            <pc:sldMk cId="3568893207" sldId="281"/>
            <ac:picMk id="6" creationId="{2C8C12D7-823D-3001-151B-B7E6A9772581}"/>
          </ac:picMkLst>
        </pc:picChg>
      </pc:sldChg>
      <pc:sldChg chg="addSp delSp modSp mod modTransition modAnim">
        <pc:chgData name="Leonie Smith" userId="fed1330f33f5650e" providerId="LiveId" clId="{D5689360-BE5E-4115-9847-FEFB7159B1F7}" dt="2023-08-21T05:40:16.637" v="350"/>
        <pc:sldMkLst>
          <pc:docMk/>
          <pc:sldMk cId="2477137984" sldId="282"/>
        </pc:sldMkLst>
        <pc:picChg chg="add del mod">
          <ac:chgData name="Leonie Smith" userId="fed1330f33f5650e" providerId="LiveId" clId="{D5689360-BE5E-4115-9847-FEFB7159B1F7}" dt="2023-08-21T05:38:58.891" v="340"/>
          <ac:picMkLst>
            <pc:docMk/>
            <pc:sldMk cId="2477137984" sldId="282"/>
            <ac:picMk id="6" creationId="{3682E0BC-DF10-FCF4-4ACE-98CCADD4660B}"/>
          </ac:picMkLst>
        </pc:picChg>
        <pc:picChg chg="add del mod">
          <ac:chgData name="Leonie Smith" userId="fed1330f33f5650e" providerId="LiveId" clId="{D5689360-BE5E-4115-9847-FEFB7159B1F7}" dt="2023-08-21T05:39:12.934" v="341"/>
          <ac:picMkLst>
            <pc:docMk/>
            <pc:sldMk cId="2477137984" sldId="282"/>
            <ac:picMk id="9" creationId="{7ABA729D-E109-8A00-1FC1-44E8D3C2BFF7}"/>
          </ac:picMkLst>
        </pc:picChg>
        <pc:picChg chg="add del mod">
          <ac:chgData name="Leonie Smith" userId="fed1330f33f5650e" providerId="LiveId" clId="{D5689360-BE5E-4115-9847-FEFB7159B1F7}" dt="2023-08-21T05:39:14.340" v="343"/>
          <ac:picMkLst>
            <pc:docMk/>
            <pc:sldMk cId="2477137984" sldId="282"/>
            <ac:picMk id="10" creationId="{100ACF32-A57B-8F3E-5832-EFB79AB4D3B3}"/>
          </ac:picMkLst>
        </pc:picChg>
        <pc:picChg chg="add del mod ord">
          <ac:chgData name="Leonie Smith" userId="fed1330f33f5650e" providerId="LiveId" clId="{D5689360-BE5E-4115-9847-FEFB7159B1F7}" dt="2023-08-21T05:39:26.013" v="344"/>
          <ac:picMkLst>
            <pc:docMk/>
            <pc:sldMk cId="2477137984" sldId="282"/>
            <ac:picMk id="13" creationId="{B60084DF-B6F4-1D21-5557-502171791B6B}"/>
          </ac:picMkLst>
        </pc:picChg>
        <pc:picChg chg="add del mod">
          <ac:chgData name="Leonie Smith" userId="fed1330f33f5650e" providerId="LiveId" clId="{D5689360-BE5E-4115-9847-FEFB7159B1F7}" dt="2023-08-21T05:39:27.285" v="346"/>
          <ac:picMkLst>
            <pc:docMk/>
            <pc:sldMk cId="2477137984" sldId="282"/>
            <ac:picMk id="14" creationId="{0D22E2E3-1D25-442F-62D2-E55346E03A6C}"/>
          </ac:picMkLst>
        </pc:picChg>
        <pc:picChg chg="add del mod ord">
          <ac:chgData name="Leonie Smith" userId="fed1330f33f5650e" providerId="LiveId" clId="{D5689360-BE5E-4115-9847-FEFB7159B1F7}" dt="2023-08-21T05:39:44.431" v="347"/>
          <ac:picMkLst>
            <pc:docMk/>
            <pc:sldMk cId="2477137984" sldId="282"/>
            <ac:picMk id="17" creationId="{A73C6186-53BE-46CA-D767-658CC53015C2}"/>
          </ac:picMkLst>
        </pc:picChg>
        <pc:picChg chg="add del mod">
          <ac:chgData name="Leonie Smith" userId="fed1330f33f5650e" providerId="LiveId" clId="{D5689360-BE5E-4115-9847-FEFB7159B1F7}" dt="2023-08-21T05:39:58.965" v="349"/>
          <ac:picMkLst>
            <pc:docMk/>
            <pc:sldMk cId="2477137984" sldId="282"/>
            <ac:picMk id="18" creationId="{D53B1F36-742B-EE5C-5CA1-CCBC75AF774B}"/>
          </ac:picMkLst>
        </pc:picChg>
        <pc:picChg chg="add del mod ord">
          <ac:chgData name="Leonie Smith" userId="fed1330f33f5650e" providerId="LiveId" clId="{D5689360-BE5E-4115-9847-FEFB7159B1F7}" dt="2023-08-21T05:40:16.637" v="350"/>
          <ac:picMkLst>
            <pc:docMk/>
            <pc:sldMk cId="2477137984" sldId="282"/>
            <ac:picMk id="22" creationId="{96BCA231-B613-DA1C-9ECD-1DD35D4D98D1}"/>
          </ac:picMkLst>
        </pc:picChg>
        <pc:picChg chg="add mod">
          <ac:chgData name="Leonie Smith" userId="fed1330f33f5650e" providerId="LiveId" clId="{D5689360-BE5E-4115-9847-FEFB7159B1F7}" dt="2023-08-21T05:40:16.637" v="350"/>
          <ac:picMkLst>
            <pc:docMk/>
            <pc:sldMk cId="2477137984" sldId="282"/>
            <ac:picMk id="23" creationId="{8558FEF8-0764-9243-4A1D-2341016566FB}"/>
          </ac:picMkLst>
        </pc:picChg>
      </pc:sldChg>
      <pc:sldChg chg="addSp delSp modSp mod modTransition modAnim">
        <pc:chgData name="Leonie Smith" userId="fed1330f33f5650e" providerId="LiveId" clId="{D5689360-BE5E-4115-9847-FEFB7159B1F7}" dt="2023-08-21T05:47:12.919" v="381"/>
        <pc:sldMkLst>
          <pc:docMk/>
          <pc:sldMk cId="3611269626" sldId="283"/>
        </pc:sldMkLst>
        <pc:picChg chg="add del mod">
          <ac:chgData name="Leonie Smith" userId="fed1330f33f5650e" providerId="LiveId" clId="{D5689360-BE5E-4115-9847-FEFB7159B1F7}" dt="2023-08-21T05:41:25.879" v="353"/>
          <ac:picMkLst>
            <pc:docMk/>
            <pc:sldMk cId="3611269626" sldId="283"/>
            <ac:picMk id="6" creationId="{FEFE0F0D-2852-1660-48F5-D2B377FF6FC8}"/>
          </ac:picMkLst>
        </pc:picChg>
        <pc:picChg chg="add del mod">
          <ac:chgData name="Leonie Smith" userId="fed1330f33f5650e" providerId="LiveId" clId="{D5689360-BE5E-4115-9847-FEFB7159B1F7}" dt="2023-08-21T05:41:43.342" v="354"/>
          <ac:picMkLst>
            <pc:docMk/>
            <pc:sldMk cId="3611269626" sldId="283"/>
            <ac:picMk id="10" creationId="{09C3CD22-291E-97E6-A364-00AA40EA8AA9}"/>
          </ac:picMkLst>
        </pc:picChg>
        <pc:picChg chg="add del mod">
          <ac:chgData name="Leonie Smith" userId="fed1330f33f5650e" providerId="LiveId" clId="{D5689360-BE5E-4115-9847-FEFB7159B1F7}" dt="2023-08-21T05:41:44.972" v="356"/>
          <ac:picMkLst>
            <pc:docMk/>
            <pc:sldMk cId="3611269626" sldId="283"/>
            <ac:picMk id="11" creationId="{B07D1B18-13E9-A2BC-802B-B1B6A6527FA6}"/>
          </ac:picMkLst>
        </pc:picChg>
        <pc:picChg chg="add del mod ord">
          <ac:chgData name="Leonie Smith" userId="fed1330f33f5650e" providerId="LiveId" clId="{D5689360-BE5E-4115-9847-FEFB7159B1F7}" dt="2023-08-21T05:42:06.191" v="357"/>
          <ac:picMkLst>
            <pc:docMk/>
            <pc:sldMk cId="3611269626" sldId="283"/>
            <ac:picMk id="14" creationId="{ECF7185A-4919-1539-FD11-DCE1EE864110}"/>
          </ac:picMkLst>
        </pc:picChg>
        <pc:picChg chg="add del mod">
          <ac:chgData name="Leonie Smith" userId="fed1330f33f5650e" providerId="LiveId" clId="{D5689360-BE5E-4115-9847-FEFB7159B1F7}" dt="2023-08-21T05:42:07.731" v="359"/>
          <ac:picMkLst>
            <pc:docMk/>
            <pc:sldMk cId="3611269626" sldId="283"/>
            <ac:picMk id="15" creationId="{ADA370A0-63D8-123F-31E0-AFC1959F4339}"/>
          </ac:picMkLst>
        </pc:picChg>
        <pc:picChg chg="add del mod ord">
          <ac:chgData name="Leonie Smith" userId="fed1330f33f5650e" providerId="LiveId" clId="{D5689360-BE5E-4115-9847-FEFB7159B1F7}" dt="2023-08-21T05:42:31.531" v="360"/>
          <ac:picMkLst>
            <pc:docMk/>
            <pc:sldMk cId="3611269626" sldId="283"/>
            <ac:picMk id="17" creationId="{7BE0B813-AD27-7B89-A83F-AEB82AF43BE4}"/>
          </ac:picMkLst>
        </pc:picChg>
        <pc:picChg chg="add del mod">
          <ac:chgData name="Leonie Smith" userId="fed1330f33f5650e" providerId="LiveId" clId="{D5689360-BE5E-4115-9847-FEFB7159B1F7}" dt="2023-08-21T05:42:43.506" v="362"/>
          <ac:picMkLst>
            <pc:docMk/>
            <pc:sldMk cId="3611269626" sldId="283"/>
            <ac:picMk id="18" creationId="{43FF7442-F21B-A0B2-6AF3-2F16F945CA2B}"/>
          </ac:picMkLst>
        </pc:picChg>
        <pc:picChg chg="add del mod ord">
          <ac:chgData name="Leonie Smith" userId="fed1330f33f5650e" providerId="LiveId" clId="{D5689360-BE5E-4115-9847-FEFB7159B1F7}" dt="2023-08-21T05:43:07.745" v="363"/>
          <ac:picMkLst>
            <pc:docMk/>
            <pc:sldMk cId="3611269626" sldId="283"/>
            <ac:picMk id="22" creationId="{10939F81-94DC-BE9A-8068-4920BCF1AF87}"/>
          </ac:picMkLst>
        </pc:picChg>
        <pc:picChg chg="add del mod">
          <ac:chgData name="Leonie Smith" userId="fed1330f33f5650e" providerId="LiveId" clId="{D5689360-BE5E-4115-9847-FEFB7159B1F7}" dt="2023-08-21T05:43:30.506" v="365"/>
          <ac:picMkLst>
            <pc:docMk/>
            <pc:sldMk cId="3611269626" sldId="283"/>
            <ac:picMk id="23" creationId="{19315883-52A1-44AB-94CA-7C5A6D93EFE6}"/>
          </ac:picMkLst>
        </pc:picChg>
        <pc:picChg chg="add del mod ord">
          <ac:chgData name="Leonie Smith" userId="fed1330f33f5650e" providerId="LiveId" clId="{D5689360-BE5E-4115-9847-FEFB7159B1F7}" dt="2023-08-21T05:43:38.384" v="366"/>
          <ac:picMkLst>
            <pc:docMk/>
            <pc:sldMk cId="3611269626" sldId="283"/>
            <ac:picMk id="27" creationId="{FE7B42C5-8C36-F598-5411-88214B0DA7BB}"/>
          </ac:picMkLst>
        </pc:picChg>
        <pc:picChg chg="add del mod">
          <ac:chgData name="Leonie Smith" userId="fed1330f33f5650e" providerId="LiveId" clId="{D5689360-BE5E-4115-9847-FEFB7159B1F7}" dt="2023-08-21T05:43:39.969" v="368"/>
          <ac:picMkLst>
            <pc:docMk/>
            <pc:sldMk cId="3611269626" sldId="283"/>
            <ac:picMk id="28" creationId="{587C47A5-D4D7-4E0D-CE31-7E7BE450785D}"/>
          </ac:picMkLst>
        </pc:picChg>
        <pc:picChg chg="add del mod ord">
          <ac:chgData name="Leonie Smith" userId="fed1330f33f5650e" providerId="LiveId" clId="{D5689360-BE5E-4115-9847-FEFB7159B1F7}" dt="2023-08-21T05:44:03.922" v="369"/>
          <ac:picMkLst>
            <pc:docMk/>
            <pc:sldMk cId="3611269626" sldId="283"/>
            <ac:picMk id="30" creationId="{C40B570D-6D1D-BFC5-8F3C-41A57714973A}"/>
          </ac:picMkLst>
        </pc:picChg>
        <pc:picChg chg="add del mod">
          <ac:chgData name="Leonie Smith" userId="fed1330f33f5650e" providerId="LiveId" clId="{D5689360-BE5E-4115-9847-FEFB7159B1F7}" dt="2023-08-21T05:44:35.119" v="371"/>
          <ac:picMkLst>
            <pc:docMk/>
            <pc:sldMk cId="3611269626" sldId="283"/>
            <ac:picMk id="31" creationId="{DDE23A1C-09C1-1AD7-308A-EA9D9813FC64}"/>
          </ac:picMkLst>
        </pc:picChg>
        <pc:picChg chg="add del mod ord">
          <ac:chgData name="Leonie Smith" userId="fed1330f33f5650e" providerId="LiveId" clId="{D5689360-BE5E-4115-9847-FEFB7159B1F7}" dt="2023-08-21T05:44:58.995" v="372"/>
          <ac:picMkLst>
            <pc:docMk/>
            <pc:sldMk cId="3611269626" sldId="283"/>
            <ac:picMk id="38" creationId="{533FC0A1-51A6-AAAF-02B6-2C34B1751AD3}"/>
          </ac:picMkLst>
        </pc:picChg>
        <pc:picChg chg="add del mod">
          <ac:chgData name="Leonie Smith" userId="fed1330f33f5650e" providerId="LiveId" clId="{D5689360-BE5E-4115-9847-FEFB7159B1F7}" dt="2023-08-21T05:45:16.367" v="374"/>
          <ac:picMkLst>
            <pc:docMk/>
            <pc:sldMk cId="3611269626" sldId="283"/>
            <ac:picMk id="39" creationId="{B283DE82-EC9A-6508-983D-7123A1E41A4E}"/>
          </ac:picMkLst>
        </pc:picChg>
        <pc:picChg chg="add del mod ord">
          <ac:chgData name="Leonie Smith" userId="fed1330f33f5650e" providerId="LiveId" clId="{D5689360-BE5E-4115-9847-FEFB7159B1F7}" dt="2023-08-21T05:45:40.500" v="375"/>
          <ac:picMkLst>
            <pc:docMk/>
            <pc:sldMk cId="3611269626" sldId="283"/>
            <ac:picMk id="43" creationId="{85D93168-9E4F-4366-5058-12050B0A86E4}"/>
          </ac:picMkLst>
        </pc:picChg>
        <pc:picChg chg="add del mod">
          <ac:chgData name="Leonie Smith" userId="fed1330f33f5650e" providerId="LiveId" clId="{D5689360-BE5E-4115-9847-FEFB7159B1F7}" dt="2023-08-21T05:46:06.216" v="377"/>
          <ac:picMkLst>
            <pc:docMk/>
            <pc:sldMk cId="3611269626" sldId="283"/>
            <ac:picMk id="44" creationId="{1EA4FC8D-0E59-90C7-758B-E22033C37F6C}"/>
          </ac:picMkLst>
        </pc:picChg>
        <pc:picChg chg="add del mod ord">
          <ac:chgData name="Leonie Smith" userId="fed1330f33f5650e" providerId="LiveId" clId="{D5689360-BE5E-4115-9847-FEFB7159B1F7}" dt="2023-08-21T05:46:30.516" v="378"/>
          <ac:picMkLst>
            <pc:docMk/>
            <pc:sldMk cId="3611269626" sldId="283"/>
            <ac:picMk id="50" creationId="{A227A6D2-1BFD-1C90-FEE2-5D075627F5B3}"/>
          </ac:picMkLst>
        </pc:picChg>
        <pc:picChg chg="add del mod">
          <ac:chgData name="Leonie Smith" userId="fed1330f33f5650e" providerId="LiveId" clId="{D5689360-BE5E-4115-9847-FEFB7159B1F7}" dt="2023-08-21T05:46:48.030" v="380"/>
          <ac:picMkLst>
            <pc:docMk/>
            <pc:sldMk cId="3611269626" sldId="283"/>
            <ac:picMk id="51" creationId="{4EED1771-BA4B-3744-D106-12ADE3573B2F}"/>
          </ac:picMkLst>
        </pc:picChg>
        <pc:picChg chg="add del mod ord">
          <ac:chgData name="Leonie Smith" userId="fed1330f33f5650e" providerId="LiveId" clId="{D5689360-BE5E-4115-9847-FEFB7159B1F7}" dt="2023-08-21T05:47:12.919" v="381"/>
          <ac:picMkLst>
            <pc:docMk/>
            <pc:sldMk cId="3611269626" sldId="283"/>
            <ac:picMk id="55" creationId="{2B12FF2E-4423-6AF4-EEF8-4C5D9B70B325}"/>
          </ac:picMkLst>
        </pc:picChg>
        <pc:picChg chg="add mod">
          <ac:chgData name="Leonie Smith" userId="fed1330f33f5650e" providerId="LiveId" clId="{D5689360-BE5E-4115-9847-FEFB7159B1F7}" dt="2023-08-21T05:47:12.919" v="381"/>
          <ac:picMkLst>
            <pc:docMk/>
            <pc:sldMk cId="3611269626" sldId="283"/>
            <ac:picMk id="56" creationId="{910F00A5-94FD-9B43-61F4-E674493DC7A1}"/>
          </ac:picMkLst>
        </pc:picChg>
      </pc:sldChg>
      <pc:sldChg chg="addSp delSp modSp mod modTransition modAnim">
        <pc:chgData name="Leonie Smith" userId="fed1330f33f5650e" providerId="LiveId" clId="{D5689360-BE5E-4115-9847-FEFB7159B1F7}" dt="2023-08-21T05:49:06.122" v="385"/>
        <pc:sldMkLst>
          <pc:docMk/>
          <pc:sldMk cId="2400801023" sldId="284"/>
        </pc:sldMkLst>
        <pc:picChg chg="add del mod">
          <ac:chgData name="Leonie Smith" userId="fed1330f33f5650e" providerId="LiveId" clId="{D5689360-BE5E-4115-9847-FEFB7159B1F7}" dt="2023-08-21T05:48:45.436" v="384"/>
          <ac:picMkLst>
            <pc:docMk/>
            <pc:sldMk cId="2400801023" sldId="284"/>
            <ac:picMk id="6" creationId="{A2CA4C21-F8A7-C9A5-D1AD-24D00743377E}"/>
          </ac:picMkLst>
        </pc:picChg>
        <pc:picChg chg="add del mod">
          <ac:chgData name="Leonie Smith" userId="fed1330f33f5650e" providerId="LiveId" clId="{D5689360-BE5E-4115-9847-FEFB7159B1F7}" dt="2023-08-21T05:49:06.122" v="385"/>
          <ac:picMkLst>
            <pc:docMk/>
            <pc:sldMk cId="2400801023" sldId="284"/>
            <ac:picMk id="10" creationId="{23BC1568-D21A-4A4F-B7E9-BA183FBF1CD2}"/>
          </ac:picMkLst>
        </pc:picChg>
        <pc:picChg chg="add mod">
          <ac:chgData name="Leonie Smith" userId="fed1330f33f5650e" providerId="LiveId" clId="{D5689360-BE5E-4115-9847-FEFB7159B1F7}" dt="2023-08-21T05:49:06.122" v="385"/>
          <ac:picMkLst>
            <pc:docMk/>
            <pc:sldMk cId="2400801023" sldId="284"/>
            <ac:picMk id="11" creationId="{82839520-DE6F-FBBF-2DC9-02EA74814243}"/>
          </ac:picMkLst>
        </pc:picChg>
      </pc:sldChg>
      <pc:sldChg chg="addSp delSp modSp mod modTransition modAnim">
        <pc:chgData name="Leonie Smith" userId="fed1330f33f5650e" providerId="LiveId" clId="{D5689360-BE5E-4115-9847-FEFB7159B1F7}" dt="2023-08-21T05:50:06.012" v="389"/>
        <pc:sldMkLst>
          <pc:docMk/>
          <pc:sldMk cId="3029461364" sldId="285"/>
        </pc:sldMkLst>
        <pc:picChg chg="add del mod">
          <ac:chgData name="Leonie Smith" userId="fed1330f33f5650e" providerId="LiveId" clId="{D5689360-BE5E-4115-9847-FEFB7159B1F7}" dt="2023-08-21T05:49:53.707" v="388"/>
          <ac:picMkLst>
            <pc:docMk/>
            <pc:sldMk cId="3029461364" sldId="285"/>
            <ac:picMk id="6" creationId="{D30ACE77-1C11-E0E2-977A-A0A5478D60CB}"/>
          </ac:picMkLst>
        </pc:picChg>
        <pc:picChg chg="add del mod">
          <ac:chgData name="Leonie Smith" userId="fed1330f33f5650e" providerId="LiveId" clId="{D5689360-BE5E-4115-9847-FEFB7159B1F7}" dt="2023-08-21T05:50:06.012" v="389"/>
          <ac:picMkLst>
            <pc:docMk/>
            <pc:sldMk cId="3029461364" sldId="285"/>
            <ac:picMk id="9" creationId="{1F124DDB-0B87-2941-2F44-02C3502D67C7}"/>
          </ac:picMkLst>
        </pc:picChg>
        <pc:picChg chg="add mod">
          <ac:chgData name="Leonie Smith" userId="fed1330f33f5650e" providerId="LiveId" clId="{D5689360-BE5E-4115-9847-FEFB7159B1F7}" dt="2023-08-21T05:50:06.012" v="389"/>
          <ac:picMkLst>
            <pc:docMk/>
            <pc:sldMk cId="3029461364" sldId="285"/>
            <ac:picMk id="10" creationId="{FF98B9A9-F48C-4E48-5532-6686CB82EA62}"/>
          </ac:picMkLst>
        </pc:picChg>
      </pc:sldChg>
      <pc:sldChg chg="addSp delSp modSp mod modTransition modAnim">
        <pc:chgData name="Leonie Smith" userId="fed1330f33f5650e" providerId="LiveId" clId="{D5689360-BE5E-4115-9847-FEFB7159B1F7}" dt="2023-08-21T05:54:39.715" v="414"/>
        <pc:sldMkLst>
          <pc:docMk/>
          <pc:sldMk cId="1139137957" sldId="286"/>
        </pc:sldMkLst>
        <pc:picChg chg="add del mod">
          <ac:chgData name="Leonie Smith" userId="fed1330f33f5650e" providerId="LiveId" clId="{D5689360-BE5E-4115-9847-FEFB7159B1F7}" dt="2023-08-21T05:51:09.260" v="392"/>
          <ac:picMkLst>
            <pc:docMk/>
            <pc:sldMk cId="1139137957" sldId="286"/>
            <ac:picMk id="6" creationId="{C627FB3B-36A0-E1D8-82F9-4FF5192FCCD0}"/>
          </ac:picMkLst>
        </pc:picChg>
        <pc:picChg chg="add del mod">
          <ac:chgData name="Leonie Smith" userId="fed1330f33f5650e" providerId="LiveId" clId="{D5689360-BE5E-4115-9847-FEFB7159B1F7}" dt="2023-08-21T05:51:20.900" v="393"/>
          <ac:picMkLst>
            <pc:docMk/>
            <pc:sldMk cId="1139137957" sldId="286"/>
            <ac:picMk id="9" creationId="{BE027B9A-2F73-B1D6-1D5A-D9FA1779A388}"/>
          </ac:picMkLst>
        </pc:picChg>
        <pc:picChg chg="add del mod">
          <ac:chgData name="Leonie Smith" userId="fed1330f33f5650e" providerId="LiveId" clId="{D5689360-BE5E-4115-9847-FEFB7159B1F7}" dt="2023-08-21T05:51:36.826" v="395"/>
          <ac:picMkLst>
            <pc:docMk/>
            <pc:sldMk cId="1139137957" sldId="286"/>
            <ac:picMk id="10" creationId="{58DF3C2C-47F7-B7A2-69EF-9FE8E28A0DD9}"/>
          </ac:picMkLst>
        </pc:picChg>
        <pc:picChg chg="add del mod ord">
          <ac:chgData name="Leonie Smith" userId="fed1330f33f5650e" providerId="LiveId" clId="{D5689360-BE5E-4115-9847-FEFB7159B1F7}" dt="2023-08-21T05:51:44.178" v="396"/>
          <ac:picMkLst>
            <pc:docMk/>
            <pc:sldMk cId="1139137957" sldId="286"/>
            <ac:picMk id="13" creationId="{B733BFE5-D4A3-B57D-6AA7-C1C89979686A}"/>
          </ac:picMkLst>
        </pc:picChg>
        <pc:picChg chg="add del mod">
          <ac:chgData name="Leonie Smith" userId="fed1330f33f5650e" providerId="LiveId" clId="{D5689360-BE5E-4115-9847-FEFB7159B1F7}" dt="2023-08-21T05:51:45.476" v="398"/>
          <ac:picMkLst>
            <pc:docMk/>
            <pc:sldMk cId="1139137957" sldId="286"/>
            <ac:picMk id="14" creationId="{34EA71FC-9223-BDD1-2FA6-B691512BA5A2}"/>
          </ac:picMkLst>
        </pc:picChg>
        <pc:picChg chg="add del mod ord">
          <ac:chgData name="Leonie Smith" userId="fed1330f33f5650e" providerId="LiveId" clId="{D5689360-BE5E-4115-9847-FEFB7159B1F7}" dt="2023-08-21T05:52:02.537" v="399"/>
          <ac:picMkLst>
            <pc:docMk/>
            <pc:sldMk cId="1139137957" sldId="286"/>
            <ac:picMk id="17" creationId="{EB053415-70F1-4F65-C5CD-F9E23860783C}"/>
          </ac:picMkLst>
        </pc:picChg>
        <pc:picChg chg="add del mod">
          <ac:chgData name="Leonie Smith" userId="fed1330f33f5650e" providerId="LiveId" clId="{D5689360-BE5E-4115-9847-FEFB7159B1F7}" dt="2023-08-21T05:52:51.221" v="401"/>
          <ac:picMkLst>
            <pc:docMk/>
            <pc:sldMk cId="1139137957" sldId="286"/>
            <ac:picMk id="18" creationId="{3DCA847F-A8C5-09FA-2811-29BD950D482C}"/>
          </ac:picMkLst>
        </pc:picChg>
        <pc:picChg chg="add del mod ord">
          <ac:chgData name="Leonie Smith" userId="fed1330f33f5650e" providerId="LiveId" clId="{D5689360-BE5E-4115-9847-FEFB7159B1F7}" dt="2023-08-21T05:52:58.945" v="402"/>
          <ac:picMkLst>
            <pc:docMk/>
            <pc:sldMk cId="1139137957" sldId="286"/>
            <ac:picMk id="23" creationId="{BE421A13-98C9-AB87-F58A-F57F7EC0E8E9}"/>
          </ac:picMkLst>
        </pc:picChg>
        <pc:picChg chg="add del mod">
          <ac:chgData name="Leonie Smith" userId="fed1330f33f5650e" providerId="LiveId" clId="{D5689360-BE5E-4115-9847-FEFB7159B1F7}" dt="2023-08-21T05:53:00.531" v="404"/>
          <ac:picMkLst>
            <pc:docMk/>
            <pc:sldMk cId="1139137957" sldId="286"/>
            <ac:picMk id="24" creationId="{D523A110-1844-C668-FCAF-7D56935C1B12}"/>
          </ac:picMkLst>
        </pc:picChg>
        <pc:picChg chg="add del mod ord">
          <ac:chgData name="Leonie Smith" userId="fed1330f33f5650e" providerId="LiveId" clId="{D5689360-BE5E-4115-9847-FEFB7159B1F7}" dt="2023-08-21T05:53:16.246" v="405"/>
          <ac:picMkLst>
            <pc:docMk/>
            <pc:sldMk cId="1139137957" sldId="286"/>
            <ac:picMk id="27" creationId="{A48A7B11-8CE1-4509-BFCC-BD4DBE766AA8}"/>
          </ac:picMkLst>
        </pc:picChg>
        <pc:picChg chg="add del mod">
          <ac:chgData name="Leonie Smith" userId="fed1330f33f5650e" providerId="LiveId" clId="{D5689360-BE5E-4115-9847-FEFB7159B1F7}" dt="2023-08-21T05:53:18.395" v="407"/>
          <ac:picMkLst>
            <pc:docMk/>
            <pc:sldMk cId="1139137957" sldId="286"/>
            <ac:picMk id="28" creationId="{6B15E5E8-02FE-3DA8-1B15-6BA7EDD2DB63}"/>
          </ac:picMkLst>
        </pc:picChg>
        <pc:picChg chg="add del mod ord">
          <ac:chgData name="Leonie Smith" userId="fed1330f33f5650e" providerId="LiveId" clId="{D5689360-BE5E-4115-9847-FEFB7159B1F7}" dt="2023-08-21T05:53:36.142" v="408"/>
          <ac:picMkLst>
            <pc:docMk/>
            <pc:sldMk cId="1139137957" sldId="286"/>
            <ac:picMk id="31" creationId="{1829D740-27F4-16FA-3C5B-C757518BC2EE}"/>
          </ac:picMkLst>
        </pc:picChg>
        <pc:picChg chg="add del mod">
          <ac:chgData name="Leonie Smith" userId="fed1330f33f5650e" providerId="LiveId" clId="{D5689360-BE5E-4115-9847-FEFB7159B1F7}" dt="2023-08-21T05:54:04.630" v="410"/>
          <ac:picMkLst>
            <pc:docMk/>
            <pc:sldMk cId="1139137957" sldId="286"/>
            <ac:picMk id="32" creationId="{F1D4A4F5-552F-155C-6FB5-44FB9BC69273}"/>
          </ac:picMkLst>
        </pc:picChg>
        <pc:picChg chg="add del mod ord">
          <ac:chgData name="Leonie Smith" userId="fed1330f33f5650e" providerId="LiveId" clId="{D5689360-BE5E-4115-9847-FEFB7159B1F7}" dt="2023-08-21T05:54:20.773" v="411"/>
          <ac:picMkLst>
            <pc:docMk/>
            <pc:sldMk cId="1139137957" sldId="286"/>
            <ac:picMk id="36" creationId="{01718DFF-DEC4-461C-B255-622DCA664B21}"/>
          </ac:picMkLst>
        </pc:picChg>
        <pc:picChg chg="add del mod">
          <ac:chgData name="Leonie Smith" userId="fed1330f33f5650e" providerId="LiveId" clId="{D5689360-BE5E-4115-9847-FEFB7159B1F7}" dt="2023-08-21T05:54:22.097" v="413"/>
          <ac:picMkLst>
            <pc:docMk/>
            <pc:sldMk cId="1139137957" sldId="286"/>
            <ac:picMk id="37" creationId="{0E712679-DFFC-FADD-6C13-CEA01180E6AB}"/>
          </ac:picMkLst>
        </pc:picChg>
        <pc:picChg chg="add del mod ord">
          <ac:chgData name="Leonie Smith" userId="fed1330f33f5650e" providerId="LiveId" clId="{D5689360-BE5E-4115-9847-FEFB7159B1F7}" dt="2023-08-21T05:54:39.715" v="414"/>
          <ac:picMkLst>
            <pc:docMk/>
            <pc:sldMk cId="1139137957" sldId="286"/>
            <ac:picMk id="40" creationId="{9B41684B-2AC8-940E-20CE-AC87C0C12016}"/>
          </ac:picMkLst>
        </pc:picChg>
        <pc:picChg chg="add mod">
          <ac:chgData name="Leonie Smith" userId="fed1330f33f5650e" providerId="LiveId" clId="{D5689360-BE5E-4115-9847-FEFB7159B1F7}" dt="2023-08-21T05:54:39.715" v="414"/>
          <ac:picMkLst>
            <pc:docMk/>
            <pc:sldMk cId="1139137957" sldId="286"/>
            <ac:picMk id="41" creationId="{90AFB8A5-ED59-4BFA-D063-982ABCD4282E}"/>
          </ac:picMkLst>
        </pc:picChg>
      </pc:sldChg>
      <pc:sldChg chg="addSp modSp">
        <pc:chgData name="Leonie Smith" userId="fed1330f33f5650e" providerId="LiveId" clId="{D5689360-BE5E-4115-9847-FEFB7159B1F7}" dt="2023-08-21T05:55:54.316" v="415"/>
        <pc:sldMkLst>
          <pc:docMk/>
          <pc:sldMk cId="2471179099" sldId="287"/>
        </pc:sldMkLst>
        <pc:picChg chg="add mod">
          <ac:chgData name="Leonie Smith" userId="fed1330f33f5650e" providerId="LiveId" clId="{D5689360-BE5E-4115-9847-FEFB7159B1F7}" dt="2023-08-21T05:55:54.316" v="415"/>
          <ac:picMkLst>
            <pc:docMk/>
            <pc:sldMk cId="2471179099" sldId="287"/>
            <ac:picMk id="6" creationId="{BA7C8064-6272-CDF6-5CAB-C338695A3B4B}"/>
          </ac:picMkLst>
        </pc:picChg>
      </pc:sldChg>
      <pc:sldChg chg="addSp delSp modSp mod modTransition modAnim">
        <pc:chgData name="Leonie Smith" userId="fed1330f33f5650e" providerId="LiveId" clId="{D5689360-BE5E-4115-9847-FEFB7159B1F7}" dt="2023-08-21T06:23:42.331" v="542"/>
        <pc:sldMkLst>
          <pc:docMk/>
          <pc:sldMk cId="1206678836" sldId="289"/>
        </pc:sldMkLst>
        <pc:picChg chg="add del mod">
          <ac:chgData name="Leonie Smith" userId="fed1330f33f5650e" providerId="LiveId" clId="{D5689360-BE5E-4115-9847-FEFB7159B1F7}" dt="2023-08-21T06:18:30.557" v="520"/>
          <ac:picMkLst>
            <pc:docMk/>
            <pc:sldMk cId="1206678836" sldId="289"/>
            <ac:picMk id="6" creationId="{E7E7EB1A-CAED-EBA5-FFA2-21AD7262F8DC}"/>
          </ac:picMkLst>
        </pc:picChg>
        <pc:picChg chg="add del mod">
          <ac:chgData name="Leonie Smith" userId="fed1330f33f5650e" providerId="LiveId" clId="{D5689360-BE5E-4115-9847-FEFB7159B1F7}" dt="2023-08-21T06:18:37.103" v="521"/>
          <ac:picMkLst>
            <pc:docMk/>
            <pc:sldMk cId="1206678836" sldId="289"/>
            <ac:picMk id="10" creationId="{73F87275-C658-9C87-708C-F766EDD724CC}"/>
          </ac:picMkLst>
        </pc:picChg>
        <pc:picChg chg="add del mod">
          <ac:chgData name="Leonie Smith" userId="fed1330f33f5650e" providerId="LiveId" clId="{D5689360-BE5E-4115-9847-FEFB7159B1F7}" dt="2023-08-21T06:18:38.358" v="523"/>
          <ac:picMkLst>
            <pc:docMk/>
            <pc:sldMk cId="1206678836" sldId="289"/>
            <ac:picMk id="11" creationId="{93F55BB3-07E5-F539-EBEA-FBC69E02A756}"/>
          </ac:picMkLst>
        </pc:picChg>
        <pc:picChg chg="add del mod ord">
          <ac:chgData name="Leonie Smith" userId="fed1330f33f5650e" providerId="LiveId" clId="{D5689360-BE5E-4115-9847-FEFB7159B1F7}" dt="2023-08-21T06:19:01.619" v="524"/>
          <ac:picMkLst>
            <pc:docMk/>
            <pc:sldMk cId="1206678836" sldId="289"/>
            <ac:picMk id="14" creationId="{58635A87-C0CC-3669-7CD7-4463A035458D}"/>
          </ac:picMkLst>
        </pc:picChg>
        <pc:picChg chg="add del mod">
          <ac:chgData name="Leonie Smith" userId="fed1330f33f5650e" providerId="LiveId" clId="{D5689360-BE5E-4115-9847-FEFB7159B1F7}" dt="2023-08-21T06:19:52.056" v="526"/>
          <ac:picMkLst>
            <pc:docMk/>
            <pc:sldMk cId="1206678836" sldId="289"/>
            <ac:picMk id="15" creationId="{2EB99773-2083-6E0E-1BBB-840479C1271C}"/>
          </ac:picMkLst>
        </pc:picChg>
        <pc:picChg chg="add del mod ord">
          <ac:chgData name="Leonie Smith" userId="fed1330f33f5650e" providerId="LiveId" clId="{D5689360-BE5E-4115-9847-FEFB7159B1F7}" dt="2023-08-21T06:20:17.499" v="527"/>
          <ac:picMkLst>
            <pc:docMk/>
            <pc:sldMk cId="1206678836" sldId="289"/>
            <ac:picMk id="22" creationId="{9CB04E07-464D-A98F-F803-0C809DFD9CB6}"/>
          </ac:picMkLst>
        </pc:picChg>
        <pc:picChg chg="add del mod">
          <ac:chgData name="Leonie Smith" userId="fed1330f33f5650e" providerId="LiveId" clId="{D5689360-BE5E-4115-9847-FEFB7159B1F7}" dt="2023-08-21T06:20:56.206" v="529"/>
          <ac:picMkLst>
            <pc:docMk/>
            <pc:sldMk cId="1206678836" sldId="289"/>
            <ac:picMk id="23" creationId="{BF2467B5-B2D0-330C-E5E9-CBE644F79B54}"/>
          </ac:picMkLst>
        </pc:picChg>
        <pc:picChg chg="add del mod ord">
          <ac:chgData name="Leonie Smith" userId="fed1330f33f5650e" providerId="LiveId" clId="{D5689360-BE5E-4115-9847-FEFB7159B1F7}" dt="2023-08-21T06:21:19.626" v="530"/>
          <ac:picMkLst>
            <pc:docMk/>
            <pc:sldMk cId="1206678836" sldId="289"/>
            <ac:picMk id="28" creationId="{6E126BE2-294C-9F64-1C44-CBD49F360AC9}"/>
          </ac:picMkLst>
        </pc:picChg>
        <pc:picChg chg="add del mod">
          <ac:chgData name="Leonie Smith" userId="fed1330f33f5650e" providerId="LiveId" clId="{D5689360-BE5E-4115-9847-FEFB7159B1F7}" dt="2023-08-21T06:21:29.202" v="532"/>
          <ac:picMkLst>
            <pc:docMk/>
            <pc:sldMk cId="1206678836" sldId="289"/>
            <ac:picMk id="29" creationId="{64AD5BDA-AE4D-83BE-FDF8-8DD1288A320B}"/>
          </ac:picMkLst>
        </pc:picChg>
        <pc:picChg chg="add del mod ord">
          <ac:chgData name="Leonie Smith" userId="fed1330f33f5650e" providerId="LiveId" clId="{D5689360-BE5E-4115-9847-FEFB7159B1F7}" dt="2023-08-21T06:21:50.029" v="533"/>
          <ac:picMkLst>
            <pc:docMk/>
            <pc:sldMk cId="1206678836" sldId="289"/>
            <ac:picMk id="33" creationId="{96716E97-E7D6-2609-216F-C3CD4552FF26}"/>
          </ac:picMkLst>
        </pc:picChg>
        <pc:picChg chg="add del mod">
          <ac:chgData name="Leonie Smith" userId="fed1330f33f5650e" providerId="LiveId" clId="{D5689360-BE5E-4115-9847-FEFB7159B1F7}" dt="2023-08-21T06:21:52.072" v="535"/>
          <ac:picMkLst>
            <pc:docMk/>
            <pc:sldMk cId="1206678836" sldId="289"/>
            <ac:picMk id="34" creationId="{36F5816D-DEE3-A783-CDD7-1DFC34AFA4B5}"/>
          </ac:picMkLst>
        </pc:picChg>
        <pc:picChg chg="add del mod ord">
          <ac:chgData name="Leonie Smith" userId="fed1330f33f5650e" providerId="LiveId" clId="{D5689360-BE5E-4115-9847-FEFB7159B1F7}" dt="2023-08-21T06:22:15.825" v="536"/>
          <ac:picMkLst>
            <pc:docMk/>
            <pc:sldMk cId="1206678836" sldId="289"/>
            <ac:picMk id="37" creationId="{8F5A8CF9-45E1-0B00-996A-9EA4CC8307AF}"/>
          </ac:picMkLst>
        </pc:picChg>
        <pc:picChg chg="add del mod">
          <ac:chgData name="Leonie Smith" userId="fed1330f33f5650e" providerId="LiveId" clId="{D5689360-BE5E-4115-9847-FEFB7159B1F7}" dt="2023-08-21T06:22:36.157" v="538"/>
          <ac:picMkLst>
            <pc:docMk/>
            <pc:sldMk cId="1206678836" sldId="289"/>
            <ac:picMk id="38" creationId="{F4AC867B-DE11-5778-5087-E18E4BADC9DF}"/>
          </ac:picMkLst>
        </pc:picChg>
        <pc:picChg chg="add del mod ord">
          <ac:chgData name="Leonie Smith" userId="fed1330f33f5650e" providerId="LiveId" clId="{D5689360-BE5E-4115-9847-FEFB7159B1F7}" dt="2023-08-21T06:23:00.965" v="539"/>
          <ac:picMkLst>
            <pc:docMk/>
            <pc:sldMk cId="1206678836" sldId="289"/>
            <ac:picMk id="42" creationId="{637270DF-48C2-B4C1-6AC1-BD2B5AFFC87F}"/>
          </ac:picMkLst>
        </pc:picChg>
        <pc:picChg chg="add del mod">
          <ac:chgData name="Leonie Smith" userId="fed1330f33f5650e" providerId="LiveId" clId="{D5689360-BE5E-4115-9847-FEFB7159B1F7}" dt="2023-08-21T06:23:17.505" v="541"/>
          <ac:picMkLst>
            <pc:docMk/>
            <pc:sldMk cId="1206678836" sldId="289"/>
            <ac:picMk id="43" creationId="{7A5CCCF6-416E-05BC-F696-A910427DF800}"/>
          </ac:picMkLst>
        </pc:picChg>
        <pc:picChg chg="add del mod ord">
          <ac:chgData name="Leonie Smith" userId="fed1330f33f5650e" providerId="LiveId" clId="{D5689360-BE5E-4115-9847-FEFB7159B1F7}" dt="2023-08-21T06:23:42.331" v="542"/>
          <ac:picMkLst>
            <pc:docMk/>
            <pc:sldMk cId="1206678836" sldId="289"/>
            <ac:picMk id="47" creationId="{AB5D2C2C-2AEF-00B9-DD25-6E468F2A31EA}"/>
          </ac:picMkLst>
        </pc:picChg>
        <pc:picChg chg="add mod">
          <ac:chgData name="Leonie Smith" userId="fed1330f33f5650e" providerId="LiveId" clId="{D5689360-BE5E-4115-9847-FEFB7159B1F7}" dt="2023-08-21T06:23:42.331" v="542"/>
          <ac:picMkLst>
            <pc:docMk/>
            <pc:sldMk cId="1206678836" sldId="289"/>
            <ac:picMk id="48" creationId="{C56D8077-7FE4-019E-164E-228FA4E17B70}"/>
          </ac:picMkLst>
        </pc:picChg>
      </pc:sldChg>
      <pc:sldChg chg="addSp delSp modSp mod modTransition modAnim">
        <pc:chgData name="Leonie Smith" userId="fed1330f33f5650e" providerId="LiveId" clId="{D5689360-BE5E-4115-9847-FEFB7159B1F7}" dt="2023-08-21T06:00:27.173" v="446"/>
        <pc:sldMkLst>
          <pc:docMk/>
          <pc:sldMk cId="2219405182" sldId="290"/>
        </pc:sldMkLst>
        <pc:picChg chg="add del mod">
          <ac:chgData name="Leonie Smith" userId="fed1330f33f5650e" providerId="LiveId" clId="{D5689360-BE5E-4115-9847-FEFB7159B1F7}" dt="2023-08-21T05:56:53.902" v="418"/>
          <ac:picMkLst>
            <pc:docMk/>
            <pc:sldMk cId="2219405182" sldId="290"/>
            <ac:picMk id="6" creationId="{E6FC61DB-9F28-67E0-0C86-4E108F3EE982}"/>
          </ac:picMkLst>
        </pc:picChg>
        <pc:picChg chg="add del mod">
          <ac:chgData name="Leonie Smith" userId="fed1330f33f5650e" providerId="LiveId" clId="{D5689360-BE5E-4115-9847-FEFB7159B1F7}" dt="2023-08-21T05:57:09.376" v="419"/>
          <ac:picMkLst>
            <pc:docMk/>
            <pc:sldMk cId="2219405182" sldId="290"/>
            <ac:picMk id="9" creationId="{3F072201-EB5E-5E36-86BF-9331420700B8}"/>
          </ac:picMkLst>
        </pc:picChg>
        <pc:picChg chg="add del mod">
          <ac:chgData name="Leonie Smith" userId="fed1330f33f5650e" providerId="LiveId" clId="{D5689360-BE5E-4115-9847-FEFB7159B1F7}" dt="2023-08-21T05:57:45.508" v="421"/>
          <ac:picMkLst>
            <pc:docMk/>
            <pc:sldMk cId="2219405182" sldId="290"/>
            <ac:picMk id="10" creationId="{4BFC5019-B483-9629-5D61-68D31C6FD413}"/>
          </ac:picMkLst>
        </pc:picChg>
        <pc:picChg chg="add del mod ord">
          <ac:chgData name="Leonie Smith" userId="fed1330f33f5650e" providerId="LiveId" clId="{D5689360-BE5E-4115-9847-FEFB7159B1F7}" dt="2023-08-21T05:57:53.893" v="422"/>
          <ac:picMkLst>
            <pc:docMk/>
            <pc:sldMk cId="2219405182" sldId="290"/>
            <ac:picMk id="14" creationId="{69DBDC55-971A-3605-4C2F-E3CF1946509B}"/>
          </ac:picMkLst>
        </pc:picChg>
        <pc:picChg chg="add del mod">
          <ac:chgData name="Leonie Smith" userId="fed1330f33f5650e" providerId="LiveId" clId="{D5689360-BE5E-4115-9847-FEFB7159B1F7}" dt="2023-08-21T05:57:55.364" v="424"/>
          <ac:picMkLst>
            <pc:docMk/>
            <pc:sldMk cId="2219405182" sldId="290"/>
            <ac:picMk id="15" creationId="{CC6F3D67-BD7A-1ECD-F197-DC0B33178A4D}"/>
          </ac:picMkLst>
        </pc:picChg>
        <pc:picChg chg="add del mod ord">
          <ac:chgData name="Leonie Smith" userId="fed1330f33f5650e" providerId="LiveId" clId="{D5689360-BE5E-4115-9847-FEFB7159B1F7}" dt="2023-08-21T05:58:11.143" v="425"/>
          <ac:picMkLst>
            <pc:docMk/>
            <pc:sldMk cId="2219405182" sldId="290"/>
            <ac:picMk id="18" creationId="{773D21DA-F1AD-38AA-D813-CDFFA14A658A}"/>
          </ac:picMkLst>
        </pc:picChg>
        <pc:picChg chg="add del mod">
          <ac:chgData name="Leonie Smith" userId="fed1330f33f5650e" providerId="LiveId" clId="{D5689360-BE5E-4115-9847-FEFB7159B1F7}" dt="2023-08-21T05:58:18.554" v="427"/>
          <ac:picMkLst>
            <pc:docMk/>
            <pc:sldMk cId="2219405182" sldId="290"/>
            <ac:picMk id="19" creationId="{F9CF0EDA-698B-6215-CCE7-D2547B3C11A7}"/>
          </ac:picMkLst>
        </pc:picChg>
        <pc:picChg chg="add del mod ord">
          <ac:chgData name="Leonie Smith" userId="fed1330f33f5650e" providerId="LiveId" clId="{D5689360-BE5E-4115-9847-FEFB7159B1F7}" dt="2023-08-21T05:58:33.206" v="428"/>
          <ac:picMkLst>
            <pc:docMk/>
            <pc:sldMk cId="2219405182" sldId="290"/>
            <ac:picMk id="23" creationId="{43FA8DD5-49FE-F540-583B-4157A9311EFC}"/>
          </ac:picMkLst>
        </pc:picChg>
        <pc:picChg chg="add del mod">
          <ac:chgData name="Leonie Smith" userId="fed1330f33f5650e" providerId="LiveId" clId="{D5689360-BE5E-4115-9847-FEFB7159B1F7}" dt="2023-08-21T05:58:34.562" v="430"/>
          <ac:picMkLst>
            <pc:docMk/>
            <pc:sldMk cId="2219405182" sldId="290"/>
            <ac:picMk id="24" creationId="{201C46C3-FCF9-2C7E-B4CA-8A2A7C971CB3}"/>
          </ac:picMkLst>
        </pc:picChg>
        <pc:picChg chg="add del mod ord">
          <ac:chgData name="Leonie Smith" userId="fed1330f33f5650e" providerId="LiveId" clId="{D5689360-BE5E-4115-9847-FEFB7159B1F7}" dt="2023-08-21T05:58:51.415" v="431"/>
          <ac:picMkLst>
            <pc:docMk/>
            <pc:sldMk cId="2219405182" sldId="290"/>
            <ac:picMk id="26" creationId="{EBADBE3D-7666-17C2-54A9-66ACE258CFFE}"/>
          </ac:picMkLst>
        </pc:picChg>
        <pc:picChg chg="add del mod">
          <ac:chgData name="Leonie Smith" userId="fed1330f33f5650e" providerId="LiveId" clId="{D5689360-BE5E-4115-9847-FEFB7159B1F7}" dt="2023-08-21T05:58:57.577" v="433"/>
          <ac:picMkLst>
            <pc:docMk/>
            <pc:sldMk cId="2219405182" sldId="290"/>
            <ac:picMk id="27" creationId="{CEA36F26-D424-E9D4-7D53-E1F2B7341FF4}"/>
          </ac:picMkLst>
        </pc:picChg>
        <pc:picChg chg="add del mod ord">
          <ac:chgData name="Leonie Smith" userId="fed1330f33f5650e" providerId="LiveId" clId="{D5689360-BE5E-4115-9847-FEFB7159B1F7}" dt="2023-08-21T05:59:04.762" v="434"/>
          <ac:picMkLst>
            <pc:docMk/>
            <pc:sldMk cId="2219405182" sldId="290"/>
            <ac:picMk id="31" creationId="{408E6B07-72C7-1FCB-494A-5232565DC808}"/>
          </ac:picMkLst>
        </pc:picChg>
        <pc:picChg chg="add del mod">
          <ac:chgData name="Leonie Smith" userId="fed1330f33f5650e" providerId="LiveId" clId="{D5689360-BE5E-4115-9847-FEFB7159B1F7}" dt="2023-08-21T05:59:05.825" v="436"/>
          <ac:picMkLst>
            <pc:docMk/>
            <pc:sldMk cId="2219405182" sldId="290"/>
            <ac:picMk id="32" creationId="{EC0DAB16-E052-3A17-1266-D8C5B1E4A5FF}"/>
          </ac:picMkLst>
        </pc:picChg>
        <pc:picChg chg="add del mod ord">
          <ac:chgData name="Leonie Smith" userId="fed1330f33f5650e" providerId="LiveId" clId="{D5689360-BE5E-4115-9847-FEFB7159B1F7}" dt="2023-08-21T05:59:21.427" v="437"/>
          <ac:picMkLst>
            <pc:docMk/>
            <pc:sldMk cId="2219405182" sldId="290"/>
            <ac:picMk id="35" creationId="{6D8C4422-03BD-C126-2C22-3DDC700BFD19}"/>
          </ac:picMkLst>
        </pc:picChg>
        <pc:picChg chg="add del mod">
          <ac:chgData name="Leonie Smith" userId="fed1330f33f5650e" providerId="LiveId" clId="{D5689360-BE5E-4115-9847-FEFB7159B1F7}" dt="2023-08-21T05:59:40.851" v="439"/>
          <ac:picMkLst>
            <pc:docMk/>
            <pc:sldMk cId="2219405182" sldId="290"/>
            <ac:picMk id="36" creationId="{43F408EA-00A8-ED3D-EE5C-26A7A31AF393}"/>
          </ac:picMkLst>
        </pc:picChg>
        <pc:picChg chg="add del mod ord">
          <ac:chgData name="Leonie Smith" userId="fed1330f33f5650e" providerId="LiveId" clId="{D5689360-BE5E-4115-9847-FEFB7159B1F7}" dt="2023-08-21T05:59:47.987" v="440"/>
          <ac:picMkLst>
            <pc:docMk/>
            <pc:sldMk cId="2219405182" sldId="290"/>
            <ac:picMk id="41" creationId="{4C0BE116-ECC1-03B1-24B5-0900B7C87388}"/>
          </ac:picMkLst>
        </pc:picChg>
        <pc:picChg chg="add del mod">
          <ac:chgData name="Leonie Smith" userId="fed1330f33f5650e" providerId="LiveId" clId="{D5689360-BE5E-4115-9847-FEFB7159B1F7}" dt="2023-08-21T05:59:49.760" v="442"/>
          <ac:picMkLst>
            <pc:docMk/>
            <pc:sldMk cId="2219405182" sldId="290"/>
            <ac:picMk id="42" creationId="{5607EF8B-52C0-F0B9-3356-9257A6FC3D9F}"/>
          </ac:picMkLst>
        </pc:picChg>
        <pc:picChg chg="add del mod ord">
          <ac:chgData name="Leonie Smith" userId="fed1330f33f5650e" providerId="LiveId" clId="{D5689360-BE5E-4115-9847-FEFB7159B1F7}" dt="2023-08-21T06:00:04.425" v="443"/>
          <ac:picMkLst>
            <pc:docMk/>
            <pc:sldMk cId="2219405182" sldId="290"/>
            <ac:picMk id="45" creationId="{E63BA355-8B7E-0128-4E5A-D0B9EAD32683}"/>
          </ac:picMkLst>
        </pc:picChg>
        <pc:picChg chg="add del mod">
          <ac:chgData name="Leonie Smith" userId="fed1330f33f5650e" providerId="LiveId" clId="{D5689360-BE5E-4115-9847-FEFB7159B1F7}" dt="2023-08-21T06:00:12.332" v="445"/>
          <ac:picMkLst>
            <pc:docMk/>
            <pc:sldMk cId="2219405182" sldId="290"/>
            <ac:picMk id="46" creationId="{98D737DC-6C30-8E94-35A5-8D366FF0E5F8}"/>
          </ac:picMkLst>
        </pc:picChg>
        <pc:picChg chg="add del mod ord">
          <ac:chgData name="Leonie Smith" userId="fed1330f33f5650e" providerId="LiveId" clId="{D5689360-BE5E-4115-9847-FEFB7159B1F7}" dt="2023-08-21T06:00:27.173" v="446"/>
          <ac:picMkLst>
            <pc:docMk/>
            <pc:sldMk cId="2219405182" sldId="290"/>
            <ac:picMk id="50" creationId="{8AFF5318-CE56-867B-7541-F689B388AF9C}"/>
          </ac:picMkLst>
        </pc:picChg>
        <pc:picChg chg="add mod">
          <ac:chgData name="Leonie Smith" userId="fed1330f33f5650e" providerId="LiveId" clId="{D5689360-BE5E-4115-9847-FEFB7159B1F7}" dt="2023-08-21T06:00:27.173" v="446"/>
          <ac:picMkLst>
            <pc:docMk/>
            <pc:sldMk cId="2219405182" sldId="290"/>
            <ac:picMk id="51" creationId="{D0D4F7CB-6260-8253-FA2B-C9AED07BD7D8}"/>
          </ac:picMkLst>
        </pc:picChg>
      </pc:sldChg>
      <pc:sldChg chg="addSp modSp">
        <pc:chgData name="Leonie Smith" userId="fed1330f33f5650e" providerId="LiveId" clId="{D5689360-BE5E-4115-9847-FEFB7159B1F7}" dt="2023-08-21T06:01:57.330" v="447"/>
        <pc:sldMkLst>
          <pc:docMk/>
          <pc:sldMk cId="4140729339" sldId="292"/>
        </pc:sldMkLst>
        <pc:picChg chg="add mod">
          <ac:chgData name="Leonie Smith" userId="fed1330f33f5650e" providerId="LiveId" clId="{D5689360-BE5E-4115-9847-FEFB7159B1F7}" dt="2023-08-21T06:01:57.330" v="447"/>
          <ac:picMkLst>
            <pc:docMk/>
            <pc:sldMk cId="4140729339" sldId="292"/>
            <ac:picMk id="7" creationId="{5DC0B11D-7D27-55E3-6F78-2477CC875401}"/>
          </ac:picMkLst>
        </pc:picChg>
      </pc:sldChg>
      <pc:sldChg chg="addSp delSp modSp mod modTransition modAnim">
        <pc:chgData name="Leonie Smith" userId="fed1330f33f5650e" providerId="LiveId" clId="{D5689360-BE5E-4115-9847-FEFB7159B1F7}" dt="2023-08-21T06:08:31.817" v="481"/>
        <pc:sldMkLst>
          <pc:docMk/>
          <pc:sldMk cId="726033485" sldId="293"/>
        </pc:sldMkLst>
        <pc:picChg chg="add del mod">
          <ac:chgData name="Leonie Smith" userId="fed1330f33f5650e" providerId="LiveId" clId="{D5689360-BE5E-4115-9847-FEFB7159B1F7}" dt="2023-08-21T06:05:52.601" v="450"/>
          <ac:picMkLst>
            <pc:docMk/>
            <pc:sldMk cId="726033485" sldId="293"/>
            <ac:picMk id="6" creationId="{2DBF52D3-C275-F252-3C31-13F3C692AEC1}"/>
          </ac:picMkLst>
        </pc:picChg>
        <pc:picChg chg="add del mod">
          <ac:chgData name="Leonie Smith" userId="fed1330f33f5650e" providerId="LiveId" clId="{D5689360-BE5E-4115-9847-FEFB7159B1F7}" dt="2023-08-21T06:05:59.386" v="451"/>
          <ac:picMkLst>
            <pc:docMk/>
            <pc:sldMk cId="726033485" sldId="293"/>
            <ac:picMk id="8" creationId="{EBB24DC9-C9DA-66ED-1EF8-04F5F31FA356}"/>
          </ac:picMkLst>
        </pc:picChg>
        <pc:picChg chg="add del mod">
          <ac:chgData name="Leonie Smith" userId="fed1330f33f5650e" providerId="LiveId" clId="{D5689360-BE5E-4115-9847-FEFB7159B1F7}" dt="2023-08-21T06:06:00.639" v="453"/>
          <ac:picMkLst>
            <pc:docMk/>
            <pc:sldMk cId="726033485" sldId="293"/>
            <ac:picMk id="9" creationId="{DCE0F6DC-524D-F863-6CA0-F72295C76A91}"/>
          </ac:picMkLst>
        </pc:picChg>
        <pc:picChg chg="add del mod ord">
          <ac:chgData name="Leonie Smith" userId="fed1330f33f5650e" providerId="LiveId" clId="{D5689360-BE5E-4115-9847-FEFB7159B1F7}" dt="2023-08-21T06:06:07.861" v="454"/>
          <ac:picMkLst>
            <pc:docMk/>
            <pc:sldMk cId="726033485" sldId="293"/>
            <ac:picMk id="11" creationId="{BF21BEAC-C2FF-F66B-30FD-34C3EC6AF4C0}"/>
          </ac:picMkLst>
        </pc:picChg>
        <pc:picChg chg="add del mod">
          <ac:chgData name="Leonie Smith" userId="fed1330f33f5650e" providerId="LiveId" clId="{D5689360-BE5E-4115-9847-FEFB7159B1F7}" dt="2023-08-21T06:06:09.478" v="456"/>
          <ac:picMkLst>
            <pc:docMk/>
            <pc:sldMk cId="726033485" sldId="293"/>
            <ac:picMk id="12" creationId="{3E289316-0AE1-165A-EEBD-786B87AF4418}"/>
          </ac:picMkLst>
        </pc:picChg>
        <pc:picChg chg="add del mod ord">
          <ac:chgData name="Leonie Smith" userId="fed1330f33f5650e" providerId="LiveId" clId="{D5689360-BE5E-4115-9847-FEFB7159B1F7}" dt="2023-08-21T06:06:22.667" v="457"/>
          <ac:picMkLst>
            <pc:docMk/>
            <pc:sldMk cId="726033485" sldId="293"/>
            <ac:picMk id="15" creationId="{35F483FE-B212-7C61-0430-8E7264134834}"/>
          </ac:picMkLst>
        </pc:picChg>
        <pc:picChg chg="add del mod">
          <ac:chgData name="Leonie Smith" userId="fed1330f33f5650e" providerId="LiveId" clId="{D5689360-BE5E-4115-9847-FEFB7159B1F7}" dt="2023-08-21T06:06:24.155" v="459"/>
          <ac:picMkLst>
            <pc:docMk/>
            <pc:sldMk cId="726033485" sldId="293"/>
            <ac:picMk id="16" creationId="{0EC4042A-8860-1541-F595-000882F35486}"/>
          </ac:picMkLst>
        </pc:picChg>
        <pc:picChg chg="add del mod ord">
          <ac:chgData name="Leonie Smith" userId="fed1330f33f5650e" providerId="LiveId" clId="{D5689360-BE5E-4115-9847-FEFB7159B1F7}" dt="2023-08-21T06:06:30.668" v="460"/>
          <ac:picMkLst>
            <pc:docMk/>
            <pc:sldMk cId="726033485" sldId="293"/>
            <ac:picMk id="19" creationId="{FB0D8446-66A5-D095-FF90-66C20B96E192}"/>
          </ac:picMkLst>
        </pc:picChg>
        <pc:picChg chg="add del mod">
          <ac:chgData name="Leonie Smith" userId="fed1330f33f5650e" providerId="LiveId" clId="{D5689360-BE5E-4115-9847-FEFB7159B1F7}" dt="2023-08-21T06:06:32.078" v="462"/>
          <ac:picMkLst>
            <pc:docMk/>
            <pc:sldMk cId="726033485" sldId="293"/>
            <ac:picMk id="20" creationId="{0F13C2F8-7824-3BDE-85DD-8EB8DEC925DA}"/>
          </ac:picMkLst>
        </pc:picChg>
        <pc:picChg chg="add del mod ord">
          <ac:chgData name="Leonie Smith" userId="fed1330f33f5650e" providerId="LiveId" clId="{D5689360-BE5E-4115-9847-FEFB7159B1F7}" dt="2023-08-21T06:06:38.815" v="463"/>
          <ac:picMkLst>
            <pc:docMk/>
            <pc:sldMk cId="726033485" sldId="293"/>
            <ac:picMk id="23" creationId="{437FC090-748A-CA75-68F9-4DD1446CDC88}"/>
          </ac:picMkLst>
        </pc:picChg>
        <pc:picChg chg="add del mod">
          <ac:chgData name="Leonie Smith" userId="fed1330f33f5650e" providerId="LiveId" clId="{D5689360-BE5E-4115-9847-FEFB7159B1F7}" dt="2023-08-21T06:06:41.442" v="465"/>
          <ac:picMkLst>
            <pc:docMk/>
            <pc:sldMk cId="726033485" sldId="293"/>
            <ac:picMk id="24" creationId="{C5C0F778-284F-96D7-280A-31C3E18A0A4B}"/>
          </ac:picMkLst>
        </pc:picChg>
        <pc:picChg chg="add del mod ord">
          <ac:chgData name="Leonie Smith" userId="fed1330f33f5650e" providerId="LiveId" clId="{D5689360-BE5E-4115-9847-FEFB7159B1F7}" dt="2023-08-21T06:06:49.946" v="466"/>
          <ac:picMkLst>
            <pc:docMk/>
            <pc:sldMk cId="726033485" sldId="293"/>
            <ac:picMk id="27" creationId="{B839E5C2-123F-B55C-EE06-4D060C742DAD}"/>
          </ac:picMkLst>
        </pc:picChg>
        <pc:picChg chg="add del mod">
          <ac:chgData name="Leonie Smith" userId="fed1330f33f5650e" providerId="LiveId" clId="{D5689360-BE5E-4115-9847-FEFB7159B1F7}" dt="2023-08-21T06:06:50.927" v="468"/>
          <ac:picMkLst>
            <pc:docMk/>
            <pc:sldMk cId="726033485" sldId="293"/>
            <ac:picMk id="28" creationId="{C4AE8DF2-5235-FA09-7BDA-13284AB5596A}"/>
          </ac:picMkLst>
        </pc:picChg>
        <pc:picChg chg="add del mod ord">
          <ac:chgData name="Leonie Smith" userId="fed1330f33f5650e" providerId="LiveId" clId="{D5689360-BE5E-4115-9847-FEFB7159B1F7}" dt="2023-08-21T06:07:10.019" v="469"/>
          <ac:picMkLst>
            <pc:docMk/>
            <pc:sldMk cId="726033485" sldId="293"/>
            <ac:picMk id="31" creationId="{D1C4B678-69FA-3492-F401-D87A4F335318}"/>
          </ac:picMkLst>
        </pc:picChg>
        <pc:picChg chg="add del mod">
          <ac:chgData name="Leonie Smith" userId="fed1330f33f5650e" providerId="LiveId" clId="{D5689360-BE5E-4115-9847-FEFB7159B1F7}" dt="2023-08-21T06:07:20.529" v="471"/>
          <ac:picMkLst>
            <pc:docMk/>
            <pc:sldMk cId="726033485" sldId="293"/>
            <ac:picMk id="32" creationId="{ACE170A2-119D-ECAD-A275-043746013D2A}"/>
          </ac:picMkLst>
        </pc:picChg>
        <pc:picChg chg="add del mod ord">
          <ac:chgData name="Leonie Smith" userId="fed1330f33f5650e" providerId="LiveId" clId="{D5689360-BE5E-4115-9847-FEFB7159B1F7}" dt="2023-08-21T06:07:27.666" v="472"/>
          <ac:picMkLst>
            <pc:docMk/>
            <pc:sldMk cId="726033485" sldId="293"/>
            <ac:picMk id="36" creationId="{CC52E22A-DDDF-AE09-0B7A-51190FAE9B93}"/>
          </ac:picMkLst>
        </pc:picChg>
        <pc:picChg chg="add del mod">
          <ac:chgData name="Leonie Smith" userId="fed1330f33f5650e" providerId="LiveId" clId="{D5689360-BE5E-4115-9847-FEFB7159B1F7}" dt="2023-08-21T06:07:29.123" v="474"/>
          <ac:picMkLst>
            <pc:docMk/>
            <pc:sldMk cId="726033485" sldId="293"/>
            <ac:picMk id="37" creationId="{336CEA7E-5CCC-0094-1264-278092E06F1D}"/>
          </ac:picMkLst>
        </pc:picChg>
        <pc:picChg chg="add del mod ord">
          <ac:chgData name="Leonie Smith" userId="fed1330f33f5650e" providerId="LiveId" clId="{D5689360-BE5E-4115-9847-FEFB7159B1F7}" dt="2023-08-21T06:07:48.831" v="475"/>
          <ac:picMkLst>
            <pc:docMk/>
            <pc:sldMk cId="726033485" sldId="293"/>
            <ac:picMk id="40" creationId="{E67E049A-2D91-DDFA-695D-20C921A33314}"/>
          </ac:picMkLst>
        </pc:picChg>
        <pc:picChg chg="add del mod">
          <ac:chgData name="Leonie Smith" userId="fed1330f33f5650e" providerId="LiveId" clId="{D5689360-BE5E-4115-9847-FEFB7159B1F7}" dt="2023-08-21T06:07:57.203" v="477"/>
          <ac:picMkLst>
            <pc:docMk/>
            <pc:sldMk cId="726033485" sldId="293"/>
            <ac:picMk id="41" creationId="{192AB082-0A4E-4EF6-0AE2-F48B5F9C7632}"/>
          </ac:picMkLst>
        </pc:picChg>
        <pc:picChg chg="add del mod ord">
          <ac:chgData name="Leonie Smith" userId="fed1330f33f5650e" providerId="LiveId" clId="{D5689360-BE5E-4115-9847-FEFB7159B1F7}" dt="2023-08-21T06:08:11.155" v="478"/>
          <ac:picMkLst>
            <pc:docMk/>
            <pc:sldMk cId="726033485" sldId="293"/>
            <ac:picMk id="45" creationId="{70EE66BF-FF5C-23F7-A5AB-0365EBA16788}"/>
          </ac:picMkLst>
        </pc:picChg>
        <pc:picChg chg="add del mod">
          <ac:chgData name="Leonie Smith" userId="fed1330f33f5650e" providerId="LiveId" clId="{D5689360-BE5E-4115-9847-FEFB7159B1F7}" dt="2023-08-21T06:08:12.340" v="480"/>
          <ac:picMkLst>
            <pc:docMk/>
            <pc:sldMk cId="726033485" sldId="293"/>
            <ac:picMk id="46" creationId="{E90BEA62-1006-AD80-2BC2-33F710204575}"/>
          </ac:picMkLst>
        </pc:picChg>
        <pc:picChg chg="add del mod ord">
          <ac:chgData name="Leonie Smith" userId="fed1330f33f5650e" providerId="LiveId" clId="{D5689360-BE5E-4115-9847-FEFB7159B1F7}" dt="2023-08-21T06:08:31.817" v="481"/>
          <ac:picMkLst>
            <pc:docMk/>
            <pc:sldMk cId="726033485" sldId="293"/>
            <ac:picMk id="49" creationId="{3E172810-898C-3509-5A0B-A39DCA4FEC84}"/>
          </ac:picMkLst>
        </pc:picChg>
        <pc:picChg chg="add mod">
          <ac:chgData name="Leonie Smith" userId="fed1330f33f5650e" providerId="LiveId" clId="{D5689360-BE5E-4115-9847-FEFB7159B1F7}" dt="2023-08-21T06:08:31.817" v="481"/>
          <ac:picMkLst>
            <pc:docMk/>
            <pc:sldMk cId="726033485" sldId="293"/>
            <ac:picMk id="50" creationId="{EEAED591-4E6D-58AC-F5DE-FA48388F828A}"/>
          </ac:picMkLst>
        </pc:picChg>
      </pc:sldChg>
      <pc:sldChg chg="addSp delSp modSp mod modTransition modAnim">
        <pc:chgData name="Leonie Smith" userId="fed1330f33f5650e" providerId="LiveId" clId="{D5689360-BE5E-4115-9847-FEFB7159B1F7}" dt="2023-08-21T06:12:50.757" v="500"/>
        <pc:sldMkLst>
          <pc:docMk/>
          <pc:sldMk cId="1583636259" sldId="296"/>
        </pc:sldMkLst>
        <pc:picChg chg="add del mod">
          <ac:chgData name="Leonie Smith" userId="fed1330f33f5650e" providerId="LiveId" clId="{D5689360-BE5E-4115-9847-FEFB7159B1F7}" dt="2023-08-21T06:10:08.173" v="484"/>
          <ac:picMkLst>
            <pc:docMk/>
            <pc:sldMk cId="1583636259" sldId="296"/>
            <ac:picMk id="6" creationId="{865DD25A-364E-5DC8-1B8E-12CC39995C89}"/>
          </ac:picMkLst>
        </pc:picChg>
        <pc:picChg chg="add del mod">
          <ac:chgData name="Leonie Smith" userId="fed1330f33f5650e" providerId="LiveId" clId="{D5689360-BE5E-4115-9847-FEFB7159B1F7}" dt="2023-08-21T06:10:24.990" v="485"/>
          <ac:picMkLst>
            <pc:docMk/>
            <pc:sldMk cId="1583636259" sldId="296"/>
            <ac:picMk id="10" creationId="{5AEDA700-FCF1-5DFB-DD6D-63C649199F84}"/>
          </ac:picMkLst>
        </pc:picChg>
        <pc:picChg chg="add del mod">
          <ac:chgData name="Leonie Smith" userId="fed1330f33f5650e" providerId="LiveId" clId="{D5689360-BE5E-4115-9847-FEFB7159B1F7}" dt="2023-08-21T06:10:42.460" v="487"/>
          <ac:picMkLst>
            <pc:docMk/>
            <pc:sldMk cId="1583636259" sldId="296"/>
            <ac:picMk id="11" creationId="{69A88EB1-3F47-2786-4937-E05D0158CD23}"/>
          </ac:picMkLst>
        </pc:picChg>
        <pc:picChg chg="add del mod ord">
          <ac:chgData name="Leonie Smith" userId="fed1330f33f5650e" providerId="LiveId" clId="{D5689360-BE5E-4115-9847-FEFB7159B1F7}" dt="2023-08-21T06:10:58.664" v="488"/>
          <ac:picMkLst>
            <pc:docMk/>
            <pc:sldMk cId="1583636259" sldId="296"/>
            <ac:picMk id="15" creationId="{B1E0D433-7ADF-5C0D-01F2-C8ED0035EF28}"/>
          </ac:picMkLst>
        </pc:picChg>
        <pc:picChg chg="add del mod">
          <ac:chgData name="Leonie Smith" userId="fed1330f33f5650e" providerId="LiveId" clId="{D5689360-BE5E-4115-9847-FEFB7159B1F7}" dt="2023-08-21T06:11:05.924" v="490"/>
          <ac:picMkLst>
            <pc:docMk/>
            <pc:sldMk cId="1583636259" sldId="296"/>
            <ac:picMk id="16" creationId="{24144735-9A7E-6532-B011-801892774423}"/>
          </ac:picMkLst>
        </pc:picChg>
        <pc:picChg chg="add del mod ord">
          <ac:chgData name="Leonie Smith" userId="fed1330f33f5650e" providerId="LiveId" clId="{D5689360-BE5E-4115-9847-FEFB7159B1F7}" dt="2023-08-21T06:11:22.320" v="491"/>
          <ac:picMkLst>
            <pc:docMk/>
            <pc:sldMk cId="1583636259" sldId="296"/>
            <ac:picMk id="20" creationId="{DBF93EEC-7265-E25D-B1A0-04F8D5DAA622}"/>
          </ac:picMkLst>
        </pc:picChg>
        <pc:picChg chg="add del mod">
          <ac:chgData name="Leonie Smith" userId="fed1330f33f5650e" providerId="LiveId" clId="{D5689360-BE5E-4115-9847-FEFB7159B1F7}" dt="2023-08-21T06:11:33.028" v="493"/>
          <ac:picMkLst>
            <pc:docMk/>
            <pc:sldMk cId="1583636259" sldId="296"/>
            <ac:picMk id="21" creationId="{8F22DA7B-D2A8-8189-EA83-7E1A841393D1}"/>
          </ac:picMkLst>
        </pc:picChg>
        <pc:picChg chg="add del mod ord">
          <ac:chgData name="Leonie Smith" userId="fed1330f33f5650e" providerId="LiveId" clId="{D5689360-BE5E-4115-9847-FEFB7159B1F7}" dt="2023-08-21T06:11:49.224" v="494"/>
          <ac:picMkLst>
            <pc:docMk/>
            <pc:sldMk cId="1583636259" sldId="296"/>
            <ac:picMk id="25" creationId="{7AA2EFE0-E489-91C4-EA17-70D87289427A}"/>
          </ac:picMkLst>
        </pc:picChg>
        <pc:picChg chg="add del mod">
          <ac:chgData name="Leonie Smith" userId="fed1330f33f5650e" providerId="LiveId" clId="{D5689360-BE5E-4115-9847-FEFB7159B1F7}" dt="2023-08-21T06:12:02.991" v="496"/>
          <ac:picMkLst>
            <pc:docMk/>
            <pc:sldMk cId="1583636259" sldId="296"/>
            <ac:picMk id="26" creationId="{1ED1459F-3904-7500-DDDE-B159BE88C2BC}"/>
          </ac:picMkLst>
        </pc:picChg>
        <pc:picChg chg="add del mod ord">
          <ac:chgData name="Leonie Smith" userId="fed1330f33f5650e" providerId="LiveId" clId="{D5689360-BE5E-4115-9847-FEFB7159B1F7}" dt="2023-08-21T06:12:19.647" v="497"/>
          <ac:picMkLst>
            <pc:docMk/>
            <pc:sldMk cId="1583636259" sldId="296"/>
            <ac:picMk id="30" creationId="{62A615A1-FEA1-3EAA-391E-6899752E517B}"/>
          </ac:picMkLst>
        </pc:picChg>
        <pc:picChg chg="add del mod">
          <ac:chgData name="Leonie Smith" userId="fed1330f33f5650e" providerId="LiveId" clId="{D5689360-BE5E-4115-9847-FEFB7159B1F7}" dt="2023-08-21T06:12:35.119" v="499"/>
          <ac:picMkLst>
            <pc:docMk/>
            <pc:sldMk cId="1583636259" sldId="296"/>
            <ac:picMk id="31" creationId="{86B289F8-7679-05F8-981E-1176C969CF18}"/>
          </ac:picMkLst>
        </pc:picChg>
        <pc:picChg chg="add del mod ord">
          <ac:chgData name="Leonie Smith" userId="fed1330f33f5650e" providerId="LiveId" clId="{D5689360-BE5E-4115-9847-FEFB7159B1F7}" dt="2023-08-21T06:12:50.757" v="500"/>
          <ac:picMkLst>
            <pc:docMk/>
            <pc:sldMk cId="1583636259" sldId="296"/>
            <ac:picMk id="35" creationId="{EB0ACE8E-EA66-A6FF-27ED-E2DFA9C5A0DC}"/>
          </ac:picMkLst>
        </pc:picChg>
        <pc:picChg chg="add mod">
          <ac:chgData name="Leonie Smith" userId="fed1330f33f5650e" providerId="LiveId" clId="{D5689360-BE5E-4115-9847-FEFB7159B1F7}" dt="2023-08-21T06:12:50.757" v="500"/>
          <ac:picMkLst>
            <pc:docMk/>
            <pc:sldMk cId="1583636259" sldId="296"/>
            <ac:picMk id="36" creationId="{D6EFA4DF-2EE9-0ED6-ECD2-0C7861D37E8B}"/>
          </ac:picMkLst>
        </pc:picChg>
      </pc:sldChg>
      <pc:sldChg chg="addSp delSp modSp mod modTransition modAnim">
        <pc:chgData name="Leonie Smith" userId="fed1330f33f5650e" providerId="LiveId" clId="{D5689360-BE5E-4115-9847-FEFB7159B1F7}" dt="2023-08-21T06:14:37.950" v="504"/>
        <pc:sldMkLst>
          <pc:docMk/>
          <pc:sldMk cId="2642384007" sldId="300"/>
        </pc:sldMkLst>
        <pc:picChg chg="add del mod">
          <ac:chgData name="Leonie Smith" userId="fed1330f33f5650e" providerId="LiveId" clId="{D5689360-BE5E-4115-9847-FEFB7159B1F7}" dt="2023-08-21T06:14:17.189" v="503"/>
          <ac:picMkLst>
            <pc:docMk/>
            <pc:sldMk cId="2642384007" sldId="300"/>
            <ac:picMk id="7" creationId="{3E15F7CB-5E1A-96E9-8DF9-AFBB936CEFA0}"/>
          </ac:picMkLst>
        </pc:picChg>
        <pc:picChg chg="add del mod">
          <ac:chgData name="Leonie Smith" userId="fed1330f33f5650e" providerId="LiveId" clId="{D5689360-BE5E-4115-9847-FEFB7159B1F7}" dt="2023-08-21T06:14:37.950" v="504"/>
          <ac:picMkLst>
            <pc:docMk/>
            <pc:sldMk cId="2642384007" sldId="300"/>
            <ac:picMk id="10" creationId="{E9C0FB3A-2312-3BB0-231D-98CCEDBED7E6}"/>
          </ac:picMkLst>
        </pc:picChg>
        <pc:picChg chg="add mod">
          <ac:chgData name="Leonie Smith" userId="fed1330f33f5650e" providerId="LiveId" clId="{D5689360-BE5E-4115-9847-FEFB7159B1F7}" dt="2023-08-21T06:14:37.950" v="504"/>
          <ac:picMkLst>
            <pc:docMk/>
            <pc:sldMk cId="2642384007" sldId="300"/>
            <ac:picMk id="11" creationId="{CC6AA8BE-F8D3-1253-224E-63E667A1BE02}"/>
          </ac:picMkLst>
        </pc:picChg>
      </pc:sldChg>
      <pc:sldChg chg="addSp delSp modSp mod modTransition modAnim">
        <pc:chgData name="Leonie Smith" userId="fed1330f33f5650e" providerId="LiveId" clId="{D5689360-BE5E-4115-9847-FEFB7159B1F7}" dt="2023-08-21T06:16:56.382" v="517"/>
        <pc:sldMkLst>
          <pc:docMk/>
          <pc:sldMk cId="449817101" sldId="301"/>
        </pc:sldMkLst>
        <pc:picChg chg="add del mod">
          <ac:chgData name="Leonie Smith" userId="fed1330f33f5650e" providerId="LiveId" clId="{D5689360-BE5E-4115-9847-FEFB7159B1F7}" dt="2023-08-21T06:15:36.652" v="507"/>
          <ac:picMkLst>
            <pc:docMk/>
            <pc:sldMk cId="449817101" sldId="301"/>
            <ac:picMk id="6" creationId="{4980B2F7-3F24-85E2-7E39-4C7FE153ADBA}"/>
          </ac:picMkLst>
        </pc:picChg>
        <pc:picChg chg="add del mod">
          <ac:chgData name="Leonie Smith" userId="fed1330f33f5650e" providerId="LiveId" clId="{D5689360-BE5E-4115-9847-FEFB7159B1F7}" dt="2023-08-21T06:15:54.688" v="508"/>
          <ac:picMkLst>
            <pc:docMk/>
            <pc:sldMk cId="449817101" sldId="301"/>
            <ac:picMk id="9" creationId="{239EA6E6-0E75-2C9B-813B-E7A4E434B91D}"/>
          </ac:picMkLst>
        </pc:picChg>
        <pc:picChg chg="add del mod">
          <ac:chgData name="Leonie Smith" userId="fed1330f33f5650e" providerId="LiveId" clId="{D5689360-BE5E-4115-9847-FEFB7159B1F7}" dt="2023-08-21T06:16:02.294" v="510"/>
          <ac:picMkLst>
            <pc:docMk/>
            <pc:sldMk cId="449817101" sldId="301"/>
            <ac:picMk id="10" creationId="{7320A93A-C038-1587-48F2-DE0AF07BA410}"/>
          </ac:picMkLst>
        </pc:picChg>
        <pc:picChg chg="add del mod ord">
          <ac:chgData name="Leonie Smith" userId="fed1330f33f5650e" providerId="LiveId" clId="{D5689360-BE5E-4115-9847-FEFB7159B1F7}" dt="2023-08-21T06:16:08.601" v="511"/>
          <ac:picMkLst>
            <pc:docMk/>
            <pc:sldMk cId="449817101" sldId="301"/>
            <ac:picMk id="14" creationId="{8FDD95D9-7604-C326-FE59-A9E61DCF9DEB}"/>
          </ac:picMkLst>
        </pc:picChg>
        <pc:picChg chg="add del mod">
          <ac:chgData name="Leonie Smith" userId="fed1330f33f5650e" providerId="LiveId" clId="{D5689360-BE5E-4115-9847-FEFB7159B1F7}" dt="2023-08-21T06:16:13.437" v="513"/>
          <ac:picMkLst>
            <pc:docMk/>
            <pc:sldMk cId="449817101" sldId="301"/>
            <ac:picMk id="15" creationId="{CD1534C5-390D-76C9-548D-4E1463F04944}"/>
          </ac:picMkLst>
        </pc:picChg>
        <pc:picChg chg="add del mod ord">
          <ac:chgData name="Leonie Smith" userId="fed1330f33f5650e" providerId="LiveId" clId="{D5689360-BE5E-4115-9847-FEFB7159B1F7}" dt="2023-08-21T06:16:30.519" v="514"/>
          <ac:picMkLst>
            <pc:docMk/>
            <pc:sldMk cId="449817101" sldId="301"/>
            <ac:picMk id="19" creationId="{CBE6335F-C2FE-89C9-614F-0F8CED145483}"/>
          </ac:picMkLst>
        </pc:picChg>
        <pc:picChg chg="add del mod">
          <ac:chgData name="Leonie Smith" userId="fed1330f33f5650e" providerId="LiveId" clId="{D5689360-BE5E-4115-9847-FEFB7159B1F7}" dt="2023-08-21T06:16:37.459" v="516"/>
          <ac:picMkLst>
            <pc:docMk/>
            <pc:sldMk cId="449817101" sldId="301"/>
            <ac:picMk id="20" creationId="{A37E2459-B3AE-5734-B899-8030764355B8}"/>
          </ac:picMkLst>
        </pc:picChg>
        <pc:picChg chg="add del mod ord">
          <ac:chgData name="Leonie Smith" userId="fed1330f33f5650e" providerId="LiveId" clId="{D5689360-BE5E-4115-9847-FEFB7159B1F7}" dt="2023-08-21T06:16:56.382" v="517"/>
          <ac:picMkLst>
            <pc:docMk/>
            <pc:sldMk cId="449817101" sldId="301"/>
            <ac:picMk id="24" creationId="{250C4114-367C-E4B5-EC00-C5147E942DDB}"/>
          </ac:picMkLst>
        </pc:picChg>
        <pc:picChg chg="add mod">
          <ac:chgData name="Leonie Smith" userId="fed1330f33f5650e" providerId="LiveId" clId="{D5689360-BE5E-4115-9847-FEFB7159B1F7}" dt="2023-08-21T06:16:56.382" v="517"/>
          <ac:picMkLst>
            <pc:docMk/>
            <pc:sldMk cId="449817101" sldId="301"/>
            <ac:picMk id="25" creationId="{00589FFD-1B2B-17C2-CFE3-6BE6C83B7049}"/>
          </ac:picMkLst>
        </pc:picChg>
      </pc:sldChg>
      <pc:sldChg chg="addSp delSp modSp mod modTransition modAnim">
        <pc:chgData name="Leonie Smith" userId="fed1330f33f5650e" providerId="LiveId" clId="{D5689360-BE5E-4115-9847-FEFB7159B1F7}" dt="2023-08-21T04:50:30.701" v="150"/>
        <pc:sldMkLst>
          <pc:docMk/>
          <pc:sldMk cId="3163095521" sldId="333"/>
        </pc:sldMkLst>
        <pc:picChg chg="add del mod">
          <ac:chgData name="Leonie Smith" userId="fed1330f33f5650e" providerId="LiveId" clId="{D5689360-BE5E-4115-9847-FEFB7159B1F7}" dt="2023-08-21T04:50:09.911" v="146"/>
          <ac:picMkLst>
            <pc:docMk/>
            <pc:sldMk cId="3163095521" sldId="333"/>
            <ac:picMk id="9" creationId="{B7218C6E-2E8B-BAE3-C2A2-F415708F4BA0}"/>
          </ac:picMkLst>
        </pc:picChg>
        <pc:picChg chg="add del mod">
          <ac:chgData name="Leonie Smith" userId="fed1330f33f5650e" providerId="LiveId" clId="{D5689360-BE5E-4115-9847-FEFB7159B1F7}" dt="2023-08-21T04:50:16.388" v="147"/>
          <ac:picMkLst>
            <pc:docMk/>
            <pc:sldMk cId="3163095521" sldId="333"/>
            <ac:picMk id="12" creationId="{4AA872D2-D83D-4C12-4C14-F35271BD3647}"/>
          </ac:picMkLst>
        </pc:picChg>
        <pc:picChg chg="add del mod">
          <ac:chgData name="Leonie Smith" userId="fed1330f33f5650e" providerId="LiveId" clId="{D5689360-BE5E-4115-9847-FEFB7159B1F7}" dt="2023-08-21T04:50:23.810" v="149"/>
          <ac:picMkLst>
            <pc:docMk/>
            <pc:sldMk cId="3163095521" sldId="333"/>
            <ac:picMk id="13" creationId="{A23092CF-C2DA-5BC9-D3D9-B22A97B656BA}"/>
          </ac:picMkLst>
        </pc:picChg>
        <pc:picChg chg="add del mod ord">
          <ac:chgData name="Leonie Smith" userId="fed1330f33f5650e" providerId="LiveId" clId="{D5689360-BE5E-4115-9847-FEFB7159B1F7}" dt="2023-08-21T04:50:30.701" v="150"/>
          <ac:picMkLst>
            <pc:docMk/>
            <pc:sldMk cId="3163095521" sldId="333"/>
            <ac:picMk id="18" creationId="{077C255E-CA1E-E1D3-F1C2-6A6017B7DFCD}"/>
          </ac:picMkLst>
        </pc:picChg>
        <pc:picChg chg="add mod">
          <ac:chgData name="Leonie Smith" userId="fed1330f33f5650e" providerId="LiveId" clId="{D5689360-BE5E-4115-9847-FEFB7159B1F7}" dt="2023-08-21T04:50:30.701" v="150"/>
          <ac:picMkLst>
            <pc:docMk/>
            <pc:sldMk cId="3163095521" sldId="333"/>
            <ac:picMk id="19" creationId="{9942605E-D235-AC83-17CE-CD5F2DA72EC7}"/>
          </ac:picMkLst>
        </pc:picChg>
      </pc:sldChg>
      <pc:sldChg chg="addSp delSp modSp mod modTransition modAnim">
        <pc:chgData name="Leonie Smith" userId="fed1330f33f5650e" providerId="LiveId" clId="{D5689360-BE5E-4115-9847-FEFB7159B1F7}" dt="2023-08-21T06:25:52.945" v="552"/>
        <pc:sldMkLst>
          <pc:docMk/>
          <pc:sldMk cId="1772297442" sldId="334"/>
        </pc:sldMkLst>
        <pc:picChg chg="add del mod">
          <ac:chgData name="Leonie Smith" userId="fed1330f33f5650e" providerId="LiveId" clId="{D5689360-BE5E-4115-9847-FEFB7159B1F7}" dt="2023-08-21T06:25:13.388" v="545"/>
          <ac:picMkLst>
            <pc:docMk/>
            <pc:sldMk cId="1772297442" sldId="334"/>
            <ac:picMk id="7" creationId="{E4D1FAC3-0923-F9A9-583F-91FF49DE2B61}"/>
          </ac:picMkLst>
        </pc:picChg>
        <pc:picChg chg="add del mod">
          <ac:chgData name="Leonie Smith" userId="fed1330f33f5650e" providerId="LiveId" clId="{D5689360-BE5E-4115-9847-FEFB7159B1F7}" dt="2023-08-21T06:25:25.231" v="546"/>
          <ac:picMkLst>
            <pc:docMk/>
            <pc:sldMk cId="1772297442" sldId="334"/>
            <ac:picMk id="11" creationId="{A054E853-3E67-B632-9371-F9052643668C}"/>
          </ac:picMkLst>
        </pc:picChg>
        <pc:picChg chg="add del mod">
          <ac:chgData name="Leonie Smith" userId="fed1330f33f5650e" providerId="LiveId" clId="{D5689360-BE5E-4115-9847-FEFB7159B1F7}" dt="2023-08-21T06:25:26.509" v="548"/>
          <ac:picMkLst>
            <pc:docMk/>
            <pc:sldMk cId="1772297442" sldId="334"/>
            <ac:picMk id="12" creationId="{60407084-01EA-B0CE-773C-00289A20AEDA}"/>
          </ac:picMkLst>
        </pc:picChg>
        <pc:picChg chg="add del mod ord">
          <ac:chgData name="Leonie Smith" userId="fed1330f33f5650e" providerId="LiveId" clId="{D5689360-BE5E-4115-9847-FEFB7159B1F7}" dt="2023-08-21T06:25:35.151" v="549"/>
          <ac:picMkLst>
            <pc:docMk/>
            <pc:sldMk cId="1772297442" sldId="334"/>
            <ac:picMk id="15" creationId="{4C8AAE43-34B3-D3DF-D086-010E53DCBEF2}"/>
          </ac:picMkLst>
        </pc:picChg>
        <pc:picChg chg="add del mod">
          <ac:chgData name="Leonie Smith" userId="fed1330f33f5650e" providerId="LiveId" clId="{D5689360-BE5E-4115-9847-FEFB7159B1F7}" dt="2023-08-21T06:25:36.359" v="551"/>
          <ac:picMkLst>
            <pc:docMk/>
            <pc:sldMk cId="1772297442" sldId="334"/>
            <ac:picMk id="16" creationId="{ACA6467F-B163-E126-CE93-30354B6CA24D}"/>
          </ac:picMkLst>
        </pc:picChg>
        <pc:picChg chg="add del mod ord">
          <ac:chgData name="Leonie Smith" userId="fed1330f33f5650e" providerId="LiveId" clId="{D5689360-BE5E-4115-9847-FEFB7159B1F7}" dt="2023-08-21T06:25:52.945" v="552"/>
          <ac:picMkLst>
            <pc:docMk/>
            <pc:sldMk cId="1772297442" sldId="334"/>
            <ac:picMk id="19" creationId="{7657DB9B-630A-A7E5-96E1-FE9C6B645A48}"/>
          </ac:picMkLst>
        </pc:picChg>
        <pc:picChg chg="add mod">
          <ac:chgData name="Leonie Smith" userId="fed1330f33f5650e" providerId="LiveId" clId="{D5689360-BE5E-4115-9847-FEFB7159B1F7}" dt="2023-08-21T06:25:52.945" v="552"/>
          <ac:picMkLst>
            <pc:docMk/>
            <pc:sldMk cId="1772297442" sldId="334"/>
            <ac:picMk id="20" creationId="{E66F4DDF-5470-EBE1-B7D9-63C68DD38A1D}"/>
          </ac:picMkLst>
        </pc:picChg>
      </pc:sldChg>
      <pc:sldChg chg="addSp delSp modSp mod modTransition modAnim">
        <pc:chgData name="Leonie Smith" userId="fed1330f33f5650e" providerId="LiveId" clId="{D5689360-BE5E-4115-9847-FEFB7159B1F7}" dt="2023-08-21T06:34:28.239" v="589"/>
        <pc:sldMkLst>
          <pc:docMk/>
          <pc:sldMk cId="2850799132" sldId="335"/>
        </pc:sldMkLst>
        <pc:picChg chg="add del mod">
          <ac:chgData name="Leonie Smith" userId="fed1330f33f5650e" providerId="LiveId" clId="{D5689360-BE5E-4115-9847-FEFB7159B1F7}" dt="2023-08-21T06:27:15.519" v="555"/>
          <ac:picMkLst>
            <pc:docMk/>
            <pc:sldMk cId="2850799132" sldId="335"/>
            <ac:picMk id="7" creationId="{1C83D7F1-6559-911C-A651-1AB5FC16D78D}"/>
          </ac:picMkLst>
        </pc:picChg>
        <pc:picChg chg="add del mod">
          <ac:chgData name="Leonie Smith" userId="fed1330f33f5650e" providerId="LiveId" clId="{D5689360-BE5E-4115-9847-FEFB7159B1F7}" dt="2023-08-21T06:27:42.654" v="556"/>
          <ac:picMkLst>
            <pc:docMk/>
            <pc:sldMk cId="2850799132" sldId="335"/>
            <ac:picMk id="9" creationId="{4CB01CDD-F5C4-EEC6-B9A7-B0757CC4658F}"/>
          </ac:picMkLst>
        </pc:picChg>
        <pc:picChg chg="add del mod">
          <ac:chgData name="Leonie Smith" userId="fed1330f33f5650e" providerId="LiveId" clId="{D5689360-BE5E-4115-9847-FEFB7159B1F7}" dt="2023-08-21T06:28:00.348" v="558"/>
          <ac:picMkLst>
            <pc:docMk/>
            <pc:sldMk cId="2850799132" sldId="335"/>
            <ac:picMk id="10" creationId="{6D7E5F5D-BF3A-D61B-D14F-5BC864112743}"/>
          </ac:picMkLst>
        </pc:picChg>
        <pc:picChg chg="add del mod ord">
          <ac:chgData name="Leonie Smith" userId="fed1330f33f5650e" providerId="LiveId" clId="{D5689360-BE5E-4115-9847-FEFB7159B1F7}" dt="2023-08-21T06:28:27.780" v="559"/>
          <ac:picMkLst>
            <pc:docMk/>
            <pc:sldMk cId="2850799132" sldId="335"/>
            <ac:picMk id="17" creationId="{7378A60B-BC88-5CD8-88BE-D797F913085F}"/>
          </ac:picMkLst>
        </pc:picChg>
        <pc:picChg chg="add del mod">
          <ac:chgData name="Leonie Smith" userId="fed1330f33f5650e" providerId="LiveId" clId="{D5689360-BE5E-4115-9847-FEFB7159B1F7}" dt="2023-08-21T06:28:43.077" v="561"/>
          <ac:picMkLst>
            <pc:docMk/>
            <pc:sldMk cId="2850799132" sldId="335"/>
            <ac:picMk id="18" creationId="{965F1631-D944-9B45-5FD2-5D379B49CEE6}"/>
          </ac:picMkLst>
        </pc:picChg>
        <pc:picChg chg="add del mod ord">
          <ac:chgData name="Leonie Smith" userId="fed1330f33f5650e" providerId="LiveId" clId="{D5689360-BE5E-4115-9847-FEFB7159B1F7}" dt="2023-08-21T06:28:48.058" v="562"/>
          <ac:picMkLst>
            <pc:docMk/>
            <pc:sldMk cId="2850799132" sldId="335"/>
            <ac:picMk id="22" creationId="{D923D3E5-5963-8575-FE8E-826962AF2EA6}"/>
          </ac:picMkLst>
        </pc:picChg>
        <pc:picChg chg="add del mod">
          <ac:chgData name="Leonie Smith" userId="fed1330f33f5650e" providerId="LiveId" clId="{D5689360-BE5E-4115-9847-FEFB7159B1F7}" dt="2023-08-21T06:28:52.118" v="564"/>
          <ac:picMkLst>
            <pc:docMk/>
            <pc:sldMk cId="2850799132" sldId="335"/>
            <ac:picMk id="23" creationId="{9FF5B907-729F-36B2-F514-A8F008AC5560}"/>
          </ac:picMkLst>
        </pc:picChg>
        <pc:picChg chg="add del mod ord">
          <ac:chgData name="Leonie Smith" userId="fed1330f33f5650e" providerId="LiveId" clId="{D5689360-BE5E-4115-9847-FEFB7159B1F7}" dt="2023-08-21T06:29:16.168" v="565"/>
          <ac:picMkLst>
            <pc:docMk/>
            <pc:sldMk cId="2850799132" sldId="335"/>
            <ac:picMk id="26" creationId="{636FCDF4-0668-4E1F-4F38-20D3953A71D5}"/>
          </ac:picMkLst>
        </pc:picChg>
        <pc:picChg chg="add del mod">
          <ac:chgData name="Leonie Smith" userId="fed1330f33f5650e" providerId="LiveId" clId="{D5689360-BE5E-4115-9847-FEFB7159B1F7}" dt="2023-08-21T06:29:19.886" v="567"/>
          <ac:picMkLst>
            <pc:docMk/>
            <pc:sldMk cId="2850799132" sldId="335"/>
            <ac:picMk id="27" creationId="{0A40F63A-1DE8-239C-0951-DC3F2EC86FC0}"/>
          </ac:picMkLst>
        </pc:picChg>
        <pc:picChg chg="add del mod ord">
          <ac:chgData name="Leonie Smith" userId="fed1330f33f5650e" providerId="LiveId" clId="{D5689360-BE5E-4115-9847-FEFB7159B1F7}" dt="2023-08-21T06:29:45.861" v="568"/>
          <ac:picMkLst>
            <pc:docMk/>
            <pc:sldMk cId="2850799132" sldId="335"/>
            <ac:picMk id="30" creationId="{52B18360-4E2B-4527-BE8F-0A55EDE29998}"/>
          </ac:picMkLst>
        </pc:picChg>
        <pc:picChg chg="add del mod">
          <ac:chgData name="Leonie Smith" userId="fed1330f33f5650e" providerId="LiveId" clId="{D5689360-BE5E-4115-9847-FEFB7159B1F7}" dt="2023-08-21T06:29:47.479" v="570"/>
          <ac:picMkLst>
            <pc:docMk/>
            <pc:sldMk cId="2850799132" sldId="335"/>
            <ac:picMk id="31" creationId="{359814EC-49AE-A5C8-02F2-BCAD3D7802BF}"/>
          </ac:picMkLst>
        </pc:picChg>
        <pc:picChg chg="add del mod ord">
          <ac:chgData name="Leonie Smith" userId="fed1330f33f5650e" providerId="LiveId" clId="{D5689360-BE5E-4115-9847-FEFB7159B1F7}" dt="2023-08-21T06:30:13.609" v="571"/>
          <ac:picMkLst>
            <pc:docMk/>
            <pc:sldMk cId="2850799132" sldId="335"/>
            <ac:picMk id="34" creationId="{8C6A855A-B98D-703C-6702-C3F5F16E6217}"/>
          </ac:picMkLst>
        </pc:picChg>
        <pc:picChg chg="add del mod">
          <ac:chgData name="Leonie Smith" userId="fed1330f33f5650e" providerId="LiveId" clId="{D5689360-BE5E-4115-9847-FEFB7159B1F7}" dt="2023-08-21T06:30:18.293" v="573"/>
          <ac:picMkLst>
            <pc:docMk/>
            <pc:sldMk cId="2850799132" sldId="335"/>
            <ac:picMk id="35" creationId="{A171D3F1-39C3-D97F-EEAA-B331999DCEB5}"/>
          </ac:picMkLst>
        </pc:picChg>
        <pc:picChg chg="add del mod ord">
          <ac:chgData name="Leonie Smith" userId="fed1330f33f5650e" providerId="LiveId" clId="{D5689360-BE5E-4115-9847-FEFB7159B1F7}" dt="2023-08-21T06:30:46.122" v="574"/>
          <ac:picMkLst>
            <pc:docMk/>
            <pc:sldMk cId="2850799132" sldId="335"/>
            <ac:picMk id="38" creationId="{2F7ABBEB-4134-A7C5-D3F4-1B54491D0FFA}"/>
          </ac:picMkLst>
        </pc:picChg>
        <pc:picChg chg="add del mod">
          <ac:chgData name="Leonie Smith" userId="fed1330f33f5650e" providerId="LiveId" clId="{D5689360-BE5E-4115-9847-FEFB7159B1F7}" dt="2023-08-21T06:30:58.701" v="576"/>
          <ac:picMkLst>
            <pc:docMk/>
            <pc:sldMk cId="2850799132" sldId="335"/>
            <ac:picMk id="39" creationId="{C37135CA-3599-1432-9750-522305F3FF7E}"/>
          </ac:picMkLst>
        </pc:picChg>
        <pc:picChg chg="add del mod ord">
          <ac:chgData name="Leonie Smith" userId="fed1330f33f5650e" providerId="LiveId" clId="{D5689360-BE5E-4115-9847-FEFB7159B1F7}" dt="2023-08-21T06:31:25.649" v="577"/>
          <ac:picMkLst>
            <pc:docMk/>
            <pc:sldMk cId="2850799132" sldId="335"/>
            <ac:picMk id="43" creationId="{41B42743-6F93-A284-780C-2AB5EF2F25DF}"/>
          </ac:picMkLst>
        </pc:picChg>
        <pc:picChg chg="add del mod">
          <ac:chgData name="Leonie Smith" userId="fed1330f33f5650e" providerId="LiveId" clId="{D5689360-BE5E-4115-9847-FEFB7159B1F7}" dt="2023-08-21T06:31:28.459" v="579"/>
          <ac:picMkLst>
            <pc:docMk/>
            <pc:sldMk cId="2850799132" sldId="335"/>
            <ac:picMk id="44" creationId="{C075F4FE-5A30-EAD0-686E-B4C8E8DD1AA0}"/>
          </ac:picMkLst>
        </pc:picChg>
        <pc:picChg chg="add del mod ord">
          <ac:chgData name="Leonie Smith" userId="fed1330f33f5650e" providerId="LiveId" clId="{D5689360-BE5E-4115-9847-FEFB7159B1F7}" dt="2023-08-21T06:31:55.309" v="580"/>
          <ac:picMkLst>
            <pc:docMk/>
            <pc:sldMk cId="2850799132" sldId="335"/>
            <ac:picMk id="47" creationId="{053670F6-FA33-5BCA-F572-064875C44380}"/>
          </ac:picMkLst>
        </pc:picChg>
        <pc:picChg chg="add del mod">
          <ac:chgData name="Leonie Smith" userId="fed1330f33f5650e" providerId="LiveId" clId="{D5689360-BE5E-4115-9847-FEFB7159B1F7}" dt="2023-08-21T06:31:56.806" v="582"/>
          <ac:picMkLst>
            <pc:docMk/>
            <pc:sldMk cId="2850799132" sldId="335"/>
            <ac:picMk id="48" creationId="{9D03D9CA-74C0-77B1-0C95-5BE1A02F7F6F}"/>
          </ac:picMkLst>
        </pc:picChg>
        <pc:picChg chg="add del mod ord">
          <ac:chgData name="Leonie Smith" userId="fed1330f33f5650e" providerId="LiveId" clId="{D5689360-BE5E-4115-9847-FEFB7159B1F7}" dt="2023-08-21T06:32:26.175" v="583"/>
          <ac:picMkLst>
            <pc:docMk/>
            <pc:sldMk cId="2850799132" sldId="335"/>
            <ac:picMk id="51" creationId="{390869BD-8A29-5572-2B71-25423D694365}"/>
          </ac:picMkLst>
        </pc:picChg>
        <pc:picChg chg="add del mod">
          <ac:chgData name="Leonie Smith" userId="fed1330f33f5650e" providerId="LiveId" clId="{D5689360-BE5E-4115-9847-FEFB7159B1F7}" dt="2023-08-21T06:33:17.985" v="585"/>
          <ac:picMkLst>
            <pc:docMk/>
            <pc:sldMk cId="2850799132" sldId="335"/>
            <ac:picMk id="52" creationId="{A17B6B9D-8BBB-B13E-DB71-5D97DC722D2F}"/>
          </ac:picMkLst>
        </pc:picChg>
        <pc:picChg chg="add del mod ord">
          <ac:chgData name="Leonie Smith" userId="fed1330f33f5650e" providerId="LiveId" clId="{D5689360-BE5E-4115-9847-FEFB7159B1F7}" dt="2023-08-21T06:33:47.010" v="586"/>
          <ac:picMkLst>
            <pc:docMk/>
            <pc:sldMk cId="2850799132" sldId="335"/>
            <ac:picMk id="59" creationId="{E6702B2D-C344-015E-57DF-FF7B3A6FEB91}"/>
          </ac:picMkLst>
        </pc:picChg>
        <pc:picChg chg="add del mod">
          <ac:chgData name="Leonie Smith" userId="fed1330f33f5650e" providerId="LiveId" clId="{D5689360-BE5E-4115-9847-FEFB7159B1F7}" dt="2023-08-21T06:33:56.076" v="588"/>
          <ac:picMkLst>
            <pc:docMk/>
            <pc:sldMk cId="2850799132" sldId="335"/>
            <ac:picMk id="60" creationId="{F1EDD59D-8534-4368-3E65-92C17A159E92}"/>
          </ac:picMkLst>
        </pc:picChg>
        <pc:picChg chg="add del mod ord">
          <ac:chgData name="Leonie Smith" userId="fed1330f33f5650e" providerId="LiveId" clId="{D5689360-BE5E-4115-9847-FEFB7159B1F7}" dt="2023-08-21T06:34:28.239" v="589"/>
          <ac:picMkLst>
            <pc:docMk/>
            <pc:sldMk cId="2850799132" sldId="335"/>
            <ac:picMk id="64" creationId="{9D5E7612-E06D-F29E-38ED-0B95C8B1C2E9}"/>
          </ac:picMkLst>
        </pc:picChg>
        <pc:picChg chg="add mod">
          <ac:chgData name="Leonie Smith" userId="fed1330f33f5650e" providerId="LiveId" clId="{D5689360-BE5E-4115-9847-FEFB7159B1F7}" dt="2023-08-21T06:34:28.239" v="589"/>
          <ac:picMkLst>
            <pc:docMk/>
            <pc:sldMk cId="2850799132" sldId="335"/>
            <ac:picMk id="65" creationId="{78250CC6-83D8-1AE5-2B24-7275371F142B}"/>
          </ac:picMkLst>
        </pc:picChg>
      </pc:sldChg>
      <pc:sldChg chg="addSp delSp modSp mod modTransition modAnim">
        <pc:chgData name="Leonie Smith" userId="fed1330f33f5650e" providerId="LiveId" clId="{D5689360-BE5E-4115-9847-FEFB7159B1F7}" dt="2023-08-21T06:35:29.671" v="593"/>
        <pc:sldMkLst>
          <pc:docMk/>
          <pc:sldMk cId="341046309" sldId="336"/>
        </pc:sldMkLst>
        <pc:picChg chg="add del mod">
          <ac:chgData name="Leonie Smith" userId="fed1330f33f5650e" providerId="LiveId" clId="{D5689360-BE5E-4115-9847-FEFB7159B1F7}" dt="2023-08-21T06:35:17.429" v="592"/>
          <ac:picMkLst>
            <pc:docMk/>
            <pc:sldMk cId="341046309" sldId="336"/>
            <ac:picMk id="8" creationId="{50949D09-08AA-57F8-0C2A-A66C84313C0B}"/>
          </ac:picMkLst>
        </pc:picChg>
        <pc:picChg chg="add del mod">
          <ac:chgData name="Leonie Smith" userId="fed1330f33f5650e" providerId="LiveId" clId="{D5689360-BE5E-4115-9847-FEFB7159B1F7}" dt="2023-08-21T06:35:29.671" v="593"/>
          <ac:picMkLst>
            <pc:docMk/>
            <pc:sldMk cId="341046309" sldId="336"/>
            <ac:picMk id="11" creationId="{7012B97A-24E7-1B36-6234-0F66671E7BAB}"/>
          </ac:picMkLst>
        </pc:picChg>
        <pc:picChg chg="add mod">
          <ac:chgData name="Leonie Smith" userId="fed1330f33f5650e" providerId="LiveId" clId="{D5689360-BE5E-4115-9847-FEFB7159B1F7}" dt="2023-08-21T06:35:29.671" v="593"/>
          <ac:picMkLst>
            <pc:docMk/>
            <pc:sldMk cId="341046309" sldId="336"/>
            <ac:picMk id="12" creationId="{3236183C-B4C0-C2F0-D060-DB93EF9ABCA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31B2DC-2E21-4DDF-9544-2C90B6C4558F}" type="datetimeFigureOut">
              <a:rPr lang="en-IN" smtClean="0"/>
              <a:t>24-07-2024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642AF5-626A-4647-AAC4-C0D78CDAC75E}" type="slidenum">
              <a:rPr lang="en-IN" smtClean="0"/>
              <a:t>‹#›</a:t>
            </a:fld>
            <a:endParaRPr lang="en-IN"/>
          </a:p>
        </p:txBody>
      </p:sp>
    </p:spTree>
    <p:extLst>
      <p:ext uri="{BB962C8B-B14F-4D97-AF65-F5344CB8AC3E}">
        <p14:creationId xmlns:p14="http://schemas.microsoft.com/office/powerpoint/2010/main" val="3387535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endParaRPr lang="en-IN" dirty="0"/>
          </a:p>
        </p:txBody>
      </p:sp>
      <p:sp>
        <p:nvSpPr>
          <p:cNvPr id="4" name="Slide Number Placeholder 3"/>
          <p:cNvSpPr>
            <a:spLocks noGrp="1"/>
          </p:cNvSpPr>
          <p:nvPr>
            <p:ph type="sldNum" sz="quarter" idx="5"/>
          </p:nvPr>
        </p:nvSpPr>
        <p:spPr/>
        <p:txBody>
          <a:bodyPr/>
          <a:lstStyle/>
          <a:p>
            <a:fld id="{69642AF5-626A-4647-AAC4-C0D78CDAC75E}" type="slidenum">
              <a:rPr lang="en-IN" smtClean="0"/>
              <a:t>1</a:t>
            </a:fld>
            <a:endParaRPr lang="en-IN"/>
          </a:p>
        </p:txBody>
      </p:sp>
    </p:spTree>
    <p:extLst>
      <p:ext uri="{BB962C8B-B14F-4D97-AF65-F5344CB8AC3E}">
        <p14:creationId xmlns:p14="http://schemas.microsoft.com/office/powerpoint/2010/main" val="3300051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CD0E8-4FCD-4197-AEC8-3C19B1196D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9FF7B2E-2BA0-40CA-A93D-B5ADE68803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85C9C2E5-C492-43A5-80ED-5D9872B09608}"/>
              </a:ext>
            </a:extLst>
          </p:cNvPr>
          <p:cNvSpPr>
            <a:spLocks noGrp="1"/>
          </p:cNvSpPr>
          <p:nvPr>
            <p:ph type="dt" sz="half" idx="10"/>
          </p:nvPr>
        </p:nvSpPr>
        <p:spPr/>
        <p:txBody>
          <a:bodyPr/>
          <a:lstStyle/>
          <a:p>
            <a:fld id="{4FDCBD42-8EEC-4DCC-BF2C-7FB34E7E3345}" type="datetimeFigureOut">
              <a:rPr lang="en-ZA" smtClean="0"/>
              <a:t>2024/07/24</a:t>
            </a:fld>
            <a:endParaRPr lang="en-ZA"/>
          </a:p>
        </p:txBody>
      </p:sp>
      <p:sp>
        <p:nvSpPr>
          <p:cNvPr id="5" name="Footer Placeholder 4">
            <a:extLst>
              <a:ext uri="{FF2B5EF4-FFF2-40B4-BE49-F238E27FC236}">
                <a16:creationId xmlns:a16="http://schemas.microsoft.com/office/drawing/2014/main" id="{E31FC044-D9E9-4546-9C26-EE4C283BC5D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77FE7FB-C6A0-4258-96A3-CCC8CFC6C565}"/>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52321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82D6B-1765-4A4F-808E-72A3369D54A8}"/>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5D204053-1D82-43D2-BF67-AE1EC55C3F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E414C41-A3D1-4FB9-9CAD-DFDCE0DAAE68}"/>
              </a:ext>
            </a:extLst>
          </p:cNvPr>
          <p:cNvSpPr>
            <a:spLocks noGrp="1"/>
          </p:cNvSpPr>
          <p:nvPr>
            <p:ph type="dt" sz="half" idx="10"/>
          </p:nvPr>
        </p:nvSpPr>
        <p:spPr/>
        <p:txBody>
          <a:bodyPr/>
          <a:lstStyle/>
          <a:p>
            <a:fld id="{4FDCBD42-8EEC-4DCC-BF2C-7FB34E7E3345}" type="datetimeFigureOut">
              <a:rPr lang="en-ZA" smtClean="0"/>
              <a:t>2024/07/24</a:t>
            </a:fld>
            <a:endParaRPr lang="en-ZA"/>
          </a:p>
        </p:txBody>
      </p:sp>
      <p:sp>
        <p:nvSpPr>
          <p:cNvPr id="5" name="Footer Placeholder 4">
            <a:extLst>
              <a:ext uri="{FF2B5EF4-FFF2-40B4-BE49-F238E27FC236}">
                <a16:creationId xmlns:a16="http://schemas.microsoft.com/office/drawing/2014/main" id="{F73C9582-92FE-48E5-9E3C-7D06EFF29EB5}"/>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F1A9172-9C26-4A6E-93D2-CEEF428CC7A0}"/>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338293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F065C8-A8CE-48FD-A06B-49FC06791F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25DD46F-70AC-487E-9060-4565B3C917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FE42473-BD6C-4ED6-BEC9-7F38034462B4}"/>
              </a:ext>
            </a:extLst>
          </p:cNvPr>
          <p:cNvSpPr>
            <a:spLocks noGrp="1"/>
          </p:cNvSpPr>
          <p:nvPr>
            <p:ph type="dt" sz="half" idx="10"/>
          </p:nvPr>
        </p:nvSpPr>
        <p:spPr/>
        <p:txBody>
          <a:bodyPr/>
          <a:lstStyle/>
          <a:p>
            <a:fld id="{4FDCBD42-8EEC-4DCC-BF2C-7FB34E7E3345}" type="datetimeFigureOut">
              <a:rPr lang="en-ZA" smtClean="0"/>
              <a:t>2024/07/24</a:t>
            </a:fld>
            <a:endParaRPr lang="en-ZA"/>
          </a:p>
        </p:txBody>
      </p:sp>
      <p:sp>
        <p:nvSpPr>
          <p:cNvPr id="5" name="Footer Placeholder 4">
            <a:extLst>
              <a:ext uri="{FF2B5EF4-FFF2-40B4-BE49-F238E27FC236}">
                <a16:creationId xmlns:a16="http://schemas.microsoft.com/office/drawing/2014/main" id="{9A879709-1DA2-4E5E-9788-F3DC5C39E60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4E700A2-9831-4EC3-99AF-B7848E576406}"/>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265686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BDEB-4C84-45C1-A593-07C4508F366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C0E3D48-822A-4650-8171-A8BD5E2F22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7A2B12A-A450-49A1-AF10-DF71A59C408C}"/>
              </a:ext>
            </a:extLst>
          </p:cNvPr>
          <p:cNvSpPr>
            <a:spLocks noGrp="1"/>
          </p:cNvSpPr>
          <p:nvPr>
            <p:ph type="dt" sz="half" idx="10"/>
          </p:nvPr>
        </p:nvSpPr>
        <p:spPr/>
        <p:txBody>
          <a:bodyPr/>
          <a:lstStyle/>
          <a:p>
            <a:fld id="{4FDCBD42-8EEC-4DCC-BF2C-7FB34E7E3345}" type="datetimeFigureOut">
              <a:rPr lang="en-ZA" smtClean="0"/>
              <a:t>2024/07/24</a:t>
            </a:fld>
            <a:endParaRPr lang="en-ZA"/>
          </a:p>
        </p:txBody>
      </p:sp>
      <p:sp>
        <p:nvSpPr>
          <p:cNvPr id="5" name="Footer Placeholder 4">
            <a:extLst>
              <a:ext uri="{FF2B5EF4-FFF2-40B4-BE49-F238E27FC236}">
                <a16:creationId xmlns:a16="http://schemas.microsoft.com/office/drawing/2014/main" id="{8C600DD1-95BD-4E34-9CF6-73C11103603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8261A6A-8075-43F9-8E54-EF1176922B92}"/>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390280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62620-7992-488A-AB17-D54E08EEE3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256B4F1D-B9C7-4779-99A0-75649AAA44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5EED19-2F8B-4D15-9B29-9E82EDBBBC84}"/>
              </a:ext>
            </a:extLst>
          </p:cNvPr>
          <p:cNvSpPr>
            <a:spLocks noGrp="1"/>
          </p:cNvSpPr>
          <p:nvPr>
            <p:ph type="dt" sz="half" idx="10"/>
          </p:nvPr>
        </p:nvSpPr>
        <p:spPr/>
        <p:txBody>
          <a:bodyPr/>
          <a:lstStyle/>
          <a:p>
            <a:fld id="{4FDCBD42-8EEC-4DCC-BF2C-7FB34E7E3345}" type="datetimeFigureOut">
              <a:rPr lang="en-ZA" smtClean="0"/>
              <a:t>2024/07/24</a:t>
            </a:fld>
            <a:endParaRPr lang="en-ZA"/>
          </a:p>
        </p:txBody>
      </p:sp>
      <p:sp>
        <p:nvSpPr>
          <p:cNvPr id="5" name="Footer Placeholder 4">
            <a:extLst>
              <a:ext uri="{FF2B5EF4-FFF2-40B4-BE49-F238E27FC236}">
                <a16:creationId xmlns:a16="http://schemas.microsoft.com/office/drawing/2014/main" id="{47398D0A-FF36-4B1B-9CB4-1CB05BCB8FD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0254981-735E-46B0-A1B8-41203009043C}"/>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4081553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5A3CE-19B5-4F69-A403-2205C2C5A61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A6A2FA9-DFA3-4C0D-97E5-B0FD243D07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A3BDB7E4-EFBF-48F0-AE46-55E08C3DCA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4822C779-92A2-4232-8D1E-DF3954F2FB4B}"/>
              </a:ext>
            </a:extLst>
          </p:cNvPr>
          <p:cNvSpPr>
            <a:spLocks noGrp="1"/>
          </p:cNvSpPr>
          <p:nvPr>
            <p:ph type="dt" sz="half" idx="10"/>
          </p:nvPr>
        </p:nvSpPr>
        <p:spPr/>
        <p:txBody>
          <a:bodyPr/>
          <a:lstStyle/>
          <a:p>
            <a:fld id="{4FDCBD42-8EEC-4DCC-BF2C-7FB34E7E3345}" type="datetimeFigureOut">
              <a:rPr lang="en-ZA" smtClean="0"/>
              <a:t>2024/07/24</a:t>
            </a:fld>
            <a:endParaRPr lang="en-ZA"/>
          </a:p>
        </p:txBody>
      </p:sp>
      <p:sp>
        <p:nvSpPr>
          <p:cNvPr id="6" name="Footer Placeholder 5">
            <a:extLst>
              <a:ext uri="{FF2B5EF4-FFF2-40B4-BE49-F238E27FC236}">
                <a16:creationId xmlns:a16="http://schemas.microsoft.com/office/drawing/2014/main" id="{CBBACB78-F563-4F35-9BC0-5D86B350981C}"/>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52A765B-D16F-4AE4-B985-D965A622BC48}"/>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3441615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641EF-5C7B-43D2-A48B-FA96AF8FE970}"/>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BD300D0-AEB1-4BA7-9E26-7DACD1E269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BEB015-4809-486F-B577-863C63C415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3689F42D-0831-48B5-BB80-DD533204F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DCCB66-0E13-4948-B55E-EC78A93AFB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2076B8D-3636-4467-B8E2-0E66F4E5ED18}"/>
              </a:ext>
            </a:extLst>
          </p:cNvPr>
          <p:cNvSpPr>
            <a:spLocks noGrp="1"/>
          </p:cNvSpPr>
          <p:nvPr>
            <p:ph type="dt" sz="half" idx="10"/>
          </p:nvPr>
        </p:nvSpPr>
        <p:spPr/>
        <p:txBody>
          <a:bodyPr/>
          <a:lstStyle/>
          <a:p>
            <a:fld id="{4FDCBD42-8EEC-4DCC-BF2C-7FB34E7E3345}" type="datetimeFigureOut">
              <a:rPr lang="en-ZA" smtClean="0"/>
              <a:t>2024/07/24</a:t>
            </a:fld>
            <a:endParaRPr lang="en-ZA"/>
          </a:p>
        </p:txBody>
      </p:sp>
      <p:sp>
        <p:nvSpPr>
          <p:cNvPr id="8" name="Footer Placeholder 7">
            <a:extLst>
              <a:ext uri="{FF2B5EF4-FFF2-40B4-BE49-F238E27FC236}">
                <a16:creationId xmlns:a16="http://schemas.microsoft.com/office/drawing/2014/main" id="{C55AAD3B-B651-469A-8CE9-9271108761F3}"/>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FD3BB9F-6BA5-4B2C-88F8-EA11C6EF1F8C}"/>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2668070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D07C-4442-42B8-8D7D-990A05902FC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D81445DA-AA51-441D-943A-AABAEE5C0A97}"/>
              </a:ext>
            </a:extLst>
          </p:cNvPr>
          <p:cNvSpPr>
            <a:spLocks noGrp="1"/>
          </p:cNvSpPr>
          <p:nvPr>
            <p:ph type="dt" sz="half" idx="10"/>
          </p:nvPr>
        </p:nvSpPr>
        <p:spPr/>
        <p:txBody>
          <a:bodyPr/>
          <a:lstStyle/>
          <a:p>
            <a:fld id="{4FDCBD42-8EEC-4DCC-BF2C-7FB34E7E3345}" type="datetimeFigureOut">
              <a:rPr lang="en-ZA" smtClean="0"/>
              <a:t>2024/07/24</a:t>
            </a:fld>
            <a:endParaRPr lang="en-ZA"/>
          </a:p>
        </p:txBody>
      </p:sp>
      <p:sp>
        <p:nvSpPr>
          <p:cNvPr id="4" name="Footer Placeholder 3">
            <a:extLst>
              <a:ext uri="{FF2B5EF4-FFF2-40B4-BE49-F238E27FC236}">
                <a16:creationId xmlns:a16="http://schemas.microsoft.com/office/drawing/2014/main" id="{10BC9EC7-B3C2-43EF-8F8E-9B7C02F1553D}"/>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67C903F9-A907-40A0-8C00-75A21AA7C912}"/>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1060536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90915F-FF6D-44A4-B6CB-09B9B790B6D1}"/>
              </a:ext>
            </a:extLst>
          </p:cNvPr>
          <p:cNvSpPr>
            <a:spLocks noGrp="1"/>
          </p:cNvSpPr>
          <p:nvPr>
            <p:ph type="dt" sz="half" idx="10"/>
          </p:nvPr>
        </p:nvSpPr>
        <p:spPr/>
        <p:txBody>
          <a:bodyPr/>
          <a:lstStyle/>
          <a:p>
            <a:fld id="{4FDCBD42-8EEC-4DCC-BF2C-7FB34E7E3345}" type="datetimeFigureOut">
              <a:rPr lang="en-ZA" smtClean="0"/>
              <a:t>2024/07/24</a:t>
            </a:fld>
            <a:endParaRPr lang="en-ZA"/>
          </a:p>
        </p:txBody>
      </p:sp>
      <p:sp>
        <p:nvSpPr>
          <p:cNvPr id="3" name="Footer Placeholder 2">
            <a:extLst>
              <a:ext uri="{FF2B5EF4-FFF2-40B4-BE49-F238E27FC236}">
                <a16:creationId xmlns:a16="http://schemas.microsoft.com/office/drawing/2014/main" id="{8F9D43F6-D91F-4F8C-B533-2B1A5094EE4B}"/>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9AAD7695-9F20-4439-89C3-2097C591C1BD}"/>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1500212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A8886-7C4F-4C45-90C8-268AA00C8E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9667BB8-3D4D-4D45-B796-10DB041B19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60EA3381-D5B0-4309-99A5-739C0498C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44264-13EC-40B0-84FC-1E1FEBD6E2DA}"/>
              </a:ext>
            </a:extLst>
          </p:cNvPr>
          <p:cNvSpPr>
            <a:spLocks noGrp="1"/>
          </p:cNvSpPr>
          <p:nvPr>
            <p:ph type="dt" sz="half" idx="10"/>
          </p:nvPr>
        </p:nvSpPr>
        <p:spPr/>
        <p:txBody>
          <a:bodyPr/>
          <a:lstStyle/>
          <a:p>
            <a:fld id="{4FDCBD42-8EEC-4DCC-BF2C-7FB34E7E3345}" type="datetimeFigureOut">
              <a:rPr lang="en-ZA" smtClean="0"/>
              <a:t>2024/07/24</a:t>
            </a:fld>
            <a:endParaRPr lang="en-ZA"/>
          </a:p>
        </p:txBody>
      </p:sp>
      <p:sp>
        <p:nvSpPr>
          <p:cNvPr id="6" name="Footer Placeholder 5">
            <a:extLst>
              <a:ext uri="{FF2B5EF4-FFF2-40B4-BE49-F238E27FC236}">
                <a16:creationId xmlns:a16="http://schemas.microsoft.com/office/drawing/2014/main" id="{5C5091D5-9BAC-480A-8DFE-330E12F7DC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7A23C02-8D85-4FDD-BB8C-80C0A6231DD6}"/>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783621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7FE65-130B-4CE3-8611-2D64C30FFB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EC8A6B70-C174-4843-BC71-23DA662AFC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861FB0E-A010-4A1B-8A64-EC470970C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B4A221-B7AD-4E14-B9DD-D324656CA6A8}"/>
              </a:ext>
            </a:extLst>
          </p:cNvPr>
          <p:cNvSpPr>
            <a:spLocks noGrp="1"/>
          </p:cNvSpPr>
          <p:nvPr>
            <p:ph type="dt" sz="half" idx="10"/>
          </p:nvPr>
        </p:nvSpPr>
        <p:spPr/>
        <p:txBody>
          <a:bodyPr/>
          <a:lstStyle/>
          <a:p>
            <a:fld id="{4FDCBD42-8EEC-4DCC-BF2C-7FB34E7E3345}" type="datetimeFigureOut">
              <a:rPr lang="en-ZA" smtClean="0"/>
              <a:t>2024/07/24</a:t>
            </a:fld>
            <a:endParaRPr lang="en-ZA"/>
          </a:p>
        </p:txBody>
      </p:sp>
      <p:sp>
        <p:nvSpPr>
          <p:cNvPr id="6" name="Footer Placeholder 5">
            <a:extLst>
              <a:ext uri="{FF2B5EF4-FFF2-40B4-BE49-F238E27FC236}">
                <a16:creationId xmlns:a16="http://schemas.microsoft.com/office/drawing/2014/main" id="{8FA337AE-F318-4B3F-A0BC-4A7514AB53E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CA9FA26-9BFD-4448-98D6-BE9FE8CB4D43}"/>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639947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770E0-250F-4621-A3D0-41E31740B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7981FFA-E20B-4517-8010-DFE6161654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1F2A3FE-F6E6-4F0D-B6DB-C2F9618316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CBD42-8EEC-4DCC-BF2C-7FB34E7E3345}" type="datetimeFigureOut">
              <a:rPr lang="en-ZA" smtClean="0"/>
              <a:t>2024/07/24</a:t>
            </a:fld>
            <a:endParaRPr lang="en-ZA"/>
          </a:p>
        </p:txBody>
      </p:sp>
      <p:sp>
        <p:nvSpPr>
          <p:cNvPr id="5" name="Footer Placeholder 4">
            <a:extLst>
              <a:ext uri="{FF2B5EF4-FFF2-40B4-BE49-F238E27FC236}">
                <a16:creationId xmlns:a16="http://schemas.microsoft.com/office/drawing/2014/main" id="{AAE1942F-DDD4-4D6B-8273-3746E350EB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87B61C73-0CE1-4108-932D-4220347D04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FE6A2-1845-4BD9-9488-93ECA77C5A4C}" type="slidenum">
              <a:rPr lang="en-ZA" smtClean="0"/>
              <a:t>‹#›</a:t>
            </a:fld>
            <a:endParaRPr lang="en-ZA"/>
          </a:p>
        </p:txBody>
      </p:sp>
    </p:spTree>
    <p:extLst>
      <p:ext uri="{BB962C8B-B14F-4D97-AF65-F5344CB8AC3E}">
        <p14:creationId xmlns:p14="http://schemas.microsoft.com/office/powerpoint/2010/main" val="2267081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5386-3345-40DF-8440-2F3B5B2AE540}"/>
              </a:ext>
            </a:extLst>
          </p:cNvPr>
          <p:cNvSpPr>
            <a:spLocks noGrp="1"/>
          </p:cNvSpPr>
          <p:nvPr>
            <p:ph type="title"/>
          </p:nvPr>
        </p:nvSpPr>
        <p:spPr/>
        <p:txBody>
          <a:bodyPr/>
          <a:lstStyle/>
          <a:p>
            <a:r>
              <a:rPr lang="en-IN" dirty="0"/>
              <a:t>11-5</a:t>
            </a:r>
          </a:p>
        </p:txBody>
      </p:sp>
      <p:sp>
        <p:nvSpPr>
          <p:cNvPr id="3" name="Content Placeholder 2">
            <a:extLst>
              <a:ext uri="{FF2B5EF4-FFF2-40B4-BE49-F238E27FC236}">
                <a16:creationId xmlns:a16="http://schemas.microsoft.com/office/drawing/2014/main" id="{5CFEDEFF-E38E-449B-8DF3-26CE6B2398DC}"/>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9" name="Audio 18">
            <a:hlinkClick r:id="" action="ppaction://media"/>
            <a:extLst>
              <a:ext uri="{FF2B5EF4-FFF2-40B4-BE49-F238E27FC236}">
                <a16:creationId xmlns:a16="http://schemas.microsoft.com/office/drawing/2014/main" id="{9942605E-D235-AC83-17CE-CD5F2DA72EC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3095521"/>
      </p:ext>
    </p:extLst>
  </p:cSld>
  <p:clrMapOvr>
    <a:masterClrMapping/>
  </p:clrMapOvr>
  <mc:AlternateContent xmlns:mc="http://schemas.openxmlformats.org/markup-compatibility/2006" xmlns:p14="http://schemas.microsoft.com/office/powerpoint/2010/main">
    <mc:Choice Requires="p14">
      <p:transition spd="slow" p14:dur="2000" advTm="3602"/>
    </mc:Choice>
    <mc:Fallback xmlns="">
      <p:transition spd="slow" advTm="3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52B9-84F2-4E39-8E1A-60998EC8D55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F6D0E3B-424D-4D34-B3A2-D3D63D552E1E}"/>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A99CC3AF-759D-460C-834A-A57D4DF7624E}"/>
              </a:ext>
            </a:extLst>
          </p:cNvPr>
          <p:cNvPicPr>
            <a:picLocks noChangeAspect="1"/>
          </p:cNvPicPr>
          <p:nvPr/>
        </p:nvPicPr>
        <p:blipFill>
          <a:blip r:embed="rId2"/>
          <a:stretch>
            <a:fillRect/>
          </a:stretch>
        </p:blipFill>
        <p:spPr>
          <a:xfrm>
            <a:off x="-1" y="-50697"/>
            <a:ext cx="12529751" cy="6908697"/>
          </a:xfrm>
          <a:prstGeom prst="rect">
            <a:avLst/>
          </a:prstGeom>
        </p:spPr>
      </p:pic>
      <p:sp>
        <p:nvSpPr>
          <p:cNvPr id="6" name="TextBox 5">
            <a:extLst>
              <a:ext uri="{FF2B5EF4-FFF2-40B4-BE49-F238E27FC236}">
                <a16:creationId xmlns:a16="http://schemas.microsoft.com/office/drawing/2014/main" id="{E077BD17-44B4-D527-D133-FC24D5640980}"/>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03713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085A4E-B8E1-DB0A-BF36-03674A6A6A11}"/>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5 और इसने पतोर नगर को, जो फरात के तट पर बोर के पुत्र बिलाम</a:t>
            </a:r>
            <a:r>
              <a:rPr lang="en-US" sz="3600" b="0" i="0" dirty="0">
                <a:solidFill>
                  <a:srgbClr val="121212"/>
                </a:solidFill>
                <a:effectLst/>
                <a:latin typeface="Open Sans" panose="020B0606030504020204" pitchFamily="34" charset="0"/>
              </a:rPr>
              <a:t>a </a:t>
            </a:r>
            <a:r>
              <a:rPr lang="hi-IN" sz="3600" b="0" i="0" dirty="0">
                <a:solidFill>
                  <a:srgbClr val="121212"/>
                </a:solidFill>
                <a:effectLst/>
                <a:latin typeface="Open Sans" panose="020B0606030504020204" pitchFamily="34" charset="0"/>
              </a:rPr>
              <a:t>के जातिभाइयों की भूमि थी, वहाँ बिलाम के पास दूत भेजे कि वे यह कहकर उसे बुला लाएँ, “सुन एक दल मिस्र से निकल आया है, और भूमि उनसे ढक गई है, और अब वे मेरे सामने ही आकर बस गए हैं।</a:t>
            </a:r>
          </a:p>
        </p:txBody>
      </p:sp>
      <p:pic>
        <p:nvPicPr>
          <p:cNvPr id="32" name="Audio 31">
            <a:hlinkClick r:id="" action="ppaction://media"/>
            <a:extLst>
              <a:ext uri="{FF2B5EF4-FFF2-40B4-BE49-F238E27FC236}">
                <a16:creationId xmlns:a16="http://schemas.microsoft.com/office/drawing/2014/main" id="{AF84FFC5-F26E-6019-8EFF-4D3C1AB95B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936CFA9-BDAF-47BA-2AAA-33FFD5312668}"/>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he sent messengers to Balaam son of Beor at Pethor, which is by the Euphrates  in the land of his people.</a:t>
            </a:r>
          </a:p>
          <a:p>
            <a:pPr algn="l"/>
            <a:r>
              <a:rPr lang="en-US" sz="3600" b="0" i="0">
                <a:solidFill>
                  <a:srgbClr val="121212"/>
                </a:solidFill>
                <a:effectLst/>
                <a:latin typeface="Inter" panose="020B0502030000000004" pitchFamily="34" charset="0"/>
              </a:rPr>
              <a:t>“Behold, a people has come out of Egypt,” said Balak. “They cover the face of the land and have settled next to me.</a:t>
            </a:r>
          </a:p>
        </p:txBody>
      </p:sp>
    </p:spTree>
    <p:extLst>
      <p:ext uri="{BB962C8B-B14F-4D97-AF65-F5344CB8AC3E}">
        <p14:creationId xmlns:p14="http://schemas.microsoft.com/office/powerpoint/2010/main" val="168569125"/>
      </p:ext>
    </p:extLst>
  </p:cSld>
  <p:clrMapOvr>
    <a:masterClrMapping/>
  </p:clrMapOvr>
  <mc:AlternateContent xmlns:mc="http://schemas.openxmlformats.org/markup-compatibility/2006" xmlns:p14="http://schemas.microsoft.com/office/powerpoint/2010/main">
    <mc:Choice Requires="p14">
      <p:transition spd="slow" p14:dur="2000" advTm="19690"/>
    </mc:Choice>
    <mc:Fallback xmlns="">
      <p:transition spd="slow" advTm="19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BDFC1F3-91DA-40CE-B576-757D4D3AE7D9}"/>
              </a:ext>
            </a:extLst>
          </p:cNvPr>
          <p:cNvPicPr>
            <a:picLocks noChangeAspect="1"/>
          </p:cNvPicPr>
          <p:nvPr/>
        </p:nvPicPr>
        <p:blipFill>
          <a:blip r:embed="rId2"/>
          <a:stretch>
            <a:fillRect/>
          </a:stretch>
        </p:blipFill>
        <p:spPr>
          <a:xfrm>
            <a:off x="-11178" y="0"/>
            <a:ext cx="12214356" cy="7035469"/>
          </a:xfrm>
          <a:prstGeom prst="rect">
            <a:avLst/>
          </a:prstGeom>
        </p:spPr>
      </p:pic>
      <p:sp>
        <p:nvSpPr>
          <p:cNvPr id="2" name="TextBox 1">
            <a:extLst>
              <a:ext uri="{FF2B5EF4-FFF2-40B4-BE49-F238E27FC236}">
                <a16:creationId xmlns:a16="http://schemas.microsoft.com/office/drawing/2014/main" id="{FE36AF47-44A4-766D-EBF4-F49018A05A5F}"/>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50080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0CB508-A5C6-3918-6933-64B688130CBD}"/>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6 इसलिए आ, और उन लोगों को मेरे निमित्त श्राप दे, क्योंकि वे मुझसे अधिक बलवन्त हैं, तब सम्भव है कि हम उन पर जयवन्त हों, और हम सब इनको अपने देश से मारकर निकाल दें; क्योंकि यह तो मैं जानता हूँ कि जिसको तू आशीर्वाद देता है वह धन्य होता है, और जिसको तू श्राप देता है वह श्रापित होता है।”</a:t>
            </a:r>
            <a:endParaRPr lang="en-IN" sz="3600" dirty="0"/>
          </a:p>
        </p:txBody>
      </p:sp>
      <p:pic>
        <p:nvPicPr>
          <p:cNvPr id="6" name="Audio 5">
            <a:hlinkClick r:id="" action="ppaction://media"/>
            <a:extLst>
              <a:ext uri="{FF2B5EF4-FFF2-40B4-BE49-F238E27FC236}">
                <a16:creationId xmlns:a16="http://schemas.microsoft.com/office/drawing/2014/main" id="{B40C9902-FB9D-8F39-EBD8-5737C5936C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2F48962-91AC-5224-6331-9D1B52C1DC85}"/>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So please come now and put a curse on this people, because they are too mighty for me. Perhaps I may be able to defeat them and drive them out of the land; for I know that those you bless are blessed, and those you curse are cursed.”</a:t>
            </a:r>
            <a:endParaRPr lang="en-ZA" sz="3600" dirty="0"/>
          </a:p>
        </p:txBody>
      </p:sp>
    </p:spTree>
    <p:extLst>
      <p:ext uri="{BB962C8B-B14F-4D97-AF65-F5344CB8AC3E}">
        <p14:creationId xmlns:p14="http://schemas.microsoft.com/office/powerpoint/2010/main" val="3355606737"/>
      </p:ext>
    </p:extLst>
  </p:cSld>
  <p:clrMapOvr>
    <a:masterClrMapping/>
  </p:clrMapOvr>
  <mc:AlternateContent xmlns:mc="http://schemas.openxmlformats.org/markup-compatibility/2006" xmlns:p14="http://schemas.microsoft.com/office/powerpoint/2010/main">
    <mc:Choice Requires="p14">
      <p:transition spd="slow" p14:dur="2000" advTm="15186"/>
    </mc:Choice>
    <mc:Fallback xmlns="">
      <p:transition spd="slow" advTm="15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892D67-2A20-4E6E-B757-719AF596E1D2}"/>
              </a:ext>
            </a:extLst>
          </p:cNvPr>
          <p:cNvPicPr>
            <a:picLocks noChangeAspect="1"/>
          </p:cNvPicPr>
          <p:nvPr/>
        </p:nvPicPr>
        <p:blipFill>
          <a:blip r:embed="rId2"/>
          <a:stretch>
            <a:fillRect/>
          </a:stretch>
        </p:blipFill>
        <p:spPr>
          <a:xfrm>
            <a:off x="0" y="-48936"/>
            <a:ext cx="12192000" cy="6906936"/>
          </a:xfrm>
          <a:prstGeom prst="rect">
            <a:avLst/>
          </a:prstGeom>
        </p:spPr>
      </p:pic>
      <p:sp>
        <p:nvSpPr>
          <p:cNvPr id="2" name="TextBox 1">
            <a:extLst>
              <a:ext uri="{FF2B5EF4-FFF2-40B4-BE49-F238E27FC236}">
                <a16:creationId xmlns:a16="http://schemas.microsoft.com/office/drawing/2014/main" id="{3D56A181-E3C0-D763-7CC7-59363B1115DA}"/>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9978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E32861-429E-6F0F-85B7-0DA6A19ABC08}"/>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12 परमेश्वर ने बिलाम से कहा, “तू इनके संग मत जा; उन लोगों को श्राप मत दे, क्योंकि वे आशीष के भागी हो चुके हैं।”</a:t>
            </a:r>
            <a:endParaRPr lang="en-IN" sz="3600" dirty="0"/>
          </a:p>
        </p:txBody>
      </p:sp>
      <p:pic>
        <p:nvPicPr>
          <p:cNvPr id="6" name="Audio 5">
            <a:hlinkClick r:id="" action="ppaction://media"/>
            <a:extLst>
              <a:ext uri="{FF2B5EF4-FFF2-40B4-BE49-F238E27FC236}">
                <a16:creationId xmlns:a16="http://schemas.microsoft.com/office/drawing/2014/main" id="{AFEB5F3F-3EF8-3039-74E9-1056741647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8B43C36-F640-7FFA-AFC7-18D6EBF56AF0}"/>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But God said to Balaam, “Do not go with them. You are not to curse this people, for they are blessed.”</a:t>
            </a:r>
            <a:endParaRPr lang="en-ZA" sz="3600" dirty="0"/>
          </a:p>
        </p:txBody>
      </p:sp>
    </p:spTree>
    <p:extLst>
      <p:ext uri="{BB962C8B-B14F-4D97-AF65-F5344CB8AC3E}">
        <p14:creationId xmlns:p14="http://schemas.microsoft.com/office/powerpoint/2010/main" val="4108464800"/>
      </p:ext>
    </p:extLst>
  </p:cSld>
  <p:clrMapOvr>
    <a:masterClrMapping/>
  </p:clrMapOvr>
  <mc:AlternateContent xmlns:mc="http://schemas.openxmlformats.org/markup-compatibility/2006" xmlns:p14="http://schemas.microsoft.com/office/powerpoint/2010/main">
    <mc:Choice Requires="p14">
      <p:transition spd="slow" p14:dur="2000" advTm="10064"/>
    </mc:Choice>
    <mc:Fallback xmlns="">
      <p:transition spd="slow" advTm="10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C71B94B-1323-48A5-BC0D-EB7AAA3BDB0B}"/>
              </a:ext>
            </a:extLst>
          </p:cNvPr>
          <p:cNvPicPr>
            <a:picLocks noChangeAspect="1"/>
          </p:cNvPicPr>
          <p:nvPr/>
        </p:nvPicPr>
        <p:blipFill>
          <a:blip r:embed="rId2"/>
          <a:stretch>
            <a:fillRect/>
          </a:stretch>
        </p:blipFill>
        <p:spPr>
          <a:xfrm>
            <a:off x="0" y="-43661"/>
            <a:ext cx="13122876" cy="6901661"/>
          </a:xfrm>
          <a:prstGeom prst="rect">
            <a:avLst/>
          </a:prstGeom>
        </p:spPr>
      </p:pic>
      <p:sp>
        <p:nvSpPr>
          <p:cNvPr id="2" name="TextBox 1">
            <a:extLst>
              <a:ext uri="{FF2B5EF4-FFF2-40B4-BE49-F238E27FC236}">
                <a16:creationId xmlns:a16="http://schemas.microsoft.com/office/drawing/2014/main" id="{AB0DCD8B-10C1-798F-8B6B-2FCF2E2B9A21}"/>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20064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A4E1D1-6F98-AA2E-BD3B-8AA7B8C2A0AC}"/>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15 इस पर बालाक ने फिर और हाकिम भेजे, जो पहले से प्रतिष्ठित और गिनती में भी अधिक थे।</a:t>
            </a:r>
            <a:endParaRPr lang="en-IN" sz="3600" dirty="0"/>
          </a:p>
        </p:txBody>
      </p:sp>
      <p:pic>
        <p:nvPicPr>
          <p:cNvPr id="16" name="Audio 15">
            <a:hlinkClick r:id="" action="ppaction://media"/>
            <a:extLst>
              <a:ext uri="{FF2B5EF4-FFF2-40B4-BE49-F238E27FC236}">
                <a16:creationId xmlns:a16="http://schemas.microsoft.com/office/drawing/2014/main" id="{2C8B6646-A400-1DE4-937C-9367BA6142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9F623B7-1AC0-C06C-232E-56BB13EC0AE1}"/>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Then Balak sent other princes, more numerous and more distinguished than the first messengers.</a:t>
            </a:r>
            <a:endParaRPr lang="en-ZA" sz="3600" dirty="0"/>
          </a:p>
        </p:txBody>
      </p:sp>
    </p:spTree>
    <p:extLst>
      <p:ext uri="{BB962C8B-B14F-4D97-AF65-F5344CB8AC3E}">
        <p14:creationId xmlns:p14="http://schemas.microsoft.com/office/powerpoint/2010/main" val="1367905874"/>
      </p:ext>
    </p:extLst>
  </p:cSld>
  <p:clrMapOvr>
    <a:masterClrMapping/>
  </p:clrMapOvr>
  <mc:AlternateContent xmlns:mc="http://schemas.openxmlformats.org/markup-compatibility/2006" xmlns:p14="http://schemas.microsoft.com/office/powerpoint/2010/main">
    <mc:Choice Requires="p14">
      <p:transition spd="slow" p14:dur="2000" advTm="6459"/>
    </mc:Choice>
    <mc:Fallback xmlns="">
      <p:transition spd="slow" advTm="6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4EAB944-F4FB-4192-B64E-B2C24336970D}"/>
              </a:ext>
            </a:extLst>
          </p:cNvPr>
          <p:cNvPicPr>
            <a:picLocks noChangeAspect="1"/>
          </p:cNvPicPr>
          <p:nvPr/>
        </p:nvPicPr>
        <p:blipFill>
          <a:blip r:embed="rId2"/>
          <a:stretch>
            <a:fillRect/>
          </a:stretch>
        </p:blipFill>
        <p:spPr>
          <a:xfrm>
            <a:off x="0" y="-15626"/>
            <a:ext cx="12838670" cy="6873626"/>
          </a:xfrm>
          <a:prstGeom prst="rect">
            <a:avLst/>
          </a:prstGeom>
        </p:spPr>
      </p:pic>
      <p:sp>
        <p:nvSpPr>
          <p:cNvPr id="2" name="TextBox 1">
            <a:extLst>
              <a:ext uri="{FF2B5EF4-FFF2-40B4-BE49-F238E27FC236}">
                <a16:creationId xmlns:a16="http://schemas.microsoft.com/office/drawing/2014/main" id="{D9FDF45D-7023-B58A-44D6-EC809BA52288}"/>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30682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DF0536-8549-4FA7-8F47-7C6555892060}"/>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16 उन्होंने बिलाम के पास आकर कहा, “सिप्पोर का पुत्र बालाक यह कहता है, ‘मेरे पास आने से किसी कारण मना मत कर;</a:t>
            </a:r>
          </a:p>
        </p:txBody>
      </p:sp>
      <p:pic>
        <p:nvPicPr>
          <p:cNvPr id="70" name="Audio 69">
            <a:hlinkClick r:id="" action="ppaction://media"/>
            <a:extLst>
              <a:ext uri="{FF2B5EF4-FFF2-40B4-BE49-F238E27FC236}">
                <a16:creationId xmlns:a16="http://schemas.microsoft.com/office/drawing/2014/main" id="{2FE31F92-E1A5-F836-B570-FA1D7A5EFD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438B859-F415-4262-43CF-22336CC6C12B}"/>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They came to Balaam and said, “This is what Balak son of Zippor says: ‘Please let nothing hinder you from coming to me, </a:t>
            </a:r>
            <a:endParaRPr lang="en-ZA" sz="3600" dirty="0"/>
          </a:p>
        </p:txBody>
      </p:sp>
    </p:spTree>
    <p:extLst>
      <p:ext uri="{BB962C8B-B14F-4D97-AF65-F5344CB8AC3E}">
        <p14:creationId xmlns:p14="http://schemas.microsoft.com/office/powerpoint/2010/main" val="3136930047"/>
      </p:ext>
    </p:extLst>
  </p:cSld>
  <p:clrMapOvr>
    <a:masterClrMapping/>
  </p:clrMapOvr>
  <mc:AlternateContent xmlns:mc="http://schemas.openxmlformats.org/markup-compatibility/2006" xmlns:p14="http://schemas.microsoft.com/office/powerpoint/2010/main">
    <mc:Choice Requires="p14">
      <p:transition spd="slow" p14:dur="2000" advTm="19909"/>
    </mc:Choice>
    <mc:Fallback xmlns="">
      <p:transition spd="slow" advTm="19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B22B2A8-DA68-41D0-8B9C-3C0D24652FBF}"/>
              </a:ext>
            </a:extLst>
          </p:cNvPr>
          <p:cNvPicPr>
            <a:picLocks noChangeAspect="1"/>
          </p:cNvPicPr>
          <p:nvPr/>
        </p:nvPicPr>
        <p:blipFill>
          <a:blip r:embed="rId2"/>
          <a:stretch>
            <a:fillRect/>
          </a:stretch>
        </p:blipFill>
        <p:spPr>
          <a:xfrm>
            <a:off x="0" y="-505645"/>
            <a:ext cx="12192000" cy="7363645"/>
          </a:xfrm>
          <a:prstGeom prst="rect">
            <a:avLst/>
          </a:prstGeom>
        </p:spPr>
      </p:pic>
      <p:sp>
        <p:nvSpPr>
          <p:cNvPr id="3" name="TextBox 2">
            <a:extLst>
              <a:ext uri="{FF2B5EF4-FFF2-40B4-BE49-F238E27FC236}">
                <a16:creationId xmlns:a16="http://schemas.microsoft.com/office/drawing/2014/main" id="{8A43B7AE-0E58-5A7B-CEC9-E2DFA1BC3577}"/>
              </a:ext>
            </a:extLst>
          </p:cNvPr>
          <p:cNvSpPr txBox="1"/>
          <p:nvPr/>
        </p:nvSpPr>
        <p:spPr>
          <a:xfrm>
            <a:off x="6095999" y="253134"/>
            <a:ext cx="6096001" cy="2923043"/>
          </a:xfrm>
          <a:prstGeom prst="rect">
            <a:avLst/>
          </a:prstGeom>
          <a:noFill/>
        </p:spPr>
        <p:txBody>
          <a:bodyPr wrap="square" rtlCol="0">
            <a:noAutofit/>
          </a:bodyPr>
          <a:lstStyle/>
          <a:p>
            <a:r>
              <a:rPr lang="hi-IN" sz="5400" dirty="0">
                <a:solidFill>
                  <a:schemeClr val="bg1"/>
                </a:solidFill>
              </a:rPr>
              <a:t>राजा बालक और बिलाम भविष्यवक्ता - गिनती 22:1 – 24:25</a:t>
            </a:r>
            <a:endParaRPr lang="en-ZA" sz="54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 name="TextBox 1">
            <a:extLst>
              <a:ext uri="{FF2B5EF4-FFF2-40B4-BE49-F238E27FC236}">
                <a16:creationId xmlns:a16="http://schemas.microsoft.com/office/drawing/2014/main" id="{955DD687-071A-F03E-D2AD-E708ACF7BEC4}"/>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561854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A821319-2FDD-4A6F-B7FB-DFD75B6CF4AE}"/>
              </a:ext>
            </a:extLst>
          </p:cNvPr>
          <p:cNvPicPr>
            <a:picLocks noChangeAspect="1"/>
          </p:cNvPicPr>
          <p:nvPr/>
        </p:nvPicPr>
        <p:blipFill>
          <a:blip r:embed="rId2"/>
          <a:stretch>
            <a:fillRect/>
          </a:stretch>
        </p:blipFill>
        <p:spPr>
          <a:xfrm>
            <a:off x="-86497" y="-162782"/>
            <a:ext cx="12278497" cy="7020782"/>
          </a:xfrm>
          <a:prstGeom prst="rect">
            <a:avLst/>
          </a:prstGeom>
        </p:spPr>
      </p:pic>
      <p:sp>
        <p:nvSpPr>
          <p:cNvPr id="2" name="TextBox 1">
            <a:extLst>
              <a:ext uri="{FF2B5EF4-FFF2-40B4-BE49-F238E27FC236}">
                <a16:creationId xmlns:a16="http://schemas.microsoft.com/office/drawing/2014/main" id="{DF1D45AB-E0CC-7045-34CC-F2C7B2AF05E0}"/>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8078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DF9CA7-7D9C-71AC-C180-ECA28C8EE63A}"/>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20 और परमेश्वर ने रात को बिलाम के पास आकर कहा, “यदि वे पुरुष तुझे बुलाने आए हैं, तो तू उठकर उनके संग जा; परन्तु जो बात मैं तुझ से कहूँ उसी के अनुसार करना।”</a:t>
            </a:r>
          </a:p>
          <a:p>
            <a:endParaRPr lang="en-IN" sz="3600" dirty="0"/>
          </a:p>
        </p:txBody>
      </p:sp>
      <p:pic>
        <p:nvPicPr>
          <p:cNvPr id="35" name="Audio 34">
            <a:hlinkClick r:id="" action="ppaction://media"/>
            <a:extLst>
              <a:ext uri="{FF2B5EF4-FFF2-40B4-BE49-F238E27FC236}">
                <a16:creationId xmlns:a16="http://schemas.microsoft.com/office/drawing/2014/main" id="{FC25C12C-BBBE-C191-7CAF-19FD11EE71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AD93F16-0F98-1F4B-6575-1DE97684D46A}"/>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That night God came to Balaam and said, “Since these men have come to summon you, get up and go with them, but you must only do what I tell you.”</a:t>
            </a:r>
            <a:endParaRPr lang="en-ZA" sz="3600" dirty="0"/>
          </a:p>
        </p:txBody>
      </p:sp>
    </p:spTree>
    <p:extLst>
      <p:ext uri="{BB962C8B-B14F-4D97-AF65-F5344CB8AC3E}">
        <p14:creationId xmlns:p14="http://schemas.microsoft.com/office/powerpoint/2010/main" val="3185506906"/>
      </p:ext>
    </p:extLst>
  </p:cSld>
  <p:clrMapOvr>
    <a:masterClrMapping/>
  </p:clrMapOvr>
  <mc:AlternateContent xmlns:mc="http://schemas.openxmlformats.org/markup-compatibility/2006" xmlns:p14="http://schemas.microsoft.com/office/powerpoint/2010/main">
    <mc:Choice Requires="p14">
      <p:transition spd="slow" p14:dur="2000" advTm="20668"/>
    </mc:Choice>
    <mc:Fallback xmlns="">
      <p:transition spd="slow" advTm="20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119F7A-F38B-4C38-9876-11E8AF787EFD}"/>
              </a:ext>
            </a:extLst>
          </p:cNvPr>
          <p:cNvPicPr>
            <a:picLocks noChangeAspect="1"/>
          </p:cNvPicPr>
          <p:nvPr/>
        </p:nvPicPr>
        <p:blipFill>
          <a:blip r:embed="rId2"/>
          <a:stretch>
            <a:fillRect/>
          </a:stretch>
        </p:blipFill>
        <p:spPr>
          <a:xfrm>
            <a:off x="0" y="0"/>
            <a:ext cx="13265474" cy="6858000"/>
          </a:xfrm>
          <a:prstGeom prst="rect">
            <a:avLst/>
          </a:prstGeom>
        </p:spPr>
      </p:pic>
      <p:sp>
        <p:nvSpPr>
          <p:cNvPr id="2" name="TextBox 1">
            <a:extLst>
              <a:ext uri="{FF2B5EF4-FFF2-40B4-BE49-F238E27FC236}">
                <a16:creationId xmlns:a16="http://schemas.microsoft.com/office/drawing/2014/main" id="{EBA23DEF-8713-EFD9-68C7-90565FAA51C9}"/>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66987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C1C24F-60AB-48A0-DDA1-9904B36DA03F}"/>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21 तब बिलाम भोर को उठा, और अपनी गदही पर काठी बाँधकर मोआबी हाकिमों के संग चल पड़ा।</a:t>
            </a:r>
            <a:endParaRPr lang="en-IN" sz="3600" dirty="0"/>
          </a:p>
        </p:txBody>
      </p:sp>
      <p:pic>
        <p:nvPicPr>
          <p:cNvPr id="9" name="Audio 8">
            <a:hlinkClick r:id="" action="ppaction://media"/>
            <a:extLst>
              <a:ext uri="{FF2B5EF4-FFF2-40B4-BE49-F238E27FC236}">
                <a16:creationId xmlns:a16="http://schemas.microsoft.com/office/drawing/2014/main" id="{42030C66-3961-B383-A269-7B894F4771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FF62FC3-B2D5-3AF1-0CC3-2765FA0772FE}"/>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So in the morning Balaam got up, saddled his donkey, and went with the princes of Moab.</a:t>
            </a:r>
            <a:endParaRPr lang="en-ZA" sz="3600" dirty="0"/>
          </a:p>
        </p:txBody>
      </p:sp>
    </p:spTree>
    <p:extLst>
      <p:ext uri="{BB962C8B-B14F-4D97-AF65-F5344CB8AC3E}">
        <p14:creationId xmlns:p14="http://schemas.microsoft.com/office/powerpoint/2010/main" val="1348811974"/>
      </p:ext>
    </p:extLst>
  </p:cSld>
  <p:clrMapOvr>
    <a:masterClrMapping/>
  </p:clrMapOvr>
  <mc:AlternateContent xmlns:mc="http://schemas.openxmlformats.org/markup-compatibility/2006" xmlns:p14="http://schemas.microsoft.com/office/powerpoint/2010/main">
    <mc:Choice Requires="p14">
      <p:transition spd="slow" p14:dur="2000" advTm="8607"/>
    </mc:Choice>
    <mc:Fallback xmlns="">
      <p:transition spd="slow" advTm="8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C40DF7-EC21-497D-BCAB-2AF8787946E6}"/>
              </a:ext>
            </a:extLst>
          </p:cNvPr>
          <p:cNvPicPr>
            <a:picLocks noChangeAspect="1"/>
          </p:cNvPicPr>
          <p:nvPr/>
        </p:nvPicPr>
        <p:blipFill>
          <a:blip r:embed="rId2"/>
          <a:stretch>
            <a:fillRect/>
          </a:stretch>
        </p:blipFill>
        <p:spPr>
          <a:xfrm>
            <a:off x="0" y="-50800"/>
            <a:ext cx="12192000" cy="6908800"/>
          </a:xfrm>
          <a:prstGeom prst="rect">
            <a:avLst/>
          </a:prstGeom>
        </p:spPr>
      </p:pic>
      <p:sp>
        <p:nvSpPr>
          <p:cNvPr id="4" name="TextBox 3">
            <a:extLst>
              <a:ext uri="{FF2B5EF4-FFF2-40B4-BE49-F238E27FC236}">
                <a16:creationId xmlns:a16="http://schemas.microsoft.com/office/drawing/2014/main" id="{F072780A-D1D6-8F24-60CD-819CEC09D4F1}"/>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2506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F55AB9-AA7C-7F0A-871F-3698347740C6}"/>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22 और उसके जाने के कारण परमेश्वर का कोप भड़क उठा, और यहोवा का दूत</a:t>
            </a:r>
            <a:r>
              <a:rPr lang="en-US" sz="3600" b="0" i="0" dirty="0">
                <a:solidFill>
                  <a:srgbClr val="121212"/>
                </a:solidFill>
                <a:effectLst/>
                <a:latin typeface="Open Sans" panose="020B0606030504020204" pitchFamily="34" charset="0"/>
              </a:rPr>
              <a:t>b </a:t>
            </a:r>
            <a:r>
              <a:rPr lang="hi-IN" sz="3600" b="0" i="0" dirty="0">
                <a:solidFill>
                  <a:srgbClr val="121212"/>
                </a:solidFill>
                <a:effectLst/>
                <a:latin typeface="Open Sans" panose="020B0606030504020204" pitchFamily="34" charset="0"/>
              </a:rPr>
              <a:t>उसका विरोध करने के लिये मार्ग रोककर खड़ा हो गया। वह तो अपनी गदही पर सवार होकर जा रहा था, और उसके संग उसके दो सेवक भी थे।</a:t>
            </a:r>
            <a:endParaRPr lang="en-IN" sz="3600" dirty="0"/>
          </a:p>
        </p:txBody>
      </p:sp>
      <p:pic>
        <p:nvPicPr>
          <p:cNvPr id="15" name="Audio 14">
            <a:hlinkClick r:id="" action="ppaction://media"/>
            <a:extLst>
              <a:ext uri="{FF2B5EF4-FFF2-40B4-BE49-F238E27FC236}">
                <a16:creationId xmlns:a16="http://schemas.microsoft.com/office/drawing/2014/main" id="{6F80125C-5A1A-F189-338E-6961767256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A34E840-9002-7731-EED8-82FE38472EBF}"/>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Then God’s anger was kindled because Balaam was going along, and the angel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stood in the road to oppose him. Balaam was riding his donkey, and his two servants were with him.</a:t>
            </a:r>
            <a:endParaRPr lang="en-ZA" sz="3600" dirty="0"/>
          </a:p>
        </p:txBody>
      </p:sp>
    </p:spTree>
    <p:extLst>
      <p:ext uri="{BB962C8B-B14F-4D97-AF65-F5344CB8AC3E}">
        <p14:creationId xmlns:p14="http://schemas.microsoft.com/office/powerpoint/2010/main" val="3773349616"/>
      </p:ext>
    </p:extLst>
  </p:cSld>
  <p:clrMapOvr>
    <a:masterClrMapping/>
  </p:clrMapOvr>
  <mc:AlternateContent xmlns:mc="http://schemas.openxmlformats.org/markup-compatibility/2006" xmlns:p14="http://schemas.microsoft.com/office/powerpoint/2010/main">
    <mc:Choice Requires="p14">
      <p:transition spd="slow" p14:dur="2000" advTm="13178"/>
    </mc:Choice>
    <mc:Fallback xmlns="">
      <p:transition spd="slow" advTm="13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84C7095-6E92-4F9F-93A0-520193E6EAE1}"/>
              </a:ext>
            </a:extLst>
          </p:cNvPr>
          <p:cNvPicPr>
            <a:picLocks noChangeAspect="1"/>
          </p:cNvPicPr>
          <p:nvPr/>
        </p:nvPicPr>
        <p:blipFill>
          <a:blip r:embed="rId2"/>
          <a:stretch>
            <a:fillRect/>
          </a:stretch>
        </p:blipFill>
        <p:spPr>
          <a:xfrm>
            <a:off x="0" y="-37652"/>
            <a:ext cx="12579178" cy="6895652"/>
          </a:xfrm>
          <a:prstGeom prst="rect">
            <a:avLst/>
          </a:prstGeom>
        </p:spPr>
      </p:pic>
      <p:sp>
        <p:nvSpPr>
          <p:cNvPr id="2" name="TextBox 1">
            <a:extLst>
              <a:ext uri="{FF2B5EF4-FFF2-40B4-BE49-F238E27FC236}">
                <a16:creationId xmlns:a16="http://schemas.microsoft.com/office/drawing/2014/main" id="{5D8FD541-A1B0-3DDA-B5A0-C7EC2A35DCAF}"/>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8407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0EC5B2-2BCB-E8BB-23D5-50D903608565}"/>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23 और उस गदही को यहोवा का दूत हाथ में नंगी तलवार लिये हुए मार्ग में खड़ा दिखाई पड़ा; तब गदही मार्ग छोड़कर खेत में चली गई; तब बिलाम ने गदही को मारा कि वह मार्ग पर फिर आ जाए।</a:t>
            </a:r>
            <a:endParaRPr lang="en-IN" sz="3600" dirty="0"/>
          </a:p>
        </p:txBody>
      </p:sp>
      <p:pic>
        <p:nvPicPr>
          <p:cNvPr id="14" name="Audio 13">
            <a:hlinkClick r:id="" action="ppaction://media"/>
            <a:extLst>
              <a:ext uri="{FF2B5EF4-FFF2-40B4-BE49-F238E27FC236}">
                <a16:creationId xmlns:a16="http://schemas.microsoft.com/office/drawing/2014/main" id="{6C151C09-D17C-CE8C-4736-658AC0E62A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992796C-7477-84B4-0DCF-D9520973F546}"/>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When the donkey saw the angel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standing in the road with a drawn sword in his hand, she turned off the path and went into a field. So Balaam beat her to return her to the path.</a:t>
            </a:r>
            <a:endParaRPr lang="en-ZA" sz="3600" dirty="0"/>
          </a:p>
        </p:txBody>
      </p:sp>
    </p:spTree>
    <p:extLst>
      <p:ext uri="{BB962C8B-B14F-4D97-AF65-F5344CB8AC3E}">
        <p14:creationId xmlns:p14="http://schemas.microsoft.com/office/powerpoint/2010/main" val="3736042514"/>
      </p:ext>
    </p:extLst>
  </p:cSld>
  <p:clrMapOvr>
    <a:masterClrMapping/>
  </p:clrMapOvr>
  <mc:AlternateContent xmlns:mc="http://schemas.openxmlformats.org/markup-compatibility/2006" xmlns:p14="http://schemas.microsoft.com/office/powerpoint/2010/main">
    <mc:Choice Requires="p14">
      <p:transition spd="slow" p14:dur="2000" advTm="17025"/>
    </mc:Choice>
    <mc:Fallback xmlns="">
      <p:transition spd="slow" advTm="17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CEDD12D-2000-4B0A-8DC5-A5C735EAEA54}"/>
              </a:ext>
            </a:extLst>
          </p:cNvPr>
          <p:cNvPicPr>
            <a:picLocks noChangeAspect="1"/>
          </p:cNvPicPr>
          <p:nvPr/>
        </p:nvPicPr>
        <p:blipFill>
          <a:blip r:embed="rId2"/>
          <a:stretch>
            <a:fillRect/>
          </a:stretch>
        </p:blipFill>
        <p:spPr>
          <a:xfrm>
            <a:off x="0" y="0"/>
            <a:ext cx="14135100" cy="6858000"/>
          </a:xfrm>
          <a:prstGeom prst="rect">
            <a:avLst/>
          </a:prstGeom>
        </p:spPr>
      </p:pic>
      <p:sp>
        <p:nvSpPr>
          <p:cNvPr id="2" name="TextBox 1">
            <a:extLst>
              <a:ext uri="{FF2B5EF4-FFF2-40B4-BE49-F238E27FC236}">
                <a16:creationId xmlns:a16="http://schemas.microsoft.com/office/drawing/2014/main" id="{B67A78D7-B684-5F14-C576-56EFABE033C2}"/>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33217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ED73B0-6DEC-19B9-785F-6B5F81BF3DCC}"/>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24 तब यहोवा का दूत दाख की बारियों के बीच की गली में, जिसके दोनों ओर बारी की दीवार थी, खड़ा हुआ। </a:t>
            </a:r>
            <a:endParaRPr lang="en-IN" sz="3600" dirty="0"/>
          </a:p>
        </p:txBody>
      </p:sp>
      <p:pic>
        <p:nvPicPr>
          <p:cNvPr id="11" name="Audio 10">
            <a:hlinkClick r:id="" action="ppaction://media"/>
            <a:extLst>
              <a:ext uri="{FF2B5EF4-FFF2-40B4-BE49-F238E27FC236}">
                <a16:creationId xmlns:a16="http://schemas.microsoft.com/office/drawing/2014/main" id="{E6BA0038-CC6E-4AE1-7319-1F4CE78FD8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6390BBE-883C-229D-F7A2-4E2C4C4A165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Then the angel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stood in a narrow passage between two vineyards, with walls on either side.</a:t>
            </a:r>
            <a:endParaRPr lang="en-ZA" sz="3600" dirty="0"/>
          </a:p>
        </p:txBody>
      </p:sp>
    </p:spTree>
    <p:extLst>
      <p:ext uri="{BB962C8B-B14F-4D97-AF65-F5344CB8AC3E}">
        <p14:creationId xmlns:p14="http://schemas.microsoft.com/office/powerpoint/2010/main" val="4039326446"/>
      </p:ext>
    </p:extLst>
  </p:cSld>
  <p:clrMapOvr>
    <a:masterClrMapping/>
  </p:clrMapOvr>
  <mc:AlternateContent xmlns:mc="http://schemas.openxmlformats.org/markup-compatibility/2006" xmlns:p14="http://schemas.microsoft.com/office/powerpoint/2010/main">
    <mc:Choice Requires="p14">
      <p:transition spd="slow" p14:dur="2000" advTm="8671"/>
    </mc:Choice>
    <mc:Fallback xmlns="">
      <p:transition spd="slow" advTm="8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90945" y="166256"/>
            <a:ext cx="5587067" cy="6108419"/>
          </a:xfrm>
          <a:prstGeom prst="rect">
            <a:avLst/>
          </a:prstGeom>
          <a:noFill/>
        </p:spPr>
        <p:txBody>
          <a:bodyPr wrap="square" rtlCol="0">
            <a:noAutofit/>
          </a:bodyPr>
          <a:lstStyle/>
          <a:p>
            <a:r>
              <a:rPr lang="pt-BR" sz="5400" dirty="0"/>
              <a:t>Balaam –</a:t>
            </a:r>
          </a:p>
          <a:p>
            <a:r>
              <a:rPr lang="pt-BR" sz="5400" dirty="0"/>
              <a:t>Numbers 22:1 – 24:25</a:t>
            </a:r>
            <a:endParaRPr lang="en-ZA" sz="5400" dirty="0"/>
          </a:p>
        </p:txBody>
      </p:sp>
      <p:sp>
        <p:nvSpPr>
          <p:cNvPr id="3" name="TextBox 2">
            <a:extLst>
              <a:ext uri="{FF2B5EF4-FFF2-40B4-BE49-F238E27FC236}">
                <a16:creationId xmlns:a16="http://schemas.microsoft.com/office/drawing/2014/main" id="{FFC8DE4D-E645-493C-40DF-85F117B3A38E}"/>
              </a:ext>
            </a:extLst>
          </p:cNvPr>
          <p:cNvSpPr txBox="1"/>
          <p:nvPr/>
        </p:nvSpPr>
        <p:spPr>
          <a:xfrm>
            <a:off x="5985164" y="166256"/>
            <a:ext cx="6096000" cy="6558101"/>
          </a:xfrm>
          <a:prstGeom prst="rect">
            <a:avLst/>
          </a:prstGeom>
          <a:noFill/>
        </p:spPr>
        <p:txBody>
          <a:bodyPr wrap="square" rtlCol="0">
            <a:noAutofit/>
          </a:bodyPr>
          <a:lstStyle/>
          <a:p>
            <a:r>
              <a:rPr lang="hi-IN" sz="4400" b="0" i="0" u="none" strike="noStrike" baseline="0" dirty="0">
                <a:latin typeface="TimesNewRomanPSMT"/>
              </a:rPr>
              <a:t>राजा बालक और बिलाम भविष्यवक्ता -</a:t>
            </a:r>
          </a:p>
          <a:p>
            <a:r>
              <a:rPr lang="hi-IN" sz="4400" b="0" i="0" u="none" strike="noStrike" baseline="0" dirty="0">
                <a:latin typeface="TimesNewRomanPSMT"/>
              </a:rPr>
              <a:t>गिनती 22:1 – 24:25</a:t>
            </a:r>
            <a:endParaRPr lang="en-IN" sz="4400" dirty="0"/>
          </a:p>
        </p:txBody>
      </p:sp>
      <p:pic>
        <p:nvPicPr>
          <p:cNvPr id="48" name="Audio 47">
            <a:hlinkClick r:id="" action="ppaction://media"/>
            <a:extLst>
              <a:ext uri="{FF2B5EF4-FFF2-40B4-BE49-F238E27FC236}">
                <a16:creationId xmlns:a16="http://schemas.microsoft.com/office/drawing/2014/main" id="{5C35E031-E4FF-DDD9-659F-7DA9449E7D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3889"/>
    </mc:Choice>
    <mc:Fallback xmlns="">
      <p:transition spd="slow" advTm="3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B02B4F6-A9F6-48B3-B421-E6BBEEBF5F7C}"/>
              </a:ext>
            </a:extLst>
          </p:cNvPr>
          <p:cNvPicPr>
            <a:picLocks noChangeAspect="1"/>
          </p:cNvPicPr>
          <p:nvPr/>
        </p:nvPicPr>
        <p:blipFill>
          <a:blip r:embed="rId2"/>
          <a:stretch>
            <a:fillRect/>
          </a:stretch>
        </p:blipFill>
        <p:spPr>
          <a:xfrm>
            <a:off x="-2362201" y="0"/>
            <a:ext cx="14913854" cy="7226300"/>
          </a:xfrm>
          <a:prstGeom prst="rect">
            <a:avLst/>
          </a:prstGeom>
        </p:spPr>
      </p:pic>
      <p:sp>
        <p:nvSpPr>
          <p:cNvPr id="2" name="TextBox 1">
            <a:extLst>
              <a:ext uri="{FF2B5EF4-FFF2-40B4-BE49-F238E27FC236}">
                <a16:creationId xmlns:a16="http://schemas.microsoft.com/office/drawing/2014/main" id="{B8B3673D-1151-85AF-532B-EFC1E5290916}"/>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6986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931094-9B5A-35F6-5B43-95C6B4C887ED}"/>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25 यहोवा के दूत को देखकर गदही दीवार से ऐसी सट गई कि बिलाम का पाँव दीवार से दब गया; तब उसने उसको फिर मारा।</a:t>
            </a:r>
            <a:endParaRPr lang="en-IN" sz="3600" dirty="0"/>
          </a:p>
        </p:txBody>
      </p:sp>
      <p:pic>
        <p:nvPicPr>
          <p:cNvPr id="69" name="Audio 68">
            <a:hlinkClick r:id="" action="ppaction://media"/>
            <a:extLst>
              <a:ext uri="{FF2B5EF4-FFF2-40B4-BE49-F238E27FC236}">
                <a16:creationId xmlns:a16="http://schemas.microsoft.com/office/drawing/2014/main" id="{2FD6C9F1-DBCB-D3F9-7156-8D003B799F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6D1876A-0D2C-0021-3BA3-C905978E9192}"/>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And the donkey saw the angel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and pressed herself against the wall, crushing Balaam’s foot against it. So he beat her once again.</a:t>
            </a:r>
            <a:endParaRPr lang="en-ZA" sz="3600" dirty="0"/>
          </a:p>
        </p:txBody>
      </p:sp>
    </p:spTree>
    <p:extLst>
      <p:ext uri="{BB962C8B-B14F-4D97-AF65-F5344CB8AC3E}">
        <p14:creationId xmlns:p14="http://schemas.microsoft.com/office/powerpoint/2010/main" val="2951122100"/>
      </p:ext>
    </p:extLst>
  </p:cSld>
  <p:clrMapOvr>
    <a:masterClrMapping/>
  </p:clrMapOvr>
  <mc:AlternateContent xmlns:mc="http://schemas.openxmlformats.org/markup-compatibility/2006" xmlns:p14="http://schemas.microsoft.com/office/powerpoint/2010/main">
    <mc:Choice Requires="p14">
      <p:transition spd="slow" p14:dur="2000" advTm="13831"/>
    </mc:Choice>
    <mc:Fallback xmlns="">
      <p:transition spd="slow" advTm="13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4BAC04D-23E5-4810-B390-9AB9E4FE5FC2}"/>
              </a:ext>
            </a:extLst>
          </p:cNvPr>
          <p:cNvPicPr>
            <a:picLocks noChangeAspect="1"/>
          </p:cNvPicPr>
          <p:nvPr/>
        </p:nvPicPr>
        <p:blipFill>
          <a:blip r:embed="rId2"/>
          <a:stretch>
            <a:fillRect/>
          </a:stretch>
        </p:blipFill>
        <p:spPr>
          <a:xfrm>
            <a:off x="-1" y="0"/>
            <a:ext cx="13062857" cy="6858000"/>
          </a:xfrm>
          <a:prstGeom prst="rect">
            <a:avLst/>
          </a:prstGeom>
        </p:spPr>
      </p:pic>
      <p:sp>
        <p:nvSpPr>
          <p:cNvPr id="2" name="TextBox 1">
            <a:extLst>
              <a:ext uri="{FF2B5EF4-FFF2-40B4-BE49-F238E27FC236}">
                <a16:creationId xmlns:a16="http://schemas.microsoft.com/office/drawing/2014/main" id="{8C78D41D-6FCA-AFB5-CF1C-F7D1932A3DDB}"/>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57075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3E64B2-3B48-854D-1492-8B356B63E16A}"/>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26 तब यहोवा का दूत आगे बढ़कर एक सकरे स्थान पर खड़ा हुआ, जहाँ न तो दाहिनी ओर हटने की जगह थी और न बाईं ओर। </a:t>
            </a:r>
            <a:endParaRPr lang="en-IN" sz="3600" dirty="0"/>
          </a:p>
        </p:txBody>
      </p:sp>
      <p:pic>
        <p:nvPicPr>
          <p:cNvPr id="35" name="Audio 34">
            <a:hlinkClick r:id="" action="ppaction://media"/>
            <a:extLst>
              <a:ext uri="{FF2B5EF4-FFF2-40B4-BE49-F238E27FC236}">
                <a16:creationId xmlns:a16="http://schemas.microsoft.com/office/drawing/2014/main" id="{7933087E-B0FD-E77D-0283-010AF1AC30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B4D62BE-EC3E-CBEF-9011-71CA46FFCD47}"/>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And the angel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moved on ahead and stood in a narrow place where there was no room to turn to the right or left.</a:t>
            </a:r>
            <a:endParaRPr lang="en-ZA" sz="3600" dirty="0"/>
          </a:p>
        </p:txBody>
      </p:sp>
    </p:spTree>
    <p:extLst>
      <p:ext uri="{BB962C8B-B14F-4D97-AF65-F5344CB8AC3E}">
        <p14:creationId xmlns:p14="http://schemas.microsoft.com/office/powerpoint/2010/main" val="2221499139"/>
      </p:ext>
    </p:extLst>
  </p:cSld>
  <p:clrMapOvr>
    <a:masterClrMapping/>
  </p:clrMapOvr>
  <mc:AlternateContent xmlns:mc="http://schemas.openxmlformats.org/markup-compatibility/2006" xmlns:p14="http://schemas.microsoft.com/office/powerpoint/2010/main">
    <mc:Choice Requires="p14">
      <p:transition spd="slow" p14:dur="2000" advTm="10905"/>
    </mc:Choice>
    <mc:Fallback xmlns="">
      <p:transition spd="slow" advTm="10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7C68980-5E3B-4A07-A97F-AA6CC65DAFE1}"/>
              </a:ext>
            </a:extLst>
          </p:cNvPr>
          <p:cNvPicPr>
            <a:picLocks noChangeAspect="1"/>
          </p:cNvPicPr>
          <p:nvPr/>
        </p:nvPicPr>
        <p:blipFill>
          <a:blip r:embed="rId2"/>
          <a:stretch>
            <a:fillRect/>
          </a:stretch>
        </p:blipFill>
        <p:spPr>
          <a:xfrm>
            <a:off x="-1" y="0"/>
            <a:ext cx="15102191" cy="6858000"/>
          </a:xfrm>
          <a:prstGeom prst="rect">
            <a:avLst/>
          </a:prstGeom>
        </p:spPr>
      </p:pic>
      <p:sp>
        <p:nvSpPr>
          <p:cNvPr id="2" name="TextBox 1">
            <a:extLst>
              <a:ext uri="{FF2B5EF4-FFF2-40B4-BE49-F238E27FC236}">
                <a16:creationId xmlns:a16="http://schemas.microsoft.com/office/drawing/2014/main" id="{E524F3D5-7BFB-536B-7852-343A011B0CF9}"/>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68250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1C058F-0D65-0170-3621-C72A9CD37F67}"/>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27 वहाँ यहोवा के दूत को देखकर गदही बिलाम को लिये हुए बैठ गई; फिर तो बिलाम का कोप भड़क उठा, और उसने गदही को लाठी से मारा।</a:t>
            </a:r>
            <a:endParaRPr lang="en-IN" sz="3600" dirty="0"/>
          </a:p>
        </p:txBody>
      </p:sp>
      <p:pic>
        <p:nvPicPr>
          <p:cNvPr id="22" name="Audio 21">
            <a:hlinkClick r:id="" action="ppaction://media"/>
            <a:extLst>
              <a:ext uri="{FF2B5EF4-FFF2-40B4-BE49-F238E27FC236}">
                <a16:creationId xmlns:a16="http://schemas.microsoft.com/office/drawing/2014/main" id="{386A3D09-CD56-545F-2E0E-9D30AEF362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15C6061-8A46-BF99-3690-42B39B7D415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When the donkey saw the angel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she lay down under Balaam, and he became furious and beat her with his staff.</a:t>
            </a:r>
            <a:endParaRPr lang="en-ZA" sz="3600" dirty="0"/>
          </a:p>
        </p:txBody>
      </p:sp>
    </p:spTree>
    <p:extLst>
      <p:ext uri="{BB962C8B-B14F-4D97-AF65-F5344CB8AC3E}">
        <p14:creationId xmlns:p14="http://schemas.microsoft.com/office/powerpoint/2010/main" val="1242076889"/>
      </p:ext>
    </p:extLst>
  </p:cSld>
  <p:clrMapOvr>
    <a:masterClrMapping/>
  </p:clrMapOvr>
  <mc:AlternateContent xmlns:mc="http://schemas.openxmlformats.org/markup-compatibility/2006" xmlns:p14="http://schemas.microsoft.com/office/powerpoint/2010/main">
    <mc:Choice Requires="p14">
      <p:transition spd="slow" p14:dur="2000" advTm="12135"/>
    </mc:Choice>
    <mc:Fallback xmlns="">
      <p:transition spd="slow" advTm="12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00654F0-9475-4F66-A7D3-89114DB72FDB}"/>
              </a:ext>
            </a:extLst>
          </p:cNvPr>
          <p:cNvPicPr>
            <a:picLocks noChangeAspect="1"/>
          </p:cNvPicPr>
          <p:nvPr/>
        </p:nvPicPr>
        <p:blipFill>
          <a:blip r:embed="rId2"/>
          <a:stretch>
            <a:fillRect/>
          </a:stretch>
        </p:blipFill>
        <p:spPr>
          <a:xfrm>
            <a:off x="-368300" y="0"/>
            <a:ext cx="13828426" cy="6858000"/>
          </a:xfrm>
          <a:prstGeom prst="rect">
            <a:avLst/>
          </a:prstGeom>
        </p:spPr>
      </p:pic>
      <p:sp>
        <p:nvSpPr>
          <p:cNvPr id="2" name="TextBox 1">
            <a:extLst>
              <a:ext uri="{FF2B5EF4-FFF2-40B4-BE49-F238E27FC236}">
                <a16:creationId xmlns:a16="http://schemas.microsoft.com/office/drawing/2014/main" id="{4A7B7F07-0F49-4C9A-1A58-6E387E647728}"/>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23593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E25A56-6141-F1AD-E8AD-CED45BE8B2E4}"/>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28 तब यहोवा ने गदही का मुँह खोल दिया, और वह बिलाम से कहने लगी, “मैंने तेरा क्या किया है कि तूने मुझे तीन बार मारा?”</a:t>
            </a:r>
            <a:endParaRPr lang="en-IN" sz="3600" dirty="0"/>
          </a:p>
        </p:txBody>
      </p:sp>
      <p:pic>
        <p:nvPicPr>
          <p:cNvPr id="10" name="Audio 9">
            <a:hlinkClick r:id="" action="ppaction://media"/>
            <a:extLst>
              <a:ext uri="{FF2B5EF4-FFF2-40B4-BE49-F238E27FC236}">
                <a16:creationId xmlns:a16="http://schemas.microsoft.com/office/drawing/2014/main" id="{FA43FFF4-6991-6B9A-1D8F-20EDC17038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B16FC35-1DCB-CF8A-7C3A-D2A6AADE1442}"/>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28</a:t>
            </a:r>
            <a:r>
              <a:rPr lang="en-US" sz="3600" b="0" i="0">
                <a:solidFill>
                  <a:srgbClr val="121212"/>
                </a:solidFill>
                <a:effectLst/>
                <a:latin typeface="Inter" panose="020B0502030000000004" pitchFamily="34" charset="0"/>
              </a:rPr>
              <a:t>Then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opened the donkey’s mouth, and she said to Balaam, “What have I done to you that you have beaten me these three times?”</a:t>
            </a:r>
            <a:endParaRPr lang="en-ZA" sz="3600" dirty="0"/>
          </a:p>
        </p:txBody>
      </p:sp>
    </p:spTree>
    <p:extLst>
      <p:ext uri="{BB962C8B-B14F-4D97-AF65-F5344CB8AC3E}">
        <p14:creationId xmlns:p14="http://schemas.microsoft.com/office/powerpoint/2010/main" val="198317451"/>
      </p:ext>
    </p:extLst>
  </p:cSld>
  <p:clrMapOvr>
    <a:masterClrMapping/>
  </p:clrMapOvr>
  <mc:AlternateContent xmlns:mc="http://schemas.openxmlformats.org/markup-compatibility/2006" xmlns:p14="http://schemas.microsoft.com/office/powerpoint/2010/main">
    <mc:Choice Requires="p14">
      <p:transition spd="slow" p14:dur="2000" advTm="13793"/>
    </mc:Choice>
    <mc:Fallback xmlns="">
      <p:transition spd="slow" advTm="13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BDA395A-A59C-4FDA-B4DA-F7380112B99A}"/>
              </a:ext>
            </a:extLst>
          </p:cNvPr>
          <p:cNvPicPr>
            <a:picLocks noChangeAspect="1"/>
          </p:cNvPicPr>
          <p:nvPr/>
        </p:nvPicPr>
        <p:blipFill>
          <a:blip r:embed="rId2"/>
          <a:stretch>
            <a:fillRect/>
          </a:stretch>
        </p:blipFill>
        <p:spPr>
          <a:xfrm>
            <a:off x="-677226" y="0"/>
            <a:ext cx="13788189" cy="6858000"/>
          </a:xfrm>
          <a:prstGeom prst="rect">
            <a:avLst/>
          </a:prstGeom>
        </p:spPr>
      </p:pic>
      <p:sp>
        <p:nvSpPr>
          <p:cNvPr id="2" name="TextBox 1">
            <a:extLst>
              <a:ext uri="{FF2B5EF4-FFF2-40B4-BE49-F238E27FC236}">
                <a16:creationId xmlns:a16="http://schemas.microsoft.com/office/drawing/2014/main" id="{F0AAF464-2148-952B-4F51-9683E0F29CC4}"/>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06237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A03FCF-1031-31EC-1433-0AE16A9CF10F}"/>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29 बिलाम ने गदही से कहा, “यह कि तूने मुझसे नटखटी की। यदि मेरे हाथ में तलवार होती तो मैं तुझे अभी मार डालता।”</a:t>
            </a:r>
            <a:endParaRPr lang="en-IN" sz="3600" dirty="0"/>
          </a:p>
        </p:txBody>
      </p:sp>
      <p:pic>
        <p:nvPicPr>
          <p:cNvPr id="6" name="Audio 5">
            <a:hlinkClick r:id="" action="ppaction://media"/>
            <a:extLst>
              <a:ext uri="{FF2B5EF4-FFF2-40B4-BE49-F238E27FC236}">
                <a16:creationId xmlns:a16="http://schemas.microsoft.com/office/drawing/2014/main" id="{2C8C12D7-823D-3001-151B-B7E6A97725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B49CB1D-4CB1-2C99-3C26-EDD4FA568AFE}"/>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Balaam answered the donkey, “You have made a fool of me! If I had a sword in my hand, I would kill you right now!”</a:t>
            </a:r>
            <a:endParaRPr lang="en-ZA" sz="3600" dirty="0"/>
          </a:p>
        </p:txBody>
      </p:sp>
    </p:spTree>
    <p:extLst>
      <p:ext uri="{BB962C8B-B14F-4D97-AF65-F5344CB8AC3E}">
        <p14:creationId xmlns:p14="http://schemas.microsoft.com/office/powerpoint/2010/main" val="3568893207"/>
      </p:ext>
    </p:extLst>
  </p:cSld>
  <p:clrMapOvr>
    <a:masterClrMapping/>
  </p:clrMapOvr>
  <mc:AlternateContent xmlns:mc="http://schemas.openxmlformats.org/markup-compatibility/2006" xmlns:p14="http://schemas.microsoft.com/office/powerpoint/2010/main">
    <mc:Choice Requires="p14">
      <p:transition spd="slow" p14:dur="2000" advTm="12869"/>
    </mc:Choice>
    <mc:Fallback xmlns="">
      <p:transition spd="slow" advTm="12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7850C1C-8F14-484F-A7C6-B5428ECB76D9}"/>
              </a:ext>
            </a:extLst>
          </p:cNvPr>
          <p:cNvPicPr>
            <a:picLocks noChangeAspect="1"/>
          </p:cNvPicPr>
          <p:nvPr/>
        </p:nvPicPr>
        <p:blipFill>
          <a:blip r:embed="rId2"/>
          <a:stretch>
            <a:fillRect/>
          </a:stretch>
        </p:blipFill>
        <p:spPr>
          <a:xfrm>
            <a:off x="0" y="-505645"/>
            <a:ext cx="12192000" cy="7363645"/>
          </a:xfrm>
          <a:prstGeom prst="rect">
            <a:avLst/>
          </a:prstGeom>
        </p:spPr>
      </p:pic>
      <p:sp>
        <p:nvSpPr>
          <p:cNvPr id="7" name="TextBox 6">
            <a:extLst>
              <a:ext uri="{FF2B5EF4-FFF2-40B4-BE49-F238E27FC236}">
                <a16:creationId xmlns:a16="http://schemas.microsoft.com/office/drawing/2014/main" id="{2852C7B9-278F-4C6A-854D-F057727F7BE5}"/>
              </a:ext>
            </a:extLst>
          </p:cNvPr>
          <p:cNvSpPr txBox="1"/>
          <p:nvPr/>
        </p:nvSpPr>
        <p:spPr>
          <a:xfrm>
            <a:off x="6095999" y="253134"/>
            <a:ext cx="6096001" cy="2923043"/>
          </a:xfrm>
          <a:prstGeom prst="rect">
            <a:avLst/>
          </a:prstGeom>
          <a:noFill/>
        </p:spPr>
        <p:txBody>
          <a:bodyPr wrap="square" rtlCol="0">
            <a:noAutofit/>
          </a:bodyPr>
          <a:lstStyle/>
          <a:p>
            <a:r>
              <a:rPr lang="hi-IN" sz="5400" dirty="0">
                <a:solidFill>
                  <a:schemeClr val="bg1"/>
                </a:solidFill>
              </a:rPr>
              <a:t>राजा बालक और बिलाम भविष्यवक्ता - गिनती 22:1 – 24:25</a:t>
            </a:r>
            <a:endParaRPr lang="en-ZA" sz="54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726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BD27D4D-8BC3-4A0C-9F29-BB9F9E508605}"/>
              </a:ext>
            </a:extLst>
          </p:cNvPr>
          <p:cNvPicPr>
            <a:picLocks noChangeAspect="1"/>
          </p:cNvPicPr>
          <p:nvPr/>
        </p:nvPicPr>
        <p:blipFill>
          <a:blip r:embed="rId2"/>
          <a:stretch>
            <a:fillRect/>
          </a:stretch>
        </p:blipFill>
        <p:spPr>
          <a:xfrm>
            <a:off x="0" y="0"/>
            <a:ext cx="13434164" cy="6858000"/>
          </a:xfrm>
          <a:prstGeom prst="rect">
            <a:avLst/>
          </a:prstGeom>
        </p:spPr>
      </p:pic>
      <p:sp>
        <p:nvSpPr>
          <p:cNvPr id="2" name="TextBox 1">
            <a:extLst>
              <a:ext uri="{FF2B5EF4-FFF2-40B4-BE49-F238E27FC236}">
                <a16:creationId xmlns:a16="http://schemas.microsoft.com/office/drawing/2014/main" id="{3DFAF80A-E119-337C-F653-2D0F636414F2}"/>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5358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6B5EA9-0E6A-3E14-E241-A1B077E4EE0B}"/>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31 तब यहोवा ने बिलाम की आँखें खोलीं, और उसको यहोवा का दूत हाथ में नंगी तलवार लिये हुए मार्ग में खड़ा दिखाई पड़ा; तब वह झुक गया, और मुँह के बल गिरकर दण्डवत् किया।</a:t>
            </a:r>
            <a:endParaRPr lang="en-IN" sz="3600" dirty="0"/>
          </a:p>
        </p:txBody>
      </p:sp>
      <p:pic>
        <p:nvPicPr>
          <p:cNvPr id="23" name="Audio 22">
            <a:hlinkClick r:id="" action="ppaction://media"/>
            <a:extLst>
              <a:ext uri="{FF2B5EF4-FFF2-40B4-BE49-F238E27FC236}">
                <a16:creationId xmlns:a16="http://schemas.microsoft.com/office/drawing/2014/main" id="{8558FEF8-0764-9243-4A1D-2341016566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4D9E705-0697-0EFF-19C7-1EFE563EDA58}"/>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31</a:t>
            </a:r>
            <a:r>
              <a:rPr lang="en-US" sz="3600" b="0" i="0">
                <a:solidFill>
                  <a:srgbClr val="121212"/>
                </a:solidFill>
                <a:effectLst/>
                <a:latin typeface="Inter" panose="020B0502030000000004" pitchFamily="34" charset="0"/>
              </a:rPr>
              <a:t>Then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opened Balaam’s eyes, and he saw the angel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standing in the road with a drawn sword in his hand. And Balaam bowed low and fell facedown.</a:t>
            </a:r>
            <a:endParaRPr lang="en-ZA" sz="3600" dirty="0"/>
          </a:p>
        </p:txBody>
      </p:sp>
    </p:spTree>
    <p:extLst>
      <p:ext uri="{BB962C8B-B14F-4D97-AF65-F5344CB8AC3E}">
        <p14:creationId xmlns:p14="http://schemas.microsoft.com/office/powerpoint/2010/main" val="2477137984"/>
      </p:ext>
    </p:extLst>
  </p:cSld>
  <p:clrMapOvr>
    <a:masterClrMapping/>
  </p:clrMapOvr>
  <mc:AlternateContent xmlns:mc="http://schemas.openxmlformats.org/markup-compatibility/2006" xmlns:p14="http://schemas.microsoft.com/office/powerpoint/2010/main">
    <mc:Choice Requires="p14">
      <p:transition spd="slow" p14:dur="2000" advTm="14386"/>
    </mc:Choice>
    <mc:Fallback xmlns="">
      <p:transition spd="slow" advTm="14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083841B-6716-4949-8D1D-D6C6BFD2B7AE}"/>
              </a:ext>
            </a:extLst>
          </p:cNvPr>
          <p:cNvPicPr>
            <a:picLocks noChangeAspect="1"/>
          </p:cNvPicPr>
          <p:nvPr/>
        </p:nvPicPr>
        <p:blipFill>
          <a:blip r:embed="rId2"/>
          <a:stretch>
            <a:fillRect/>
          </a:stretch>
        </p:blipFill>
        <p:spPr>
          <a:xfrm>
            <a:off x="0" y="-146618"/>
            <a:ext cx="12192000" cy="7004618"/>
          </a:xfrm>
          <a:prstGeom prst="rect">
            <a:avLst/>
          </a:prstGeom>
        </p:spPr>
      </p:pic>
      <p:sp>
        <p:nvSpPr>
          <p:cNvPr id="2" name="TextBox 1">
            <a:extLst>
              <a:ext uri="{FF2B5EF4-FFF2-40B4-BE49-F238E27FC236}">
                <a16:creationId xmlns:a16="http://schemas.microsoft.com/office/drawing/2014/main" id="{C9EE7B6C-B953-1363-A118-A57045A9D8A6}"/>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74514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7EAEC9-1BA2-B7BF-2194-609027617350}"/>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34 तब बिलाम ने यहोवा के दूत से कहा, “मैंने पाप किया है; मैं नहीं जानता था कि तू मेरा सामना करने को मार्ग में खड़ा है। इसलिए अब यदि तुझे बुरा लगता है, तो मैं लौट जाता हूँ।”</a:t>
            </a:r>
            <a:endParaRPr lang="en-IN" sz="3600" dirty="0"/>
          </a:p>
        </p:txBody>
      </p:sp>
      <p:pic>
        <p:nvPicPr>
          <p:cNvPr id="56" name="Audio 55">
            <a:hlinkClick r:id="" action="ppaction://media"/>
            <a:extLst>
              <a:ext uri="{FF2B5EF4-FFF2-40B4-BE49-F238E27FC236}">
                <a16:creationId xmlns:a16="http://schemas.microsoft.com/office/drawing/2014/main" id="{910F00A5-94FD-9B43-61F4-E674493DC7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72D4FC8-E42C-AD1B-36EB-5C777E5643EF}"/>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34</a:t>
            </a:r>
            <a:r>
              <a:rPr lang="en-US" sz="3600" b="0" i="0">
                <a:solidFill>
                  <a:srgbClr val="121212"/>
                </a:solidFill>
                <a:effectLst/>
                <a:latin typeface="Inter" panose="020B0502030000000004" pitchFamily="34" charset="0"/>
              </a:rPr>
              <a:t>“I have sinned,” Balaam said to the angel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“for I did not realize that you were standing in the road to confront me. And now, if this is displeasing in your sight, I will go back home.”</a:t>
            </a:r>
            <a:endParaRPr lang="en-ZA" sz="3600" dirty="0"/>
          </a:p>
        </p:txBody>
      </p:sp>
    </p:spTree>
    <p:extLst>
      <p:ext uri="{BB962C8B-B14F-4D97-AF65-F5344CB8AC3E}">
        <p14:creationId xmlns:p14="http://schemas.microsoft.com/office/powerpoint/2010/main" val="3611269626"/>
      </p:ext>
    </p:extLst>
  </p:cSld>
  <p:clrMapOvr>
    <a:masterClrMapping/>
  </p:clrMapOvr>
  <mc:AlternateContent xmlns:mc="http://schemas.openxmlformats.org/markup-compatibility/2006" xmlns:p14="http://schemas.microsoft.com/office/powerpoint/2010/main">
    <mc:Choice Requires="p14">
      <p:transition spd="slow" p14:dur="2000" advTm="21584"/>
    </mc:Choice>
    <mc:Fallback xmlns="">
      <p:transition spd="slow" advTm="21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3EE7D8B-FAD9-4C69-9138-6938D71F71DD}"/>
              </a:ext>
            </a:extLst>
          </p:cNvPr>
          <p:cNvPicPr>
            <a:picLocks noChangeAspect="1"/>
          </p:cNvPicPr>
          <p:nvPr/>
        </p:nvPicPr>
        <p:blipFill>
          <a:blip r:embed="rId2"/>
          <a:stretch>
            <a:fillRect/>
          </a:stretch>
        </p:blipFill>
        <p:spPr>
          <a:xfrm>
            <a:off x="-1" y="0"/>
            <a:ext cx="12537281" cy="6858000"/>
          </a:xfrm>
          <a:prstGeom prst="rect">
            <a:avLst/>
          </a:prstGeom>
        </p:spPr>
      </p:pic>
      <p:sp>
        <p:nvSpPr>
          <p:cNvPr id="2" name="TextBox 1">
            <a:extLst>
              <a:ext uri="{FF2B5EF4-FFF2-40B4-BE49-F238E27FC236}">
                <a16:creationId xmlns:a16="http://schemas.microsoft.com/office/drawing/2014/main" id="{1467221A-3DF5-8A62-851C-9C90B4DA3035}"/>
              </a:ext>
            </a:extLst>
          </p:cNvPr>
          <p:cNvSpPr txBox="1"/>
          <p:nvPr/>
        </p:nvSpPr>
        <p:spPr>
          <a:xfrm>
            <a:off x="10313846"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058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141A6B-82D2-6FB4-7DD3-103F92561D6A}"/>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35 यहोवा के दूत ने बिलाम से कहा, “इन पुरुषों के संग तू चला जा; परन्तु केवल वही बात कहना जो मैं तुझ से कहूँगा।” तब बिलाम बालाक के हाकिमों के संग चला</a:t>
            </a:r>
            <a:r>
              <a:rPr lang="en-US" sz="3600" b="0" i="0" dirty="0">
                <a:solidFill>
                  <a:srgbClr val="121212"/>
                </a:solidFill>
                <a:effectLst/>
                <a:latin typeface="Open Sans" panose="020B0606030504020204" pitchFamily="34" charset="0"/>
              </a:rPr>
              <a:t>c </a:t>
            </a:r>
            <a:r>
              <a:rPr lang="hi-IN" sz="3600" b="0" i="0" dirty="0">
                <a:solidFill>
                  <a:srgbClr val="121212"/>
                </a:solidFill>
                <a:effectLst/>
                <a:latin typeface="Open Sans" panose="020B0606030504020204" pitchFamily="34" charset="0"/>
              </a:rPr>
              <a:t>गया।</a:t>
            </a:r>
            <a:endParaRPr lang="en-IN" sz="3600" dirty="0"/>
          </a:p>
        </p:txBody>
      </p:sp>
      <p:pic>
        <p:nvPicPr>
          <p:cNvPr id="11" name="Audio 10">
            <a:hlinkClick r:id="" action="ppaction://media"/>
            <a:extLst>
              <a:ext uri="{FF2B5EF4-FFF2-40B4-BE49-F238E27FC236}">
                <a16:creationId xmlns:a16="http://schemas.microsoft.com/office/drawing/2014/main" id="{82839520-DE6F-FBBF-2DC9-02EA748142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7E4F4D5-E244-2EA2-6392-5B59BEB80C1C}"/>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But the angel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said to Balaam, “Go with the men, but you are to speak only what I tell you.” So Balaam went with the princes of Balak.</a:t>
            </a:r>
            <a:endParaRPr lang="en-ZA" sz="3600" dirty="0"/>
          </a:p>
        </p:txBody>
      </p:sp>
    </p:spTree>
    <p:extLst>
      <p:ext uri="{BB962C8B-B14F-4D97-AF65-F5344CB8AC3E}">
        <p14:creationId xmlns:p14="http://schemas.microsoft.com/office/powerpoint/2010/main" val="2400801023"/>
      </p:ext>
    </p:extLst>
  </p:cSld>
  <p:clrMapOvr>
    <a:masterClrMapping/>
  </p:clrMapOvr>
  <mc:AlternateContent xmlns:mc="http://schemas.openxmlformats.org/markup-compatibility/2006" xmlns:p14="http://schemas.microsoft.com/office/powerpoint/2010/main">
    <mc:Choice Requires="p14">
      <p:transition spd="slow" p14:dur="2000" advTm="17081"/>
    </mc:Choice>
    <mc:Fallback xmlns="">
      <p:transition spd="slow" advTm="17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3FE559A-8A4C-4A14-AE74-62058394A39A}"/>
              </a:ext>
            </a:extLst>
          </p:cNvPr>
          <p:cNvPicPr>
            <a:picLocks noChangeAspect="1"/>
          </p:cNvPicPr>
          <p:nvPr/>
        </p:nvPicPr>
        <p:blipFill>
          <a:blip r:embed="rId2"/>
          <a:stretch>
            <a:fillRect/>
          </a:stretch>
        </p:blipFill>
        <p:spPr>
          <a:xfrm>
            <a:off x="-1" y="0"/>
            <a:ext cx="12660923" cy="6858000"/>
          </a:xfrm>
          <a:prstGeom prst="rect">
            <a:avLst/>
          </a:prstGeom>
        </p:spPr>
      </p:pic>
      <p:sp>
        <p:nvSpPr>
          <p:cNvPr id="2" name="TextBox 1">
            <a:extLst>
              <a:ext uri="{FF2B5EF4-FFF2-40B4-BE49-F238E27FC236}">
                <a16:creationId xmlns:a16="http://schemas.microsoft.com/office/drawing/2014/main" id="{75379FD7-5A33-AC4B-AC15-574107740E24}"/>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14736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BCC30D-4354-F362-7E48-1FC1B880DC60}"/>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36 यह सुनकर कि बिलाम आ रहा है, बालाक उससे भेंट करने के लिये मोआब के उस नगर तक जो उस देश के अर्नोनवाले सीमा पर है गया।</a:t>
            </a:r>
            <a:endParaRPr lang="en-IN" sz="3600" dirty="0"/>
          </a:p>
        </p:txBody>
      </p:sp>
      <p:pic>
        <p:nvPicPr>
          <p:cNvPr id="10" name="Audio 9">
            <a:hlinkClick r:id="" action="ppaction://media"/>
            <a:extLst>
              <a:ext uri="{FF2B5EF4-FFF2-40B4-BE49-F238E27FC236}">
                <a16:creationId xmlns:a16="http://schemas.microsoft.com/office/drawing/2014/main" id="{FF98B9A9-F48C-4E48-5532-6686CB82EA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9C858DF-4D29-C06E-F128-058BEE1098BF}"/>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36</a:t>
            </a:r>
            <a:r>
              <a:rPr lang="en-US" sz="3600" b="0" i="0">
                <a:solidFill>
                  <a:srgbClr val="121212"/>
                </a:solidFill>
                <a:effectLst/>
                <a:latin typeface="Inter" panose="020B0502030000000004" pitchFamily="34" charset="0"/>
              </a:rPr>
              <a:t>When Balak heard that Balaam was coming, he went out to meet him at the Moabite city on the Arnon border, at the edge of his territory.</a:t>
            </a:r>
            <a:endParaRPr lang="en-ZA" sz="3600" dirty="0"/>
          </a:p>
        </p:txBody>
      </p:sp>
    </p:spTree>
    <p:extLst>
      <p:ext uri="{BB962C8B-B14F-4D97-AF65-F5344CB8AC3E}">
        <p14:creationId xmlns:p14="http://schemas.microsoft.com/office/powerpoint/2010/main" val="3029461364"/>
      </p:ext>
    </p:extLst>
  </p:cSld>
  <p:clrMapOvr>
    <a:masterClrMapping/>
  </p:clrMapOvr>
  <mc:AlternateContent xmlns:mc="http://schemas.openxmlformats.org/markup-compatibility/2006" xmlns:p14="http://schemas.microsoft.com/office/powerpoint/2010/main">
    <mc:Choice Requires="p14">
      <p:transition spd="slow" p14:dur="2000" advTm="8932"/>
    </mc:Choice>
    <mc:Fallback xmlns="">
      <p:transition spd="slow" advTm="8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7251B8A-849A-442D-B480-111F61C0921D}"/>
              </a:ext>
            </a:extLst>
          </p:cNvPr>
          <p:cNvPicPr>
            <a:picLocks noChangeAspect="1"/>
          </p:cNvPicPr>
          <p:nvPr/>
        </p:nvPicPr>
        <p:blipFill>
          <a:blip r:embed="rId2"/>
          <a:stretch>
            <a:fillRect/>
          </a:stretch>
        </p:blipFill>
        <p:spPr>
          <a:xfrm>
            <a:off x="-1148790" y="0"/>
            <a:ext cx="13340790" cy="6858000"/>
          </a:xfrm>
          <a:prstGeom prst="rect">
            <a:avLst/>
          </a:prstGeom>
        </p:spPr>
      </p:pic>
      <p:sp>
        <p:nvSpPr>
          <p:cNvPr id="2" name="TextBox 1">
            <a:extLst>
              <a:ext uri="{FF2B5EF4-FFF2-40B4-BE49-F238E27FC236}">
                <a16:creationId xmlns:a16="http://schemas.microsoft.com/office/drawing/2014/main" id="{CBC13B10-BE39-D0E8-0D6F-99B69E432981}"/>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09048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3862A0-8896-7AAF-A440-C7D21CC5A8D1}"/>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37 बालाक ने बिलाम से कहा, “क्या मैंने बड़ी आशा से तुझे नहीं बुलवा भेजा था? फिर तू मेरे पास क्यों नहीं चला आया? क्या मैं इस योग्य नहीं कि सचमुच तेरी उचित प्रतिष्ठा कर सकता?”</a:t>
            </a:r>
            <a:endParaRPr lang="en-IN" sz="3600" dirty="0"/>
          </a:p>
        </p:txBody>
      </p:sp>
      <p:pic>
        <p:nvPicPr>
          <p:cNvPr id="41" name="Audio 40">
            <a:hlinkClick r:id="" action="ppaction://media"/>
            <a:extLst>
              <a:ext uri="{FF2B5EF4-FFF2-40B4-BE49-F238E27FC236}">
                <a16:creationId xmlns:a16="http://schemas.microsoft.com/office/drawing/2014/main" id="{90AFB8A5-ED59-4BFA-D063-982ABCD428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1E25582-6741-A7B1-A381-3A58EAB5CD36}"/>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37</a:t>
            </a:r>
            <a:r>
              <a:rPr lang="en-US" sz="3600" b="0" i="0">
                <a:solidFill>
                  <a:srgbClr val="121212"/>
                </a:solidFill>
                <a:effectLst/>
                <a:latin typeface="Inter" panose="020B0502030000000004" pitchFamily="34" charset="0"/>
              </a:rPr>
              <a:t>And he said to Balaam, “Did I not send you an urgent summons? Why did you not come to me? Am I really not able to richly reward you?”</a:t>
            </a:r>
            <a:endParaRPr lang="en-ZA" sz="3600" dirty="0"/>
          </a:p>
        </p:txBody>
      </p:sp>
    </p:spTree>
    <p:extLst>
      <p:ext uri="{BB962C8B-B14F-4D97-AF65-F5344CB8AC3E}">
        <p14:creationId xmlns:p14="http://schemas.microsoft.com/office/powerpoint/2010/main" val="1139137957"/>
      </p:ext>
    </p:extLst>
  </p:cSld>
  <p:clrMapOvr>
    <a:masterClrMapping/>
  </p:clrMapOvr>
  <mc:AlternateContent xmlns:mc="http://schemas.openxmlformats.org/markup-compatibility/2006" xmlns:p14="http://schemas.microsoft.com/office/powerpoint/2010/main">
    <mc:Choice Requires="p14">
      <p:transition spd="slow" p14:dur="2000" advTm="14241"/>
    </mc:Choice>
    <mc:Fallback xmlns="">
      <p:transition spd="slow" advTm="14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Then the Israelites traveled on and camped in the plains of Moab near the Jordan, across from Jericho.</a:t>
            </a:r>
            <a:endParaRPr lang="en-ZA" dirty="0"/>
          </a:p>
        </p:txBody>
      </p:sp>
      <p:sp>
        <p:nvSpPr>
          <p:cNvPr id="3" name="TextBox 2">
            <a:extLst>
              <a:ext uri="{FF2B5EF4-FFF2-40B4-BE49-F238E27FC236}">
                <a16:creationId xmlns:a16="http://schemas.microsoft.com/office/drawing/2014/main" id="{11D44527-C1DC-453C-823D-B7FEC74E28E9}"/>
              </a:ext>
            </a:extLst>
          </p:cNvPr>
          <p:cNvSpPr txBox="1"/>
          <p:nvPr/>
        </p:nvSpPr>
        <p:spPr>
          <a:xfrm>
            <a:off x="5985164" y="166256"/>
            <a:ext cx="6096000" cy="6558101"/>
          </a:xfrm>
          <a:prstGeom prst="rect">
            <a:avLst/>
          </a:prstGeom>
          <a:noFill/>
        </p:spPr>
        <p:txBody>
          <a:bodyPr wrap="square" rtlCol="0">
            <a:noAutofit/>
          </a:bodyPr>
          <a:lstStyle/>
          <a:p>
            <a:r>
              <a:rPr lang="hi-IN" sz="3600" b="0" i="0">
                <a:solidFill>
                  <a:srgbClr val="777A7B"/>
                </a:solidFill>
                <a:effectLst/>
                <a:latin typeface="Open Sans" panose="020B0606030504020204" pitchFamily="34" charset="0"/>
              </a:rPr>
              <a:t>1</a:t>
            </a:r>
            <a:r>
              <a:rPr lang="hi-IN" sz="3600" b="0" i="0">
                <a:solidFill>
                  <a:srgbClr val="121212"/>
                </a:solidFill>
                <a:effectLst/>
                <a:latin typeface="Open Sans" panose="020B0606030504020204" pitchFamily="34" charset="0"/>
              </a:rPr>
              <a:t>इसके बाद इस्राएली यात्रा करते हुए मोआब के मैदानों में आ पहुंचे, जो यरदन पार येरीख़ो के सामने है, यहां उन्होंने डेरा डाल दिया.</a:t>
            </a:r>
            <a:endParaRPr lang="en-IN" sz="3600" dirty="0"/>
          </a:p>
        </p:txBody>
      </p:sp>
      <p:pic>
        <p:nvPicPr>
          <p:cNvPr id="26" name="Audio 25">
            <a:hlinkClick r:id="" action="ppaction://media"/>
            <a:extLst>
              <a:ext uri="{FF2B5EF4-FFF2-40B4-BE49-F238E27FC236}">
                <a16:creationId xmlns:a16="http://schemas.microsoft.com/office/drawing/2014/main" id="{30296AEB-AD70-B08F-B7A8-9D91CDFE23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11863555"/>
      </p:ext>
    </p:extLst>
  </p:cSld>
  <p:clrMapOvr>
    <a:masterClrMapping/>
  </p:clrMapOvr>
  <mc:AlternateContent xmlns:mc="http://schemas.openxmlformats.org/markup-compatibility/2006" xmlns:p14="http://schemas.microsoft.com/office/powerpoint/2010/main">
    <mc:Choice Requires="p14">
      <p:transition spd="slow" p14:dur="2000" advTm="11881"/>
    </mc:Choice>
    <mc:Fallback xmlns="">
      <p:transition spd="slow" advTm="11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B748F50-774A-415B-9CA0-FF20DB7D2ECC}"/>
              </a:ext>
            </a:extLst>
          </p:cNvPr>
          <p:cNvPicPr>
            <a:picLocks noChangeAspect="1"/>
          </p:cNvPicPr>
          <p:nvPr/>
        </p:nvPicPr>
        <p:blipFill>
          <a:blip r:embed="rId2"/>
          <a:stretch>
            <a:fillRect/>
          </a:stretch>
        </p:blipFill>
        <p:spPr>
          <a:xfrm>
            <a:off x="0" y="-167699"/>
            <a:ext cx="12294973" cy="7025699"/>
          </a:xfrm>
          <a:prstGeom prst="rect">
            <a:avLst/>
          </a:prstGeom>
        </p:spPr>
      </p:pic>
      <p:sp>
        <p:nvSpPr>
          <p:cNvPr id="2" name="TextBox 1">
            <a:extLst>
              <a:ext uri="{FF2B5EF4-FFF2-40B4-BE49-F238E27FC236}">
                <a16:creationId xmlns:a16="http://schemas.microsoft.com/office/drawing/2014/main" id="{659D5D09-8D25-DDF5-AE76-F0A1B902EEBD}"/>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05739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5E4BCA-65A4-871F-8824-94198D86DA05}"/>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38 बिलाम ने बालाक से कहा, “देख, मैं तेरे पास आया तो हूँ! परन्तु अब क्या मैं कुछ कर सकता हूँ? जो बात परमेश्वर मेरे मुँह में डालेगा, वही बात मैं कहूँगा।”</a:t>
            </a:r>
            <a:endParaRPr lang="en-IN" sz="3600" dirty="0"/>
          </a:p>
        </p:txBody>
      </p:sp>
      <p:pic>
        <p:nvPicPr>
          <p:cNvPr id="6" name="Audio 5">
            <a:hlinkClick r:id="" action="ppaction://media"/>
            <a:extLst>
              <a:ext uri="{FF2B5EF4-FFF2-40B4-BE49-F238E27FC236}">
                <a16:creationId xmlns:a16="http://schemas.microsoft.com/office/drawing/2014/main" id="{BA7C8064-6272-CDF6-5CAB-C338695A3B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24A6875-BE71-9ECA-30E7-D2671C435865}"/>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38</a:t>
            </a:r>
            <a:r>
              <a:rPr lang="en-US" sz="3600" b="0" i="0">
                <a:solidFill>
                  <a:srgbClr val="121212"/>
                </a:solidFill>
                <a:effectLst/>
                <a:latin typeface="Inter" panose="020B0502030000000004" pitchFamily="34" charset="0"/>
              </a:rPr>
              <a:t>“See, I have come to you,” Balaam replied, “but can I say just anything? I must speak only the word that God puts in my mouth.”</a:t>
            </a:r>
            <a:endParaRPr lang="en-ZA" sz="3600" dirty="0"/>
          </a:p>
        </p:txBody>
      </p:sp>
    </p:spTree>
    <p:extLst>
      <p:ext uri="{BB962C8B-B14F-4D97-AF65-F5344CB8AC3E}">
        <p14:creationId xmlns:p14="http://schemas.microsoft.com/office/powerpoint/2010/main" val="2471179099"/>
      </p:ext>
    </p:extLst>
  </p:cSld>
  <p:clrMapOvr>
    <a:masterClrMapping/>
  </p:clrMapOvr>
  <mc:AlternateContent xmlns:mc="http://schemas.openxmlformats.org/markup-compatibility/2006" xmlns:p14="http://schemas.microsoft.com/office/powerpoint/2010/main">
    <mc:Choice Requires="p14">
      <p:transition spd="slow" p14:dur="2000" advTm="14738"/>
    </mc:Choice>
    <mc:Fallback xmlns="">
      <p:transition spd="slow" advTm="14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835EFEA-2DF7-4022-9871-F3F6664E5573}"/>
              </a:ext>
            </a:extLst>
          </p:cNvPr>
          <p:cNvPicPr>
            <a:picLocks noChangeAspect="1"/>
          </p:cNvPicPr>
          <p:nvPr/>
        </p:nvPicPr>
        <p:blipFill>
          <a:blip r:embed="rId2"/>
          <a:stretch>
            <a:fillRect/>
          </a:stretch>
        </p:blipFill>
        <p:spPr>
          <a:xfrm>
            <a:off x="0" y="-322751"/>
            <a:ext cx="12192000" cy="7180752"/>
          </a:xfrm>
          <a:prstGeom prst="rect">
            <a:avLst/>
          </a:prstGeom>
        </p:spPr>
      </p:pic>
      <p:sp>
        <p:nvSpPr>
          <p:cNvPr id="2" name="TextBox 1">
            <a:extLst>
              <a:ext uri="{FF2B5EF4-FFF2-40B4-BE49-F238E27FC236}">
                <a16:creationId xmlns:a16="http://schemas.microsoft.com/office/drawing/2014/main" id="{2F90F703-207B-5AB0-60E6-0C51166E0229}"/>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184269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3FC969-5A51-2EB6-BDBD-CD8C0B6ADC45}"/>
              </a:ext>
            </a:extLst>
          </p:cNvPr>
          <p:cNvSpPr txBox="1"/>
          <p:nvPr/>
        </p:nvSpPr>
        <p:spPr>
          <a:xfrm>
            <a:off x="5985164" y="166256"/>
            <a:ext cx="6096000" cy="6558101"/>
          </a:xfrm>
          <a:prstGeom prst="rect">
            <a:avLst/>
          </a:prstGeom>
          <a:noFill/>
        </p:spPr>
        <p:txBody>
          <a:bodyPr wrap="square" rtlCol="0">
            <a:noAutofit/>
          </a:bodyPr>
          <a:lstStyle/>
          <a:p>
            <a:pPr algn="l"/>
            <a:r>
              <a:rPr lang="en-US" sz="3600" dirty="0">
                <a:solidFill>
                  <a:srgbClr val="777A7B"/>
                </a:solidFill>
                <a:latin typeface="Open Sans" panose="020B0606030504020204" pitchFamily="34" charset="0"/>
              </a:rPr>
              <a:t>23:</a:t>
            </a:r>
            <a:r>
              <a:rPr lang="hi-IN" sz="3600" b="0" i="0" dirty="0">
                <a:solidFill>
                  <a:srgbClr val="777A7B"/>
                </a:solidFill>
                <a:effectLst/>
                <a:latin typeface="Open Sans" panose="020B0606030504020204" pitchFamily="34" charset="0"/>
              </a:rPr>
              <a:t>18</a:t>
            </a:r>
            <a:r>
              <a:rPr lang="hi-IN" sz="3600" b="0" i="0" dirty="0">
                <a:solidFill>
                  <a:srgbClr val="121212"/>
                </a:solidFill>
                <a:effectLst/>
                <a:latin typeface="Open Sans" panose="020B0606030504020204" pitchFamily="34" charset="0"/>
              </a:rPr>
              <a:t> तब बिलाम ने अपनी गूढ़ बात आरम्भ की, और कहने लगा,</a:t>
            </a:r>
          </a:p>
          <a:p>
            <a:pPr algn="l"/>
            <a:r>
              <a:rPr lang="hi-IN" sz="3600" b="0" i="0" dirty="0">
                <a:solidFill>
                  <a:srgbClr val="121212"/>
                </a:solidFill>
                <a:effectLst/>
                <a:latin typeface="Open Sans" panose="020B0606030504020204" pitchFamily="34" charset="0"/>
              </a:rPr>
              <a:t>“हे बालाक, मन लगाकर सुन,</a:t>
            </a:r>
          </a:p>
          <a:p>
            <a:pPr algn="l"/>
            <a:r>
              <a:rPr lang="hi-IN" sz="3600" b="0" i="0" dirty="0">
                <a:solidFill>
                  <a:srgbClr val="121212"/>
                </a:solidFill>
                <a:effectLst/>
                <a:latin typeface="Open Sans" panose="020B0606030504020204" pitchFamily="34" charset="0"/>
              </a:rPr>
              <a:t>हे सिप्पोर के पुत्र, मेरी बात पर कान लगा:</a:t>
            </a:r>
          </a:p>
        </p:txBody>
      </p:sp>
      <p:pic>
        <p:nvPicPr>
          <p:cNvPr id="51" name="Audio 50">
            <a:hlinkClick r:id="" action="ppaction://media"/>
            <a:extLst>
              <a:ext uri="{FF2B5EF4-FFF2-40B4-BE49-F238E27FC236}">
                <a16:creationId xmlns:a16="http://schemas.microsoft.com/office/drawing/2014/main" id="{D0D4F7CB-6260-8253-FA2B-C9AED07BD7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1563B3F-03F3-C7AE-FB86-369605D79D40}"/>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23:18</a:t>
            </a:r>
            <a:r>
              <a:rPr lang="en-US" sz="3600" b="0" i="0" dirty="0">
                <a:solidFill>
                  <a:srgbClr val="121212"/>
                </a:solidFill>
                <a:effectLst/>
                <a:latin typeface="Inter" panose="020B0502030000000004" pitchFamily="34" charset="0"/>
              </a:rPr>
              <a:t>Then Balaam lifted up an oracle, saying:</a:t>
            </a:r>
          </a:p>
          <a:p>
            <a:pPr algn="l"/>
            <a:r>
              <a:rPr lang="en-US" sz="3600" b="0" i="0" dirty="0">
                <a:solidFill>
                  <a:srgbClr val="121212"/>
                </a:solidFill>
                <a:effectLst/>
                <a:latin typeface="Inter" panose="020B0502030000000004" pitchFamily="34" charset="0"/>
              </a:rPr>
              <a:t>“Arise, O </a:t>
            </a:r>
            <a:r>
              <a:rPr lang="en-US" sz="3600" b="0" i="0" dirty="0" err="1">
                <a:solidFill>
                  <a:srgbClr val="121212"/>
                </a:solidFill>
                <a:effectLst/>
                <a:latin typeface="Inter" panose="020B0502030000000004" pitchFamily="34" charset="0"/>
              </a:rPr>
              <a:t>Balak</a:t>
            </a:r>
            <a:r>
              <a:rPr lang="en-US" sz="3600" b="0" i="0" dirty="0">
                <a:solidFill>
                  <a:srgbClr val="121212"/>
                </a:solidFill>
                <a:effectLst/>
                <a:latin typeface="Inter" panose="020B0502030000000004" pitchFamily="34" charset="0"/>
              </a:rPr>
              <a:t>, and listen;</a:t>
            </a:r>
          </a:p>
          <a:p>
            <a:pPr algn="l"/>
            <a:r>
              <a:rPr lang="en-US" sz="3600" b="0" i="0" dirty="0">
                <a:solidFill>
                  <a:srgbClr val="121212"/>
                </a:solidFill>
                <a:effectLst/>
                <a:latin typeface="Inter" panose="020B0502030000000004" pitchFamily="34" charset="0"/>
              </a:rPr>
              <a:t>give ear to me, O son of </a:t>
            </a:r>
            <a:r>
              <a:rPr lang="en-US" sz="3600" b="0" i="0" dirty="0" err="1">
                <a:solidFill>
                  <a:srgbClr val="121212"/>
                </a:solidFill>
                <a:effectLst/>
                <a:latin typeface="Inter" panose="020B0502030000000004" pitchFamily="34" charset="0"/>
              </a:rPr>
              <a:t>Zippor</a:t>
            </a:r>
            <a:r>
              <a:rPr lang="en-US" sz="3600" b="0" i="0" dirty="0">
                <a:solidFill>
                  <a:srgbClr val="121212"/>
                </a:solidFill>
                <a:effectLst/>
                <a:latin typeface="Inter" panose="020B0502030000000004" pitchFamily="34" charset="0"/>
              </a:rPr>
              <a:t>.</a:t>
            </a:r>
          </a:p>
        </p:txBody>
      </p:sp>
    </p:spTree>
    <p:extLst>
      <p:ext uri="{BB962C8B-B14F-4D97-AF65-F5344CB8AC3E}">
        <p14:creationId xmlns:p14="http://schemas.microsoft.com/office/powerpoint/2010/main" val="2219405182"/>
      </p:ext>
    </p:extLst>
  </p:cSld>
  <p:clrMapOvr>
    <a:masterClrMapping/>
  </p:clrMapOvr>
  <mc:AlternateContent xmlns:mc="http://schemas.openxmlformats.org/markup-compatibility/2006" xmlns:p14="http://schemas.microsoft.com/office/powerpoint/2010/main">
    <mc:Choice Requires="p14">
      <p:transition spd="slow" p14:dur="2000" advTm="11561"/>
    </mc:Choice>
    <mc:Fallback xmlns="">
      <p:transition spd="slow" advTm="11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A680124-AB69-486E-AAFD-94360932C1AC}"/>
              </a:ext>
            </a:extLst>
          </p:cNvPr>
          <p:cNvPicPr>
            <a:picLocks noChangeAspect="1"/>
          </p:cNvPicPr>
          <p:nvPr/>
        </p:nvPicPr>
        <p:blipFill>
          <a:blip r:embed="rId2"/>
          <a:stretch>
            <a:fillRect/>
          </a:stretch>
        </p:blipFill>
        <p:spPr>
          <a:xfrm>
            <a:off x="0" y="-17985"/>
            <a:ext cx="12192000" cy="6875985"/>
          </a:xfrm>
          <a:prstGeom prst="rect">
            <a:avLst/>
          </a:prstGeom>
        </p:spPr>
      </p:pic>
      <p:sp>
        <p:nvSpPr>
          <p:cNvPr id="2" name="TextBox 1">
            <a:extLst>
              <a:ext uri="{FF2B5EF4-FFF2-40B4-BE49-F238E27FC236}">
                <a16:creationId xmlns:a16="http://schemas.microsoft.com/office/drawing/2014/main" id="{A677D259-8478-719B-A18D-B3C73782E391}"/>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02130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8E5D80-0E32-E86C-E132-A5D1FAB4222E}"/>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20 देख, आशीर्वाद ही देने की आज्ञा मैंने पाई है:</a:t>
            </a:r>
          </a:p>
          <a:p>
            <a:pPr algn="l"/>
            <a:r>
              <a:rPr lang="hi-IN" sz="3600" b="0" i="0" dirty="0">
                <a:solidFill>
                  <a:srgbClr val="121212"/>
                </a:solidFill>
                <a:effectLst/>
                <a:latin typeface="Open Sans" panose="020B0606030504020204" pitchFamily="34" charset="0"/>
              </a:rPr>
              <a:t>वह आशीष दे चुका है, और मैं उसे नहीं पलट सकता।</a:t>
            </a:r>
          </a:p>
        </p:txBody>
      </p:sp>
      <p:pic>
        <p:nvPicPr>
          <p:cNvPr id="7" name="Audio 6">
            <a:hlinkClick r:id="" action="ppaction://media"/>
            <a:extLst>
              <a:ext uri="{FF2B5EF4-FFF2-40B4-BE49-F238E27FC236}">
                <a16:creationId xmlns:a16="http://schemas.microsoft.com/office/drawing/2014/main" id="{5DC0B11D-7D27-55E3-6F78-2477CC8754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B47BFFB-ACF4-478D-A11C-E0275D784746}"/>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I have indeed received a command to bless;</a:t>
            </a:r>
          </a:p>
          <a:p>
            <a:pPr algn="l"/>
            <a:r>
              <a:rPr lang="en-US" sz="3600" b="0" i="0">
                <a:solidFill>
                  <a:srgbClr val="121212"/>
                </a:solidFill>
                <a:effectLst/>
                <a:latin typeface="Inter" panose="020B0502030000000004" pitchFamily="34" charset="0"/>
              </a:rPr>
              <a:t>He has blessed, and I cannot change it.</a:t>
            </a:r>
          </a:p>
        </p:txBody>
      </p:sp>
    </p:spTree>
    <p:extLst>
      <p:ext uri="{BB962C8B-B14F-4D97-AF65-F5344CB8AC3E}">
        <p14:creationId xmlns:p14="http://schemas.microsoft.com/office/powerpoint/2010/main" val="4140729339"/>
      </p:ext>
    </p:extLst>
  </p:cSld>
  <p:clrMapOvr>
    <a:masterClrMapping/>
  </p:clrMapOvr>
  <mc:AlternateContent xmlns:mc="http://schemas.openxmlformats.org/markup-compatibility/2006" xmlns:p14="http://schemas.microsoft.com/office/powerpoint/2010/main">
    <mc:Choice Requires="p14">
      <p:transition spd="slow" p14:dur="2000" advTm="9535"/>
    </mc:Choice>
    <mc:Fallback xmlns="">
      <p:transition spd="slow" advTm="9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63F9B64-3BCD-4B5E-BFD8-2D4590FAD0EE}"/>
              </a:ext>
            </a:extLst>
          </p:cNvPr>
          <p:cNvPicPr>
            <a:picLocks noChangeAspect="1"/>
          </p:cNvPicPr>
          <p:nvPr/>
        </p:nvPicPr>
        <p:blipFill>
          <a:blip r:embed="rId2"/>
          <a:stretch>
            <a:fillRect/>
          </a:stretch>
        </p:blipFill>
        <p:spPr>
          <a:xfrm>
            <a:off x="0" y="1"/>
            <a:ext cx="14761934" cy="6858000"/>
          </a:xfrm>
          <a:prstGeom prst="rect">
            <a:avLst/>
          </a:prstGeom>
        </p:spPr>
      </p:pic>
      <p:sp>
        <p:nvSpPr>
          <p:cNvPr id="2" name="TextBox 1">
            <a:extLst>
              <a:ext uri="{FF2B5EF4-FFF2-40B4-BE49-F238E27FC236}">
                <a16:creationId xmlns:a16="http://schemas.microsoft.com/office/drawing/2014/main" id="{404937A3-844D-A5E3-4CED-D2A2E0855489}"/>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463413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E843D9-336A-02C1-8CF6-4049F1468761}"/>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23 निश्चय कोई मंत्र याकूब पर नहीं चल सकता,</a:t>
            </a:r>
          </a:p>
          <a:p>
            <a:pPr algn="l"/>
            <a:r>
              <a:rPr lang="hi-IN" sz="3600" b="0" i="0" dirty="0">
                <a:solidFill>
                  <a:srgbClr val="121212"/>
                </a:solidFill>
                <a:effectLst/>
                <a:latin typeface="Open Sans" panose="020B0606030504020204" pitchFamily="34" charset="0"/>
              </a:rPr>
              <a:t>और इस्राएल पर भावी कहना कोई अर्थ नहीं रखता;</a:t>
            </a:r>
          </a:p>
          <a:p>
            <a:pPr algn="l"/>
            <a:r>
              <a:rPr lang="hi-IN" sz="3600" b="0" i="0" dirty="0">
                <a:solidFill>
                  <a:srgbClr val="121212"/>
                </a:solidFill>
                <a:effectLst/>
                <a:latin typeface="Open Sans" panose="020B0606030504020204" pitchFamily="34" charset="0"/>
              </a:rPr>
              <a:t>परन्तु याकूब और इस्राएल के विषय में अब यह कहा जाएगा,</a:t>
            </a:r>
          </a:p>
          <a:p>
            <a:pPr algn="l"/>
            <a:r>
              <a:rPr lang="hi-IN" sz="3600" b="0" i="0" dirty="0">
                <a:solidFill>
                  <a:srgbClr val="121212"/>
                </a:solidFill>
                <a:effectLst/>
                <a:latin typeface="Open Sans" panose="020B0606030504020204" pitchFamily="34" charset="0"/>
              </a:rPr>
              <a:t>कि परमेश्वर ने क्या ही विचित्र काम किया है!</a:t>
            </a:r>
          </a:p>
        </p:txBody>
      </p:sp>
      <p:pic>
        <p:nvPicPr>
          <p:cNvPr id="50" name="Audio 49">
            <a:hlinkClick r:id="" action="ppaction://media"/>
            <a:extLst>
              <a:ext uri="{FF2B5EF4-FFF2-40B4-BE49-F238E27FC236}">
                <a16:creationId xmlns:a16="http://schemas.microsoft.com/office/drawing/2014/main" id="{EEAED591-4E6D-58AC-F5DE-FA48388F82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D58CAC3-385E-2BC1-76C1-5D44A73059AF}"/>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For there is no spell against Jacob</a:t>
            </a:r>
          </a:p>
          <a:p>
            <a:pPr algn="l"/>
            <a:r>
              <a:rPr lang="en-US" sz="3600" b="0" i="0">
                <a:solidFill>
                  <a:srgbClr val="121212"/>
                </a:solidFill>
                <a:effectLst/>
                <a:latin typeface="Inter" panose="020B0502030000000004" pitchFamily="34" charset="0"/>
              </a:rPr>
              <a:t>and no divination against Israel.</a:t>
            </a:r>
          </a:p>
          <a:p>
            <a:pPr algn="l"/>
            <a:r>
              <a:rPr lang="en-US" sz="3600" b="0" i="0">
                <a:solidFill>
                  <a:srgbClr val="121212"/>
                </a:solidFill>
                <a:effectLst/>
                <a:latin typeface="Inter" panose="020B0502030000000004" pitchFamily="34" charset="0"/>
              </a:rPr>
              <a:t>It will now be said of Jacob and Israel,</a:t>
            </a:r>
          </a:p>
          <a:p>
            <a:pPr algn="l"/>
            <a:r>
              <a:rPr lang="en-US" sz="3600" b="0" i="0">
                <a:solidFill>
                  <a:srgbClr val="121212"/>
                </a:solidFill>
                <a:effectLst/>
                <a:latin typeface="Inter" panose="020B0502030000000004" pitchFamily="34" charset="0"/>
              </a:rPr>
              <a:t>‘What great things God has done!’</a:t>
            </a:r>
          </a:p>
        </p:txBody>
      </p:sp>
    </p:spTree>
    <p:extLst>
      <p:ext uri="{BB962C8B-B14F-4D97-AF65-F5344CB8AC3E}">
        <p14:creationId xmlns:p14="http://schemas.microsoft.com/office/powerpoint/2010/main" val="726033485"/>
      </p:ext>
    </p:extLst>
  </p:cSld>
  <p:clrMapOvr>
    <a:masterClrMapping/>
  </p:clrMapOvr>
  <mc:AlternateContent xmlns:mc="http://schemas.openxmlformats.org/markup-compatibility/2006" xmlns:p14="http://schemas.microsoft.com/office/powerpoint/2010/main">
    <mc:Choice Requires="p14">
      <p:transition spd="slow" p14:dur="2000" advTm="16143"/>
    </mc:Choice>
    <mc:Fallback xmlns="">
      <p:transition spd="slow" advTm="16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C8D5BB2-1A0C-4C66-81DD-5E32E60DC968}"/>
              </a:ext>
            </a:extLst>
          </p:cNvPr>
          <p:cNvPicPr>
            <a:picLocks noChangeAspect="1"/>
          </p:cNvPicPr>
          <p:nvPr/>
        </p:nvPicPr>
        <p:blipFill>
          <a:blip r:embed="rId2"/>
          <a:stretch>
            <a:fillRect/>
          </a:stretch>
        </p:blipFill>
        <p:spPr>
          <a:xfrm>
            <a:off x="0" y="0"/>
            <a:ext cx="14938375" cy="6858000"/>
          </a:xfrm>
          <a:prstGeom prst="rect">
            <a:avLst/>
          </a:prstGeom>
        </p:spPr>
      </p:pic>
      <p:sp>
        <p:nvSpPr>
          <p:cNvPr id="2" name="TextBox 1">
            <a:extLst>
              <a:ext uri="{FF2B5EF4-FFF2-40B4-BE49-F238E27FC236}">
                <a16:creationId xmlns:a16="http://schemas.microsoft.com/office/drawing/2014/main" id="{45F0710F-7C31-FE59-0F5A-94D76FF465E8}"/>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65743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dirty="0"/>
              <a:t>Numbers24 (Then he spoke many blessings over Israel) </a:t>
            </a:r>
            <a:r>
              <a:rPr lang="en-US" sz="4000" b="0" i="0" dirty="0">
                <a:solidFill>
                  <a:srgbClr val="777A7B"/>
                </a:solidFill>
                <a:effectLst/>
                <a:latin typeface="Inter" panose="020B0502030000000004" pitchFamily="34" charset="0"/>
              </a:rPr>
              <a:t>5</a:t>
            </a:r>
            <a:r>
              <a:rPr lang="en-US" sz="4000" b="0" i="0" dirty="0">
                <a:solidFill>
                  <a:srgbClr val="121212"/>
                </a:solidFill>
                <a:effectLst/>
                <a:latin typeface="Inter" panose="020B0502030000000004" pitchFamily="34" charset="0"/>
              </a:rPr>
              <a:t>How lovely are your tents, O Jacob,</a:t>
            </a:r>
          </a:p>
          <a:p>
            <a:pPr algn="l"/>
            <a:r>
              <a:rPr lang="en-US" sz="4000" b="0" i="0" dirty="0">
                <a:solidFill>
                  <a:srgbClr val="121212"/>
                </a:solidFill>
                <a:effectLst/>
                <a:latin typeface="Inter" panose="020B0502030000000004" pitchFamily="34" charset="0"/>
              </a:rPr>
              <a:t>your dwellings, O Israel!</a:t>
            </a:r>
          </a:p>
          <a:p>
            <a:endParaRPr lang="en-ZA" sz="4000" dirty="0"/>
          </a:p>
        </p:txBody>
      </p:sp>
      <p:sp>
        <p:nvSpPr>
          <p:cNvPr id="2" name="TextBox 1">
            <a:extLst>
              <a:ext uri="{FF2B5EF4-FFF2-40B4-BE49-F238E27FC236}">
                <a16:creationId xmlns:a16="http://schemas.microsoft.com/office/drawing/2014/main" id="{7567E72A-7107-12EB-CE99-01AE86FC13EC}"/>
              </a:ext>
            </a:extLst>
          </p:cNvPr>
          <p:cNvSpPr txBox="1"/>
          <p:nvPr/>
        </p:nvSpPr>
        <p:spPr>
          <a:xfrm>
            <a:off x="5985164" y="166256"/>
            <a:ext cx="6096000" cy="6558101"/>
          </a:xfrm>
          <a:prstGeom prst="rect">
            <a:avLst/>
          </a:prstGeom>
          <a:noFill/>
        </p:spPr>
        <p:txBody>
          <a:bodyPr wrap="square" rtlCol="0">
            <a:noAutofit/>
          </a:bodyPr>
          <a:lstStyle/>
          <a:p>
            <a:pPr algn="l"/>
            <a:r>
              <a:rPr lang="hi-IN" sz="2800" b="0" i="0" dirty="0">
                <a:solidFill>
                  <a:srgbClr val="777A7B"/>
                </a:solidFill>
                <a:effectLst/>
                <a:latin typeface="Open Sans" panose="020B0606030504020204" pitchFamily="34" charset="0"/>
              </a:rPr>
              <a:t>गिनती 24 (तब उसने इस्राएल को बहुत आशीर्वाद दिया)</a:t>
            </a:r>
            <a:endParaRPr lang="en-US" sz="2800" b="0" i="0" dirty="0">
              <a:solidFill>
                <a:srgbClr val="777A7B"/>
              </a:solidFill>
              <a:effectLst/>
              <a:latin typeface="Open Sans" panose="020B0606030504020204" pitchFamily="34" charset="0"/>
            </a:endParaRPr>
          </a:p>
          <a:p>
            <a:pPr algn="l"/>
            <a:r>
              <a:rPr lang="hi-IN" sz="3600" b="0" i="0" dirty="0">
                <a:solidFill>
                  <a:srgbClr val="121212"/>
                </a:solidFill>
                <a:effectLst/>
                <a:latin typeface="Open Sans" panose="020B0606030504020204" pitchFamily="34" charset="0"/>
              </a:rPr>
              <a:t>5 हे याकूब, तेरे डेरे,</a:t>
            </a:r>
          </a:p>
          <a:p>
            <a:pPr algn="l"/>
            <a:r>
              <a:rPr lang="hi-IN" sz="3600" b="0" i="0" dirty="0">
                <a:solidFill>
                  <a:srgbClr val="121212"/>
                </a:solidFill>
                <a:effectLst/>
                <a:latin typeface="Open Sans" panose="020B0606030504020204" pitchFamily="34" charset="0"/>
              </a:rPr>
              <a:t>और हे इस्राएल, तेरे निवास-स्थान क्या ही मनभावने हैं!</a:t>
            </a:r>
          </a:p>
        </p:txBody>
      </p:sp>
      <p:pic>
        <p:nvPicPr>
          <p:cNvPr id="36" name="Audio 35">
            <a:hlinkClick r:id="" action="ppaction://media"/>
            <a:extLst>
              <a:ext uri="{FF2B5EF4-FFF2-40B4-BE49-F238E27FC236}">
                <a16:creationId xmlns:a16="http://schemas.microsoft.com/office/drawing/2014/main" id="{D6EFA4DF-2EE9-0ED6-ECD2-0C7861D37E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83636259"/>
      </p:ext>
    </p:extLst>
  </p:cSld>
  <p:clrMapOvr>
    <a:masterClrMapping/>
  </p:clrMapOvr>
  <mc:AlternateContent xmlns:mc="http://schemas.openxmlformats.org/markup-compatibility/2006" xmlns:p14="http://schemas.microsoft.com/office/powerpoint/2010/main">
    <mc:Choice Requires="p14">
      <p:transition spd="slow" p14:dur="2000" advTm="12292"/>
    </mc:Choice>
    <mc:Fallback xmlns="">
      <p:transition spd="slow" advTm="12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83F34D9-C2E0-4D13-AEDE-A7F65CB0BD0F}"/>
              </a:ext>
            </a:extLst>
          </p:cNvPr>
          <p:cNvPicPr>
            <a:picLocks noChangeAspect="1"/>
          </p:cNvPicPr>
          <p:nvPr/>
        </p:nvPicPr>
        <p:blipFill>
          <a:blip r:embed="rId2"/>
          <a:stretch>
            <a:fillRect/>
          </a:stretch>
        </p:blipFill>
        <p:spPr>
          <a:xfrm>
            <a:off x="0" y="-1066800"/>
            <a:ext cx="16298174" cy="7924800"/>
          </a:xfrm>
          <a:prstGeom prst="rect">
            <a:avLst/>
          </a:prstGeom>
        </p:spPr>
      </p:pic>
      <p:sp>
        <p:nvSpPr>
          <p:cNvPr id="5" name="TextBox 4">
            <a:extLst>
              <a:ext uri="{FF2B5EF4-FFF2-40B4-BE49-F238E27FC236}">
                <a16:creationId xmlns:a16="http://schemas.microsoft.com/office/drawing/2014/main" id="{EE0782A9-6AC3-4420-AC3E-54C8F43EDB6F}"/>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448532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AB642DA-E332-4C02-9D80-84C862FBD75D}"/>
              </a:ext>
            </a:extLst>
          </p:cNvPr>
          <p:cNvPicPr>
            <a:picLocks noChangeAspect="1"/>
          </p:cNvPicPr>
          <p:nvPr/>
        </p:nvPicPr>
        <p:blipFill>
          <a:blip r:embed="rId2"/>
          <a:stretch>
            <a:fillRect/>
          </a:stretch>
        </p:blipFill>
        <p:spPr>
          <a:xfrm>
            <a:off x="0" y="1"/>
            <a:ext cx="12740212" cy="6858000"/>
          </a:xfrm>
          <a:prstGeom prst="rect">
            <a:avLst/>
          </a:prstGeom>
        </p:spPr>
      </p:pic>
      <p:sp>
        <p:nvSpPr>
          <p:cNvPr id="2" name="TextBox 1">
            <a:extLst>
              <a:ext uri="{FF2B5EF4-FFF2-40B4-BE49-F238E27FC236}">
                <a16:creationId xmlns:a16="http://schemas.microsoft.com/office/drawing/2014/main" id="{7FBBF97D-3EE9-5474-B2B8-DEB2B4F39AB7}"/>
              </a:ext>
            </a:extLst>
          </p:cNvPr>
          <p:cNvSpPr txBox="1"/>
          <p:nvPr/>
        </p:nvSpPr>
        <p:spPr>
          <a:xfrm>
            <a:off x="10407365"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954919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CEE8D-82EB-4699-4BA9-5F26FA18299B}"/>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8 उसको मिस्र में से परमेश्वर ही निकाले लिए आ रहा है;</a:t>
            </a:r>
          </a:p>
          <a:p>
            <a:pPr algn="l"/>
            <a:r>
              <a:rPr lang="hi-IN" sz="3600" b="0" i="0" dirty="0">
                <a:solidFill>
                  <a:srgbClr val="121212"/>
                </a:solidFill>
                <a:effectLst/>
                <a:latin typeface="Open Sans" panose="020B0606030504020204" pitchFamily="34" charset="0"/>
              </a:rPr>
              <a:t>वह तो जंगली साँड़ के समान बल रखता है,</a:t>
            </a:r>
          </a:p>
          <a:p>
            <a:pPr algn="l"/>
            <a:r>
              <a:rPr lang="hi-IN" sz="3600" b="0" i="0" dirty="0">
                <a:solidFill>
                  <a:srgbClr val="121212"/>
                </a:solidFill>
                <a:effectLst/>
                <a:latin typeface="Open Sans" panose="020B0606030504020204" pitchFamily="34" charset="0"/>
              </a:rPr>
              <a:t>जाति-जाति के लोग जो उसके द्रोही हैं उनको वह खा जाएगा,</a:t>
            </a:r>
          </a:p>
          <a:p>
            <a:pPr algn="l"/>
            <a:r>
              <a:rPr lang="hi-IN" sz="3600" b="0" i="0" dirty="0">
                <a:solidFill>
                  <a:srgbClr val="121212"/>
                </a:solidFill>
                <a:effectLst/>
                <a:latin typeface="Open Sans" panose="020B0606030504020204" pitchFamily="34" charset="0"/>
              </a:rPr>
              <a:t>और उनकी हड्डियों को टुकड़े-टुकड़े करेगा,</a:t>
            </a:r>
          </a:p>
          <a:p>
            <a:pPr algn="l"/>
            <a:r>
              <a:rPr lang="hi-IN" sz="3600" b="0" i="0" dirty="0">
                <a:solidFill>
                  <a:srgbClr val="121212"/>
                </a:solidFill>
                <a:effectLst/>
                <a:latin typeface="Open Sans" panose="020B0606030504020204" pitchFamily="34" charset="0"/>
              </a:rPr>
              <a:t>और अपने तीरों से उनको बेधेगा।</a:t>
            </a:r>
          </a:p>
        </p:txBody>
      </p:sp>
      <p:pic>
        <p:nvPicPr>
          <p:cNvPr id="11" name="Audio 10">
            <a:hlinkClick r:id="" action="ppaction://media"/>
            <a:extLst>
              <a:ext uri="{FF2B5EF4-FFF2-40B4-BE49-F238E27FC236}">
                <a16:creationId xmlns:a16="http://schemas.microsoft.com/office/drawing/2014/main" id="{CC6AA8BE-F8D3-1253-224E-63E667A1BE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D12F161-5D9C-DF89-9534-F37B890CE867}"/>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God brought him out of Egypt</a:t>
            </a:r>
          </a:p>
          <a:p>
            <a:pPr algn="l"/>
            <a:r>
              <a:rPr lang="en-US" sz="3600" b="0" i="0">
                <a:solidFill>
                  <a:srgbClr val="121212"/>
                </a:solidFill>
                <a:effectLst/>
                <a:latin typeface="Inter" panose="020B0502030000000004" pitchFamily="34" charset="0"/>
              </a:rPr>
              <a:t>with strength like a wild ox,</a:t>
            </a:r>
          </a:p>
          <a:p>
            <a:pPr algn="l"/>
            <a:r>
              <a:rPr lang="en-US" sz="3600" b="0" i="0">
                <a:solidFill>
                  <a:srgbClr val="121212"/>
                </a:solidFill>
                <a:effectLst/>
                <a:latin typeface="Inter" panose="020B0502030000000004" pitchFamily="34" charset="0"/>
              </a:rPr>
              <a:t>to devour hostile nations and crush their bones,</a:t>
            </a:r>
          </a:p>
          <a:p>
            <a:pPr algn="l"/>
            <a:r>
              <a:rPr lang="en-US" sz="3600" b="0" i="0">
                <a:solidFill>
                  <a:srgbClr val="121212"/>
                </a:solidFill>
                <a:effectLst/>
                <a:latin typeface="Inter" panose="020B0502030000000004" pitchFamily="34" charset="0"/>
              </a:rPr>
              <a:t>to pierce them with arrows.</a:t>
            </a:r>
          </a:p>
        </p:txBody>
      </p:sp>
    </p:spTree>
    <p:extLst>
      <p:ext uri="{BB962C8B-B14F-4D97-AF65-F5344CB8AC3E}">
        <p14:creationId xmlns:p14="http://schemas.microsoft.com/office/powerpoint/2010/main" val="2642384007"/>
      </p:ext>
    </p:extLst>
  </p:cSld>
  <p:clrMapOvr>
    <a:masterClrMapping/>
  </p:clrMapOvr>
  <mc:AlternateContent xmlns:mc="http://schemas.openxmlformats.org/markup-compatibility/2006" xmlns:p14="http://schemas.microsoft.com/office/powerpoint/2010/main">
    <mc:Choice Requires="p14">
      <p:transition spd="slow" p14:dur="2000" advTm="17458"/>
    </mc:Choice>
    <mc:Fallback xmlns="">
      <p:transition spd="slow" advTm="17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2A45205C-D9B8-4992-92F3-881CB96A1CD2}"/>
              </a:ext>
            </a:extLst>
          </p:cNvPr>
          <p:cNvPicPr>
            <a:picLocks noChangeAspect="1"/>
          </p:cNvPicPr>
          <p:nvPr/>
        </p:nvPicPr>
        <p:blipFill>
          <a:blip r:embed="rId2"/>
          <a:stretch>
            <a:fillRect/>
          </a:stretch>
        </p:blipFill>
        <p:spPr>
          <a:xfrm>
            <a:off x="-1" y="0"/>
            <a:ext cx="12620625" cy="6858000"/>
          </a:xfrm>
          <a:prstGeom prst="rect">
            <a:avLst/>
          </a:prstGeom>
        </p:spPr>
      </p:pic>
      <p:sp>
        <p:nvSpPr>
          <p:cNvPr id="2" name="TextBox 1">
            <a:extLst>
              <a:ext uri="{FF2B5EF4-FFF2-40B4-BE49-F238E27FC236}">
                <a16:creationId xmlns:a16="http://schemas.microsoft.com/office/drawing/2014/main" id="{280886CA-F3E6-2CE2-F208-ABE4034351CC}"/>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866082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9146D2-29B8-BFE5-0397-4E2CFD0C2645}"/>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9 वह घात लगाए बैठा है,</a:t>
            </a:r>
          </a:p>
          <a:p>
            <a:pPr algn="l"/>
            <a:r>
              <a:rPr lang="hi-IN" sz="3600" b="0" i="0" dirty="0">
                <a:solidFill>
                  <a:srgbClr val="121212"/>
                </a:solidFill>
                <a:effectLst/>
                <a:latin typeface="Open Sans" panose="020B0606030504020204" pitchFamily="34" charset="0"/>
              </a:rPr>
              <a:t>वह सिंह या सिंहनी के समान लेट गया है; अब उसको कौन छेड़े?</a:t>
            </a:r>
          </a:p>
          <a:p>
            <a:pPr algn="l"/>
            <a:r>
              <a:rPr lang="hi-IN" sz="3600" b="0" i="0" dirty="0">
                <a:solidFill>
                  <a:srgbClr val="121212"/>
                </a:solidFill>
                <a:effectLst/>
                <a:latin typeface="Open Sans" panose="020B0606030504020204" pitchFamily="34" charset="0"/>
              </a:rPr>
              <a:t>जो कोई तुझे आशीर्वाद दे वह आशीष पाए,</a:t>
            </a:r>
          </a:p>
          <a:p>
            <a:pPr algn="l"/>
            <a:r>
              <a:rPr lang="hi-IN" sz="3600" b="0" i="0" dirty="0">
                <a:solidFill>
                  <a:srgbClr val="121212"/>
                </a:solidFill>
                <a:effectLst/>
                <a:latin typeface="Open Sans" panose="020B0606030504020204" pitchFamily="34" charset="0"/>
              </a:rPr>
              <a:t>और जो कोई तुझे श्राप दे वह श्रापित हो।”</a:t>
            </a:r>
          </a:p>
        </p:txBody>
      </p:sp>
      <p:pic>
        <p:nvPicPr>
          <p:cNvPr id="25" name="Audio 24">
            <a:hlinkClick r:id="" action="ppaction://media"/>
            <a:extLst>
              <a:ext uri="{FF2B5EF4-FFF2-40B4-BE49-F238E27FC236}">
                <a16:creationId xmlns:a16="http://schemas.microsoft.com/office/drawing/2014/main" id="{00589FFD-1B2B-17C2-CFE3-6BE6C83B70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E0F5E81-088B-0968-CD56-D418E2E602E2}"/>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9</a:t>
            </a:r>
            <a:r>
              <a:rPr lang="en-US" sz="3600" b="0" i="0" dirty="0">
                <a:solidFill>
                  <a:srgbClr val="121212"/>
                </a:solidFill>
                <a:effectLst/>
                <a:latin typeface="Inter" panose="020B0502030000000004" pitchFamily="34" charset="0"/>
              </a:rPr>
              <a:t>He crouches, he lies down like a lion;</a:t>
            </a:r>
          </a:p>
          <a:p>
            <a:pPr algn="l"/>
            <a:r>
              <a:rPr lang="en-US" sz="3600" b="0" i="0" dirty="0">
                <a:solidFill>
                  <a:srgbClr val="121212"/>
                </a:solidFill>
                <a:effectLst/>
                <a:latin typeface="Inter" panose="020B0502030000000004" pitchFamily="34" charset="0"/>
              </a:rPr>
              <a:t>like a lioness, who dares to rouse him?</a:t>
            </a:r>
          </a:p>
          <a:p>
            <a:pPr algn="l"/>
            <a:r>
              <a:rPr lang="en-US" sz="3600" b="0" i="0" dirty="0">
                <a:solidFill>
                  <a:srgbClr val="121212"/>
                </a:solidFill>
                <a:effectLst/>
                <a:latin typeface="Inter" panose="020B0502030000000004" pitchFamily="34" charset="0"/>
              </a:rPr>
              <a:t>Blessed are those who bless you</a:t>
            </a:r>
          </a:p>
          <a:p>
            <a:pPr algn="l"/>
            <a:r>
              <a:rPr lang="en-US" sz="3600" b="0" i="0" dirty="0">
                <a:solidFill>
                  <a:srgbClr val="121212"/>
                </a:solidFill>
                <a:effectLst/>
                <a:latin typeface="Inter" panose="020B0502030000000004" pitchFamily="34" charset="0"/>
              </a:rPr>
              <a:t>and cursed are those who curse you.”</a:t>
            </a:r>
          </a:p>
          <a:p>
            <a:endParaRPr lang="en-ZA" sz="3600" dirty="0"/>
          </a:p>
        </p:txBody>
      </p:sp>
    </p:spTree>
    <p:extLst>
      <p:ext uri="{BB962C8B-B14F-4D97-AF65-F5344CB8AC3E}">
        <p14:creationId xmlns:p14="http://schemas.microsoft.com/office/powerpoint/2010/main" val="449817101"/>
      </p:ext>
    </p:extLst>
  </p:cSld>
  <p:clrMapOvr>
    <a:masterClrMapping/>
  </p:clrMapOvr>
  <mc:AlternateContent xmlns:mc="http://schemas.openxmlformats.org/markup-compatibility/2006" xmlns:p14="http://schemas.microsoft.com/office/powerpoint/2010/main">
    <mc:Choice Requires="p14">
      <p:transition spd="slow" p14:dur="2000" advTm="15554"/>
    </mc:Choice>
    <mc:Fallback xmlns="">
      <p:transition spd="slow" advTm="15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38B79E6-AB1F-4122-9A19-C8B5C55C11F1}"/>
              </a:ext>
            </a:extLst>
          </p:cNvPr>
          <p:cNvPicPr>
            <a:picLocks noChangeAspect="1"/>
          </p:cNvPicPr>
          <p:nvPr/>
        </p:nvPicPr>
        <p:blipFill>
          <a:blip r:embed="rId2"/>
          <a:stretch>
            <a:fillRect/>
          </a:stretch>
        </p:blipFill>
        <p:spPr>
          <a:xfrm>
            <a:off x="-1" y="0"/>
            <a:ext cx="13164911" cy="6858000"/>
          </a:xfrm>
          <a:prstGeom prst="rect">
            <a:avLst/>
          </a:prstGeom>
        </p:spPr>
      </p:pic>
      <p:sp>
        <p:nvSpPr>
          <p:cNvPr id="2" name="TextBox 1">
            <a:extLst>
              <a:ext uri="{FF2B5EF4-FFF2-40B4-BE49-F238E27FC236}">
                <a16:creationId xmlns:a16="http://schemas.microsoft.com/office/drawing/2014/main" id="{75AF2CCE-B472-3186-6053-CEC4CE0868F7}"/>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030289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8ED257-6BAC-BDD5-86A4-BFF8C1C94834}"/>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10 तब बालाक का कोप बिलाम पर भड़क उठा; और उसने हाथ पर हाथ पटककर बिलाम से कहा, “मैंने तुझे अपने शत्रुओं को श्राप देने के लिये बुलवाया, परन्तु तूने तीन बार उन्हें आशीर्वाद ही आशीर्वाद दिया है।</a:t>
            </a:r>
            <a:endParaRPr lang="en-IN" sz="3600" dirty="0"/>
          </a:p>
        </p:txBody>
      </p:sp>
      <p:pic>
        <p:nvPicPr>
          <p:cNvPr id="48" name="Audio 47">
            <a:hlinkClick r:id="" action="ppaction://media"/>
            <a:extLst>
              <a:ext uri="{FF2B5EF4-FFF2-40B4-BE49-F238E27FC236}">
                <a16:creationId xmlns:a16="http://schemas.microsoft.com/office/drawing/2014/main" id="{C56D8077-7FE4-019E-164E-228FA4E17B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E3422E5-AF46-566C-39F0-BFC5E1ACFAA2}"/>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Then Balak’s anger burned against Balaam, and he struck his hands together and said to Balaam, “I summoned you to curse my enemies, but behold, you have persisted in blessing them these three times.</a:t>
            </a:r>
            <a:endParaRPr lang="en-ZA" sz="3600" dirty="0"/>
          </a:p>
        </p:txBody>
      </p:sp>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21512"/>
    </mc:Choice>
    <mc:Fallback xmlns="">
      <p:transition spd="slow" advTm="21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38B79E6-AB1F-4122-9A19-C8B5C55C11F1}"/>
              </a:ext>
            </a:extLst>
          </p:cNvPr>
          <p:cNvPicPr>
            <a:picLocks noChangeAspect="1"/>
          </p:cNvPicPr>
          <p:nvPr/>
        </p:nvPicPr>
        <p:blipFill>
          <a:blip r:embed="rId2"/>
          <a:stretch>
            <a:fillRect/>
          </a:stretch>
        </p:blipFill>
        <p:spPr>
          <a:xfrm>
            <a:off x="-1" y="0"/>
            <a:ext cx="13164911" cy="6858000"/>
          </a:xfrm>
          <a:prstGeom prst="rect">
            <a:avLst/>
          </a:prstGeom>
        </p:spPr>
      </p:pic>
      <p:sp>
        <p:nvSpPr>
          <p:cNvPr id="2" name="TextBox 1">
            <a:extLst>
              <a:ext uri="{FF2B5EF4-FFF2-40B4-BE49-F238E27FC236}">
                <a16:creationId xmlns:a16="http://schemas.microsoft.com/office/drawing/2014/main" id="{AD702133-2E80-6639-EB45-8984DF1C02A1}"/>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87320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06623C-AD60-B041-B4F7-62A3EFAA829C}"/>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इसलिए अब तू अपने स्थान पर भाग जा; मैंने तो सोचा था कि तेरी बड़ी प्रतिष्ठा करूँगा, परन्तु अब यहोवा ने तुझे प्रतिष्ठा पाने से रोक रखा है।”</a:t>
            </a:r>
            <a:endParaRPr lang="en-IN" sz="3600" dirty="0"/>
          </a:p>
        </p:txBody>
      </p:sp>
      <p:pic>
        <p:nvPicPr>
          <p:cNvPr id="20" name="Audio 19">
            <a:hlinkClick r:id="" action="ppaction://media"/>
            <a:extLst>
              <a:ext uri="{FF2B5EF4-FFF2-40B4-BE49-F238E27FC236}">
                <a16:creationId xmlns:a16="http://schemas.microsoft.com/office/drawing/2014/main" id="{E66F4DDF-5470-EBE1-B7D9-63C68DD38A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FC5DA3A-76DB-5628-1B68-BDDFEE044585}"/>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Therefore, flee at once to your home! I said I would richly reward you, but instead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has denied your reward.”</a:t>
            </a:r>
            <a:endParaRPr lang="en-ZA" sz="3600" dirty="0"/>
          </a:p>
        </p:txBody>
      </p:sp>
    </p:spTree>
    <p:extLst>
      <p:ext uri="{BB962C8B-B14F-4D97-AF65-F5344CB8AC3E}">
        <p14:creationId xmlns:p14="http://schemas.microsoft.com/office/powerpoint/2010/main" val="1772297442"/>
      </p:ext>
    </p:extLst>
  </p:cSld>
  <p:clrMapOvr>
    <a:masterClrMapping/>
  </p:clrMapOvr>
  <mc:AlternateContent xmlns:mc="http://schemas.openxmlformats.org/markup-compatibility/2006" xmlns:p14="http://schemas.microsoft.com/office/powerpoint/2010/main">
    <mc:Choice Requires="p14">
      <p:transition spd="slow" p14:dur="2000" advTm="13273"/>
    </mc:Choice>
    <mc:Fallback xmlns="">
      <p:transition spd="slow" advTm="13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38B79E6-AB1F-4122-9A19-C8B5C55C11F1}"/>
              </a:ext>
            </a:extLst>
          </p:cNvPr>
          <p:cNvPicPr>
            <a:picLocks noChangeAspect="1"/>
          </p:cNvPicPr>
          <p:nvPr/>
        </p:nvPicPr>
        <p:blipFill>
          <a:blip r:embed="rId2"/>
          <a:stretch>
            <a:fillRect/>
          </a:stretch>
        </p:blipFill>
        <p:spPr>
          <a:xfrm>
            <a:off x="-1" y="0"/>
            <a:ext cx="13164911" cy="6858000"/>
          </a:xfrm>
          <a:prstGeom prst="rect">
            <a:avLst/>
          </a:prstGeom>
        </p:spPr>
      </p:pic>
      <p:sp>
        <p:nvSpPr>
          <p:cNvPr id="2" name="TextBox 1">
            <a:extLst>
              <a:ext uri="{FF2B5EF4-FFF2-40B4-BE49-F238E27FC236}">
                <a16:creationId xmlns:a16="http://schemas.microsoft.com/office/drawing/2014/main" id="{AFA9EB92-946A-283D-A280-437B12C866FF}"/>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82189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A03F9E-6D93-D210-A43E-1273DBE4C3B0}"/>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12 बिलाम ने बालाक से कहा, “जो दूत तूने मेरे पास भेजे थे, क्या मैंने उनसे भी न कहा था,</a:t>
            </a:r>
            <a:endParaRPr lang="en-IN" sz="3600" dirty="0"/>
          </a:p>
        </p:txBody>
      </p:sp>
      <p:pic>
        <p:nvPicPr>
          <p:cNvPr id="65" name="Audio 64">
            <a:hlinkClick r:id="" action="ppaction://media"/>
            <a:extLst>
              <a:ext uri="{FF2B5EF4-FFF2-40B4-BE49-F238E27FC236}">
                <a16:creationId xmlns:a16="http://schemas.microsoft.com/office/drawing/2014/main" id="{78250CC6-83D8-1AE5-2B24-7275371F14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3F53B1B-FA58-D422-94E4-2AF85C75D1A0}"/>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Balaam answered Balak, “Did I not already tell the messengers you sent me</a:t>
            </a:r>
            <a:endParaRPr lang="en-ZA" sz="3600" dirty="0"/>
          </a:p>
        </p:txBody>
      </p:sp>
    </p:spTree>
    <p:extLst>
      <p:ext uri="{BB962C8B-B14F-4D97-AF65-F5344CB8AC3E}">
        <p14:creationId xmlns:p14="http://schemas.microsoft.com/office/powerpoint/2010/main" val="2850799132"/>
      </p:ext>
    </p:extLst>
  </p:cSld>
  <p:clrMapOvr>
    <a:masterClrMapping/>
  </p:clrMapOvr>
  <mc:AlternateContent xmlns:mc="http://schemas.openxmlformats.org/markup-compatibility/2006" xmlns:p14="http://schemas.microsoft.com/office/powerpoint/2010/main">
    <mc:Choice Requires="p14">
      <p:transition spd="slow" p14:dur="2000" advTm="28801"/>
    </mc:Choice>
    <mc:Fallback xmlns="">
      <p:transition spd="slow" advTm="28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and Moab was terrified of the people because they were numerous. Indeed, Moab dreaded the Israelites.</a:t>
            </a:r>
            <a:endParaRPr lang="en-ZA" sz="3600" dirty="0"/>
          </a:p>
        </p:txBody>
      </p:sp>
      <p:sp>
        <p:nvSpPr>
          <p:cNvPr id="3" name="TextBox 2">
            <a:extLst>
              <a:ext uri="{FF2B5EF4-FFF2-40B4-BE49-F238E27FC236}">
                <a16:creationId xmlns:a16="http://schemas.microsoft.com/office/drawing/2014/main" id="{C7C11880-A460-C99C-8616-D5F854B88FAB}"/>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 इसलिए मोआब यह जानकर, कि इस्राएली बहुत हैं, उन लोगों से अत्यन्त डर गया; यहाँ तक कि मोआब इस्राएलियों के कारण अत्यन्त व्याकुल हुआ।</a:t>
            </a:r>
            <a:endParaRPr lang="en-IN" sz="3600" dirty="0"/>
          </a:p>
        </p:txBody>
      </p:sp>
      <p:pic>
        <p:nvPicPr>
          <p:cNvPr id="47" name="Audio 46">
            <a:hlinkClick r:id="" action="ppaction://media"/>
            <a:extLst>
              <a:ext uri="{FF2B5EF4-FFF2-40B4-BE49-F238E27FC236}">
                <a16:creationId xmlns:a16="http://schemas.microsoft.com/office/drawing/2014/main" id="{24F69B0F-C9B1-6F0A-4EFF-8254445B14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80020407"/>
      </p:ext>
    </p:extLst>
  </p:cSld>
  <p:clrMapOvr>
    <a:masterClrMapping/>
  </p:clrMapOvr>
  <mc:AlternateContent xmlns:mc="http://schemas.openxmlformats.org/markup-compatibility/2006" xmlns:p14="http://schemas.microsoft.com/office/powerpoint/2010/main">
    <mc:Choice Requires="p14">
      <p:transition spd="slow" p14:dur="2000" advTm="11654"/>
    </mc:Choice>
    <mc:Fallback xmlns="">
      <p:transition spd="slow" advTm="11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38B79E6-AB1F-4122-9A19-C8B5C55C11F1}"/>
              </a:ext>
            </a:extLst>
          </p:cNvPr>
          <p:cNvPicPr>
            <a:picLocks noChangeAspect="1"/>
          </p:cNvPicPr>
          <p:nvPr/>
        </p:nvPicPr>
        <p:blipFill>
          <a:blip r:embed="rId2"/>
          <a:stretch>
            <a:fillRect/>
          </a:stretch>
        </p:blipFill>
        <p:spPr>
          <a:xfrm>
            <a:off x="-1" y="0"/>
            <a:ext cx="13164911" cy="6858000"/>
          </a:xfrm>
          <a:prstGeom prst="rect">
            <a:avLst/>
          </a:prstGeom>
        </p:spPr>
      </p:pic>
      <p:sp>
        <p:nvSpPr>
          <p:cNvPr id="2" name="TextBox 1">
            <a:extLst>
              <a:ext uri="{FF2B5EF4-FFF2-40B4-BE49-F238E27FC236}">
                <a16:creationId xmlns:a16="http://schemas.microsoft.com/office/drawing/2014/main" id="{95348E6F-6598-2F0B-EDA8-2049A1BF8CE5}"/>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634621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5C3CC3-6C8F-0C59-4E4B-E87153C45DE2}"/>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25 तब बिलाम चल दिया, और अपने स्थान पर लौट गया; और बालाक ने भी अपना मार्ग लिया।</a:t>
            </a:r>
            <a:endParaRPr lang="en-IN" sz="3600" dirty="0"/>
          </a:p>
        </p:txBody>
      </p:sp>
      <p:pic>
        <p:nvPicPr>
          <p:cNvPr id="12" name="Audio 11">
            <a:hlinkClick r:id="" action="ppaction://media"/>
            <a:extLst>
              <a:ext uri="{FF2B5EF4-FFF2-40B4-BE49-F238E27FC236}">
                <a16:creationId xmlns:a16="http://schemas.microsoft.com/office/drawing/2014/main" id="{3236183C-B4C0-C2F0-D060-DB93EF9ABC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2C45A91-8A45-5A76-7EBD-6FFD014DEF9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Then Balaam arose and returned to his homeland, and Balak also went on his way.</a:t>
            </a:r>
            <a:endParaRPr lang="en-ZA" sz="3600" dirty="0"/>
          </a:p>
        </p:txBody>
      </p:sp>
    </p:spTree>
    <p:extLst>
      <p:ext uri="{BB962C8B-B14F-4D97-AF65-F5344CB8AC3E}">
        <p14:creationId xmlns:p14="http://schemas.microsoft.com/office/powerpoint/2010/main" val="341046309"/>
      </p:ext>
    </p:extLst>
  </p:cSld>
  <p:clrMapOvr>
    <a:masterClrMapping/>
  </p:clrMapOvr>
  <mc:AlternateContent xmlns:mc="http://schemas.openxmlformats.org/markup-compatibility/2006" xmlns:p14="http://schemas.microsoft.com/office/powerpoint/2010/main">
    <mc:Choice Requires="p14">
      <p:transition spd="slow" p14:dur="2000" advTm="8931"/>
    </mc:Choice>
    <mc:Fallback xmlns="">
      <p:transition spd="slow" advTm="8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D4ACC3-A95F-4E5C-A28D-552ED0BE497E}"/>
              </a:ext>
            </a:extLst>
          </p:cNvPr>
          <p:cNvPicPr>
            <a:picLocks noChangeAspect="1"/>
          </p:cNvPicPr>
          <p:nvPr/>
        </p:nvPicPr>
        <p:blipFill>
          <a:blip r:embed="rId2"/>
          <a:stretch>
            <a:fillRect/>
          </a:stretch>
        </p:blipFill>
        <p:spPr>
          <a:xfrm>
            <a:off x="0" y="-505645"/>
            <a:ext cx="12192000" cy="7363645"/>
          </a:xfrm>
          <a:prstGeom prst="rect">
            <a:avLst/>
          </a:prstGeom>
        </p:spPr>
      </p:pic>
      <p:sp>
        <p:nvSpPr>
          <p:cNvPr id="4" name="TextBox 3">
            <a:extLst>
              <a:ext uri="{FF2B5EF4-FFF2-40B4-BE49-F238E27FC236}">
                <a16:creationId xmlns:a16="http://schemas.microsoft.com/office/drawing/2014/main" id="{AD338266-C085-3254-8A0C-D3E276559242}"/>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96788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4F8F762-63BE-4DF2-95B5-8FF4312986E2}"/>
              </a:ext>
            </a:extLst>
          </p:cNvPr>
          <p:cNvPicPr>
            <a:picLocks noChangeAspect="1"/>
          </p:cNvPicPr>
          <p:nvPr/>
        </p:nvPicPr>
        <p:blipFill>
          <a:blip r:embed="rId2"/>
          <a:stretch>
            <a:fillRect/>
          </a:stretch>
        </p:blipFill>
        <p:spPr>
          <a:xfrm>
            <a:off x="0" y="-469557"/>
            <a:ext cx="14889864" cy="7327557"/>
          </a:xfrm>
          <a:prstGeom prst="rect">
            <a:avLst/>
          </a:prstGeom>
        </p:spPr>
      </p:pic>
      <p:sp>
        <p:nvSpPr>
          <p:cNvPr id="2" name="TextBox 1">
            <a:extLst>
              <a:ext uri="{FF2B5EF4-FFF2-40B4-BE49-F238E27FC236}">
                <a16:creationId xmlns:a16="http://schemas.microsoft.com/office/drawing/2014/main" id="{7EDB2340-6D8D-640C-D21C-F7A741DA21F6}"/>
              </a:ext>
            </a:extLst>
          </p:cNvPr>
          <p:cNvSpPr txBox="1"/>
          <p:nvPr/>
        </p:nvSpPr>
        <p:spPr>
          <a:xfrm>
            <a:off x="326060" y="290937"/>
            <a:ext cx="3116424" cy="584775"/>
          </a:xfrm>
          <a:prstGeom prst="rect">
            <a:avLst/>
          </a:prstGeom>
          <a:noFill/>
        </p:spPr>
        <p:txBody>
          <a:bodyPr wrap="square" rtlCol="0">
            <a:spAutoFit/>
          </a:bodyPr>
          <a:lstStyle/>
          <a:p>
            <a:r>
              <a:rPr lang="hi-IN" sz="2400" dirty="0">
                <a:solidFill>
                  <a:schemeClr val="bg1"/>
                </a:solidFill>
              </a:rPr>
              <a:t>गिनती</a:t>
            </a:r>
            <a:r>
              <a:rPr lang="pt-BR"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3006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D26B1-4603-8297-34C7-E249805CB406}"/>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4 तब मोआबियों ने मिद्यानी पुरनियों से कहा, “अब वह दल हमारे चारों ओर के सब लोगों को चट कर जाएगा, जिस तरह बैल खेत की हरी घास को चट कर जाता है।” उस समय सिप्पोर का पुत्र बालाक मोआब का राजा था;</a:t>
            </a:r>
          </a:p>
        </p:txBody>
      </p:sp>
      <p:pic>
        <p:nvPicPr>
          <p:cNvPr id="20" name="Audio 19">
            <a:hlinkClick r:id="" action="ppaction://media"/>
            <a:extLst>
              <a:ext uri="{FF2B5EF4-FFF2-40B4-BE49-F238E27FC236}">
                <a16:creationId xmlns:a16="http://schemas.microsoft.com/office/drawing/2014/main" id="{9F53F42F-77B0-DB78-B164-DC5673E77B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F078DD3-7A56-68FC-A2FC-9EEB0365E582}"/>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4</a:t>
            </a:r>
            <a:r>
              <a:rPr lang="en-US" sz="3600" b="0" i="0" dirty="0">
                <a:solidFill>
                  <a:srgbClr val="121212"/>
                </a:solidFill>
                <a:effectLst/>
                <a:latin typeface="Inter" panose="020B0502030000000004" pitchFamily="34" charset="0"/>
              </a:rPr>
              <a:t>So the Moabites said to the elders of Midian, “This horde will devour everything around us, as an ox licks up the grass of the field.”</a:t>
            </a:r>
          </a:p>
          <a:p>
            <a:pPr algn="l"/>
            <a:r>
              <a:rPr lang="en-US" sz="3600" b="0" i="0" dirty="0">
                <a:solidFill>
                  <a:srgbClr val="121212"/>
                </a:solidFill>
                <a:effectLst/>
                <a:latin typeface="Inter" panose="020B0502030000000004" pitchFamily="34" charset="0"/>
              </a:rPr>
              <a:t>Since </a:t>
            </a:r>
            <a:r>
              <a:rPr lang="en-US" sz="3600" b="0" i="0" dirty="0" err="1">
                <a:solidFill>
                  <a:srgbClr val="121212"/>
                </a:solidFill>
                <a:effectLst/>
                <a:latin typeface="Inter" panose="020B0502030000000004" pitchFamily="34" charset="0"/>
              </a:rPr>
              <a:t>Balak</a:t>
            </a:r>
            <a:r>
              <a:rPr lang="en-US" sz="3600" b="0" i="0" dirty="0">
                <a:solidFill>
                  <a:srgbClr val="121212"/>
                </a:solidFill>
                <a:effectLst/>
                <a:latin typeface="Inter" panose="020B0502030000000004" pitchFamily="34" charset="0"/>
              </a:rPr>
              <a:t> son of </a:t>
            </a:r>
            <a:r>
              <a:rPr lang="en-US" sz="3600" b="0" i="0" dirty="0" err="1">
                <a:solidFill>
                  <a:srgbClr val="121212"/>
                </a:solidFill>
                <a:effectLst/>
                <a:latin typeface="Inter" panose="020B0502030000000004" pitchFamily="34" charset="0"/>
              </a:rPr>
              <a:t>Zippor</a:t>
            </a:r>
            <a:r>
              <a:rPr lang="en-US" sz="3600" b="0" i="0" dirty="0">
                <a:solidFill>
                  <a:srgbClr val="121212"/>
                </a:solidFill>
                <a:effectLst/>
                <a:latin typeface="Inter" panose="020B0502030000000004" pitchFamily="34" charset="0"/>
              </a:rPr>
              <a:t> was king of Moab at that time,</a:t>
            </a:r>
          </a:p>
        </p:txBody>
      </p:sp>
    </p:spTree>
    <p:extLst>
      <p:ext uri="{BB962C8B-B14F-4D97-AF65-F5344CB8AC3E}">
        <p14:creationId xmlns:p14="http://schemas.microsoft.com/office/powerpoint/2010/main" val="983591882"/>
      </p:ext>
    </p:extLst>
  </p:cSld>
  <p:clrMapOvr>
    <a:masterClrMapping/>
  </p:clrMapOvr>
  <mc:AlternateContent xmlns:mc="http://schemas.openxmlformats.org/markup-compatibility/2006" xmlns:p14="http://schemas.microsoft.com/office/powerpoint/2010/main">
    <mc:Choice Requires="p14">
      <p:transition spd="slow" p14:dur="2000" advTm="6260"/>
    </mc:Choice>
    <mc:Fallback xmlns="">
      <p:transition spd="slow" advTm="6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TotalTime>
  <Words>2525</Words>
  <Application>Microsoft Office PowerPoint</Application>
  <PresentationFormat>Widescreen</PresentationFormat>
  <Paragraphs>150</Paragraphs>
  <Slides>72</Slides>
  <Notes>1</Notes>
  <HiddenSlides>0</HiddenSlides>
  <MMClips>36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72</vt:i4>
      </vt:variant>
    </vt:vector>
  </HeadingPairs>
  <TitlesOfParts>
    <vt:vector size="84" baseType="lpstr">
      <vt:lpstr>Aptos</vt:lpstr>
      <vt:lpstr>Arial</vt:lpstr>
      <vt:lpstr>Calibri</vt:lpstr>
      <vt:lpstr>Calibri Light</vt:lpstr>
      <vt:lpstr>Inter</vt:lpstr>
      <vt:lpstr>Microsoft Himalaya</vt:lpstr>
      <vt:lpstr>Open Sans</vt:lpstr>
      <vt:lpstr>PT Serif</vt:lpstr>
      <vt:lpstr>Symbol</vt:lpstr>
      <vt:lpstr>Times New Roman</vt:lpstr>
      <vt:lpstr>TimesNewRomanPSMT</vt:lpstr>
      <vt:lpstr>Office Theme</vt:lpstr>
      <vt:lpstr>11-5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Smith</dc:creator>
  <cp:lastModifiedBy>Vinay Kumar</cp:lastModifiedBy>
  <cp:revision>110</cp:revision>
  <dcterms:created xsi:type="dcterms:W3CDTF">2021-09-27T09:48:16Z</dcterms:created>
  <dcterms:modified xsi:type="dcterms:W3CDTF">2024-07-24T02:46:53Z</dcterms:modified>
</cp:coreProperties>
</file>