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1" r:id="rId3"/>
    <p:sldId id="258" r:id="rId4"/>
    <p:sldId id="302" r:id="rId5"/>
    <p:sldId id="299" r:id="rId6"/>
    <p:sldId id="303" r:id="rId7"/>
    <p:sldId id="281" r:id="rId8"/>
    <p:sldId id="304" r:id="rId9"/>
    <p:sldId id="282" r:id="rId10"/>
    <p:sldId id="305" r:id="rId11"/>
    <p:sldId id="283" r:id="rId12"/>
    <p:sldId id="307" r:id="rId13"/>
    <p:sldId id="285" r:id="rId14"/>
    <p:sldId id="308" r:id="rId15"/>
    <p:sldId id="286" r:id="rId16"/>
    <p:sldId id="309" r:id="rId17"/>
    <p:sldId id="287" r:id="rId18"/>
    <p:sldId id="310" r:id="rId19"/>
    <p:sldId id="289" r:id="rId20"/>
    <p:sldId id="312" r:id="rId21"/>
    <p:sldId id="290" r:id="rId22"/>
    <p:sldId id="313" r:id="rId23"/>
    <p:sldId id="293" r:id="rId24"/>
    <p:sldId id="314" r:id="rId25"/>
    <p:sldId id="294" r:id="rId26"/>
    <p:sldId id="315" r:id="rId27"/>
    <p:sldId id="298" r:id="rId28"/>
    <p:sldId id="316" r:id="rId29"/>
    <p:sldId id="296" r:id="rId30"/>
    <p:sldId id="31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4E3A3-9240-4FC9-9077-96B45A72E1FB}" v="89" dt="2023-08-24T07:01:29.8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8911" autoAdjust="0"/>
  </p:normalViewPr>
  <p:slideViewPr>
    <p:cSldViewPr snapToGrid="0">
      <p:cViewPr varScale="1">
        <p:scale>
          <a:sx n="54" d="100"/>
          <a:sy n="54" d="100"/>
        </p:scale>
        <p:origin x="114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5C04E3A3-9240-4FC9-9077-96B45A72E1FB}"/>
    <pc:docChg chg="modSld">
      <pc:chgData name="Leonie Smith" userId="fed1330f33f5650e" providerId="LiveId" clId="{5C04E3A3-9240-4FC9-9077-96B45A72E1FB}" dt="2023-08-24T07:01:29.856" v="125"/>
      <pc:docMkLst>
        <pc:docMk/>
      </pc:docMkLst>
      <pc:sldChg chg="addSp delSp modSp mod modTransition modAnim">
        <pc:chgData name="Leonie Smith" userId="fed1330f33f5650e" providerId="LiveId" clId="{5C04E3A3-9240-4FC9-9077-96B45A72E1FB}" dt="2023-08-24T07:01:29.856" v="125"/>
        <pc:sldMkLst>
          <pc:docMk/>
          <pc:sldMk cId="525752733" sldId="258"/>
        </pc:sldMkLst>
        <pc:picChg chg="add del mod">
          <ac:chgData name="Leonie Smith" userId="fed1330f33f5650e" providerId="LiveId" clId="{5C04E3A3-9240-4FC9-9077-96B45A72E1FB}" dt="2023-08-24T07:01:00.976" v="121"/>
          <ac:picMkLst>
            <pc:docMk/>
            <pc:sldMk cId="525752733" sldId="258"/>
            <ac:picMk id="7" creationId="{27F3B375-48EC-211D-3CE4-47225B108E40}"/>
          </ac:picMkLst>
        </pc:picChg>
        <pc:picChg chg="add del mod">
          <ac:chgData name="Leonie Smith" userId="fed1330f33f5650e" providerId="LiveId" clId="{5C04E3A3-9240-4FC9-9077-96B45A72E1FB}" dt="2023-08-24T07:01:08.624" v="122"/>
          <ac:picMkLst>
            <pc:docMk/>
            <pc:sldMk cId="525752733" sldId="258"/>
            <ac:picMk id="18" creationId="{F5E6FBE4-B175-DF5E-59C9-5A4A306F5A75}"/>
          </ac:picMkLst>
        </pc:picChg>
        <pc:picChg chg="add del mod">
          <ac:chgData name="Leonie Smith" userId="fed1330f33f5650e" providerId="LiveId" clId="{5C04E3A3-9240-4FC9-9077-96B45A72E1FB}" dt="2023-08-24T07:01:22.501" v="124"/>
          <ac:picMkLst>
            <pc:docMk/>
            <pc:sldMk cId="525752733" sldId="258"/>
            <ac:picMk id="19" creationId="{40941B4C-EA13-3A12-94E4-5BFC572EE306}"/>
          </ac:picMkLst>
        </pc:picChg>
        <pc:picChg chg="add del mod ord">
          <ac:chgData name="Leonie Smith" userId="fed1330f33f5650e" providerId="LiveId" clId="{5C04E3A3-9240-4FC9-9077-96B45A72E1FB}" dt="2023-08-24T07:01:29.856" v="125"/>
          <ac:picMkLst>
            <pc:docMk/>
            <pc:sldMk cId="525752733" sldId="258"/>
            <ac:picMk id="24" creationId="{7CA8DEB1-18D5-C0B4-4488-DF236439E882}"/>
          </ac:picMkLst>
        </pc:picChg>
        <pc:picChg chg="add mod">
          <ac:chgData name="Leonie Smith" userId="fed1330f33f5650e" providerId="LiveId" clId="{5C04E3A3-9240-4FC9-9077-96B45A72E1FB}" dt="2023-08-24T07:01:29.856" v="125"/>
          <ac:picMkLst>
            <pc:docMk/>
            <pc:sldMk cId="525752733" sldId="258"/>
            <ac:picMk id="25" creationId="{320351C7-BE09-D83D-69B8-BD283F6121A0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32:05.542" v="30"/>
        <pc:sldMkLst>
          <pc:docMk/>
          <pc:sldMk cId="2044568653" sldId="281"/>
        </pc:sldMkLst>
        <pc:picChg chg="add del mod">
          <ac:chgData name="Leonie Smith" userId="fed1330f33f5650e" providerId="LiveId" clId="{5C04E3A3-9240-4FC9-9077-96B45A72E1FB}" dt="2023-08-24T06:31:38.200" v="26"/>
          <ac:picMkLst>
            <pc:docMk/>
            <pc:sldMk cId="2044568653" sldId="281"/>
            <ac:picMk id="7" creationId="{29BC6717-53F4-1B18-68F0-264DD890FD0A}"/>
          </ac:picMkLst>
        </pc:picChg>
        <pc:picChg chg="add del mod">
          <ac:chgData name="Leonie Smith" userId="fed1330f33f5650e" providerId="LiveId" clId="{5C04E3A3-9240-4FC9-9077-96B45A72E1FB}" dt="2023-08-24T06:31:47.712" v="27"/>
          <ac:picMkLst>
            <pc:docMk/>
            <pc:sldMk cId="2044568653" sldId="281"/>
            <ac:picMk id="10" creationId="{C0C5C4EC-38AD-6654-F7D4-6B0A3BBCFB82}"/>
          </ac:picMkLst>
        </pc:picChg>
        <pc:picChg chg="add del mod">
          <ac:chgData name="Leonie Smith" userId="fed1330f33f5650e" providerId="LiveId" clId="{5C04E3A3-9240-4FC9-9077-96B45A72E1FB}" dt="2023-08-24T06:31:49.955" v="29"/>
          <ac:picMkLst>
            <pc:docMk/>
            <pc:sldMk cId="2044568653" sldId="281"/>
            <ac:picMk id="11" creationId="{7B95672C-D65D-DA74-F5BF-318C6920D111}"/>
          </ac:picMkLst>
        </pc:picChg>
        <pc:picChg chg="add del mod ord">
          <ac:chgData name="Leonie Smith" userId="fed1330f33f5650e" providerId="LiveId" clId="{5C04E3A3-9240-4FC9-9077-96B45A72E1FB}" dt="2023-08-24T06:32:05.542" v="30"/>
          <ac:picMkLst>
            <pc:docMk/>
            <pc:sldMk cId="2044568653" sldId="281"/>
            <ac:picMk id="14" creationId="{7FC46759-F6EE-9B44-EB1A-810DD507971C}"/>
          </ac:picMkLst>
        </pc:picChg>
        <pc:picChg chg="add mod">
          <ac:chgData name="Leonie Smith" userId="fed1330f33f5650e" providerId="LiveId" clId="{5C04E3A3-9240-4FC9-9077-96B45A72E1FB}" dt="2023-08-24T06:32:05.542" v="30"/>
          <ac:picMkLst>
            <pc:docMk/>
            <pc:sldMk cId="2044568653" sldId="281"/>
            <ac:picMk id="15" creationId="{24E06EF6-D335-F287-E1FB-59C69089D5A9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36:16.378" v="34"/>
        <pc:sldMkLst>
          <pc:docMk/>
          <pc:sldMk cId="3681266347" sldId="282"/>
        </pc:sldMkLst>
        <pc:picChg chg="add del mod">
          <ac:chgData name="Leonie Smith" userId="fed1330f33f5650e" providerId="LiveId" clId="{5C04E3A3-9240-4FC9-9077-96B45A72E1FB}" dt="2023-08-24T06:36:04.667" v="33"/>
          <ac:picMkLst>
            <pc:docMk/>
            <pc:sldMk cId="3681266347" sldId="282"/>
            <ac:picMk id="6" creationId="{0D399926-7DA9-538F-1223-3BC87E2200E1}"/>
          </ac:picMkLst>
        </pc:picChg>
        <pc:picChg chg="add del mod">
          <ac:chgData name="Leonie Smith" userId="fed1330f33f5650e" providerId="LiveId" clId="{5C04E3A3-9240-4FC9-9077-96B45A72E1FB}" dt="2023-08-24T06:36:16.378" v="34"/>
          <ac:picMkLst>
            <pc:docMk/>
            <pc:sldMk cId="3681266347" sldId="282"/>
            <ac:picMk id="10" creationId="{B763963C-B27D-DFE1-3162-11882577D15F}"/>
          </ac:picMkLst>
        </pc:picChg>
        <pc:picChg chg="add mod">
          <ac:chgData name="Leonie Smith" userId="fed1330f33f5650e" providerId="LiveId" clId="{5C04E3A3-9240-4FC9-9077-96B45A72E1FB}" dt="2023-08-24T06:36:16.378" v="34"/>
          <ac:picMkLst>
            <pc:docMk/>
            <pc:sldMk cId="3681266347" sldId="282"/>
            <ac:picMk id="11" creationId="{F7880FA2-19BD-C669-25B4-75B09C65B208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38:47.686" v="44"/>
        <pc:sldMkLst>
          <pc:docMk/>
          <pc:sldMk cId="26953390" sldId="283"/>
        </pc:sldMkLst>
        <pc:picChg chg="add del mod">
          <ac:chgData name="Leonie Smith" userId="fed1330f33f5650e" providerId="LiveId" clId="{5C04E3A3-9240-4FC9-9077-96B45A72E1FB}" dt="2023-08-24T06:37:52.040" v="37"/>
          <ac:picMkLst>
            <pc:docMk/>
            <pc:sldMk cId="26953390" sldId="283"/>
            <ac:picMk id="6" creationId="{AD550717-1478-151C-417E-962F5276AEE8}"/>
          </ac:picMkLst>
        </pc:picChg>
        <pc:picChg chg="add del mod">
          <ac:chgData name="Leonie Smith" userId="fed1330f33f5650e" providerId="LiveId" clId="{5C04E3A3-9240-4FC9-9077-96B45A72E1FB}" dt="2023-08-24T06:38:00.440" v="38"/>
          <ac:picMkLst>
            <pc:docMk/>
            <pc:sldMk cId="26953390" sldId="283"/>
            <ac:picMk id="9" creationId="{0DD8A288-D5BA-B95D-6966-F8271C945AE9}"/>
          </ac:picMkLst>
        </pc:picChg>
        <pc:picChg chg="add del mod">
          <ac:chgData name="Leonie Smith" userId="fed1330f33f5650e" providerId="LiveId" clId="{5C04E3A3-9240-4FC9-9077-96B45A72E1FB}" dt="2023-08-24T06:38:02.952" v="40"/>
          <ac:picMkLst>
            <pc:docMk/>
            <pc:sldMk cId="26953390" sldId="283"/>
            <ac:picMk id="10" creationId="{E14196A0-6A1C-CE81-6963-B976877B6362}"/>
          </ac:picMkLst>
        </pc:picChg>
        <pc:picChg chg="add del mod ord">
          <ac:chgData name="Leonie Smith" userId="fed1330f33f5650e" providerId="LiveId" clId="{5C04E3A3-9240-4FC9-9077-96B45A72E1FB}" dt="2023-08-24T06:38:18.500" v="41"/>
          <ac:picMkLst>
            <pc:docMk/>
            <pc:sldMk cId="26953390" sldId="283"/>
            <ac:picMk id="13" creationId="{24AE3627-32E8-796F-A16F-37B32F70476F}"/>
          </ac:picMkLst>
        </pc:picChg>
        <pc:picChg chg="add del mod">
          <ac:chgData name="Leonie Smith" userId="fed1330f33f5650e" providerId="LiveId" clId="{5C04E3A3-9240-4FC9-9077-96B45A72E1FB}" dt="2023-08-24T06:38:32.148" v="43"/>
          <ac:picMkLst>
            <pc:docMk/>
            <pc:sldMk cId="26953390" sldId="283"/>
            <ac:picMk id="14" creationId="{ECE75B44-BA13-C6CA-F908-3B83FE68B153}"/>
          </ac:picMkLst>
        </pc:picChg>
        <pc:picChg chg="add del mod ord">
          <ac:chgData name="Leonie Smith" userId="fed1330f33f5650e" providerId="LiveId" clId="{5C04E3A3-9240-4FC9-9077-96B45A72E1FB}" dt="2023-08-24T06:38:47.686" v="44"/>
          <ac:picMkLst>
            <pc:docMk/>
            <pc:sldMk cId="26953390" sldId="283"/>
            <ac:picMk id="18" creationId="{0BA5F759-8960-7ABF-EEAD-EE8EC121C79B}"/>
          </ac:picMkLst>
        </pc:picChg>
        <pc:picChg chg="add mod">
          <ac:chgData name="Leonie Smith" userId="fed1330f33f5650e" providerId="LiveId" clId="{5C04E3A3-9240-4FC9-9077-96B45A72E1FB}" dt="2023-08-24T06:38:47.686" v="44"/>
          <ac:picMkLst>
            <pc:docMk/>
            <pc:sldMk cId="26953390" sldId="283"/>
            <ac:picMk id="19" creationId="{7EE21B58-FD15-9B7B-5A31-A1FD22744755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40:46.116" v="60"/>
        <pc:sldMkLst>
          <pc:docMk/>
          <pc:sldMk cId="2342427813" sldId="285"/>
        </pc:sldMkLst>
        <pc:picChg chg="add del mod">
          <ac:chgData name="Leonie Smith" userId="fed1330f33f5650e" providerId="LiveId" clId="{5C04E3A3-9240-4FC9-9077-96B45A72E1FB}" dt="2023-08-24T06:39:26.096" v="47"/>
          <ac:picMkLst>
            <pc:docMk/>
            <pc:sldMk cId="2342427813" sldId="285"/>
            <ac:picMk id="6" creationId="{63E17932-310D-72B4-7694-FAB61C0BFD2C}"/>
          </ac:picMkLst>
        </pc:picChg>
        <pc:picChg chg="add del mod">
          <ac:chgData name="Leonie Smith" userId="fed1330f33f5650e" providerId="LiveId" clId="{5C04E3A3-9240-4FC9-9077-96B45A72E1FB}" dt="2023-08-24T06:39:38.226" v="48"/>
          <ac:picMkLst>
            <pc:docMk/>
            <pc:sldMk cId="2342427813" sldId="285"/>
            <ac:picMk id="9" creationId="{1B886864-CA77-F940-16BF-859041563D6C}"/>
          </ac:picMkLst>
        </pc:picChg>
        <pc:picChg chg="add del mod">
          <ac:chgData name="Leonie Smith" userId="fed1330f33f5650e" providerId="LiveId" clId="{5C04E3A3-9240-4FC9-9077-96B45A72E1FB}" dt="2023-08-24T06:39:39.905" v="50"/>
          <ac:picMkLst>
            <pc:docMk/>
            <pc:sldMk cId="2342427813" sldId="285"/>
            <ac:picMk id="10" creationId="{A548D0BA-0402-B863-5235-9E579ADAADD7}"/>
          </ac:picMkLst>
        </pc:picChg>
        <pc:picChg chg="add del mod ord">
          <ac:chgData name="Leonie Smith" userId="fed1330f33f5650e" providerId="LiveId" clId="{5C04E3A3-9240-4FC9-9077-96B45A72E1FB}" dt="2023-08-24T06:39:51.923" v="51"/>
          <ac:picMkLst>
            <pc:docMk/>
            <pc:sldMk cId="2342427813" sldId="285"/>
            <ac:picMk id="13" creationId="{57B54580-EB65-B308-D1E5-4F4BCDB853C9}"/>
          </ac:picMkLst>
        </pc:picChg>
        <pc:picChg chg="add del mod">
          <ac:chgData name="Leonie Smith" userId="fed1330f33f5650e" providerId="LiveId" clId="{5C04E3A3-9240-4FC9-9077-96B45A72E1FB}" dt="2023-08-24T06:39:53.749" v="53"/>
          <ac:picMkLst>
            <pc:docMk/>
            <pc:sldMk cId="2342427813" sldId="285"/>
            <ac:picMk id="14" creationId="{CCA19FCB-8E4D-A4A4-D4E6-6E0E05797908}"/>
          </ac:picMkLst>
        </pc:picChg>
        <pc:picChg chg="add del mod ord">
          <ac:chgData name="Leonie Smith" userId="fed1330f33f5650e" providerId="LiveId" clId="{5C04E3A3-9240-4FC9-9077-96B45A72E1FB}" dt="2023-08-24T06:39:57.723" v="54"/>
          <ac:picMkLst>
            <pc:docMk/>
            <pc:sldMk cId="2342427813" sldId="285"/>
            <ac:picMk id="17" creationId="{5AA1ED32-8AF5-530F-C447-ED64E552229B}"/>
          </ac:picMkLst>
        </pc:picChg>
        <pc:picChg chg="add del mod">
          <ac:chgData name="Leonie Smith" userId="fed1330f33f5650e" providerId="LiveId" clId="{5C04E3A3-9240-4FC9-9077-96B45A72E1FB}" dt="2023-08-24T06:39:59.118" v="56"/>
          <ac:picMkLst>
            <pc:docMk/>
            <pc:sldMk cId="2342427813" sldId="285"/>
            <ac:picMk id="18" creationId="{D61BB6BD-4E5C-03B9-3BD4-8B23BBBDF25C}"/>
          </ac:picMkLst>
        </pc:picChg>
        <pc:picChg chg="add del mod ord">
          <ac:chgData name="Leonie Smith" userId="fed1330f33f5650e" providerId="LiveId" clId="{5C04E3A3-9240-4FC9-9077-96B45A72E1FB}" dt="2023-08-24T06:40:18.687" v="57"/>
          <ac:picMkLst>
            <pc:docMk/>
            <pc:sldMk cId="2342427813" sldId="285"/>
            <ac:picMk id="21" creationId="{A9910849-0D49-FE6A-AA59-5574DD59FB2D}"/>
          </ac:picMkLst>
        </pc:picChg>
        <pc:picChg chg="add del mod">
          <ac:chgData name="Leonie Smith" userId="fed1330f33f5650e" providerId="LiveId" clId="{5C04E3A3-9240-4FC9-9077-96B45A72E1FB}" dt="2023-08-24T06:40:26.437" v="59"/>
          <ac:picMkLst>
            <pc:docMk/>
            <pc:sldMk cId="2342427813" sldId="285"/>
            <ac:picMk id="22" creationId="{7EBEC08C-C0FD-A988-0977-4B01D9EA9B7E}"/>
          </ac:picMkLst>
        </pc:picChg>
        <pc:picChg chg="add del mod ord">
          <ac:chgData name="Leonie Smith" userId="fed1330f33f5650e" providerId="LiveId" clId="{5C04E3A3-9240-4FC9-9077-96B45A72E1FB}" dt="2023-08-24T06:40:46.116" v="60"/>
          <ac:picMkLst>
            <pc:docMk/>
            <pc:sldMk cId="2342427813" sldId="285"/>
            <ac:picMk id="26" creationId="{ABAA11C3-8A32-F4B2-FAB9-29C62D937B10}"/>
          </ac:picMkLst>
        </pc:picChg>
        <pc:picChg chg="add mod">
          <ac:chgData name="Leonie Smith" userId="fed1330f33f5650e" providerId="LiveId" clId="{5C04E3A3-9240-4FC9-9077-96B45A72E1FB}" dt="2023-08-24T06:40:46.116" v="60"/>
          <ac:picMkLst>
            <pc:docMk/>
            <pc:sldMk cId="2342427813" sldId="285"/>
            <ac:picMk id="27" creationId="{3978FEB7-FAEF-0980-5CB8-73E4622AD1D7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45:35.092" v="79"/>
        <pc:sldMkLst>
          <pc:docMk/>
          <pc:sldMk cId="2223752114" sldId="286"/>
        </pc:sldMkLst>
        <pc:picChg chg="add del mod">
          <ac:chgData name="Leonie Smith" userId="fed1330f33f5650e" providerId="LiveId" clId="{5C04E3A3-9240-4FC9-9077-96B45A72E1FB}" dt="2023-08-24T06:41:24.891" v="63"/>
          <ac:picMkLst>
            <pc:docMk/>
            <pc:sldMk cId="2223752114" sldId="286"/>
            <ac:picMk id="6" creationId="{72DE31AC-B301-5E09-1503-577E3327C669}"/>
          </ac:picMkLst>
        </pc:picChg>
        <pc:picChg chg="add del mod">
          <ac:chgData name="Leonie Smith" userId="fed1330f33f5650e" providerId="LiveId" clId="{5C04E3A3-9240-4FC9-9077-96B45A72E1FB}" dt="2023-08-24T06:41:39.080" v="64"/>
          <ac:picMkLst>
            <pc:docMk/>
            <pc:sldMk cId="2223752114" sldId="286"/>
            <ac:picMk id="9" creationId="{68DC5782-CF79-BDDB-8BF2-D732D8BF488D}"/>
          </ac:picMkLst>
        </pc:picChg>
        <pc:picChg chg="add del mod">
          <ac:chgData name="Leonie Smith" userId="fed1330f33f5650e" providerId="LiveId" clId="{5C04E3A3-9240-4FC9-9077-96B45A72E1FB}" dt="2023-08-24T06:41:40.344" v="66"/>
          <ac:picMkLst>
            <pc:docMk/>
            <pc:sldMk cId="2223752114" sldId="286"/>
            <ac:picMk id="10" creationId="{EC089F51-3299-28AD-4C5A-1681AA4393AA}"/>
          </ac:picMkLst>
        </pc:picChg>
        <pc:picChg chg="add del mod ord">
          <ac:chgData name="Leonie Smith" userId="fed1330f33f5650e" providerId="LiveId" clId="{5C04E3A3-9240-4FC9-9077-96B45A72E1FB}" dt="2023-08-24T06:41:56.390" v="67"/>
          <ac:picMkLst>
            <pc:docMk/>
            <pc:sldMk cId="2223752114" sldId="286"/>
            <ac:picMk id="13" creationId="{D95C3F65-109F-B53C-605A-EEA3438030C9}"/>
          </ac:picMkLst>
        </pc:picChg>
        <pc:picChg chg="add del mod">
          <ac:chgData name="Leonie Smith" userId="fed1330f33f5650e" providerId="LiveId" clId="{5C04E3A3-9240-4FC9-9077-96B45A72E1FB}" dt="2023-08-24T06:43:24.089" v="69"/>
          <ac:picMkLst>
            <pc:docMk/>
            <pc:sldMk cId="2223752114" sldId="286"/>
            <ac:picMk id="14" creationId="{FA9D7FD1-0735-C5CC-DCEF-863DBA0BF9EA}"/>
          </ac:picMkLst>
        </pc:picChg>
        <pc:picChg chg="add del mod ord">
          <ac:chgData name="Leonie Smith" userId="fed1330f33f5650e" providerId="LiveId" clId="{5C04E3A3-9240-4FC9-9077-96B45A72E1FB}" dt="2023-08-24T06:43:37.765" v="70"/>
          <ac:picMkLst>
            <pc:docMk/>
            <pc:sldMk cId="2223752114" sldId="286"/>
            <ac:picMk id="19" creationId="{C36D8E62-A382-5014-DB78-3863671F0ED7}"/>
          </ac:picMkLst>
        </pc:picChg>
        <pc:picChg chg="add del mod">
          <ac:chgData name="Leonie Smith" userId="fed1330f33f5650e" providerId="LiveId" clId="{5C04E3A3-9240-4FC9-9077-96B45A72E1FB}" dt="2023-08-24T06:43:39.934" v="72"/>
          <ac:picMkLst>
            <pc:docMk/>
            <pc:sldMk cId="2223752114" sldId="286"/>
            <ac:picMk id="20" creationId="{2D7AA062-0846-AD56-734C-D2FA154AFAF5}"/>
          </ac:picMkLst>
        </pc:picChg>
        <pc:picChg chg="add del mod ord">
          <ac:chgData name="Leonie Smith" userId="fed1330f33f5650e" providerId="LiveId" clId="{5C04E3A3-9240-4FC9-9077-96B45A72E1FB}" dt="2023-08-24T06:43:56.136" v="73"/>
          <ac:picMkLst>
            <pc:docMk/>
            <pc:sldMk cId="2223752114" sldId="286"/>
            <ac:picMk id="23" creationId="{EDF1852D-B3F5-276E-4843-63E3901D0B4D}"/>
          </ac:picMkLst>
        </pc:picChg>
        <pc:picChg chg="add del mod">
          <ac:chgData name="Leonie Smith" userId="fed1330f33f5650e" providerId="LiveId" clId="{5C04E3A3-9240-4FC9-9077-96B45A72E1FB}" dt="2023-08-24T06:44:24.869" v="75"/>
          <ac:picMkLst>
            <pc:docMk/>
            <pc:sldMk cId="2223752114" sldId="286"/>
            <ac:picMk id="24" creationId="{6EDB5617-3F2F-E92D-337A-54642BF8DC09}"/>
          </ac:picMkLst>
        </pc:picChg>
        <pc:picChg chg="add del mod ord">
          <ac:chgData name="Leonie Smith" userId="fed1330f33f5650e" providerId="LiveId" clId="{5C04E3A3-9240-4FC9-9077-96B45A72E1FB}" dt="2023-08-24T06:44:40.749" v="76"/>
          <ac:picMkLst>
            <pc:docMk/>
            <pc:sldMk cId="2223752114" sldId="286"/>
            <ac:picMk id="29" creationId="{2B5B9BD0-FD12-C086-7289-756F63D51653}"/>
          </ac:picMkLst>
        </pc:picChg>
        <pc:picChg chg="add del mod">
          <ac:chgData name="Leonie Smith" userId="fed1330f33f5650e" providerId="LiveId" clId="{5C04E3A3-9240-4FC9-9077-96B45A72E1FB}" dt="2023-08-24T06:45:19.467" v="78"/>
          <ac:picMkLst>
            <pc:docMk/>
            <pc:sldMk cId="2223752114" sldId="286"/>
            <ac:picMk id="30" creationId="{FAF597FD-DD87-F43D-30D4-E1615DE83E2C}"/>
          </ac:picMkLst>
        </pc:picChg>
        <pc:picChg chg="add del mod ord">
          <ac:chgData name="Leonie Smith" userId="fed1330f33f5650e" providerId="LiveId" clId="{5C04E3A3-9240-4FC9-9077-96B45A72E1FB}" dt="2023-08-24T06:45:35.092" v="79"/>
          <ac:picMkLst>
            <pc:docMk/>
            <pc:sldMk cId="2223752114" sldId="286"/>
            <ac:picMk id="34" creationId="{243F98C9-BD44-E979-D32B-38C9E7A85DB7}"/>
          </ac:picMkLst>
        </pc:picChg>
        <pc:picChg chg="add mod">
          <ac:chgData name="Leonie Smith" userId="fed1330f33f5650e" providerId="LiveId" clId="{5C04E3A3-9240-4FC9-9077-96B45A72E1FB}" dt="2023-08-24T06:45:35.092" v="79"/>
          <ac:picMkLst>
            <pc:docMk/>
            <pc:sldMk cId="2223752114" sldId="286"/>
            <ac:picMk id="35" creationId="{E9FC7AE3-6D00-3BCE-FC01-D7CED63C5281}"/>
          </ac:picMkLst>
        </pc:picChg>
      </pc:sldChg>
      <pc:sldChg chg="addSp modSp">
        <pc:chgData name="Leonie Smith" userId="fed1330f33f5650e" providerId="LiveId" clId="{5C04E3A3-9240-4FC9-9077-96B45A72E1FB}" dt="2023-08-24T06:47:44.279" v="80"/>
        <pc:sldMkLst>
          <pc:docMk/>
          <pc:sldMk cId="680484570" sldId="287"/>
        </pc:sldMkLst>
        <pc:picChg chg="add mod">
          <ac:chgData name="Leonie Smith" userId="fed1330f33f5650e" providerId="LiveId" clId="{5C04E3A3-9240-4FC9-9077-96B45A72E1FB}" dt="2023-08-24T06:47:44.279" v="80"/>
          <ac:picMkLst>
            <pc:docMk/>
            <pc:sldMk cId="680484570" sldId="287"/>
            <ac:picMk id="6" creationId="{E1CD5C1A-C82B-7FE7-CC64-02DE354DE61B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48:52.854" v="84"/>
        <pc:sldMkLst>
          <pc:docMk/>
          <pc:sldMk cId="1206678836" sldId="289"/>
        </pc:sldMkLst>
        <pc:picChg chg="add del mod">
          <ac:chgData name="Leonie Smith" userId="fed1330f33f5650e" providerId="LiveId" clId="{5C04E3A3-9240-4FC9-9077-96B45A72E1FB}" dt="2023-08-24T06:48:37.641" v="83"/>
          <ac:picMkLst>
            <pc:docMk/>
            <pc:sldMk cId="1206678836" sldId="289"/>
            <ac:picMk id="6" creationId="{BEC2609F-51E6-DD18-52BC-A617324D36F3}"/>
          </ac:picMkLst>
        </pc:picChg>
        <pc:picChg chg="add del mod">
          <ac:chgData name="Leonie Smith" userId="fed1330f33f5650e" providerId="LiveId" clId="{5C04E3A3-9240-4FC9-9077-96B45A72E1FB}" dt="2023-08-24T06:48:52.854" v="84"/>
          <ac:picMkLst>
            <pc:docMk/>
            <pc:sldMk cId="1206678836" sldId="289"/>
            <ac:picMk id="12" creationId="{84BE6E51-F97B-27F0-1408-F83F9101E84C}"/>
          </ac:picMkLst>
        </pc:picChg>
        <pc:picChg chg="add mod">
          <ac:chgData name="Leonie Smith" userId="fed1330f33f5650e" providerId="LiveId" clId="{5C04E3A3-9240-4FC9-9077-96B45A72E1FB}" dt="2023-08-24T06:48:52.854" v="84"/>
          <ac:picMkLst>
            <pc:docMk/>
            <pc:sldMk cId="1206678836" sldId="289"/>
            <ac:picMk id="13" creationId="{D730DE29-3A3C-9F3B-4440-D011F02EEB36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52:36.815" v="88"/>
        <pc:sldMkLst>
          <pc:docMk/>
          <pc:sldMk cId="3289899634" sldId="290"/>
        </pc:sldMkLst>
        <pc:picChg chg="add del mod">
          <ac:chgData name="Leonie Smith" userId="fed1330f33f5650e" providerId="LiveId" clId="{5C04E3A3-9240-4FC9-9077-96B45A72E1FB}" dt="2023-08-24T06:52:15.786" v="87"/>
          <ac:picMkLst>
            <pc:docMk/>
            <pc:sldMk cId="3289899634" sldId="290"/>
            <ac:picMk id="9" creationId="{4E97673B-3BFE-BAFE-5495-798F10EFCFBF}"/>
          </ac:picMkLst>
        </pc:picChg>
        <pc:picChg chg="add del mod">
          <ac:chgData name="Leonie Smith" userId="fed1330f33f5650e" providerId="LiveId" clId="{5C04E3A3-9240-4FC9-9077-96B45A72E1FB}" dt="2023-08-24T06:52:36.815" v="88"/>
          <ac:picMkLst>
            <pc:docMk/>
            <pc:sldMk cId="3289899634" sldId="290"/>
            <ac:picMk id="13" creationId="{67DD92B9-8F39-6BF1-DF85-9BD4ABAFCB35}"/>
          </ac:picMkLst>
        </pc:picChg>
        <pc:picChg chg="add mod">
          <ac:chgData name="Leonie Smith" userId="fed1330f33f5650e" providerId="LiveId" clId="{5C04E3A3-9240-4FC9-9077-96B45A72E1FB}" dt="2023-08-24T06:52:36.815" v="88"/>
          <ac:picMkLst>
            <pc:docMk/>
            <pc:sldMk cId="3289899634" sldId="290"/>
            <ac:picMk id="14" creationId="{A6DC6AF1-9EEE-4AAE-2E05-D349AF118154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55:49.035" v="98"/>
        <pc:sldMkLst>
          <pc:docMk/>
          <pc:sldMk cId="1272472953" sldId="293"/>
        </pc:sldMkLst>
        <pc:picChg chg="add del mod">
          <ac:chgData name="Leonie Smith" userId="fed1330f33f5650e" providerId="LiveId" clId="{5C04E3A3-9240-4FC9-9077-96B45A72E1FB}" dt="2023-08-24T06:54:53.749" v="91"/>
          <ac:picMkLst>
            <pc:docMk/>
            <pc:sldMk cId="1272472953" sldId="293"/>
            <ac:picMk id="10" creationId="{BADD0ACB-52E0-F992-55E3-61B773A5BD5D}"/>
          </ac:picMkLst>
        </pc:picChg>
        <pc:picChg chg="add del mod">
          <ac:chgData name="Leonie Smith" userId="fed1330f33f5650e" providerId="LiveId" clId="{5C04E3A3-9240-4FC9-9077-96B45A72E1FB}" dt="2023-08-24T06:55:03.848" v="92"/>
          <ac:picMkLst>
            <pc:docMk/>
            <pc:sldMk cId="1272472953" sldId="293"/>
            <ac:picMk id="15" creationId="{A13A0790-6891-F1A0-7D9F-679EB87F3492}"/>
          </ac:picMkLst>
        </pc:picChg>
        <pc:picChg chg="add del mod">
          <ac:chgData name="Leonie Smith" userId="fed1330f33f5650e" providerId="LiveId" clId="{5C04E3A3-9240-4FC9-9077-96B45A72E1FB}" dt="2023-08-24T06:55:18.404" v="94"/>
          <ac:picMkLst>
            <pc:docMk/>
            <pc:sldMk cId="1272472953" sldId="293"/>
            <ac:picMk id="16" creationId="{85C96CA8-7A22-0194-B963-4385060B0027}"/>
          </ac:picMkLst>
        </pc:picChg>
        <pc:picChg chg="add del mod ord">
          <ac:chgData name="Leonie Smith" userId="fed1330f33f5650e" providerId="LiveId" clId="{5C04E3A3-9240-4FC9-9077-96B45A72E1FB}" dt="2023-08-24T06:55:28.593" v="95"/>
          <ac:picMkLst>
            <pc:docMk/>
            <pc:sldMk cId="1272472953" sldId="293"/>
            <ac:picMk id="21" creationId="{3BA2A660-213F-1141-1C79-BB98DD7237EB}"/>
          </ac:picMkLst>
        </pc:picChg>
        <pc:picChg chg="add del mod">
          <ac:chgData name="Leonie Smith" userId="fed1330f33f5650e" providerId="LiveId" clId="{5C04E3A3-9240-4FC9-9077-96B45A72E1FB}" dt="2023-08-24T06:55:37.924" v="97"/>
          <ac:picMkLst>
            <pc:docMk/>
            <pc:sldMk cId="1272472953" sldId="293"/>
            <ac:picMk id="22" creationId="{F26FA0F7-5FA4-94DF-F907-94A7C646D7A0}"/>
          </ac:picMkLst>
        </pc:picChg>
        <pc:picChg chg="add del mod ord">
          <ac:chgData name="Leonie Smith" userId="fed1330f33f5650e" providerId="LiveId" clId="{5C04E3A3-9240-4FC9-9077-96B45A72E1FB}" dt="2023-08-24T06:55:49.035" v="98"/>
          <ac:picMkLst>
            <pc:docMk/>
            <pc:sldMk cId="1272472953" sldId="293"/>
            <ac:picMk id="26" creationId="{11DFF7B4-CE16-E7B6-6435-639684D6DF97}"/>
          </ac:picMkLst>
        </pc:picChg>
        <pc:picChg chg="add mod">
          <ac:chgData name="Leonie Smith" userId="fed1330f33f5650e" providerId="LiveId" clId="{5C04E3A3-9240-4FC9-9077-96B45A72E1FB}" dt="2023-08-24T06:55:49.035" v="98"/>
          <ac:picMkLst>
            <pc:docMk/>
            <pc:sldMk cId="1272472953" sldId="293"/>
            <ac:picMk id="27" creationId="{1E89E1F5-1B11-580D-3DD2-07984BB3308C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58:40.622" v="111"/>
        <pc:sldMkLst>
          <pc:docMk/>
          <pc:sldMk cId="3592805693" sldId="294"/>
        </pc:sldMkLst>
        <pc:picChg chg="add del mod">
          <ac:chgData name="Leonie Smith" userId="fed1330f33f5650e" providerId="LiveId" clId="{5C04E3A3-9240-4FC9-9077-96B45A72E1FB}" dt="2023-08-24T06:57:57.806" v="101"/>
          <ac:picMkLst>
            <pc:docMk/>
            <pc:sldMk cId="3592805693" sldId="294"/>
            <ac:picMk id="9" creationId="{47256F56-2D2C-C9E4-399D-CB631067D1A9}"/>
          </ac:picMkLst>
        </pc:picChg>
        <pc:picChg chg="add del mod">
          <ac:chgData name="Leonie Smith" userId="fed1330f33f5650e" providerId="LiveId" clId="{5C04E3A3-9240-4FC9-9077-96B45A72E1FB}" dt="2023-08-24T06:58:08.103" v="102"/>
          <ac:picMkLst>
            <pc:docMk/>
            <pc:sldMk cId="3592805693" sldId="294"/>
            <ac:picMk id="12" creationId="{2B1D9D02-B065-23CC-E481-E1CA545DD8C6}"/>
          </ac:picMkLst>
        </pc:picChg>
        <pc:picChg chg="add del mod">
          <ac:chgData name="Leonie Smith" userId="fed1330f33f5650e" providerId="LiveId" clId="{5C04E3A3-9240-4FC9-9077-96B45A72E1FB}" dt="2023-08-24T06:58:09.490" v="104"/>
          <ac:picMkLst>
            <pc:docMk/>
            <pc:sldMk cId="3592805693" sldId="294"/>
            <ac:picMk id="13" creationId="{4B28A719-408E-8DE3-824A-96F4D342B5F7}"/>
          </ac:picMkLst>
        </pc:picChg>
        <pc:picChg chg="add del mod ord">
          <ac:chgData name="Leonie Smith" userId="fed1330f33f5650e" providerId="LiveId" clId="{5C04E3A3-9240-4FC9-9077-96B45A72E1FB}" dt="2023-08-24T06:58:17.383" v="105"/>
          <ac:picMkLst>
            <pc:docMk/>
            <pc:sldMk cId="3592805693" sldId="294"/>
            <ac:picMk id="16" creationId="{3E4E2F62-F43B-D00E-E0AA-83AA8C5D5E63}"/>
          </ac:picMkLst>
        </pc:picChg>
        <pc:picChg chg="add del mod">
          <ac:chgData name="Leonie Smith" userId="fed1330f33f5650e" providerId="LiveId" clId="{5C04E3A3-9240-4FC9-9077-96B45A72E1FB}" dt="2023-08-24T06:58:18.758" v="107"/>
          <ac:picMkLst>
            <pc:docMk/>
            <pc:sldMk cId="3592805693" sldId="294"/>
            <ac:picMk id="17" creationId="{52251B35-324B-42F2-21B3-C1D83EEEA469}"/>
          </ac:picMkLst>
        </pc:picChg>
        <pc:picChg chg="add del mod ord">
          <ac:chgData name="Leonie Smith" userId="fed1330f33f5650e" providerId="LiveId" clId="{5C04E3A3-9240-4FC9-9077-96B45A72E1FB}" dt="2023-08-24T06:58:23.657" v="108"/>
          <ac:picMkLst>
            <pc:docMk/>
            <pc:sldMk cId="3592805693" sldId="294"/>
            <ac:picMk id="20" creationId="{AE0B1DE9-4591-5FF3-E6C0-FDA835B4005B}"/>
          </ac:picMkLst>
        </pc:picChg>
        <pc:picChg chg="add del mod">
          <ac:chgData name="Leonie Smith" userId="fed1330f33f5650e" providerId="LiveId" clId="{5C04E3A3-9240-4FC9-9077-96B45A72E1FB}" dt="2023-08-24T06:58:24.967" v="110"/>
          <ac:picMkLst>
            <pc:docMk/>
            <pc:sldMk cId="3592805693" sldId="294"/>
            <ac:picMk id="21" creationId="{5ED0302F-0AC3-D247-83FA-7C7727D12C7D}"/>
          </ac:picMkLst>
        </pc:picChg>
        <pc:picChg chg="add del mod ord">
          <ac:chgData name="Leonie Smith" userId="fed1330f33f5650e" providerId="LiveId" clId="{5C04E3A3-9240-4FC9-9077-96B45A72E1FB}" dt="2023-08-24T06:58:40.622" v="111"/>
          <ac:picMkLst>
            <pc:docMk/>
            <pc:sldMk cId="3592805693" sldId="294"/>
            <ac:picMk id="24" creationId="{A240F953-0DB4-22E1-450A-480AA7407575}"/>
          </ac:picMkLst>
        </pc:picChg>
        <pc:picChg chg="add mod">
          <ac:chgData name="Leonie Smith" userId="fed1330f33f5650e" providerId="LiveId" clId="{5C04E3A3-9240-4FC9-9077-96B45A72E1FB}" dt="2023-08-24T06:58:40.622" v="111"/>
          <ac:picMkLst>
            <pc:docMk/>
            <pc:sldMk cId="3592805693" sldId="294"/>
            <ac:picMk id="25" creationId="{28575196-1716-507F-B420-DD47CE906159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7:00:33.003" v="119"/>
        <pc:sldMkLst>
          <pc:docMk/>
          <pc:sldMk cId="105009278" sldId="296"/>
        </pc:sldMkLst>
        <pc:picChg chg="add del mod">
          <ac:chgData name="Leonie Smith" userId="fed1330f33f5650e" providerId="LiveId" clId="{5C04E3A3-9240-4FC9-9077-96B45A72E1FB}" dt="2023-08-24T07:00:20.943" v="118"/>
          <ac:picMkLst>
            <pc:docMk/>
            <pc:sldMk cId="105009278" sldId="296"/>
            <ac:picMk id="7" creationId="{D744BF2D-D274-F833-4517-33757EB4E733}"/>
          </ac:picMkLst>
        </pc:picChg>
        <pc:picChg chg="add del mod">
          <ac:chgData name="Leonie Smith" userId="fed1330f33f5650e" providerId="LiveId" clId="{5C04E3A3-9240-4FC9-9077-96B45A72E1FB}" dt="2023-08-24T07:00:33.003" v="119"/>
          <ac:picMkLst>
            <pc:docMk/>
            <pc:sldMk cId="105009278" sldId="296"/>
            <ac:picMk id="10" creationId="{FE37D1FE-112F-AB40-147E-736FE7C21B66}"/>
          </ac:picMkLst>
        </pc:picChg>
        <pc:picChg chg="add mod">
          <ac:chgData name="Leonie Smith" userId="fed1330f33f5650e" providerId="LiveId" clId="{5C04E3A3-9240-4FC9-9077-96B45A72E1FB}" dt="2023-08-24T07:00:33.003" v="119"/>
          <ac:picMkLst>
            <pc:docMk/>
            <pc:sldMk cId="105009278" sldId="296"/>
            <ac:picMk id="11" creationId="{58010971-FD55-8353-BD6B-894D41A42A4B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59:43.711" v="115"/>
        <pc:sldMkLst>
          <pc:docMk/>
          <pc:sldMk cId="2069662874" sldId="298"/>
        </pc:sldMkLst>
        <pc:picChg chg="add del mod">
          <ac:chgData name="Leonie Smith" userId="fed1330f33f5650e" providerId="LiveId" clId="{5C04E3A3-9240-4FC9-9077-96B45A72E1FB}" dt="2023-08-24T06:59:29.973" v="114"/>
          <ac:picMkLst>
            <pc:docMk/>
            <pc:sldMk cId="2069662874" sldId="298"/>
            <ac:picMk id="8" creationId="{D4ABA1E9-054F-23D6-5EBC-FB51FD1DFAD0}"/>
          </ac:picMkLst>
        </pc:picChg>
        <pc:picChg chg="add del mod">
          <ac:chgData name="Leonie Smith" userId="fed1330f33f5650e" providerId="LiveId" clId="{5C04E3A3-9240-4FC9-9077-96B45A72E1FB}" dt="2023-08-24T06:59:43.711" v="115"/>
          <ac:picMkLst>
            <pc:docMk/>
            <pc:sldMk cId="2069662874" sldId="298"/>
            <ac:picMk id="11" creationId="{F33C90B8-BFFE-5856-325E-7F771912D20A}"/>
          </ac:picMkLst>
        </pc:picChg>
        <pc:picChg chg="add mod">
          <ac:chgData name="Leonie Smith" userId="fed1330f33f5650e" providerId="LiveId" clId="{5C04E3A3-9240-4FC9-9077-96B45A72E1FB}" dt="2023-08-24T06:59:43.711" v="115"/>
          <ac:picMkLst>
            <pc:docMk/>
            <pc:sldMk cId="2069662874" sldId="298"/>
            <ac:picMk id="12" creationId="{7A3A80DE-E8EC-43E3-D68C-A7308C1C21AE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29:54.546" v="23"/>
        <pc:sldMkLst>
          <pc:docMk/>
          <pc:sldMk cId="2950275876" sldId="299"/>
        </pc:sldMkLst>
        <pc:picChg chg="add del mod">
          <ac:chgData name="Leonie Smith" userId="fed1330f33f5650e" providerId="LiveId" clId="{5C04E3A3-9240-4FC9-9077-96B45A72E1FB}" dt="2023-08-24T06:28:10.278" v="7"/>
          <ac:picMkLst>
            <pc:docMk/>
            <pc:sldMk cId="2950275876" sldId="299"/>
            <ac:picMk id="9" creationId="{0B95E5E9-DF62-E63B-F698-75692621BF2D}"/>
          </ac:picMkLst>
        </pc:picChg>
        <pc:picChg chg="add del mod">
          <ac:chgData name="Leonie Smith" userId="fed1330f33f5650e" providerId="LiveId" clId="{5C04E3A3-9240-4FC9-9077-96B45A72E1FB}" dt="2023-08-24T06:28:17.506" v="8"/>
          <ac:picMkLst>
            <pc:docMk/>
            <pc:sldMk cId="2950275876" sldId="299"/>
            <ac:picMk id="14" creationId="{3646EECF-896D-BF98-BFE3-BD8382CEAB8D}"/>
          </ac:picMkLst>
        </pc:picChg>
        <pc:picChg chg="add del mod">
          <ac:chgData name="Leonie Smith" userId="fed1330f33f5650e" providerId="LiveId" clId="{5C04E3A3-9240-4FC9-9077-96B45A72E1FB}" dt="2023-08-24T06:28:18.757" v="10"/>
          <ac:picMkLst>
            <pc:docMk/>
            <pc:sldMk cId="2950275876" sldId="299"/>
            <ac:picMk id="15" creationId="{7A19D3C7-0EC2-C5EF-1CE8-C223548FA7F3}"/>
          </ac:picMkLst>
        </pc:picChg>
        <pc:picChg chg="add del mod ord">
          <ac:chgData name="Leonie Smith" userId="fed1330f33f5650e" providerId="LiveId" clId="{5C04E3A3-9240-4FC9-9077-96B45A72E1FB}" dt="2023-08-24T06:28:28.964" v="11"/>
          <ac:picMkLst>
            <pc:docMk/>
            <pc:sldMk cId="2950275876" sldId="299"/>
            <ac:picMk id="18" creationId="{772F4E25-6A5B-F41D-F24B-F36FCC3FE735}"/>
          </ac:picMkLst>
        </pc:picChg>
        <pc:picChg chg="add del mod">
          <ac:chgData name="Leonie Smith" userId="fed1330f33f5650e" providerId="LiveId" clId="{5C04E3A3-9240-4FC9-9077-96B45A72E1FB}" dt="2023-08-24T06:28:41.194" v="13"/>
          <ac:picMkLst>
            <pc:docMk/>
            <pc:sldMk cId="2950275876" sldId="299"/>
            <ac:picMk id="19" creationId="{E80ECB63-B205-A804-1779-E4A523097FDC}"/>
          </ac:picMkLst>
        </pc:picChg>
        <pc:picChg chg="add del mod ord">
          <ac:chgData name="Leonie Smith" userId="fed1330f33f5650e" providerId="LiveId" clId="{5C04E3A3-9240-4FC9-9077-96B45A72E1FB}" dt="2023-08-24T06:28:51.297" v="14"/>
          <ac:picMkLst>
            <pc:docMk/>
            <pc:sldMk cId="2950275876" sldId="299"/>
            <ac:picMk id="24" creationId="{EDF40CFF-65A8-3A31-76E7-58A83DE3ED37}"/>
          </ac:picMkLst>
        </pc:picChg>
        <pc:picChg chg="add del mod">
          <ac:chgData name="Leonie Smith" userId="fed1330f33f5650e" providerId="LiveId" clId="{5C04E3A3-9240-4FC9-9077-96B45A72E1FB}" dt="2023-08-24T06:29:08.811" v="16"/>
          <ac:picMkLst>
            <pc:docMk/>
            <pc:sldMk cId="2950275876" sldId="299"/>
            <ac:picMk id="25" creationId="{98F8CBC9-57BB-8910-BE16-039CE6D75146}"/>
          </ac:picMkLst>
        </pc:picChg>
        <pc:picChg chg="add del mod ord">
          <ac:chgData name="Leonie Smith" userId="fed1330f33f5650e" providerId="LiveId" clId="{5C04E3A3-9240-4FC9-9077-96B45A72E1FB}" dt="2023-08-24T06:29:20.155" v="17"/>
          <ac:picMkLst>
            <pc:docMk/>
            <pc:sldMk cId="2950275876" sldId="299"/>
            <ac:picMk id="30" creationId="{AE5AD525-F3FF-A395-7D1B-EEBB3B911A52}"/>
          </ac:picMkLst>
        </pc:picChg>
        <pc:picChg chg="add del mod">
          <ac:chgData name="Leonie Smith" userId="fed1330f33f5650e" providerId="LiveId" clId="{5C04E3A3-9240-4FC9-9077-96B45A72E1FB}" dt="2023-08-24T06:29:31.912" v="19"/>
          <ac:picMkLst>
            <pc:docMk/>
            <pc:sldMk cId="2950275876" sldId="299"/>
            <ac:picMk id="31" creationId="{223C19F2-502E-A7DD-BA31-FA87960A4588}"/>
          </ac:picMkLst>
        </pc:picChg>
        <pc:picChg chg="add del mod ord">
          <ac:chgData name="Leonie Smith" userId="fed1330f33f5650e" providerId="LiveId" clId="{5C04E3A3-9240-4FC9-9077-96B45A72E1FB}" dt="2023-08-24T06:29:42.059" v="20"/>
          <ac:picMkLst>
            <pc:docMk/>
            <pc:sldMk cId="2950275876" sldId="299"/>
            <ac:picMk id="35" creationId="{FD5C6084-4CFF-C942-4900-8E0B4AE00B0B}"/>
          </ac:picMkLst>
        </pc:picChg>
        <pc:picChg chg="add del mod">
          <ac:chgData name="Leonie Smith" userId="fed1330f33f5650e" providerId="LiveId" clId="{5C04E3A3-9240-4FC9-9077-96B45A72E1FB}" dt="2023-08-24T06:29:43.255" v="22"/>
          <ac:picMkLst>
            <pc:docMk/>
            <pc:sldMk cId="2950275876" sldId="299"/>
            <ac:picMk id="36" creationId="{380EF281-3A77-4880-55C3-BB69FABFA7CD}"/>
          </ac:picMkLst>
        </pc:picChg>
        <pc:picChg chg="add del mod ord">
          <ac:chgData name="Leonie Smith" userId="fed1330f33f5650e" providerId="LiveId" clId="{5C04E3A3-9240-4FC9-9077-96B45A72E1FB}" dt="2023-08-24T06:29:54.546" v="23"/>
          <ac:picMkLst>
            <pc:docMk/>
            <pc:sldMk cId="2950275876" sldId="299"/>
            <ac:picMk id="39" creationId="{D02E9861-FB02-6217-0A52-BEEDB9358842}"/>
          </ac:picMkLst>
        </pc:picChg>
        <pc:picChg chg="add mod">
          <ac:chgData name="Leonie Smith" userId="fed1330f33f5650e" providerId="LiveId" clId="{5C04E3A3-9240-4FC9-9077-96B45A72E1FB}" dt="2023-08-24T06:29:54.546" v="23"/>
          <ac:picMkLst>
            <pc:docMk/>
            <pc:sldMk cId="2950275876" sldId="299"/>
            <ac:picMk id="40" creationId="{3EAA046A-844A-702B-5223-22770952EEB4}"/>
          </ac:picMkLst>
        </pc:picChg>
      </pc:sldChg>
      <pc:sldChg chg="addSp delSp modSp mod modTransition modAnim">
        <pc:chgData name="Leonie Smith" userId="fed1330f33f5650e" providerId="LiveId" clId="{5C04E3A3-9240-4FC9-9077-96B45A72E1FB}" dt="2023-08-24T06:24:03.752" v="3"/>
        <pc:sldMkLst>
          <pc:docMk/>
          <pc:sldMk cId="2226849374" sldId="300"/>
        </pc:sldMkLst>
        <pc:picChg chg="add del mod">
          <ac:chgData name="Leonie Smith" userId="fed1330f33f5650e" providerId="LiveId" clId="{5C04E3A3-9240-4FC9-9077-96B45A72E1FB}" dt="2023-08-24T06:23:56.618" v="2"/>
          <ac:picMkLst>
            <pc:docMk/>
            <pc:sldMk cId="2226849374" sldId="300"/>
            <ac:picMk id="7" creationId="{6F3866AC-4EBE-4B3D-8778-F488F19F61D3}"/>
          </ac:picMkLst>
        </pc:picChg>
        <pc:picChg chg="add del mod">
          <ac:chgData name="Leonie Smith" userId="fed1330f33f5650e" providerId="LiveId" clId="{5C04E3A3-9240-4FC9-9077-96B45A72E1FB}" dt="2023-08-24T06:24:03.752" v="3"/>
          <ac:picMkLst>
            <pc:docMk/>
            <pc:sldMk cId="2226849374" sldId="300"/>
            <ac:picMk id="11" creationId="{ADC12198-A611-BEBA-8E9B-71EB42977CC1}"/>
          </ac:picMkLst>
        </pc:picChg>
        <pc:picChg chg="add mod">
          <ac:chgData name="Leonie Smith" userId="fed1330f33f5650e" providerId="LiveId" clId="{5C04E3A3-9240-4FC9-9077-96B45A72E1FB}" dt="2023-08-24T06:24:03.752" v="3"/>
          <ac:picMkLst>
            <pc:docMk/>
            <pc:sldMk cId="2226849374" sldId="300"/>
            <ac:picMk id="12" creationId="{C1367282-D9EA-6728-EA6A-F9A1FA45A277}"/>
          </ac:picMkLst>
        </pc:picChg>
      </pc:sldChg>
    </pc:docChg>
  </pc:docChgLst>
  <pc:docChgLst>
    <pc:chgData name="Alfred Smith" userId="3c60a3631c0db8ad" providerId="LiveId" clId="{BFC186BD-BDC2-47E9-B6DB-BA8F8CE6F2A2}"/>
    <pc:docChg chg="custSel modSld">
      <pc:chgData name="Alfred Smith" userId="3c60a3631c0db8ad" providerId="LiveId" clId="{BFC186BD-BDC2-47E9-B6DB-BA8F8CE6F2A2}" dt="2023-01-23T13:21:34.595" v="71"/>
      <pc:docMkLst>
        <pc:docMk/>
      </pc:docMkLst>
      <pc:sldChg chg="addSp delSp modSp mod modTransition modAnim">
        <pc:chgData name="Alfred Smith" userId="3c60a3631c0db8ad" providerId="LiveId" clId="{BFC186BD-BDC2-47E9-B6DB-BA8F8CE6F2A2}" dt="2023-01-23T13:21:16.901" v="58"/>
        <pc:sldMkLst>
          <pc:docMk/>
          <pc:sldMk cId="525752733" sldId="258"/>
        </pc:sldMkLst>
        <pc:spChg chg="add mod">
          <ac:chgData name="Alfred Smith" userId="3c60a3631c0db8ad" providerId="LiveId" clId="{BFC186BD-BDC2-47E9-B6DB-BA8F8CE6F2A2}" dt="2023-01-23T13:21:16.901" v="58"/>
          <ac:spMkLst>
            <pc:docMk/>
            <pc:sldMk cId="525752733" sldId="258"/>
            <ac:spMk id="2" creationId="{65C10A67-AF35-CD0B-4D58-3A05292534C4}"/>
          </ac:spMkLst>
        </pc:spChg>
        <pc:spChg chg="del">
          <ac:chgData name="Alfred Smith" userId="3c60a3631c0db8ad" providerId="LiveId" clId="{BFC186BD-BDC2-47E9-B6DB-BA8F8CE6F2A2}" dt="2023-01-23T13:21:01.572" v="56" actId="478"/>
          <ac:spMkLst>
            <pc:docMk/>
            <pc:sldMk cId="525752733" sldId="258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525752733" sldId="258"/>
            <ac:picMk id="3" creationId="{F22BBEBB-8671-4814-A3B5-2F719EBB8A1B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19.696" v="60"/>
        <pc:sldMkLst>
          <pc:docMk/>
          <pc:sldMk cId="2044568653" sldId="281"/>
        </pc:sldMkLst>
        <pc:spChg chg="add mod">
          <ac:chgData name="Alfred Smith" userId="3c60a3631c0db8ad" providerId="LiveId" clId="{BFC186BD-BDC2-47E9-B6DB-BA8F8CE6F2A2}" dt="2023-01-23T13:21:19.696" v="60"/>
          <ac:spMkLst>
            <pc:docMk/>
            <pc:sldMk cId="2044568653" sldId="281"/>
            <ac:spMk id="2" creationId="{FF5C5195-44B6-FF7C-E949-EA6912C1C6C6}"/>
          </ac:spMkLst>
        </pc:spChg>
        <pc:spChg chg="del">
          <ac:chgData name="Alfred Smith" userId="3c60a3631c0db8ad" providerId="LiveId" clId="{BFC186BD-BDC2-47E9-B6DB-BA8F8CE6F2A2}" dt="2023-01-23T13:20:55.651" v="55" actId="478"/>
          <ac:spMkLst>
            <pc:docMk/>
            <pc:sldMk cId="2044568653" sldId="281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044568653" sldId="281"/>
            <ac:picMk id="5" creationId="{5D7B6CB1-6EC3-41D1-A7AB-9495E70E0756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1.008" v="61"/>
        <pc:sldMkLst>
          <pc:docMk/>
          <pc:sldMk cId="3681266347" sldId="282"/>
        </pc:sldMkLst>
        <pc:spChg chg="add mod">
          <ac:chgData name="Alfred Smith" userId="3c60a3631c0db8ad" providerId="LiveId" clId="{BFC186BD-BDC2-47E9-B6DB-BA8F8CE6F2A2}" dt="2023-01-23T13:21:21.008" v="61"/>
          <ac:spMkLst>
            <pc:docMk/>
            <pc:sldMk cId="3681266347" sldId="282"/>
            <ac:spMk id="2" creationId="{F92314CD-AB53-8FAB-CE3A-3B4F4428A5B9}"/>
          </ac:spMkLst>
        </pc:spChg>
        <pc:spChg chg="del">
          <ac:chgData name="Alfred Smith" userId="3c60a3631c0db8ad" providerId="LiveId" clId="{BFC186BD-BDC2-47E9-B6DB-BA8F8CE6F2A2}" dt="2023-01-23T13:20:54.005" v="54" actId="478"/>
          <ac:spMkLst>
            <pc:docMk/>
            <pc:sldMk cId="3681266347" sldId="282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3681266347" sldId="282"/>
            <ac:picMk id="3" creationId="{7172B2AB-4886-42B7-AF37-AE277337C167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2.349" v="62"/>
        <pc:sldMkLst>
          <pc:docMk/>
          <pc:sldMk cId="26953390" sldId="283"/>
        </pc:sldMkLst>
        <pc:spChg chg="add mod">
          <ac:chgData name="Alfred Smith" userId="3c60a3631c0db8ad" providerId="LiveId" clId="{BFC186BD-BDC2-47E9-B6DB-BA8F8CE6F2A2}" dt="2023-01-23T13:21:22.349" v="62"/>
          <ac:spMkLst>
            <pc:docMk/>
            <pc:sldMk cId="26953390" sldId="283"/>
            <ac:spMk id="2" creationId="{4EE6866D-C780-621C-5B66-E6D477EFF787}"/>
          </ac:spMkLst>
        </pc:spChg>
        <pc:spChg chg="del">
          <ac:chgData name="Alfred Smith" userId="3c60a3631c0db8ad" providerId="LiveId" clId="{BFC186BD-BDC2-47E9-B6DB-BA8F8CE6F2A2}" dt="2023-01-23T13:20:52.327" v="53" actId="478"/>
          <ac:spMkLst>
            <pc:docMk/>
            <pc:sldMk cId="26953390" sldId="283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6953390" sldId="283"/>
            <ac:picMk id="7" creationId="{82228386-6FBE-4886-B27A-683010E51E48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3.628" v="63"/>
        <pc:sldMkLst>
          <pc:docMk/>
          <pc:sldMk cId="2342427813" sldId="285"/>
        </pc:sldMkLst>
        <pc:spChg chg="add mod">
          <ac:chgData name="Alfred Smith" userId="3c60a3631c0db8ad" providerId="LiveId" clId="{BFC186BD-BDC2-47E9-B6DB-BA8F8CE6F2A2}" dt="2023-01-23T13:21:23.628" v="63"/>
          <ac:spMkLst>
            <pc:docMk/>
            <pc:sldMk cId="2342427813" sldId="285"/>
            <ac:spMk id="2" creationId="{B9F25B78-7332-771B-9C7D-8C904CBFA09C}"/>
          </ac:spMkLst>
        </pc:spChg>
        <pc:spChg chg="del">
          <ac:chgData name="Alfred Smith" userId="3c60a3631c0db8ad" providerId="LiveId" clId="{BFC186BD-BDC2-47E9-B6DB-BA8F8CE6F2A2}" dt="2023-01-23T13:20:49.629" v="52" actId="478"/>
          <ac:spMkLst>
            <pc:docMk/>
            <pc:sldMk cId="2342427813" sldId="285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342427813" sldId="285"/>
            <ac:picMk id="3" creationId="{653CAA5F-186B-40B7-98AD-4B14B3F05B35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4.958" v="64"/>
        <pc:sldMkLst>
          <pc:docMk/>
          <pc:sldMk cId="2223752114" sldId="286"/>
        </pc:sldMkLst>
        <pc:spChg chg="add mod">
          <ac:chgData name="Alfred Smith" userId="3c60a3631c0db8ad" providerId="LiveId" clId="{BFC186BD-BDC2-47E9-B6DB-BA8F8CE6F2A2}" dt="2023-01-23T13:21:24.958" v="64"/>
          <ac:spMkLst>
            <pc:docMk/>
            <pc:sldMk cId="2223752114" sldId="286"/>
            <ac:spMk id="2" creationId="{82F670B0-B633-3A4C-45ED-FBB3DDE7F4E6}"/>
          </ac:spMkLst>
        </pc:spChg>
        <pc:spChg chg="del">
          <ac:chgData name="Alfred Smith" userId="3c60a3631c0db8ad" providerId="LiveId" clId="{BFC186BD-BDC2-47E9-B6DB-BA8F8CE6F2A2}" dt="2023-01-23T13:20:48.116" v="51" actId="478"/>
          <ac:spMkLst>
            <pc:docMk/>
            <pc:sldMk cId="2223752114" sldId="286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223752114" sldId="286"/>
            <ac:picMk id="3" creationId="{9B83F9A0-C6DF-4F37-90B5-5866BAD0E0A3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6.253" v="65"/>
        <pc:sldMkLst>
          <pc:docMk/>
          <pc:sldMk cId="680484570" sldId="287"/>
        </pc:sldMkLst>
        <pc:spChg chg="add mod">
          <ac:chgData name="Alfred Smith" userId="3c60a3631c0db8ad" providerId="LiveId" clId="{BFC186BD-BDC2-47E9-B6DB-BA8F8CE6F2A2}" dt="2023-01-23T13:21:26.253" v="65"/>
          <ac:spMkLst>
            <pc:docMk/>
            <pc:sldMk cId="680484570" sldId="287"/>
            <ac:spMk id="2" creationId="{3E71CC2A-538E-768D-56B6-E131DEE35E83}"/>
          </ac:spMkLst>
        </pc:spChg>
        <pc:spChg chg="del">
          <ac:chgData name="Alfred Smith" userId="3c60a3631c0db8ad" providerId="LiveId" clId="{BFC186BD-BDC2-47E9-B6DB-BA8F8CE6F2A2}" dt="2023-01-23T13:20:46.545" v="50" actId="478"/>
          <ac:spMkLst>
            <pc:docMk/>
            <pc:sldMk cId="680484570" sldId="287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680484570" sldId="287"/>
            <ac:picMk id="5" creationId="{9701A431-EB81-4550-882B-34AE9B1E0353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7.641" v="66"/>
        <pc:sldMkLst>
          <pc:docMk/>
          <pc:sldMk cId="1206678836" sldId="289"/>
        </pc:sldMkLst>
        <pc:spChg chg="add mod">
          <ac:chgData name="Alfred Smith" userId="3c60a3631c0db8ad" providerId="LiveId" clId="{BFC186BD-BDC2-47E9-B6DB-BA8F8CE6F2A2}" dt="2023-01-23T13:21:27.641" v="66"/>
          <ac:spMkLst>
            <pc:docMk/>
            <pc:sldMk cId="1206678836" sldId="289"/>
            <ac:spMk id="3" creationId="{5CBFD398-B785-5969-3A95-10AE3D233BE6}"/>
          </ac:spMkLst>
        </pc:spChg>
        <pc:spChg chg="del">
          <ac:chgData name="Alfred Smith" userId="3c60a3631c0db8ad" providerId="LiveId" clId="{BFC186BD-BDC2-47E9-B6DB-BA8F8CE6F2A2}" dt="2023-01-23T13:20:44.823" v="49" actId="478"/>
          <ac:spMkLst>
            <pc:docMk/>
            <pc:sldMk cId="1206678836" sldId="289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1206678836" sldId="289"/>
            <ac:picMk id="2" creationId="{BF9D34AC-F85D-4B68-A26B-5107798067DF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29.044" v="67"/>
        <pc:sldMkLst>
          <pc:docMk/>
          <pc:sldMk cId="3289899634" sldId="290"/>
        </pc:sldMkLst>
        <pc:spChg chg="add mod">
          <ac:chgData name="Alfred Smith" userId="3c60a3631c0db8ad" providerId="LiveId" clId="{BFC186BD-BDC2-47E9-B6DB-BA8F8CE6F2A2}" dt="2023-01-23T13:21:29.044" v="67"/>
          <ac:spMkLst>
            <pc:docMk/>
            <pc:sldMk cId="3289899634" sldId="290"/>
            <ac:spMk id="2" creationId="{11FDCE4D-0B81-C488-78A4-351CE7108232}"/>
          </ac:spMkLst>
        </pc:spChg>
        <pc:spChg chg="del">
          <ac:chgData name="Alfred Smith" userId="3c60a3631c0db8ad" providerId="LiveId" clId="{BFC186BD-BDC2-47E9-B6DB-BA8F8CE6F2A2}" dt="2023-01-23T13:20:42.967" v="48" actId="478"/>
          <ac:spMkLst>
            <pc:docMk/>
            <pc:sldMk cId="3289899634" sldId="290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3289899634" sldId="290"/>
            <ac:picMk id="7" creationId="{8BC354D9-6065-4D6A-A276-689BC11788AA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30.485" v="68"/>
        <pc:sldMkLst>
          <pc:docMk/>
          <pc:sldMk cId="1272472953" sldId="293"/>
        </pc:sldMkLst>
        <pc:spChg chg="add mod">
          <ac:chgData name="Alfred Smith" userId="3c60a3631c0db8ad" providerId="LiveId" clId="{BFC186BD-BDC2-47E9-B6DB-BA8F8CE6F2A2}" dt="2023-01-23T13:21:30.485" v="68"/>
          <ac:spMkLst>
            <pc:docMk/>
            <pc:sldMk cId="1272472953" sldId="293"/>
            <ac:spMk id="2" creationId="{F5E3B608-3255-3AEF-19D0-7BBB7203602E}"/>
          </ac:spMkLst>
        </pc:spChg>
        <pc:spChg chg="del">
          <ac:chgData name="Alfred Smith" userId="3c60a3631c0db8ad" providerId="LiveId" clId="{BFC186BD-BDC2-47E9-B6DB-BA8F8CE6F2A2}" dt="2023-01-23T13:20:40.450" v="47" actId="478"/>
          <ac:spMkLst>
            <pc:docMk/>
            <pc:sldMk cId="1272472953" sldId="293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1272472953" sldId="293"/>
            <ac:picMk id="3" creationId="{8EB64C89-C03B-443E-9154-A0F56CFAE160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31.910" v="69"/>
        <pc:sldMkLst>
          <pc:docMk/>
          <pc:sldMk cId="3592805693" sldId="294"/>
        </pc:sldMkLst>
        <pc:spChg chg="add mod">
          <ac:chgData name="Alfred Smith" userId="3c60a3631c0db8ad" providerId="LiveId" clId="{BFC186BD-BDC2-47E9-B6DB-BA8F8CE6F2A2}" dt="2023-01-23T13:21:31.910" v="69"/>
          <ac:spMkLst>
            <pc:docMk/>
            <pc:sldMk cId="3592805693" sldId="294"/>
            <ac:spMk id="2" creationId="{43356508-3E37-E54E-34A1-39364F02EAC9}"/>
          </ac:spMkLst>
        </pc:spChg>
        <pc:spChg chg="del">
          <ac:chgData name="Alfred Smith" userId="3c60a3631c0db8ad" providerId="LiveId" clId="{BFC186BD-BDC2-47E9-B6DB-BA8F8CE6F2A2}" dt="2023-01-23T13:20:38.782" v="46" actId="478"/>
          <ac:spMkLst>
            <pc:docMk/>
            <pc:sldMk cId="3592805693" sldId="294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3592805693" sldId="294"/>
            <ac:picMk id="8" creationId="{D6B75801-CAB7-408B-9C58-B6EAE4C15B93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34.595" v="71"/>
        <pc:sldMkLst>
          <pc:docMk/>
          <pc:sldMk cId="105009278" sldId="296"/>
        </pc:sldMkLst>
        <pc:spChg chg="add mod">
          <ac:chgData name="Alfred Smith" userId="3c60a3631c0db8ad" providerId="LiveId" clId="{BFC186BD-BDC2-47E9-B6DB-BA8F8CE6F2A2}" dt="2023-01-23T13:21:34.595" v="71"/>
          <ac:spMkLst>
            <pc:docMk/>
            <pc:sldMk cId="105009278" sldId="296"/>
            <ac:spMk id="2" creationId="{EC0BC50B-0F28-EB76-2959-F4F731554A67}"/>
          </ac:spMkLst>
        </pc:spChg>
        <pc:spChg chg="del">
          <ac:chgData name="Alfred Smith" userId="3c60a3631c0db8ad" providerId="LiveId" clId="{BFC186BD-BDC2-47E9-B6DB-BA8F8CE6F2A2}" dt="2023-01-23T13:20:34.013" v="44" actId="478"/>
          <ac:spMkLst>
            <pc:docMk/>
            <pc:sldMk cId="105009278" sldId="296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105009278" sldId="296"/>
            <ac:picMk id="5" creationId="{35DCADB3-5137-4891-A305-1DED2F8A7C91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33.231" v="70"/>
        <pc:sldMkLst>
          <pc:docMk/>
          <pc:sldMk cId="2069662874" sldId="298"/>
        </pc:sldMkLst>
        <pc:spChg chg="add mod">
          <ac:chgData name="Alfred Smith" userId="3c60a3631c0db8ad" providerId="LiveId" clId="{BFC186BD-BDC2-47E9-B6DB-BA8F8CE6F2A2}" dt="2023-01-23T13:21:33.231" v="70"/>
          <ac:spMkLst>
            <pc:docMk/>
            <pc:sldMk cId="2069662874" sldId="298"/>
            <ac:spMk id="2" creationId="{E8E40283-A264-F985-72F6-14F2B9829A55}"/>
          </ac:spMkLst>
        </pc:spChg>
        <pc:spChg chg="del">
          <ac:chgData name="Alfred Smith" userId="3c60a3631c0db8ad" providerId="LiveId" clId="{BFC186BD-BDC2-47E9-B6DB-BA8F8CE6F2A2}" dt="2023-01-23T13:20:36.590" v="45" actId="478"/>
          <ac:spMkLst>
            <pc:docMk/>
            <pc:sldMk cId="2069662874" sldId="298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069662874" sldId="298"/>
            <ac:picMk id="5" creationId="{2C4E94F3-1027-4207-B4D2-54CAA268A627}"/>
          </ac:picMkLst>
        </pc:picChg>
      </pc:sldChg>
      <pc:sldChg chg="addSp delSp modSp mod modTransition modAnim">
        <pc:chgData name="Alfred Smith" userId="3c60a3631c0db8ad" providerId="LiveId" clId="{BFC186BD-BDC2-47E9-B6DB-BA8F8CE6F2A2}" dt="2023-01-23T13:21:18.492" v="59"/>
        <pc:sldMkLst>
          <pc:docMk/>
          <pc:sldMk cId="2950275876" sldId="299"/>
        </pc:sldMkLst>
        <pc:spChg chg="add mod">
          <ac:chgData name="Alfred Smith" userId="3c60a3631c0db8ad" providerId="LiveId" clId="{BFC186BD-BDC2-47E9-B6DB-BA8F8CE6F2A2}" dt="2023-01-23T13:21:18.492" v="59"/>
          <ac:spMkLst>
            <pc:docMk/>
            <pc:sldMk cId="2950275876" sldId="299"/>
            <ac:spMk id="2" creationId="{9CE591DB-29BC-6C4B-5BE9-A00FE7182DB9}"/>
          </ac:spMkLst>
        </pc:spChg>
        <pc:spChg chg="del">
          <ac:chgData name="Alfred Smith" userId="3c60a3631c0db8ad" providerId="LiveId" clId="{BFC186BD-BDC2-47E9-B6DB-BA8F8CE6F2A2}" dt="2023-01-23T13:21:04.367" v="57" actId="478"/>
          <ac:spMkLst>
            <pc:docMk/>
            <pc:sldMk cId="2950275876" sldId="299"/>
            <ac:spMk id="6" creationId="{416C064E-628E-47C0-A712-DB178FE9901E}"/>
          </ac:spMkLst>
        </pc:spChg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950275876" sldId="299"/>
            <ac:picMk id="3" creationId="{505DB61F-813A-45B8-B467-0F232C315628}"/>
          </ac:picMkLst>
        </pc:picChg>
      </pc:sldChg>
      <pc:sldChg chg="delSp modTransition modAnim">
        <pc:chgData name="Alfred Smith" userId="3c60a3631c0db8ad" providerId="LiveId" clId="{BFC186BD-BDC2-47E9-B6DB-BA8F8CE6F2A2}" dt="2023-01-23T13:20:31.070" v="43"/>
        <pc:sldMkLst>
          <pc:docMk/>
          <pc:sldMk cId="2226849374" sldId="300"/>
        </pc:sldMkLst>
        <pc:picChg chg="del">
          <ac:chgData name="Alfred Smith" userId="3c60a3631c0db8ad" providerId="LiveId" clId="{BFC186BD-BDC2-47E9-B6DB-BA8F8CE6F2A2}" dt="2023-01-23T13:20:31.070" v="43"/>
          <ac:picMkLst>
            <pc:docMk/>
            <pc:sldMk cId="2226849374" sldId="300"/>
            <ac:picMk id="5" creationId="{C2A1C9CA-A0C4-4409-BB4B-74E3CE291A6B}"/>
          </ac:picMkLst>
        </pc:pic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1393542779" sldId="301"/>
        </pc:sldMkLst>
        <pc:spChg chg="mod">
          <ac:chgData name="Alfred Smith" userId="3c60a3631c0db8ad" providerId="LiveId" clId="{BFC186BD-BDC2-47E9-B6DB-BA8F8CE6F2A2}" dt="2023-01-23T13:18:27.082" v="8" actId="1076"/>
          <ac:spMkLst>
            <pc:docMk/>
            <pc:sldMk cId="1393542779" sldId="301"/>
            <ac:spMk id="4" creationId="{9F0C9C54-926D-4342-9F49-30E33337EF6E}"/>
          </ac:spMkLst>
        </pc:spChg>
      </pc:sldChg>
      <pc:sldChg chg="addSp delSp modSp mod modTransition">
        <pc:chgData name="Alfred Smith" userId="3c60a3631c0db8ad" providerId="LiveId" clId="{BFC186BD-BDC2-47E9-B6DB-BA8F8CE6F2A2}" dt="2023-01-23T13:20:31.070" v="43"/>
        <pc:sldMkLst>
          <pc:docMk/>
          <pc:sldMk cId="3433565419" sldId="302"/>
        </pc:sldMkLst>
        <pc:spChg chg="del">
          <ac:chgData name="Alfred Smith" userId="3c60a3631c0db8ad" providerId="LiveId" clId="{BFC186BD-BDC2-47E9-B6DB-BA8F8CE6F2A2}" dt="2023-01-23T13:19:00.360" v="9" actId="478"/>
          <ac:spMkLst>
            <pc:docMk/>
            <pc:sldMk cId="3433565419" sldId="302"/>
            <ac:spMk id="3" creationId="{A74293D4-DA99-4736-B54C-ED6795FD07C9}"/>
          </ac:spMkLst>
        </pc:spChg>
        <pc:spChg chg="add mod">
          <ac:chgData name="Alfred Smith" userId="3c60a3631c0db8ad" providerId="LiveId" clId="{BFC186BD-BDC2-47E9-B6DB-BA8F8CE6F2A2}" dt="2023-01-23T13:19:01.096" v="10"/>
          <ac:spMkLst>
            <pc:docMk/>
            <pc:sldMk cId="3433565419" sldId="302"/>
            <ac:spMk id="4" creationId="{0834337E-9D3D-A9AA-FE98-E3B3F70D5E85}"/>
          </ac:spMkLst>
        </pc:spChg>
      </pc:sldChg>
      <pc:sldChg chg="modTransition">
        <pc:chgData name="Alfred Smith" userId="3c60a3631c0db8ad" providerId="LiveId" clId="{BFC186BD-BDC2-47E9-B6DB-BA8F8CE6F2A2}" dt="2023-01-23T13:20:31.070" v="43"/>
        <pc:sldMkLst>
          <pc:docMk/>
          <pc:sldMk cId="4077749151" sldId="303"/>
        </pc:sldMkLst>
      </pc:sldChg>
      <pc:sldChg chg="addSp delSp modSp mod modTransition">
        <pc:chgData name="Alfred Smith" userId="3c60a3631c0db8ad" providerId="LiveId" clId="{BFC186BD-BDC2-47E9-B6DB-BA8F8CE6F2A2}" dt="2023-01-23T13:20:31.070" v="43"/>
        <pc:sldMkLst>
          <pc:docMk/>
          <pc:sldMk cId="2048449731" sldId="304"/>
        </pc:sldMkLst>
        <pc:spChg chg="add del mod">
          <ac:chgData name="Alfred Smith" userId="3c60a3631c0db8ad" providerId="LiveId" clId="{BFC186BD-BDC2-47E9-B6DB-BA8F8CE6F2A2}" dt="2023-01-23T13:19:22.223" v="12"/>
          <ac:spMkLst>
            <pc:docMk/>
            <pc:sldMk cId="2048449731" sldId="304"/>
            <ac:spMk id="2" creationId="{4D96C1E7-C2C5-BCE3-2454-88C23A25A053}"/>
          </ac:spMkLst>
        </pc:spChg>
        <pc:spChg chg="mod">
          <ac:chgData name="Alfred Smith" userId="3c60a3631c0db8ad" providerId="LiveId" clId="{BFC186BD-BDC2-47E9-B6DB-BA8F8CE6F2A2}" dt="2023-01-23T13:19:32.975" v="13"/>
          <ac:spMkLst>
            <pc:docMk/>
            <pc:sldMk cId="2048449731" sldId="304"/>
            <ac:spMk id="4" creationId="{7EEAE854-0109-4945-94CE-65A7A953EB37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632253282" sldId="305"/>
        </pc:sldMkLst>
        <pc:spChg chg="mod">
          <ac:chgData name="Alfred Smith" userId="3c60a3631c0db8ad" providerId="LiveId" clId="{BFC186BD-BDC2-47E9-B6DB-BA8F8CE6F2A2}" dt="2023-01-23T13:19:36.651" v="14"/>
          <ac:spMkLst>
            <pc:docMk/>
            <pc:sldMk cId="3632253282" sldId="305"/>
            <ac:spMk id="4" creationId="{46383F51-0EE6-474C-B3F9-7F176F395043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457929618" sldId="307"/>
        </pc:sldMkLst>
        <pc:spChg chg="mod">
          <ac:chgData name="Alfred Smith" userId="3c60a3631c0db8ad" providerId="LiveId" clId="{BFC186BD-BDC2-47E9-B6DB-BA8F8CE6F2A2}" dt="2023-01-23T13:19:39.895" v="15"/>
          <ac:spMkLst>
            <pc:docMk/>
            <pc:sldMk cId="3457929618" sldId="307"/>
            <ac:spMk id="4" creationId="{2A1E3134-C7C8-43C0-B7CE-906A6B066F6F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1992016687" sldId="308"/>
        </pc:sldMkLst>
        <pc:spChg chg="mod">
          <ac:chgData name="Alfred Smith" userId="3c60a3631c0db8ad" providerId="LiveId" clId="{BFC186BD-BDC2-47E9-B6DB-BA8F8CE6F2A2}" dt="2023-01-23T13:19:42.903" v="16"/>
          <ac:spMkLst>
            <pc:docMk/>
            <pc:sldMk cId="1992016687" sldId="308"/>
            <ac:spMk id="4" creationId="{955A0B70-ABC7-4E20-8046-F9276C6DF122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1525864851" sldId="309"/>
        </pc:sldMkLst>
        <pc:spChg chg="mod">
          <ac:chgData name="Alfred Smith" userId="3c60a3631c0db8ad" providerId="LiveId" clId="{BFC186BD-BDC2-47E9-B6DB-BA8F8CE6F2A2}" dt="2023-01-23T13:19:46.207" v="17"/>
          <ac:spMkLst>
            <pc:docMk/>
            <pc:sldMk cId="1525864851" sldId="309"/>
            <ac:spMk id="4" creationId="{7EAF5FC7-EC52-459A-81A4-BFB3DDB86A88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466600736" sldId="310"/>
        </pc:sldMkLst>
        <pc:spChg chg="mod">
          <ac:chgData name="Alfred Smith" userId="3c60a3631c0db8ad" providerId="LiveId" clId="{BFC186BD-BDC2-47E9-B6DB-BA8F8CE6F2A2}" dt="2023-01-23T13:19:49.329" v="18"/>
          <ac:spMkLst>
            <pc:docMk/>
            <pc:sldMk cId="3466600736" sldId="310"/>
            <ac:spMk id="4" creationId="{DD4EDDAF-746C-48ED-B024-D12EDB9E4B79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1944453905" sldId="312"/>
        </pc:sldMkLst>
        <pc:spChg chg="mod">
          <ac:chgData name="Alfred Smith" userId="3c60a3631c0db8ad" providerId="LiveId" clId="{BFC186BD-BDC2-47E9-B6DB-BA8F8CE6F2A2}" dt="2023-01-23T13:19:52.239" v="19"/>
          <ac:spMkLst>
            <pc:docMk/>
            <pc:sldMk cId="1944453905" sldId="312"/>
            <ac:spMk id="4" creationId="{08798C4D-CA45-46EC-B288-CD6BFCB33180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408631233" sldId="313"/>
        </pc:sldMkLst>
        <pc:spChg chg="mod">
          <ac:chgData name="Alfred Smith" userId="3c60a3631c0db8ad" providerId="LiveId" clId="{BFC186BD-BDC2-47E9-B6DB-BA8F8CE6F2A2}" dt="2023-01-23T13:20:03.793" v="38" actId="20577"/>
          <ac:spMkLst>
            <pc:docMk/>
            <pc:sldMk cId="3408631233" sldId="313"/>
            <ac:spMk id="4" creationId="{820399D1-7460-49CC-90C3-911B59AE6EB4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704817411" sldId="314"/>
        </pc:sldMkLst>
        <pc:spChg chg="mod">
          <ac:chgData name="Alfred Smith" userId="3c60a3631c0db8ad" providerId="LiveId" clId="{BFC186BD-BDC2-47E9-B6DB-BA8F8CE6F2A2}" dt="2023-01-23T13:20:10.926" v="39"/>
          <ac:spMkLst>
            <pc:docMk/>
            <pc:sldMk cId="704817411" sldId="314"/>
            <ac:spMk id="4" creationId="{1F296ABB-70EC-4A0D-8C29-D269C1F4386B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846261633" sldId="315"/>
        </pc:sldMkLst>
        <pc:spChg chg="mod">
          <ac:chgData name="Alfred Smith" userId="3c60a3631c0db8ad" providerId="LiveId" clId="{BFC186BD-BDC2-47E9-B6DB-BA8F8CE6F2A2}" dt="2023-01-23T13:20:14.634" v="40"/>
          <ac:spMkLst>
            <pc:docMk/>
            <pc:sldMk cId="3846261633" sldId="315"/>
            <ac:spMk id="4" creationId="{E8EF9DCC-E596-42C5-85D4-B68C254E48CA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3825331085" sldId="316"/>
        </pc:sldMkLst>
        <pc:spChg chg="mod">
          <ac:chgData name="Alfred Smith" userId="3c60a3631c0db8ad" providerId="LiveId" clId="{BFC186BD-BDC2-47E9-B6DB-BA8F8CE6F2A2}" dt="2023-01-23T13:20:17.982" v="41"/>
          <ac:spMkLst>
            <pc:docMk/>
            <pc:sldMk cId="3825331085" sldId="316"/>
            <ac:spMk id="4" creationId="{0E4DF173-065A-44FD-A6D2-7BA5CDF874E4}"/>
          </ac:spMkLst>
        </pc:spChg>
      </pc:sldChg>
      <pc:sldChg chg="modSp mod modTransition">
        <pc:chgData name="Alfred Smith" userId="3c60a3631c0db8ad" providerId="LiveId" clId="{BFC186BD-BDC2-47E9-B6DB-BA8F8CE6F2A2}" dt="2023-01-23T13:20:31.070" v="43"/>
        <pc:sldMkLst>
          <pc:docMk/>
          <pc:sldMk cId="2977201815" sldId="317"/>
        </pc:sldMkLst>
        <pc:spChg chg="mod">
          <ac:chgData name="Alfred Smith" userId="3c60a3631c0db8ad" providerId="LiveId" clId="{BFC186BD-BDC2-47E9-B6DB-BA8F8CE6F2A2}" dt="2023-01-23T13:20:21.583" v="42"/>
          <ac:spMkLst>
            <pc:docMk/>
            <pc:sldMk cId="2977201815" sldId="317"/>
            <ac:spMk id="5" creationId="{F29967DE-0911-4236-B474-9F1B05E8F69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80948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1072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2024/07/24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E25E-713E-4086-A427-E4CC50D9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11-6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8E7C-707E-4030-BBD2-5D04685349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1367282-D9EA-6728-EA6A-F9A1FA45A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"/>
    </mc:Choice>
    <mc:Fallback xmlns="">
      <p:transition spd="slow" advTm="3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4AF97-891D-4C79-BB2A-9D72D3B1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3094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E3F3E-8B43-98A7-E95E-DBA78C3F266F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25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E6866D-C780-621C-5B66-E6D477EFF787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15 मूसा ने यहोवा से कहा, 16 “यहोवा, जो सारे प्राणियों की आत्माओं का परमेश्वर है, वह इस मण्डली के लोगों के ऊपर किसी पुरुष को नियुक्त कर दे,</a:t>
            </a:r>
            <a:endParaRPr lang="en-IN" sz="36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EE21B58-FD15-9B7B-5A31-A1FD22744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98109-C497-72AD-CC8F-B67B8528671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Moses appealed to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“May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, the God of the spirits of all flesh, appoint a man over the congregation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69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6"/>
    </mc:Choice>
    <mc:Fallback xmlns="">
      <p:transition spd="slow" advTm="12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EAE65-2AE7-4912-B84F-4C0DD75E1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5210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171F61-C669-46E4-53E8-01C61520A15E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2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3584EE-C2FF-CBB2-15B9-4D03FA81298A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/>
              <a:t>17वही उनके हक में सही रहेगा. वही उनका अगुआ होकर इस देश में प्रवेश करवाएगा, जिससे याहवेह की प्रजा की स्थिति वैसी न हो जाए, जैसी बिना चरवाहे की भेड़-बकरियों की हो जाती है.”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978FEB7-FAEF-0980-5CB8-73E4622AD1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A9946B-74D9-4D0C-EBDA-6E510B2F4F8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who will go out and come in before them, and who will lead them out and bring them in, so that the congregation of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will not be like sheep without a shepherd.”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342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7"/>
    </mc:Choice>
    <mc:Fallback xmlns="">
      <p:transition spd="slow" advTm="16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6AF23-525E-4B62-8C0B-23FDD1523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140"/>
            <a:ext cx="12192000" cy="6893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FD235E-CF94-50B2-7554-13CBDB8DF345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16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D8C06D-4C7E-472D-2BE8-9EFDA1682485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18 यहोवा ने मूसा से कहा, “तू नून के पुत्र यहोशू को लेकर उस पर हाथ रख; वह तो ऐसा पुरुष है जिसमें मेरा आत्मा बसा है;</a:t>
            </a:r>
            <a:endParaRPr lang="en-IN" sz="36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E9FC7AE3-6D00-3BCE-FC01-D7CED63C5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45574D-4950-74EA-739B-C67398824C2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replied to Moses, “Take Joshua son of Nun, a man with the Spirit in him, and lay your hands on him.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2237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8"/>
    </mc:Choice>
    <mc:Fallback xmlns="">
      <p:transition spd="slow" advTm="12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E93FD-729F-4872-A8C6-B6EE22600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78706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C280A-7F0C-BE29-A7BC-2170129ED4FD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6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D60087-F758-4A55-335E-319F236A57A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19 और उसको एलीआजर याजक के और सारी मण्डली के सामने खड़ा करके उनके सामने उसे आज्ञा दे। 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CD5C1A-C82B-7FE7-CC64-02DE354DE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EFC3ED-9358-9D2C-26EC-6F9808923FC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Have him stand before Eleazar the priest and the whole congregation, and commission him in their sight.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680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9"/>
    </mc:Choice>
    <mc:Fallback xmlns="">
      <p:transition spd="slow" advTm="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BF05CE-D7EE-40F2-BA59-3A41B349F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7133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6F1193-A8BF-FC90-AFAB-A56DCCA7F9C8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1139F-9976-ED8E-373F-17B6715DDB7B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23 उस पर हाथ रखे, और उसको आज्ञा दी जैसे कि यहोवा ने मूसा के द्वारा कहा था।</a:t>
            </a:r>
            <a:endParaRPr lang="en-IN" sz="36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730DE29-3A3C-9F3B-4440-D011F02EE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964976-33B4-B048-DBC4-7A2A3384A6A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laid his hands on him and commissioned him, as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instructed through Moses.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4"/>
    </mc:Choice>
    <mc:Fallback xmlns="">
      <p:transition spd="slow" advTm="11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9F1F3-C4AA-480C-ACCB-F0C0135BE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051ECF-76F9-D8B0-100F-BDC3350B1BD8}"/>
              </a:ext>
            </a:extLst>
          </p:cNvPr>
          <p:cNvSpPr/>
          <p:nvPr/>
        </p:nvSpPr>
        <p:spPr>
          <a:xfrm>
            <a:off x="0" y="0"/>
            <a:ext cx="12272548" cy="47548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0C9C54-926D-4342-9F49-30E33337EF6E}"/>
              </a:ext>
            </a:extLst>
          </p:cNvPr>
          <p:cNvSpPr txBox="1"/>
          <p:nvPr/>
        </p:nvSpPr>
        <p:spPr>
          <a:xfrm>
            <a:off x="356135" y="125128"/>
            <a:ext cx="7517331" cy="3141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मूसा के स्थान पर</a:t>
            </a:r>
            <a:endParaRPr lang="en-US" sz="480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यहोशू को चुना जाना –</a:t>
            </a:r>
            <a:endParaRPr lang="en-US" sz="480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गिनती 27:12-23; व्यवस्थाविवरण</a:t>
            </a:r>
            <a:r>
              <a:rPr lang="en-US" sz="480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pt-BR" sz="4800" i="0" u="none" strike="noStrike" baseline="0" dirty="0">
                <a:solidFill>
                  <a:schemeClr val="bg1"/>
                </a:solidFill>
                <a:latin typeface="TimesNewRomanPSMT"/>
              </a:rPr>
              <a:t>31:14 – 34:12</a:t>
            </a:r>
            <a:endParaRPr lang="en-ZA" sz="4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0EA7B0-91AC-6647-4356-13B80B22E684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54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3863B8-F2FF-485C-8549-203EBE07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7462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948534-55BF-9475-251A-81901EBD069A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453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A15C54-1A44-1F5D-EFAA-37004296A15D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3600" b="1" cap="all" dirty="0">
                <a:solidFill>
                  <a:srgbClr val="121212"/>
                </a:solidFill>
                <a:latin typeface="ArialMT"/>
              </a:rPr>
              <a:t>DEUTERONOMY 31</a:t>
            </a:r>
          </a:p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23 और यहोवा ने नून के पुत्र यहोशू को यह आज्ञा दी, “हियाव बाँध और दृढ़ हो; क्योंकि इस्राएलियों को उस देश में जिसे उन्हें देने को मैंने उनसे शपथ खाई है तू पहुँचाएगा; और मैं आप तेरे संग रहूँगा।”</a:t>
            </a:r>
            <a:endParaRPr lang="en-IN" sz="3600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6DC6AF1-9EEE-4AAE-2E05-D349AF118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A4415-6E7C-7A8F-041E-C9A29F56AA9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i="0" dirty="0">
                <a:solidFill>
                  <a:srgbClr val="000000"/>
                </a:solidFill>
                <a:effectLst/>
                <a:latin typeface="Inter" panose="020B0502030000000004" pitchFamily="34" charset="0"/>
              </a:rPr>
              <a:t>DEUTERONOMY 31</a:t>
            </a:r>
            <a:endParaRPr lang="en-US" sz="3600" i="0" dirty="0">
              <a:solidFill>
                <a:srgbClr val="777A7B"/>
              </a:solidFill>
              <a:effectLst/>
              <a:latin typeface="Inter" panose="020B0502030000000004" pitchFamily="34" charset="0"/>
            </a:endParaRPr>
          </a:p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commissioned Joshua son of Nun and said, “Be strong and courageous, for you will bring the Israelites into the land that I swore to give them, and I will be with you.”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9"/>
    </mc:Choice>
    <mc:Fallback xmlns="">
      <p:transition spd="slow" advTm="1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C5412-2BD6-48EB-8849-55F45E96B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2787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D6EF71-AED9-D21B-66DA-D4A40EE6D195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latin typeface="TimesNewRomanPSMT"/>
              </a:rPr>
              <a:t>व्यवस्थाविवरण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3200" b="1" i="0" cap="all" dirty="0">
                <a:solidFill>
                  <a:schemeClr val="bg1"/>
                </a:solidFill>
                <a:effectLst/>
                <a:latin typeface="ArialMT"/>
              </a:rPr>
              <a:t>31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63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72896E-CAFC-8477-E0C6-5ED9E45B634F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34:5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तब यहोवा के कहने के अनुसार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a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उसका दास मूसा वहीं मोआब देश में मर गया,</a:t>
            </a:r>
            <a:endParaRPr lang="en-IN" sz="3600" dirty="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E89E1F5-1B11-580D-3DD2-07984BB33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4D3C82-F747-F69D-E1D8-3C315D59FF97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34:5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Moses the servant 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died there in the land of Moab, as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had said.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"/>
    </mc:Choice>
    <mc:Fallback xmlns="">
      <p:transition spd="slow" advTm="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5A2DE6-7D45-4701-A987-FEC74A95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4931"/>
            <a:ext cx="12983137" cy="69629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D3D73F-597C-DB08-8D11-86E6D54F91F4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latin typeface="TimesNewRomanPSMT"/>
              </a:rPr>
              <a:t>व्यवस्थाविवरण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1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C8FC36-37B2-284F-44F6-4B9B37F071C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6 और यहोवा ने उसे मोआब के देश में बेतपोर के सामने एक तराई में मिट्टी दी; और आज के दिन तक कोई नहीं जानता कि उसकी कब्र कहाँ है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b।</a:t>
            </a:r>
            <a:endParaRPr lang="en-IN" sz="36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8575196-1716-507F-B420-DD47CE906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4CEA03-A6D6-D0FA-FEAE-76BAE30A516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He buried him  in a valley in the land of Moab facing Beth-peor, and no one to this day knows the location of his grave.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59280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46"/>
    </mc:Choice>
    <mc:Fallback xmlns="">
      <p:transition spd="slow" advTm="1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DA793-6162-45DF-8C2C-1BE2FC5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348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1B36B-F740-3404-A8F1-AC714E40EAA8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latin typeface="TimesNewRomanPSMT"/>
              </a:rPr>
              <a:t>व्यवस्थाविवरण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1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654DF6-D773-6728-3DBA-DA2C83EF44B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7 मूसा अपनी मृत्यु के समय एक सौ बीस वर्ष का था; परन्तु न तो उसकी आँखें धुँधली पड़ीं, और न उसका पौरूष घटा था।</a:t>
            </a:r>
            <a:endParaRPr lang="en-IN" sz="36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A3A80DE-E8EC-43E3-D68C-A7308C1C2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FA40E8-7117-6ADF-9035-3547BD06B0E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Moses was a hundred and twenty years old when he died, yet his eyes were not weak, and his vitality had not diminished.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206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4"/>
    </mc:Choice>
    <mc:Fallback xmlns="">
      <p:transition spd="slow" advTm="1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9B38C-1087-4593-B94A-966F86AD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35" y="-24927"/>
            <a:ext cx="12595819" cy="70103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34636-39B4-952F-2BB2-9363CE80F16B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latin typeface="TimesNewRomanPSMT"/>
              </a:rPr>
              <a:t>व्यवस्थाविवरण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3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AFA744-ACF3-24B2-6D9E-C0618A487B3E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10 और मूसा के तुल्य इस्राएल में ऐसा कोई नबी नहीं उठा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c, 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जिससे यहोवा ने आमने-सामने बातें की,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8010971-FD55-8353-BD6B-894D41A42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8DE3B9-43F3-9283-8643-C14E831203E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10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Since that time, no prophet has risen in Israel like Moses, whom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knew face to face— 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1050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7"/>
    </mc:Choice>
    <mc:Fallback xmlns="">
      <p:transition spd="slow" advTm="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pt-BR" sz="4400" b="0" i="0" u="none" strike="noStrike" baseline="0" dirty="0">
                <a:latin typeface="TimesNewRomanPSMT"/>
              </a:rPr>
              <a:t>Joshua succeeds Moses – Numbers 27:12-23; Deuteronomy 31:14 – 34:12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C10A67-AF35-CD0B-4D58-3A05292534C4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u="none" strike="noStrike" baseline="0" dirty="0">
                <a:latin typeface="TimesNewRomanPSMT"/>
              </a:rPr>
              <a:t>मूसा के स्थान पर यहोशू को चुना जाना -</a:t>
            </a:r>
          </a:p>
          <a:p>
            <a:r>
              <a:rPr lang="hi-IN" sz="4000" b="0" i="0" u="none" strike="noStrike" baseline="0" dirty="0">
                <a:latin typeface="TimesNewRomanPSMT"/>
              </a:rPr>
              <a:t>गिनती 27:12-23; व्यवस्थाविवरण 31:14 – 34:12</a:t>
            </a:r>
            <a:endParaRPr lang="en-IN" sz="4000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320351C7-BE09-D83D-69B8-BD283F612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"/>
    </mc:Choice>
    <mc:Fallback xmlns="">
      <p:transition spd="slow" advTm="4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5D796-425A-4616-ABCB-6DC6F746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06062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7E502A-FCFE-E60F-CECB-C04BA7D985A2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dirty="0">
                <a:solidFill>
                  <a:schemeClr val="bg1"/>
                </a:solidFill>
                <a:latin typeface="TimesNewRomanPSMT"/>
              </a:rPr>
              <a:t>व्यवस्थाविवरण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01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0BBE25-2E2C-4D47-84C1-A1E0E5E0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72548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BEC0D2-2C95-8A8F-5375-3E53A9ADCFB4}"/>
              </a:ext>
            </a:extLst>
          </p:cNvPr>
          <p:cNvSpPr/>
          <p:nvPr/>
        </p:nvSpPr>
        <p:spPr>
          <a:xfrm>
            <a:off x="0" y="0"/>
            <a:ext cx="12272548" cy="475488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3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1984B4-DA62-7ED0-C1C1-B1B42FA817E4}"/>
              </a:ext>
            </a:extLst>
          </p:cNvPr>
          <p:cNvSpPr txBox="1"/>
          <p:nvPr/>
        </p:nvSpPr>
        <p:spPr>
          <a:xfrm>
            <a:off x="356135" y="125128"/>
            <a:ext cx="7517331" cy="31414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मूसा के स्थान पर</a:t>
            </a:r>
            <a:endParaRPr lang="en-US" sz="480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यहोशू को चुना जाना –</a:t>
            </a:r>
            <a:endParaRPr lang="en-US" sz="480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r>
              <a:rPr lang="hi-IN" sz="4800" i="0" u="none" strike="noStrike" baseline="0" dirty="0">
                <a:solidFill>
                  <a:schemeClr val="bg1"/>
                </a:solidFill>
                <a:latin typeface="TimesNewRomanPSMT"/>
              </a:rPr>
              <a:t>गिनती 27:12-23; व्यवस्थाविवरण</a:t>
            </a:r>
            <a:r>
              <a:rPr lang="en-US" sz="480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pt-BR" sz="4800" i="0" u="none" strike="noStrike" baseline="0" dirty="0">
                <a:solidFill>
                  <a:schemeClr val="bg1"/>
                </a:solidFill>
                <a:latin typeface="TimesNewRomanPSMT"/>
              </a:rPr>
              <a:t>31:14 – 34:12</a:t>
            </a:r>
            <a:endParaRPr lang="en-ZA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65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322729" y="304800"/>
            <a:ext cx="5652402" cy="5969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3600" dirty="0"/>
              <a:t>The Israelites wandered as nomads in the desert for 40 years.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E591DB-29BC-6C4B-5BE9-A00FE7182DB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u="none" strike="noStrike" baseline="0">
                <a:latin typeface="TimesNewRomanPSMT"/>
              </a:rPr>
              <a:t>इस्राएली 40 वर्षों तक रेगिस्तान में खानाबदोशों की तरह भटकते रहे।</a:t>
            </a:r>
            <a:endParaRPr lang="en-IN" sz="3600" dirty="0"/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3EAA046A-844A-702B-5223-22770952E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3"/>
    </mc:Choice>
    <mc:Fallback xmlns="">
      <p:transition spd="slow" advTm="7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859D4F-E290-44F6-8884-B81AF12E3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421" y="0"/>
            <a:ext cx="17458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4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the </a:t>
            </a:r>
            <a:r>
              <a:rPr lang="en-US" sz="3600" b="0" i="0" cap="small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Lord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 said to Moses, “Go up this mountain of the Abarim range  and see the land that I have given the Israelites.</a:t>
            </a:r>
            <a:endParaRPr lang="en-ZA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C5195-44B6-FF7C-E949-EA6912C1C6C6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Open Sans" panose="020B0606030504020204" pitchFamily="34" charset="0"/>
              </a:rPr>
              <a:t>27: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Open Sans" panose="020B0606030504020204" pitchFamily="34" charset="0"/>
              </a:rPr>
              <a:t>12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 फिर यहोवा ने मूसा से कहा, “इस अबारीम नामक पर्वत के ऊपर चढ़कर उस देश को देख ले जिसे मैंने इस्राएलियों को दिया है।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4E06EF6-D335-F287-E1FB-59C69089D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0"/>
    </mc:Choice>
    <mc:Fallback xmlns="">
      <p:transition spd="slow" advTm="1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36FF0-9F96-4600-88D4-2D48C09E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0425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EAE854-0109-4945-94CE-65A7A953EB37}"/>
              </a:ext>
            </a:extLst>
          </p:cNvPr>
          <p:cNvSpPr txBox="1"/>
          <p:nvPr/>
        </p:nvSpPr>
        <p:spPr>
          <a:xfrm>
            <a:off x="315019" y="356449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400" b="0" i="0" u="none" strike="noStrike" baseline="0" dirty="0">
                <a:solidFill>
                  <a:schemeClr val="bg1"/>
                </a:solidFill>
                <a:latin typeface="TimesNewRomanPSMT"/>
              </a:rPr>
              <a:t>गिनती</a:t>
            </a:r>
            <a:r>
              <a:rPr lang="pt-BR" sz="32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4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2314CD-AB53-8FAB-CE3A-3B4F4428A5B9}"/>
              </a:ext>
            </a:extLst>
          </p:cNvPr>
          <p:cNvSpPr txBox="1"/>
          <p:nvPr/>
        </p:nvSpPr>
        <p:spPr>
          <a:xfrm>
            <a:off x="5985164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13 और जब तू उसको देख लेगा, तब अपने भाई हारून के समान तू भी अपने लोगों में जा मिलेगा,</a:t>
            </a:r>
            <a:endParaRPr lang="en-IN" sz="36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7880FA2-19BD-C669-25B4-75B09C65B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17A8C-0C98-DB65-5B5C-3127EBE21C7A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After you have seen it, you too will be gathered to your people, as your brother Aaron was;</a:t>
            </a:r>
            <a:endParaRPr lang="en-ZA" sz="3600" dirty="0"/>
          </a:p>
        </p:txBody>
      </p:sp>
    </p:spTree>
    <p:extLst>
      <p:ext uri="{BB962C8B-B14F-4D97-AF65-F5344CB8AC3E}">
        <p14:creationId xmlns:p14="http://schemas.microsoft.com/office/powerpoint/2010/main" val="36812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3"/>
    </mc:Choice>
    <mc:Fallback xmlns="">
      <p:transition spd="slow" advTm="8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935</Words>
  <Application>Microsoft Office PowerPoint</Application>
  <PresentationFormat>Widescreen</PresentationFormat>
  <Paragraphs>62</Paragraphs>
  <Slides>30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Open Sans</vt:lpstr>
      <vt:lpstr>PT Serif</vt:lpstr>
      <vt:lpstr>Symbol</vt:lpstr>
      <vt:lpstr>Times New Roman</vt:lpstr>
      <vt:lpstr>TimesNewRomanPSMT</vt:lpstr>
      <vt:lpstr>Office Theme</vt:lpstr>
      <vt:lpstr>11-6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55</cp:revision>
  <dcterms:created xsi:type="dcterms:W3CDTF">2021-07-20T09:23:46Z</dcterms:created>
  <dcterms:modified xsi:type="dcterms:W3CDTF">2024-07-24T03:12:28Z</dcterms:modified>
</cp:coreProperties>
</file>