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7" r:id="rId2"/>
    <p:sldId id="318" r:id="rId3"/>
    <p:sldId id="289" r:id="rId4"/>
    <p:sldId id="308" r:id="rId5"/>
    <p:sldId id="299" r:id="rId6"/>
    <p:sldId id="309" r:id="rId7"/>
    <p:sldId id="300" r:id="rId8"/>
    <p:sldId id="310" r:id="rId9"/>
    <p:sldId id="301" r:id="rId10"/>
    <p:sldId id="311" r:id="rId11"/>
    <p:sldId id="303" r:id="rId12"/>
    <p:sldId id="312" r:id="rId13"/>
    <p:sldId id="304" r:id="rId14"/>
    <p:sldId id="313" r:id="rId15"/>
    <p:sldId id="305" r:id="rId16"/>
    <p:sldId id="314" r:id="rId17"/>
    <p:sldId id="306" r:id="rId18"/>
    <p:sldId id="315" r:id="rId19"/>
    <p:sldId id="307"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FFE80-3612-4025-BBB6-67C1038CDBBA}" v="11" dt="2023-01-24T11:01:30.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4" autoAdjust="0"/>
    <p:restoredTop sz="93969" autoAdjust="0"/>
  </p:normalViewPr>
  <p:slideViewPr>
    <p:cSldViewPr snapToGrid="0">
      <p:cViewPr varScale="1">
        <p:scale>
          <a:sx n="59" d="100"/>
          <a:sy n="59" d="100"/>
        </p:scale>
        <p:origin x="114" y="1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C8FFE80-3612-4025-BBB6-67C1038CDBBA}"/>
    <pc:docChg chg="custSel modSld">
      <pc:chgData name="Leonie Smith" userId="fed1330f33f5650e" providerId="LiveId" clId="{9C8FFE80-3612-4025-BBB6-67C1038CDBBA}" dt="2023-01-24T11:01:30.590" v="37"/>
      <pc:docMkLst>
        <pc:docMk/>
      </pc:docMkLst>
      <pc:sldChg chg="addSp delSp modSp mod modTransition modAnim">
        <pc:chgData name="Leonie Smith" userId="fed1330f33f5650e" providerId="LiveId" clId="{9C8FFE80-3612-4025-BBB6-67C1038CDBBA}" dt="2023-01-24T11:01:30.590" v="37"/>
        <pc:sldMkLst>
          <pc:docMk/>
          <pc:sldMk cId="1206678836" sldId="289"/>
        </pc:sldMkLst>
        <pc:spChg chg="add mod">
          <ac:chgData name="Leonie Smith" userId="fed1330f33f5650e" providerId="LiveId" clId="{9C8FFE80-3612-4025-BBB6-67C1038CDBBA}" dt="2023-01-24T11:01:30.590" v="37"/>
          <ac:spMkLst>
            <pc:docMk/>
            <pc:sldMk cId="1206678836" sldId="289"/>
            <ac:spMk id="3" creationId="{F2E9333A-D4C5-7CB7-2B4F-738410929987}"/>
          </ac:spMkLst>
        </pc:spChg>
        <pc:spChg chg="del">
          <ac:chgData name="Leonie Smith" userId="fed1330f33f5650e" providerId="LiveId" clId="{9C8FFE80-3612-4025-BBB6-67C1038CDBBA}" dt="2023-01-24T11:00:18.427" v="20" actId="21"/>
          <ac:spMkLst>
            <pc:docMk/>
            <pc:sldMk cId="1206678836" sldId="289"/>
            <ac:spMk id="6" creationId="{416C064E-628E-47C0-A712-DB178FE9901E}"/>
          </ac:spMkLst>
        </pc:spChg>
        <pc:picChg chg="del">
          <ac:chgData name="Leonie Smith" userId="fed1330f33f5650e" providerId="LiveId" clId="{9C8FFE80-3612-4025-BBB6-67C1038CDBBA}" dt="2023-01-24T11:00:10.603" v="19"/>
          <ac:picMkLst>
            <pc:docMk/>
            <pc:sldMk cId="1206678836" sldId="289"/>
            <ac:picMk id="2" creationId="{AEF088B2-6F17-4EEE-8CDD-69118C4F9D5C}"/>
          </ac:picMkLst>
        </pc:picChg>
      </pc:sldChg>
      <pc:sldChg chg="addSp delSp modSp mod modTransition modAnim">
        <pc:chgData name="Leonie Smith" userId="fed1330f33f5650e" providerId="LiveId" clId="{9C8FFE80-3612-4025-BBB6-67C1038CDBBA}" dt="2023-01-24T11:01:28.802" v="36"/>
        <pc:sldMkLst>
          <pc:docMk/>
          <pc:sldMk cId="561193590" sldId="299"/>
        </pc:sldMkLst>
        <pc:spChg chg="add mod">
          <ac:chgData name="Leonie Smith" userId="fed1330f33f5650e" providerId="LiveId" clId="{9C8FFE80-3612-4025-BBB6-67C1038CDBBA}" dt="2023-01-24T11:01:28.802" v="36"/>
          <ac:spMkLst>
            <pc:docMk/>
            <pc:sldMk cId="561193590" sldId="299"/>
            <ac:spMk id="2" creationId="{284AF54D-F257-6D47-3335-2179B8537690}"/>
          </ac:spMkLst>
        </pc:spChg>
        <pc:spChg chg="del">
          <ac:chgData name="Leonie Smith" userId="fed1330f33f5650e" providerId="LiveId" clId="{9C8FFE80-3612-4025-BBB6-67C1038CDBBA}" dt="2023-01-24T11:00:24.686" v="21" actId="21"/>
          <ac:spMkLst>
            <pc:docMk/>
            <pc:sldMk cId="561193590" sldId="299"/>
            <ac:spMk id="6" creationId="{416C064E-628E-47C0-A712-DB178FE9901E}"/>
          </ac:spMkLst>
        </pc:spChg>
        <pc:picChg chg="del">
          <ac:chgData name="Leonie Smith" userId="fed1330f33f5650e" providerId="LiveId" clId="{9C8FFE80-3612-4025-BBB6-67C1038CDBBA}" dt="2023-01-24T11:00:10.603" v="19"/>
          <ac:picMkLst>
            <pc:docMk/>
            <pc:sldMk cId="561193590" sldId="299"/>
            <ac:picMk id="7" creationId="{79B59E7C-9369-451C-92D6-D53974A889C3}"/>
          </ac:picMkLst>
        </pc:picChg>
      </pc:sldChg>
      <pc:sldChg chg="addSp delSp modSp mod modTransition modAnim">
        <pc:chgData name="Leonie Smith" userId="fed1330f33f5650e" providerId="LiveId" clId="{9C8FFE80-3612-4025-BBB6-67C1038CDBBA}" dt="2023-01-24T11:01:26.943" v="35"/>
        <pc:sldMkLst>
          <pc:docMk/>
          <pc:sldMk cId="23471826" sldId="300"/>
        </pc:sldMkLst>
        <pc:spChg chg="add mod">
          <ac:chgData name="Leonie Smith" userId="fed1330f33f5650e" providerId="LiveId" clId="{9C8FFE80-3612-4025-BBB6-67C1038CDBBA}" dt="2023-01-24T11:01:26.943" v="35"/>
          <ac:spMkLst>
            <pc:docMk/>
            <pc:sldMk cId="23471826" sldId="300"/>
            <ac:spMk id="2" creationId="{299A0388-DFC7-15D0-C152-BE9DA17B6B69}"/>
          </ac:spMkLst>
        </pc:spChg>
        <pc:spChg chg="del">
          <ac:chgData name="Leonie Smith" userId="fed1330f33f5650e" providerId="LiveId" clId="{9C8FFE80-3612-4025-BBB6-67C1038CDBBA}" dt="2023-01-24T11:00:27.493" v="22" actId="21"/>
          <ac:spMkLst>
            <pc:docMk/>
            <pc:sldMk cId="23471826" sldId="300"/>
            <ac:spMk id="6" creationId="{416C064E-628E-47C0-A712-DB178FE9901E}"/>
          </ac:spMkLst>
        </pc:spChg>
        <pc:picChg chg="del">
          <ac:chgData name="Leonie Smith" userId="fed1330f33f5650e" providerId="LiveId" clId="{9C8FFE80-3612-4025-BBB6-67C1038CDBBA}" dt="2023-01-24T11:00:10.603" v="19"/>
          <ac:picMkLst>
            <pc:docMk/>
            <pc:sldMk cId="23471826" sldId="300"/>
            <ac:picMk id="8" creationId="{8621C966-6D25-4DD2-8549-D4005C4CBB67}"/>
          </ac:picMkLst>
        </pc:picChg>
      </pc:sldChg>
      <pc:sldChg chg="addSp delSp modSp mod modTransition modAnim">
        <pc:chgData name="Leonie Smith" userId="fed1330f33f5650e" providerId="LiveId" clId="{9C8FFE80-3612-4025-BBB6-67C1038CDBBA}" dt="2023-01-24T11:01:25.251" v="34"/>
        <pc:sldMkLst>
          <pc:docMk/>
          <pc:sldMk cId="830192688" sldId="301"/>
        </pc:sldMkLst>
        <pc:spChg chg="add mod">
          <ac:chgData name="Leonie Smith" userId="fed1330f33f5650e" providerId="LiveId" clId="{9C8FFE80-3612-4025-BBB6-67C1038CDBBA}" dt="2023-01-24T11:01:25.251" v="34"/>
          <ac:spMkLst>
            <pc:docMk/>
            <pc:sldMk cId="830192688" sldId="301"/>
            <ac:spMk id="2" creationId="{57039F29-1D18-D017-2AC4-BAA6C830CBE1}"/>
          </ac:spMkLst>
        </pc:spChg>
        <pc:spChg chg="del">
          <ac:chgData name="Leonie Smith" userId="fed1330f33f5650e" providerId="LiveId" clId="{9C8FFE80-3612-4025-BBB6-67C1038CDBBA}" dt="2023-01-24T11:00:30.027" v="23" actId="21"/>
          <ac:spMkLst>
            <pc:docMk/>
            <pc:sldMk cId="830192688" sldId="301"/>
            <ac:spMk id="6" creationId="{416C064E-628E-47C0-A712-DB178FE9901E}"/>
          </ac:spMkLst>
        </pc:spChg>
        <pc:picChg chg="del">
          <ac:chgData name="Leonie Smith" userId="fed1330f33f5650e" providerId="LiveId" clId="{9C8FFE80-3612-4025-BBB6-67C1038CDBBA}" dt="2023-01-24T11:00:10.603" v="19"/>
          <ac:picMkLst>
            <pc:docMk/>
            <pc:sldMk cId="830192688" sldId="301"/>
            <ac:picMk id="8" creationId="{FD308F09-B8A3-4C62-918D-2D40267CD5BF}"/>
          </ac:picMkLst>
        </pc:picChg>
      </pc:sldChg>
      <pc:sldChg chg="addSp delSp modSp mod modTransition modAnim">
        <pc:chgData name="Leonie Smith" userId="fed1330f33f5650e" providerId="LiveId" clId="{9C8FFE80-3612-4025-BBB6-67C1038CDBBA}" dt="2023-01-24T11:01:23.885" v="33"/>
        <pc:sldMkLst>
          <pc:docMk/>
          <pc:sldMk cId="431291784" sldId="303"/>
        </pc:sldMkLst>
        <pc:spChg chg="add mod">
          <ac:chgData name="Leonie Smith" userId="fed1330f33f5650e" providerId="LiveId" clId="{9C8FFE80-3612-4025-BBB6-67C1038CDBBA}" dt="2023-01-24T11:01:23.885" v="33"/>
          <ac:spMkLst>
            <pc:docMk/>
            <pc:sldMk cId="431291784" sldId="303"/>
            <ac:spMk id="2" creationId="{92D1B400-C5CD-0CBB-F295-581F1D0B842D}"/>
          </ac:spMkLst>
        </pc:spChg>
        <pc:spChg chg="del">
          <ac:chgData name="Leonie Smith" userId="fed1330f33f5650e" providerId="LiveId" clId="{9C8FFE80-3612-4025-BBB6-67C1038CDBBA}" dt="2023-01-24T11:00:33.553" v="24" actId="21"/>
          <ac:spMkLst>
            <pc:docMk/>
            <pc:sldMk cId="431291784" sldId="303"/>
            <ac:spMk id="6" creationId="{416C064E-628E-47C0-A712-DB178FE9901E}"/>
          </ac:spMkLst>
        </pc:spChg>
        <pc:picChg chg="del">
          <ac:chgData name="Leonie Smith" userId="fed1330f33f5650e" providerId="LiveId" clId="{9C8FFE80-3612-4025-BBB6-67C1038CDBBA}" dt="2023-01-24T11:00:10.603" v="19"/>
          <ac:picMkLst>
            <pc:docMk/>
            <pc:sldMk cId="431291784" sldId="303"/>
            <ac:picMk id="3" creationId="{A282E406-54A1-4A7F-B1D0-35AA6511592F}"/>
          </ac:picMkLst>
        </pc:picChg>
      </pc:sldChg>
      <pc:sldChg chg="addSp delSp modSp mod modTransition modAnim">
        <pc:chgData name="Leonie Smith" userId="fed1330f33f5650e" providerId="LiveId" clId="{9C8FFE80-3612-4025-BBB6-67C1038CDBBA}" dt="2023-01-24T11:01:22.460" v="32"/>
        <pc:sldMkLst>
          <pc:docMk/>
          <pc:sldMk cId="606556607" sldId="304"/>
        </pc:sldMkLst>
        <pc:spChg chg="add mod">
          <ac:chgData name="Leonie Smith" userId="fed1330f33f5650e" providerId="LiveId" clId="{9C8FFE80-3612-4025-BBB6-67C1038CDBBA}" dt="2023-01-24T11:01:22.460" v="32"/>
          <ac:spMkLst>
            <pc:docMk/>
            <pc:sldMk cId="606556607" sldId="304"/>
            <ac:spMk id="2" creationId="{DA0E6A60-C647-DBCB-609C-0946F00AF5C1}"/>
          </ac:spMkLst>
        </pc:spChg>
        <pc:spChg chg="del">
          <ac:chgData name="Leonie Smith" userId="fed1330f33f5650e" providerId="LiveId" clId="{9C8FFE80-3612-4025-BBB6-67C1038CDBBA}" dt="2023-01-24T11:00:36.169" v="25" actId="21"/>
          <ac:spMkLst>
            <pc:docMk/>
            <pc:sldMk cId="606556607" sldId="304"/>
            <ac:spMk id="6" creationId="{416C064E-628E-47C0-A712-DB178FE9901E}"/>
          </ac:spMkLst>
        </pc:spChg>
        <pc:picChg chg="del">
          <ac:chgData name="Leonie Smith" userId="fed1330f33f5650e" providerId="LiveId" clId="{9C8FFE80-3612-4025-BBB6-67C1038CDBBA}" dt="2023-01-24T11:00:10.603" v="19"/>
          <ac:picMkLst>
            <pc:docMk/>
            <pc:sldMk cId="606556607" sldId="304"/>
            <ac:picMk id="5" creationId="{2F0358A6-967A-4D45-8579-837C513BDFDA}"/>
          </ac:picMkLst>
        </pc:picChg>
      </pc:sldChg>
      <pc:sldChg chg="addSp delSp modSp mod modTransition modAnim">
        <pc:chgData name="Leonie Smith" userId="fed1330f33f5650e" providerId="LiveId" clId="{9C8FFE80-3612-4025-BBB6-67C1038CDBBA}" dt="2023-01-24T11:01:21.047" v="31"/>
        <pc:sldMkLst>
          <pc:docMk/>
          <pc:sldMk cId="2828133432" sldId="305"/>
        </pc:sldMkLst>
        <pc:spChg chg="add mod">
          <ac:chgData name="Leonie Smith" userId="fed1330f33f5650e" providerId="LiveId" clId="{9C8FFE80-3612-4025-BBB6-67C1038CDBBA}" dt="2023-01-24T11:01:21.047" v="31"/>
          <ac:spMkLst>
            <pc:docMk/>
            <pc:sldMk cId="2828133432" sldId="305"/>
            <ac:spMk id="2" creationId="{FD3EC956-18B9-9638-7667-EA49E84D99CD}"/>
          </ac:spMkLst>
        </pc:spChg>
        <pc:spChg chg="del">
          <ac:chgData name="Leonie Smith" userId="fed1330f33f5650e" providerId="LiveId" clId="{9C8FFE80-3612-4025-BBB6-67C1038CDBBA}" dt="2023-01-24T11:00:41.197" v="26" actId="21"/>
          <ac:spMkLst>
            <pc:docMk/>
            <pc:sldMk cId="2828133432" sldId="305"/>
            <ac:spMk id="6" creationId="{416C064E-628E-47C0-A712-DB178FE9901E}"/>
          </ac:spMkLst>
        </pc:spChg>
        <pc:picChg chg="del">
          <ac:chgData name="Leonie Smith" userId="fed1330f33f5650e" providerId="LiveId" clId="{9C8FFE80-3612-4025-BBB6-67C1038CDBBA}" dt="2023-01-24T11:00:10.603" v="19"/>
          <ac:picMkLst>
            <pc:docMk/>
            <pc:sldMk cId="2828133432" sldId="305"/>
            <ac:picMk id="3" creationId="{4D1811AB-F132-4393-A8B4-C27AB4643652}"/>
          </ac:picMkLst>
        </pc:picChg>
      </pc:sldChg>
      <pc:sldChg chg="addSp delSp modSp mod modTransition modAnim">
        <pc:chgData name="Leonie Smith" userId="fed1330f33f5650e" providerId="LiveId" clId="{9C8FFE80-3612-4025-BBB6-67C1038CDBBA}" dt="2023-01-24T11:01:19.605" v="30"/>
        <pc:sldMkLst>
          <pc:docMk/>
          <pc:sldMk cId="4140566588" sldId="306"/>
        </pc:sldMkLst>
        <pc:spChg chg="add mod">
          <ac:chgData name="Leonie Smith" userId="fed1330f33f5650e" providerId="LiveId" clId="{9C8FFE80-3612-4025-BBB6-67C1038CDBBA}" dt="2023-01-24T11:01:19.605" v="30"/>
          <ac:spMkLst>
            <pc:docMk/>
            <pc:sldMk cId="4140566588" sldId="306"/>
            <ac:spMk id="2" creationId="{269A4035-7728-1D1C-33D4-C4F83CF9E6D9}"/>
          </ac:spMkLst>
        </pc:spChg>
        <pc:spChg chg="del">
          <ac:chgData name="Leonie Smith" userId="fed1330f33f5650e" providerId="LiveId" clId="{9C8FFE80-3612-4025-BBB6-67C1038CDBBA}" dt="2023-01-24T11:00:47.151" v="27" actId="21"/>
          <ac:spMkLst>
            <pc:docMk/>
            <pc:sldMk cId="4140566588" sldId="306"/>
            <ac:spMk id="6" creationId="{416C064E-628E-47C0-A712-DB178FE9901E}"/>
          </ac:spMkLst>
        </pc:spChg>
        <pc:picChg chg="del">
          <ac:chgData name="Leonie Smith" userId="fed1330f33f5650e" providerId="LiveId" clId="{9C8FFE80-3612-4025-BBB6-67C1038CDBBA}" dt="2023-01-24T11:00:10.603" v="19"/>
          <ac:picMkLst>
            <pc:docMk/>
            <pc:sldMk cId="4140566588" sldId="306"/>
            <ac:picMk id="8" creationId="{64BB3A3E-5E63-4244-A330-02B1F642403E}"/>
          </ac:picMkLst>
        </pc:picChg>
      </pc:sldChg>
      <pc:sldChg chg="addSp delSp modSp mod modTransition modAnim">
        <pc:chgData name="Leonie Smith" userId="fed1330f33f5650e" providerId="LiveId" clId="{9C8FFE80-3612-4025-BBB6-67C1038CDBBA}" dt="2023-01-24T11:01:18.100" v="29"/>
        <pc:sldMkLst>
          <pc:docMk/>
          <pc:sldMk cId="1344611470" sldId="307"/>
        </pc:sldMkLst>
        <pc:spChg chg="add mod">
          <ac:chgData name="Leonie Smith" userId="fed1330f33f5650e" providerId="LiveId" clId="{9C8FFE80-3612-4025-BBB6-67C1038CDBBA}" dt="2023-01-24T11:01:18.100" v="29"/>
          <ac:spMkLst>
            <pc:docMk/>
            <pc:sldMk cId="1344611470" sldId="307"/>
            <ac:spMk id="2" creationId="{F85B5559-F188-EC7A-09AF-42840ADB6B9E}"/>
          </ac:spMkLst>
        </pc:spChg>
        <pc:spChg chg="del">
          <ac:chgData name="Leonie Smith" userId="fed1330f33f5650e" providerId="LiveId" clId="{9C8FFE80-3612-4025-BBB6-67C1038CDBBA}" dt="2023-01-24T11:00:51.334" v="28" actId="21"/>
          <ac:spMkLst>
            <pc:docMk/>
            <pc:sldMk cId="1344611470" sldId="307"/>
            <ac:spMk id="6" creationId="{416C064E-628E-47C0-A712-DB178FE9901E}"/>
          </ac:spMkLst>
        </pc:spChg>
        <pc:picChg chg="del">
          <ac:chgData name="Leonie Smith" userId="fed1330f33f5650e" providerId="LiveId" clId="{9C8FFE80-3612-4025-BBB6-67C1038CDBBA}" dt="2023-01-24T11:00:10.603" v="19"/>
          <ac:picMkLst>
            <pc:docMk/>
            <pc:sldMk cId="1344611470" sldId="307"/>
            <ac:picMk id="7" creationId="{9BE707DD-BCD3-47F1-8638-C647DC96874C}"/>
          </ac:picMkLst>
        </pc:picChg>
      </pc:sldChg>
      <pc:sldChg chg="modSp mod modTransition">
        <pc:chgData name="Leonie Smith" userId="fed1330f33f5650e" providerId="LiveId" clId="{9C8FFE80-3612-4025-BBB6-67C1038CDBBA}" dt="2023-01-24T11:00:10.603" v="19"/>
        <pc:sldMkLst>
          <pc:docMk/>
          <pc:sldMk cId="2434338280" sldId="308"/>
        </pc:sldMkLst>
        <pc:spChg chg="mod">
          <ac:chgData name="Leonie Smith" userId="fed1330f33f5650e" providerId="LiveId" clId="{9C8FFE80-3612-4025-BBB6-67C1038CDBBA}" dt="2023-01-24T10:59:01.876" v="9" actId="14100"/>
          <ac:spMkLst>
            <pc:docMk/>
            <pc:sldMk cId="2434338280" sldId="308"/>
            <ac:spMk id="2" creationId="{939EAC78-DACB-EB60-3336-C6715BC90421}"/>
          </ac:spMkLst>
        </pc:spChg>
      </pc:sldChg>
      <pc:sldChg chg="modSp mod modTransition">
        <pc:chgData name="Leonie Smith" userId="fed1330f33f5650e" providerId="LiveId" clId="{9C8FFE80-3612-4025-BBB6-67C1038CDBBA}" dt="2023-01-24T11:00:10.603" v="19"/>
        <pc:sldMkLst>
          <pc:docMk/>
          <pc:sldMk cId="1538731578" sldId="309"/>
        </pc:sldMkLst>
        <pc:spChg chg="mod">
          <ac:chgData name="Leonie Smith" userId="fed1330f33f5650e" providerId="LiveId" clId="{9C8FFE80-3612-4025-BBB6-67C1038CDBBA}" dt="2023-01-24T10:59:16.306" v="11"/>
          <ac:spMkLst>
            <pc:docMk/>
            <pc:sldMk cId="1538731578" sldId="309"/>
            <ac:spMk id="2" creationId="{F4A10F6C-E87E-A65E-387A-522DC6C79B69}"/>
          </ac:spMkLst>
        </pc:spChg>
      </pc:sldChg>
      <pc:sldChg chg="modSp mod modTransition">
        <pc:chgData name="Leonie Smith" userId="fed1330f33f5650e" providerId="LiveId" clId="{9C8FFE80-3612-4025-BBB6-67C1038CDBBA}" dt="2023-01-24T11:00:10.603" v="19"/>
        <pc:sldMkLst>
          <pc:docMk/>
          <pc:sldMk cId="556501636" sldId="310"/>
        </pc:sldMkLst>
        <pc:spChg chg="mod">
          <ac:chgData name="Leonie Smith" userId="fed1330f33f5650e" providerId="LiveId" clId="{9C8FFE80-3612-4025-BBB6-67C1038CDBBA}" dt="2023-01-24T10:59:21.199" v="12"/>
          <ac:spMkLst>
            <pc:docMk/>
            <pc:sldMk cId="556501636" sldId="310"/>
            <ac:spMk id="2" creationId="{9BDEC866-235D-81DD-691B-519E22ABC0B9}"/>
          </ac:spMkLst>
        </pc:spChg>
      </pc:sldChg>
      <pc:sldChg chg="modSp mod modTransition">
        <pc:chgData name="Leonie Smith" userId="fed1330f33f5650e" providerId="LiveId" clId="{9C8FFE80-3612-4025-BBB6-67C1038CDBBA}" dt="2023-01-24T11:00:10.603" v="19"/>
        <pc:sldMkLst>
          <pc:docMk/>
          <pc:sldMk cId="2213286165" sldId="311"/>
        </pc:sldMkLst>
        <pc:spChg chg="mod">
          <ac:chgData name="Leonie Smith" userId="fed1330f33f5650e" providerId="LiveId" clId="{9C8FFE80-3612-4025-BBB6-67C1038CDBBA}" dt="2023-01-24T10:59:25.631" v="13"/>
          <ac:spMkLst>
            <pc:docMk/>
            <pc:sldMk cId="2213286165" sldId="311"/>
            <ac:spMk id="2" creationId="{66562BE3-E766-E294-886F-2CF60036515C}"/>
          </ac:spMkLst>
        </pc:spChg>
      </pc:sldChg>
      <pc:sldChg chg="modSp mod modTransition">
        <pc:chgData name="Leonie Smith" userId="fed1330f33f5650e" providerId="LiveId" clId="{9C8FFE80-3612-4025-BBB6-67C1038CDBBA}" dt="2023-01-24T11:00:10.603" v="19"/>
        <pc:sldMkLst>
          <pc:docMk/>
          <pc:sldMk cId="1380684683" sldId="312"/>
        </pc:sldMkLst>
        <pc:spChg chg="mod">
          <ac:chgData name="Leonie Smith" userId="fed1330f33f5650e" providerId="LiveId" clId="{9C8FFE80-3612-4025-BBB6-67C1038CDBBA}" dt="2023-01-24T10:59:30.323" v="14"/>
          <ac:spMkLst>
            <pc:docMk/>
            <pc:sldMk cId="1380684683" sldId="312"/>
            <ac:spMk id="2" creationId="{D33B5418-4B5C-C6F5-4C02-6C397936D453}"/>
          </ac:spMkLst>
        </pc:spChg>
      </pc:sldChg>
      <pc:sldChg chg="modSp mod modTransition">
        <pc:chgData name="Leonie Smith" userId="fed1330f33f5650e" providerId="LiveId" clId="{9C8FFE80-3612-4025-BBB6-67C1038CDBBA}" dt="2023-01-24T11:00:10.603" v="19"/>
        <pc:sldMkLst>
          <pc:docMk/>
          <pc:sldMk cId="2220553839" sldId="313"/>
        </pc:sldMkLst>
        <pc:spChg chg="mod">
          <ac:chgData name="Leonie Smith" userId="fed1330f33f5650e" providerId="LiveId" clId="{9C8FFE80-3612-4025-BBB6-67C1038CDBBA}" dt="2023-01-24T10:59:35.805" v="15"/>
          <ac:spMkLst>
            <pc:docMk/>
            <pc:sldMk cId="2220553839" sldId="313"/>
            <ac:spMk id="2" creationId="{9CCFD47A-BFAD-B077-5E32-75E52A1FBDFF}"/>
          </ac:spMkLst>
        </pc:spChg>
      </pc:sldChg>
      <pc:sldChg chg="modSp mod modTransition">
        <pc:chgData name="Leonie Smith" userId="fed1330f33f5650e" providerId="LiveId" clId="{9C8FFE80-3612-4025-BBB6-67C1038CDBBA}" dt="2023-01-24T11:00:10.603" v="19"/>
        <pc:sldMkLst>
          <pc:docMk/>
          <pc:sldMk cId="720916746" sldId="314"/>
        </pc:sldMkLst>
        <pc:spChg chg="mod">
          <ac:chgData name="Leonie Smith" userId="fed1330f33f5650e" providerId="LiveId" clId="{9C8FFE80-3612-4025-BBB6-67C1038CDBBA}" dt="2023-01-24T10:59:51.646" v="16"/>
          <ac:spMkLst>
            <pc:docMk/>
            <pc:sldMk cId="720916746" sldId="314"/>
            <ac:spMk id="2" creationId="{3C40C522-4E04-F2D6-9B75-6AB726DB4AAF}"/>
          </ac:spMkLst>
        </pc:spChg>
      </pc:sldChg>
      <pc:sldChg chg="modSp mod modTransition">
        <pc:chgData name="Leonie Smith" userId="fed1330f33f5650e" providerId="LiveId" clId="{9C8FFE80-3612-4025-BBB6-67C1038CDBBA}" dt="2023-01-24T11:00:10.603" v="19"/>
        <pc:sldMkLst>
          <pc:docMk/>
          <pc:sldMk cId="1022191696" sldId="315"/>
        </pc:sldMkLst>
        <pc:spChg chg="mod">
          <ac:chgData name="Leonie Smith" userId="fed1330f33f5650e" providerId="LiveId" clId="{9C8FFE80-3612-4025-BBB6-67C1038CDBBA}" dt="2023-01-24T10:59:57.598" v="17"/>
          <ac:spMkLst>
            <pc:docMk/>
            <pc:sldMk cId="1022191696" sldId="315"/>
            <ac:spMk id="2" creationId="{F86EBF16-7621-F96C-79A6-F3BA316DDC9F}"/>
          </ac:spMkLst>
        </pc:spChg>
      </pc:sldChg>
      <pc:sldChg chg="modSp mod modTransition">
        <pc:chgData name="Leonie Smith" userId="fed1330f33f5650e" providerId="LiveId" clId="{9C8FFE80-3612-4025-BBB6-67C1038CDBBA}" dt="2023-01-24T11:00:10.603" v="19"/>
        <pc:sldMkLst>
          <pc:docMk/>
          <pc:sldMk cId="4064696900" sldId="316"/>
        </pc:sldMkLst>
        <pc:spChg chg="mod">
          <ac:chgData name="Leonie Smith" userId="fed1330f33f5650e" providerId="LiveId" clId="{9C8FFE80-3612-4025-BBB6-67C1038CDBBA}" dt="2023-01-24T11:00:03.122" v="18"/>
          <ac:spMkLst>
            <pc:docMk/>
            <pc:sldMk cId="4064696900" sldId="316"/>
            <ac:spMk id="2" creationId="{642B1C44-AEEF-0B20-7295-0C40B2000C8F}"/>
          </ac:spMkLst>
        </pc:spChg>
      </pc:sldChg>
      <pc:sldChg chg="delSp modTransition modAnim">
        <pc:chgData name="Leonie Smith" userId="fed1330f33f5650e" providerId="LiveId" clId="{9C8FFE80-3612-4025-BBB6-67C1038CDBBA}" dt="2023-01-24T11:00:10.603" v="19"/>
        <pc:sldMkLst>
          <pc:docMk/>
          <pc:sldMk cId="2680985647" sldId="317"/>
        </pc:sldMkLst>
        <pc:picChg chg="del">
          <ac:chgData name="Leonie Smith" userId="fed1330f33f5650e" providerId="LiveId" clId="{9C8FFE80-3612-4025-BBB6-67C1038CDBBA}" dt="2023-01-24T11:00:10.603" v="19"/>
          <ac:picMkLst>
            <pc:docMk/>
            <pc:sldMk cId="2680985647" sldId="317"/>
            <ac:picMk id="4" creationId="{2FAB95A1-1F3C-4394-91A8-CF2CE4E5F809}"/>
          </ac:picMkLst>
        </pc:picChg>
      </pc:sldChg>
      <pc:sldChg chg="addSp delSp modSp mod modTransition">
        <pc:chgData name="Leonie Smith" userId="fed1330f33f5650e" providerId="LiveId" clId="{9C8FFE80-3612-4025-BBB6-67C1038CDBBA}" dt="2023-01-24T11:00:10.603" v="19"/>
        <pc:sldMkLst>
          <pc:docMk/>
          <pc:sldMk cId="2706988334" sldId="318"/>
        </pc:sldMkLst>
        <pc:spChg chg="del">
          <ac:chgData name="Leonie Smith" userId="fed1330f33f5650e" providerId="LiveId" clId="{9C8FFE80-3612-4025-BBB6-67C1038CDBBA}" dt="2023-01-24T10:58:21.291" v="0" actId="21"/>
          <ac:spMkLst>
            <pc:docMk/>
            <pc:sldMk cId="2706988334" sldId="318"/>
            <ac:spMk id="2" creationId="{D7930BFD-B0EF-FCF0-842F-0022DBE5DB2B}"/>
          </ac:spMkLst>
        </pc:spChg>
        <pc:spChg chg="add mod">
          <ac:chgData name="Leonie Smith" userId="fed1330f33f5650e" providerId="LiveId" clId="{9C8FFE80-3612-4025-BBB6-67C1038CDBBA}" dt="2023-01-24T10:59:05.813" v="10"/>
          <ac:spMkLst>
            <pc:docMk/>
            <pc:sldMk cId="2706988334" sldId="318"/>
            <ac:spMk id="4" creationId="{D2F7A33E-DFB6-1CCC-E25A-52165A14DF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12 Joshua</a:t>
            </a:r>
          </a:p>
          <a:p>
            <a:pPr algn="l"/>
            <a:r>
              <a:rPr lang="en-ZA" sz="1800" b="0" i="0" u="none" strike="noStrike" baseline="0" dirty="0">
                <a:latin typeface="TimesNewRomanPSMT"/>
              </a:rPr>
              <a:t>2. Spies and Rahab - Joshua 2:1-24 (Right Top)</a:t>
            </a:r>
          </a:p>
          <a:p>
            <a:pPr algn="l"/>
            <a:r>
              <a:rPr lang="en-ZA" sz="1800" b="0" i="0" u="none" strike="noStrike" baseline="0" dirty="0">
                <a:latin typeface="TimesNewRomanPSMT"/>
              </a:rPr>
              <a:t>3. Crossing of the Jordan – Joshua 3:1 – 4:7 (2nd from Top)</a:t>
            </a:r>
          </a:p>
          <a:p>
            <a:pPr algn="l"/>
            <a:r>
              <a:rPr lang="en-ZA" sz="1800" b="0" i="0" u="none" strike="noStrike" baseline="0" dirty="0">
                <a:latin typeface="TimesNewRomanPSMT"/>
              </a:rPr>
              <a:t>4. Capture of Jericho – Joshua 5:13 – 6:25 (3rd from Top)</a:t>
            </a:r>
          </a:p>
          <a:p>
            <a:pPr algn="l"/>
            <a:r>
              <a:rPr lang="en-ZA" sz="1800" b="0" i="0" u="none" strike="noStrike" baseline="0" dirty="0">
                <a:latin typeface="TimesNewRomanPSMT"/>
              </a:rPr>
              <a:t>5. Defeat at Ai - Joshua 7:1-26 (Right Bottom)</a:t>
            </a:r>
          </a:p>
          <a:p>
            <a:pPr algn="l"/>
            <a:r>
              <a:rPr lang="en-ZA" sz="1800" b="0" i="0" u="none" strike="noStrike" baseline="0" dirty="0">
                <a:latin typeface="TimesNewRomanPSMT"/>
              </a:rPr>
              <a:t>6. Sun stands still – Joshua 10:6-14 (Left Bottom)</a:t>
            </a:r>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69963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225815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A85E-690E-40BD-97B8-16ED36011A26}"/>
              </a:ext>
            </a:extLst>
          </p:cNvPr>
          <p:cNvSpPr>
            <a:spLocks noGrp="1"/>
          </p:cNvSpPr>
          <p:nvPr>
            <p:ph type="title"/>
          </p:nvPr>
        </p:nvSpPr>
        <p:spPr/>
        <p:txBody>
          <a:bodyPr/>
          <a:lstStyle/>
          <a:p>
            <a:r>
              <a:rPr lang="en-US" dirty="0"/>
              <a:t>12-1</a:t>
            </a:r>
            <a:endParaRPr lang="en-IN" dirty="0"/>
          </a:p>
        </p:txBody>
      </p:sp>
      <p:sp>
        <p:nvSpPr>
          <p:cNvPr id="3" name="Content Placeholder 2">
            <a:extLst>
              <a:ext uri="{FF2B5EF4-FFF2-40B4-BE49-F238E27FC236}">
                <a16:creationId xmlns:a16="http://schemas.microsoft.com/office/drawing/2014/main" id="{3A25A238-EC62-4CC8-A3D4-F042DB6A4D9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4" name="Audio 11">
            <a:hlinkClick r:id="" action="ppaction://media"/>
            <a:extLst>
              <a:ext uri="{FF2B5EF4-FFF2-40B4-BE49-F238E27FC236}">
                <a16:creationId xmlns:a16="http://schemas.microsoft.com/office/drawing/2014/main" id="{E077CB79-5192-9627-AC0F-90C58B1A62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098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C97DF-89DD-4AB6-8287-62DF60096399}"/>
              </a:ext>
            </a:extLst>
          </p:cNvPr>
          <p:cNvPicPr>
            <a:picLocks noChangeAspect="1"/>
          </p:cNvPicPr>
          <p:nvPr/>
        </p:nvPicPr>
        <p:blipFill>
          <a:blip r:embed="rId2"/>
          <a:stretch>
            <a:fillRect/>
          </a:stretch>
        </p:blipFill>
        <p:spPr>
          <a:xfrm>
            <a:off x="0" y="0"/>
            <a:ext cx="13211484" cy="6858000"/>
          </a:xfrm>
          <a:prstGeom prst="rect">
            <a:avLst/>
          </a:prstGeom>
        </p:spPr>
      </p:pic>
      <p:sp>
        <p:nvSpPr>
          <p:cNvPr id="4" name="TextBox 3">
            <a:extLst>
              <a:ext uri="{FF2B5EF4-FFF2-40B4-BE49-F238E27FC236}">
                <a16:creationId xmlns:a16="http://schemas.microsoft.com/office/drawing/2014/main" id="{E2D24C38-350D-CD89-493D-8D5894C30561}"/>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1:3</a:t>
            </a:r>
            <a:endParaRPr lang="bo-CN" sz="2000" b="1" cap="all" dirty="0">
              <a:solidFill>
                <a:schemeClr val="bg1"/>
              </a:solidFill>
              <a:latin typeface="ArialMT"/>
            </a:endParaRPr>
          </a:p>
        </p:txBody>
      </p:sp>
    </p:spTree>
    <p:extLst>
      <p:ext uri="{BB962C8B-B14F-4D97-AF65-F5344CB8AC3E}">
        <p14:creationId xmlns:p14="http://schemas.microsoft.com/office/powerpoint/2010/main" val="221328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D37B74-7472-C852-3133-0E38B6E148B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तेरे जीवन भर कोई तेरे सामने ठहर न सकेगा; जैसे मैं मूसा के संग रहा वैसे ही तेरे संग भी रहूँगा; और न तो मैं तुझे धोखा दूँगा, और न तुझको छोड़ूँगा।</a:t>
            </a:r>
            <a:endParaRPr lang="en-IN" sz="4000" dirty="0"/>
          </a:p>
        </p:txBody>
      </p:sp>
      <p:pic>
        <p:nvPicPr>
          <p:cNvPr id="6" name="Audio 12">
            <a:hlinkClick r:id="" action="ppaction://media"/>
            <a:extLst>
              <a:ext uri="{FF2B5EF4-FFF2-40B4-BE49-F238E27FC236}">
                <a16:creationId xmlns:a16="http://schemas.microsoft.com/office/drawing/2014/main" id="{8F17C117-9610-0FD3-9DF6-013AAB1296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2C8826C-35B9-00F9-D834-E6C6B7F17FB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No one shall stand against you all the days of your life. As I was with Moses, so will I be with you; I will never leave you nor forsake you.</a:t>
            </a:r>
            <a:endParaRPr lang="en-ZA" sz="3600" dirty="0"/>
          </a:p>
        </p:txBody>
      </p:sp>
    </p:spTree>
    <p:extLst>
      <p:ext uri="{BB962C8B-B14F-4D97-AF65-F5344CB8AC3E}">
        <p14:creationId xmlns:p14="http://schemas.microsoft.com/office/powerpoint/2010/main" val="43129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5DD05-7492-48E8-8B73-34D9752AD605}"/>
              </a:ext>
            </a:extLst>
          </p:cNvPr>
          <p:cNvPicPr>
            <a:picLocks noChangeAspect="1"/>
          </p:cNvPicPr>
          <p:nvPr/>
        </p:nvPicPr>
        <p:blipFill>
          <a:blip r:embed="rId2"/>
          <a:stretch>
            <a:fillRect/>
          </a:stretch>
        </p:blipFill>
        <p:spPr>
          <a:xfrm>
            <a:off x="-1152597" y="0"/>
            <a:ext cx="13344597" cy="6858000"/>
          </a:xfrm>
          <a:prstGeom prst="rect">
            <a:avLst/>
          </a:prstGeom>
        </p:spPr>
      </p:pic>
      <p:sp>
        <p:nvSpPr>
          <p:cNvPr id="4" name="TextBox 3">
            <a:extLst>
              <a:ext uri="{FF2B5EF4-FFF2-40B4-BE49-F238E27FC236}">
                <a16:creationId xmlns:a16="http://schemas.microsoft.com/office/drawing/2014/main" id="{8FDDCAD1-FFB1-7546-B1ED-AA7A200C1822}"/>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1:5</a:t>
            </a:r>
            <a:endParaRPr lang="bo-CN" sz="2000" b="1" cap="all" dirty="0">
              <a:solidFill>
                <a:schemeClr val="bg1"/>
              </a:solidFill>
              <a:latin typeface="ArialMT"/>
            </a:endParaRPr>
          </a:p>
        </p:txBody>
      </p:sp>
    </p:spTree>
    <p:extLst>
      <p:ext uri="{BB962C8B-B14F-4D97-AF65-F5344CB8AC3E}">
        <p14:creationId xmlns:p14="http://schemas.microsoft.com/office/powerpoint/2010/main" val="138068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C72586-A0B0-64CB-A125-C09DFC89A82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इसलिए हियाव बाँधकर दृढ़ हो जा; क्योंकि जिस देश के देने की शपथ मैंने इन लोगों के पूर्वजों से खाई थी उसका अधिकारी तू इन्हें करेगा।</a:t>
            </a:r>
            <a:endParaRPr lang="en-IN" sz="4000" dirty="0"/>
          </a:p>
        </p:txBody>
      </p:sp>
      <p:pic>
        <p:nvPicPr>
          <p:cNvPr id="5" name="Audio 8">
            <a:hlinkClick r:id="" action="ppaction://media"/>
            <a:extLst>
              <a:ext uri="{FF2B5EF4-FFF2-40B4-BE49-F238E27FC236}">
                <a16:creationId xmlns:a16="http://schemas.microsoft.com/office/drawing/2014/main" id="{450D18FB-EC3A-9498-A38D-1BE76758B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4CDB6A-DC9B-B08C-AAE6-842ED19F6519}"/>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Be strong and courageous, for you shall give these people the inheritance of the land that I swore to their fathers I would give them.</a:t>
            </a:r>
            <a:endParaRPr lang="en-ZA" sz="3600" dirty="0"/>
          </a:p>
        </p:txBody>
      </p:sp>
    </p:spTree>
    <p:extLst>
      <p:ext uri="{BB962C8B-B14F-4D97-AF65-F5344CB8AC3E}">
        <p14:creationId xmlns:p14="http://schemas.microsoft.com/office/powerpoint/2010/main" val="60655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C90FE-16FC-450C-A4AC-7A3747CAA039}"/>
              </a:ext>
            </a:extLst>
          </p:cNvPr>
          <p:cNvPicPr>
            <a:picLocks noChangeAspect="1"/>
          </p:cNvPicPr>
          <p:nvPr/>
        </p:nvPicPr>
        <p:blipFill>
          <a:blip r:embed="rId2"/>
          <a:stretch>
            <a:fillRect/>
          </a:stretch>
        </p:blipFill>
        <p:spPr>
          <a:xfrm>
            <a:off x="-663677" y="0"/>
            <a:ext cx="12855677" cy="6858000"/>
          </a:xfrm>
          <a:prstGeom prst="rect">
            <a:avLst/>
          </a:prstGeom>
        </p:spPr>
      </p:pic>
      <p:sp>
        <p:nvSpPr>
          <p:cNvPr id="4" name="TextBox 3">
            <a:extLst>
              <a:ext uri="{FF2B5EF4-FFF2-40B4-BE49-F238E27FC236}">
                <a16:creationId xmlns:a16="http://schemas.microsoft.com/office/drawing/2014/main" id="{4EC2C513-0B21-B86F-698B-9340B4D8749C}"/>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1:6</a:t>
            </a:r>
            <a:endParaRPr lang="bo-CN" sz="2000" b="1" cap="all" dirty="0">
              <a:solidFill>
                <a:schemeClr val="bg1"/>
              </a:solidFill>
              <a:latin typeface="ArialMT"/>
            </a:endParaRPr>
          </a:p>
        </p:txBody>
      </p:sp>
    </p:spTree>
    <p:extLst>
      <p:ext uri="{BB962C8B-B14F-4D97-AF65-F5344CB8AC3E}">
        <p14:creationId xmlns:p14="http://schemas.microsoft.com/office/powerpoint/2010/main" val="222055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F7498C-06E1-5719-1489-ED3815D323B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इतना हो कि तू हियाव बाँधकर और बहुत दृढ़ होकर जो व्यवस्था मेरे दास मूसा ने तुझे दी है उन सब के अनुसार करने में चौकसी करना; और उससे न तो दाएँ मुड़ना और न बाएँ, तब जहाँ-जहाँ तू जाएगा वहाँ-वहाँ तेरा काम सफल होगा।</a:t>
            </a:r>
            <a:endParaRPr lang="en-IN" sz="4000" dirty="0"/>
          </a:p>
        </p:txBody>
      </p:sp>
      <p:pic>
        <p:nvPicPr>
          <p:cNvPr id="5" name="Audio 17">
            <a:hlinkClick r:id="" action="ppaction://media"/>
            <a:extLst>
              <a:ext uri="{FF2B5EF4-FFF2-40B4-BE49-F238E27FC236}">
                <a16:creationId xmlns:a16="http://schemas.microsoft.com/office/drawing/2014/main" id="{DB60D7FB-39D1-BFA2-6D27-7216AA7A77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4E520B-4D03-FAAE-CDF3-7F1117495AC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Above all, be strong and very courageous. Be careful to observe all the law that My servant Moses commanded you. Do not turn from it to the right or to the left, so that you may prosper wherever you go.</a:t>
            </a:r>
            <a:endParaRPr lang="en-ZA" sz="3600" dirty="0"/>
          </a:p>
        </p:txBody>
      </p:sp>
    </p:spTree>
    <p:extLst>
      <p:ext uri="{BB962C8B-B14F-4D97-AF65-F5344CB8AC3E}">
        <p14:creationId xmlns:p14="http://schemas.microsoft.com/office/powerpoint/2010/main" val="28281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65FA8-ADBC-4E4D-996F-28855E23358A}"/>
              </a:ext>
            </a:extLst>
          </p:cNvPr>
          <p:cNvPicPr>
            <a:picLocks noChangeAspect="1"/>
          </p:cNvPicPr>
          <p:nvPr/>
        </p:nvPicPr>
        <p:blipFill>
          <a:blip r:embed="rId2"/>
          <a:stretch>
            <a:fillRect/>
          </a:stretch>
        </p:blipFill>
        <p:spPr>
          <a:xfrm>
            <a:off x="-2259442" y="1"/>
            <a:ext cx="14451442" cy="6858000"/>
          </a:xfrm>
          <a:prstGeom prst="rect">
            <a:avLst/>
          </a:prstGeom>
        </p:spPr>
      </p:pic>
      <p:sp>
        <p:nvSpPr>
          <p:cNvPr id="4" name="TextBox 3">
            <a:extLst>
              <a:ext uri="{FF2B5EF4-FFF2-40B4-BE49-F238E27FC236}">
                <a16:creationId xmlns:a16="http://schemas.microsoft.com/office/drawing/2014/main" id="{71598FC5-656D-0545-1FD3-340DB0771633}"/>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1:7</a:t>
            </a:r>
            <a:endParaRPr lang="bo-CN" sz="2000" b="1" cap="all" dirty="0">
              <a:solidFill>
                <a:schemeClr val="bg1"/>
              </a:solidFill>
              <a:latin typeface="ArialMT"/>
            </a:endParaRPr>
          </a:p>
        </p:txBody>
      </p:sp>
    </p:spTree>
    <p:extLst>
      <p:ext uri="{BB962C8B-B14F-4D97-AF65-F5344CB8AC3E}">
        <p14:creationId xmlns:p14="http://schemas.microsoft.com/office/powerpoint/2010/main" val="72091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3ACE3-2FBB-7227-6076-956C1AC4F0C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व्यवस्था की यह पुस्तक तेरे चित्त से कभी न उतरने पाए, इसी में दिन-रात ध्यान दिए रहना, इसलिए कि जो कुछ उसमें लिखा है उसके अनुसार करने की तू चौकसी करे; क्योंकि ऐसा ही करने से तेरे सब काम सफल होंगे, और तू प्रभावशाली होगा।</a:t>
            </a:r>
            <a:endParaRPr lang="en-IN" sz="4000" dirty="0"/>
          </a:p>
        </p:txBody>
      </p:sp>
      <p:pic>
        <p:nvPicPr>
          <p:cNvPr id="5" name="Audio 9">
            <a:hlinkClick r:id="" action="ppaction://media"/>
            <a:extLst>
              <a:ext uri="{FF2B5EF4-FFF2-40B4-BE49-F238E27FC236}">
                <a16:creationId xmlns:a16="http://schemas.microsoft.com/office/drawing/2014/main" id="{D41FE1BC-DC60-6AF7-2838-67255DEC97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2C67D1-EF4B-FB5E-1922-1A4CB00CADBA}"/>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This Book of the Law must not depart from your mouth; meditate on it day and night, so that you may be careful to do everything written in it. For then you will prosper and succeed in all you do.</a:t>
            </a:r>
            <a:endParaRPr lang="en-ZA" sz="3600" dirty="0"/>
          </a:p>
        </p:txBody>
      </p:sp>
    </p:spTree>
    <p:extLst>
      <p:ext uri="{BB962C8B-B14F-4D97-AF65-F5344CB8AC3E}">
        <p14:creationId xmlns:p14="http://schemas.microsoft.com/office/powerpoint/2010/main" val="414056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874BA-A057-428A-AEFF-51BC851F4837}"/>
              </a:ext>
            </a:extLst>
          </p:cNvPr>
          <p:cNvPicPr>
            <a:picLocks noChangeAspect="1"/>
          </p:cNvPicPr>
          <p:nvPr/>
        </p:nvPicPr>
        <p:blipFill>
          <a:blip r:embed="rId2"/>
          <a:stretch>
            <a:fillRect/>
          </a:stretch>
        </p:blipFill>
        <p:spPr>
          <a:xfrm>
            <a:off x="0" y="-152399"/>
            <a:ext cx="13282862" cy="7010400"/>
          </a:xfrm>
          <a:prstGeom prst="rect">
            <a:avLst/>
          </a:prstGeom>
        </p:spPr>
      </p:pic>
      <p:sp>
        <p:nvSpPr>
          <p:cNvPr id="4" name="TextBox 3">
            <a:extLst>
              <a:ext uri="{FF2B5EF4-FFF2-40B4-BE49-F238E27FC236}">
                <a16:creationId xmlns:a16="http://schemas.microsoft.com/office/drawing/2014/main" id="{DA730AD9-433E-475E-D730-8C547D2EDA2B}"/>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1:8</a:t>
            </a:r>
            <a:endParaRPr lang="bo-CN" sz="2000" b="1" cap="all" dirty="0">
              <a:solidFill>
                <a:schemeClr val="bg1"/>
              </a:solidFill>
              <a:latin typeface="ArialMT"/>
            </a:endParaRPr>
          </a:p>
        </p:txBody>
      </p:sp>
    </p:spTree>
    <p:extLst>
      <p:ext uri="{BB962C8B-B14F-4D97-AF65-F5344CB8AC3E}">
        <p14:creationId xmlns:p14="http://schemas.microsoft.com/office/powerpoint/2010/main" val="102219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9FE8E-5283-59D2-B0F9-E094B6E4BFD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क्या मैंने तुझे आज्ञा नहीं दी? हियाव बाँधकर दृढ़ हो जा; भय न खा, और तेरा मन कच्चा न हो; क्योंकि जहाँ-जहाँ तू जाएगा वहाँ-वहाँ तेरा परमेश्वर यहोवा तेरे संग रहेगा।”</a:t>
            </a:r>
            <a:endParaRPr lang="en-IN" sz="4000" dirty="0"/>
          </a:p>
        </p:txBody>
      </p:sp>
      <p:pic>
        <p:nvPicPr>
          <p:cNvPr id="5" name="Audio 8">
            <a:hlinkClick r:id="" action="ppaction://media"/>
            <a:extLst>
              <a:ext uri="{FF2B5EF4-FFF2-40B4-BE49-F238E27FC236}">
                <a16:creationId xmlns:a16="http://schemas.microsoft.com/office/drawing/2014/main" id="{3803FFC8-FA96-26A6-64DB-87F50BF5E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10D92D-FF56-9CAC-F740-D2BB433CD2AA}"/>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Have I not commanded you to be strong and courageous? Do not be afraid; do not be discouraged,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is with you wherever you go.”</a:t>
            </a:r>
            <a:endParaRPr lang="en-ZA" sz="3600" dirty="0"/>
          </a:p>
        </p:txBody>
      </p:sp>
    </p:spTree>
    <p:extLst>
      <p:ext uri="{BB962C8B-B14F-4D97-AF65-F5344CB8AC3E}">
        <p14:creationId xmlns:p14="http://schemas.microsoft.com/office/powerpoint/2010/main" val="134461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
        <p:nvSpPr>
          <p:cNvPr id="2" name="TextBox 1">
            <a:extLst>
              <a:ext uri="{FF2B5EF4-FFF2-40B4-BE49-F238E27FC236}">
                <a16:creationId xmlns:a16="http://schemas.microsoft.com/office/drawing/2014/main" id="{693905A1-A7C7-4279-34AE-70D8B82A2283}"/>
              </a:ext>
            </a:extLst>
          </p:cNvPr>
          <p:cNvSpPr txBox="1"/>
          <p:nvPr/>
        </p:nvSpPr>
        <p:spPr>
          <a:xfrm>
            <a:off x="572343" y="3930852"/>
            <a:ext cx="8473685" cy="1808609"/>
          </a:xfrm>
          <a:prstGeom prst="rect">
            <a:avLst/>
          </a:prstGeom>
          <a:noFill/>
        </p:spPr>
        <p:txBody>
          <a:bodyPr wrap="square" rtlCol="0">
            <a:noAutofit/>
          </a:bodyPr>
          <a:lstStyle/>
          <a:p>
            <a:r>
              <a:rPr lang="hi-IN" sz="4800" dirty="0">
                <a:solidFill>
                  <a:schemeClr val="bg1"/>
                </a:solidFill>
                <a:latin typeface="TimesNewRomanPSMT"/>
              </a:rPr>
              <a:t>परमेश्वर ने यहोशू को नियुक्त किया - यहोशू 1:1-9</a:t>
            </a:r>
            <a:endParaRPr lang="en-ZA" sz="1400" dirty="0"/>
          </a:p>
        </p:txBody>
      </p:sp>
      <p:sp>
        <p:nvSpPr>
          <p:cNvPr id="4" name="TextBox 3">
            <a:extLst>
              <a:ext uri="{FF2B5EF4-FFF2-40B4-BE49-F238E27FC236}">
                <a16:creationId xmlns:a16="http://schemas.microsoft.com/office/drawing/2014/main" id="{D6B17B32-C4F9-D3A4-15B0-31A68C23727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706988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709F2-CDA7-431C-9D73-41CE28672168}"/>
              </a:ext>
            </a:extLst>
          </p:cNvPr>
          <p:cNvPicPr>
            <a:picLocks noChangeAspect="1"/>
          </p:cNvPicPr>
          <p:nvPr/>
        </p:nvPicPr>
        <p:blipFill>
          <a:blip r:embed="rId2"/>
          <a:stretch>
            <a:fillRect/>
          </a:stretch>
        </p:blipFill>
        <p:spPr>
          <a:xfrm>
            <a:off x="-1692749" y="0"/>
            <a:ext cx="13884749" cy="6858000"/>
          </a:xfrm>
          <a:prstGeom prst="rect">
            <a:avLst/>
          </a:prstGeom>
        </p:spPr>
      </p:pic>
      <p:sp>
        <p:nvSpPr>
          <p:cNvPr id="4" name="TextBox 3">
            <a:extLst>
              <a:ext uri="{FF2B5EF4-FFF2-40B4-BE49-F238E27FC236}">
                <a16:creationId xmlns:a16="http://schemas.microsoft.com/office/drawing/2014/main" id="{B8DA7997-F4CF-71DF-FF6A-1CC7336ACDF4}"/>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1:9</a:t>
            </a:r>
            <a:endParaRPr lang="bo-CN" sz="2000" b="1" cap="all" dirty="0">
              <a:solidFill>
                <a:schemeClr val="bg1"/>
              </a:solidFill>
              <a:latin typeface="ArialMT"/>
            </a:endParaRPr>
          </a:p>
        </p:txBody>
      </p:sp>
    </p:spTree>
    <p:extLst>
      <p:ext uri="{BB962C8B-B14F-4D97-AF65-F5344CB8AC3E}">
        <p14:creationId xmlns:p14="http://schemas.microsoft.com/office/powerpoint/2010/main" val="406469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6000" dirty="0">
                <a:latin typeface="TimesNewRomanPSMT"/>
              </a:rPr>
              <a:t>God commissions Joshua - Joshua 1:1-9</a:t>
            </a:r>
            <a:endParaRPr lang="en-ZA" dirty="0"/>
          </a:p>
        </p:txBody>
      </p:sp>
      <p:sp>
        <p:nvSpPr>
          <p:cNvPr id="3" name="TextBox 2">
            <a:extLst>
              <a:ext uri="{FF2B5EF4-FFF2-40B4-BE49-F238E27FC236}">
                <a16:creationId xmlns:a16="http://schemas.microsoft.com/office/drawing/2014/main" id="{F2E9333A-D4C5-7CB7-2B4F-738410929987}"/>
              </a:ext>
            </a:extLst>
          </p:cNvPr>
          <p:cNvSpPr txBox="1"/>
          <p:nvPr/>
        </p:nvSpPr>
        <p:spPr>
          <a:xfrm>
            <a:off x="6096000" y="0"/>
            <a:ext cx="6096000" cy="6858000"/>
          </a:xfrm>
          <a:prstGeom prst="rect">
            <a:avLst/>
          </a:prstGeom>
          <a:noFill/>
        </p:spPr>
        <p:txBody>
          <a:bodyPr wrap="square" rtlCol="0">
            <a:noAutofit/>
          </a:bodyPr>
          <a:lstStyle/>
          <a:p>
            <a:r>
              <a:rPr lang="hi-IN" sz="6000" dirty="0"/>
              <a:t>परमेश्वर ने यहोशू को नियुक्त किया - यहोशू 1:1-9</a:t>
            </a:r>
            <a:endParaRPr lang="en-IN" sz="6000" dirty="0"/>
          </a:p>
        </p:txBody>
      </p:sp>
      <p:pic>
        <p:nvPicPr>
          <p:cNvPr id="2" name="Audio 14">
            <a:hlinkClick r:id="" action="ppaction://media"/>
            <a:extLst>
              <a:ext uri="{FF2B5EF4-FFF2-40B4-BE49-F238E27FC236}">
                <a16:creationId xmlns:a16="http://schemas.microsoft.com/office/drawing/2014/main" id="{B5C29FC7-0C01-A9A4-6679-C6C2E5A8E5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
        <p:nvSpPr>
          <p:cNvPr id="4" name="TextBox 3">
            <a:extLst>
              <a:ext uri="{FF2B5EF4-FFF2-40B4-BE49-F238E27FC236}">
                <a16:creationId xmlns:a16="http://schemas.microsoft.com/office/drawing/2014/main" id="{83F4080A-5C4F-E639-A88A-4265682D4A59}"/>
              </a:ext>
            </a:extLst>
          </p:cNvPr>
          <p:cNvSpPr txBox="1"/>
          <p:nvPr/>
        </p:nvSpPr>
        <p:spPr>
          <a:xfrm>
            <a:off x="572343" y="3930852"/>
            <a:ext cx="8473685" cy="1808609"/>
          </a:xfrm>
          <a:prstGeom prst="rect">
            <a:avLst/>
          </a:prstGeom>
          <a:noFill/>
        </p:spPr>
        <p:txBody>
          <a:bodyPr wrap="square" rtlCol="0">
            <a:noAutofit/>
          </a:bodyPr>
          <a:lstStyle/>
          <a:p>
            <a:r>
              <a:rPr lang="hi-IN" sz="4800" dirty="0">
                <a:solidFill>
                  <a:schemeClr val="bg1"/>
                </a:solidFill>
                <a:latin typeface="TimesNewRomanPSMT"/>
              </a:rPr>
              <a:t>परमेश्वर ने यहोशू को नियुक्त किया - यहोशू 1:1-9</a:t>
            </a:r>
            <a:endParaRPr lang="en-ZA" sz="1400" dirty="0"/>
          </a:p>
        </p:txBody>
      </p:sp>
    </p:spTree>
    <p:extLst>
      <p:ext uri="{BB962C8B-B14F-4D97-AF65-F5344CB8AC3E}">
        <p14:creationId xmlns:p14="http://schemas.microsoft.com/office/powerpoint/2010/main" val="243433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Now after the death of His servant Moses,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spoke to Joshua son of Nun, Moses’ assistant, saying,</a:t>
            </a:r>
            <a:endParaRPr lang="en-ZA" sz="3600" dirty="0"/>
          </a:p>
        </p:txBody>
      </p:sp>
      <p:sp>
        <p:nvSpPr>
          <p:cNvPr id="2" name="TextBox 1">
            <a:extLst>
              <a:ext uri="{FF2B5EF4-FFF2-40B4-BE49-F238E27FC236}">
                <a16:creationId xmlns:a16="http://schemas.microsoft.com/office/drawing/2014/main" id="{284AF54D-F257-6D47-3335-2179B853769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यहोवा के दास मूसा की मृत्यु के बाद यहोवा ने उसके सेवक यहोशू से जो नून का पुत्र था कहा,</a:t>
            </a:r>
            <a:endParaRPr lang="en-IN" sz="4000" dirty="0"/>
          </a:p>
        </p:txBody>
      </p:sp>
      <p:pic>
        <p:nvPicPr>
          <p:cNvPr id="3" name="Audio 24">
            <a:hlinkClick r:id="" action="ppaction://media"/>
            <a:extLst>
              <a:ext uri="{FF2B5EF4-FFF2-40B4-BE49-F238E27FC236}">
                <a16:creationId xmlns:a16="http://schemas.microsoft.com/office/drawing/2014/main" id="{53C40A9A-9F2C-5D35-5544-1AC43A38B0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6119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3FB94-A734-42D7-9766-FB0E3483E33E}"/>
              </a:ext>
            </a:extLst>
          </p:cNvPr>
          <p:cNvPicPr>
            <a:picLocks noChangeAspect="1"/>
          </p:cNvPicPr>
          <p:nvPr/>
        </p:nvPicPr>
        <p:blipFill>
          <a:blip r:embed="rId2"/>
          <a:stretch>
            <a:fillRect/>
          </a:stretch>
        </p:blipFill>
        <p:spPr>
          <a:xfrm>
            <a:off x="0" y="0"/>
            <a:ext cx="15430500" cy="6858000"/>
          </a:xfrm>
          <a:prstGeom prst="rect">
            <a:avLst/>
          </a:prstGeom>
        </p:spPr>
      </p:pic>
      <p:sp>
        <p:nvSpPr>
          <p:cNvPr id="2" name="TextBox 1">
            <a:extLst>
              <a:ext uri="{FF2B5EF4-FFF2-40B4-BE49-F238E27FC236}">
                <a16:creationId xmlns:a16="http://schemas.microsoft.com/office/drawing/2014/main" id="{F4A10F6C-E87E-A65E-387A-522DC6C79B69}"/>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1:1</a:t>
            </a:r>
            <a:endParaRPr lang="bo-CN" sz="2000" b="1" cap="all" dirty="0">
              <a:solidFill>
                <a:schemeClr val="bg1"/>
              </a:solidFill>
              <a:latin typeface="ArialMT"/>
            </a:endParaRPr>
          </a:p>
        </p:txBody>
      </p:sp>
    </p:spTree>
    <p:extLst>
      <p:ext uri="{BB962C8B-B14F-4D97-AF65-F5344CB8AC3E}">
        <p14:creationId xmlns:p14="http://schemas.microsoft.com/office/powerpoint/2010/main" val="153873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E75A13-C82B-942A-0A80-24DBE7B6D05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 “मेरा दास मूसा मर गया है</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सो अब तू उठ, कमर बाँध, और इस सारी प्रजा समेत यरदन पार होकर उस देश को जा जिसे मैं उनको अर्थात् इस्राएलियों को देता हूँ।</a:t>
            </a:r>
            <a:endParaRPr lang="en-IN" sz="4000" dirty="0"/>
          </a:p>
        </p:txBody>
      </p:sp>
      <p:pic>
        <p:nvPicPr>
          <p:cNvPr id="3" name="Audio 42">
            <a:hlinkClick r:id="" action="ppaction://media"/>
            <a:extLst>
              <a:ext uri="{FF2B5EF4-FFF2-40B4-BE49-F238E27FC236}">
                <a16:creationId xmlns:a16="http://schemas.microsoft.com/office/drawing/2014/main" id="{358528E4-F2ED-84EF-A6A5-B04F109A5C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26E20C-7EAC-0674-48CC-F2D67B9D9A6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“Moses My servant is dead. Now therefore arise, you and all these people, and cross over the Jordan into the land that I am giving to the children of Israel.</a:t>
            </a:r>
            <a:endParaRPr lang="en-ZA" sz="3600" dirty="0"/>
          </a:p>
        </p:txBody>
      </p:sp>
    </p:spTree>
    <p:extLst>
      <p:ext uri="{BB962C8B-B14F-4D97-AF65-F5344CB8AC3E}">
        <p14:creationId xmlns:p14="http://schemas.microsoft.com/office/powerpoint/2010/main" val="234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7F0D1-FA3A-45CC-855A-D1D8EFAFE753}"/>
              </a:ext>
            </a:extLst>
          </p:cNvPr>
          <p:cNvPicPr>
            <a:picLocks noChangeAspect="1"/>
          </p:cNvPicPr>
          <p:nvPr/>
        </p:nvPicPr>
        <p:blipFill>
          <a:blip r:embed="rId2"/>
          <a:stretch>
            <a:fillRect/>
          </a:stretch>
        </p:blipFill>
        <p:spPr>
          <a:xfrm>
            <a:off x="0" y="-1416996"/>
            <a:ext cx="12192000" cy="8274996"/>
          </a:xfrm>
          <a:prstGeom prst="rect">
            <a:avLst/>
          </a:prstGeom>
        </p:spPr>
      </p:pic>
      <p:sp>
        <p:nvSpPr>
          <p:cNvPr id="4" name="TextBox 3">
            <a:extLst>
              <a:ext uri="{FF2B5EF4-FFF2-40B4-BE49-F238E27FC236}">
                <a16:creationId xmlns:a16="http://schemas.microsoft.com/office/drawing/2014/main" id="{5FFC0E64-FF5D-360B-C659-65CAA0AC9D47}"/>
              </a:ext>
            </a:extLst>
          </p:cNvPr>
          <p:cNvSpPr txBox="1"/>
          <p:nvPr/>
        </p:nvSpPr>
        <p:spPr>
          <a:xfrm>
            <a:off x="262094" y="182545"/>
            <a:ext cx="3116424" cy="584775"/>
          </a:xfrm>
          <a:prstGeom prst="rect">
            <a:avLst/>
          </a:prstGeom>
          <a:noFill/>
        </p:spPr>
        <p:txBody>
          <a:bodyPr wrap="square" rtlCol="0">
            <a:spAutoFit/>
          </a:bodyPr>
          <a:lstStyle/>
          <a:p>
            <a:r>
              <a:rPr lang="hi-IN" sz="2400" dirty="0">
                <a:solidFill>
                  <a:schemeClr val="bg1"/>
                </a:solidFill>
                <a:latin typeface="TimesNewRomanPSMT"/>
              </a:rPr>
              <a:t>यहोशू</a:t>
            </a:r>
            <a:r>
              <a:rPr lang="en-ZA" sz="3200" dirty="0">
                <a:solidFill>
                  <a:schemeClr val="bg1"/>
                </a:solidFill>
                <a:latin typeface="TimesNewRomanPSMT"/>
              </a:rPr>
              <a:t> </a:t>
            </a:r>
            <a:r>
              <a:rPr lang="en-US"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55650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5D3BBD-FF95-8DC5-62EE-9A780C6968E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उस वचन के अनुसार जो मैंने मूसा से कहा, अर्थात् जिस-जिस स्थान पर तुम पाँव रखोगे वह सब मैं तुम्हें दे देता हूँ।</a:t>
            </a:r>
            <a:endParaRPr lang="en-IN" sz="4000" dirty="0"/>
          </a:p>
        </p:txBody>
      </p:sp>
      <p:pic>
        <p:nvPicPr>
          <p:cNvPr id="3" name="Audio 13">
            <a:hlinkClick r:id="" action="ppaction://media"/>
            <a:extLst>
              <a:ext uri="{FF2B5EF4-FFF2-40B4-BE49-F238E27FC236}">
                <a16:creationId xmlns:a16="http://schemas.microsoft.com/office/drawing/2014/main" id="{5381E731-2BE0-99B5-6FCB-A0D774824C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39E90F-1176-13E1-1D0F-C7E8D81EC63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I have given you every place where the sole of your foot will tread, just as I promised to Moses.</a:t>
            </a:r>
            <a:endParaRPr lang="en-ZA" sz="3600" dirty="0"/>
          </a:p>
        </p:txBody>
      </p:sp>
    </p:spTree>
    <p:extLst>
      <p:ext uri="{BB962C8B-B14F-4D97-AF65-F5344CB8AC3E}">
        <p14:creationId xmlns:p14="http://schemas.microsoft.com/office/powerpoint/2010/main" val="8301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7346</TotalTime>
  <Words>730</Words>
  <Application>Microsoft Office PowerPoint</Application>
  <PresentationFormat>Widescreen</PresentationFormat>
  <Paragraphs>41</Paragraphs>
  <Slides>20</Slides>
  <Notes>2</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ArialMT</vt:lpstr>
      <vt:lpstr>Calibri</vt:lpstr>
      <vt:lpstr>Calibri Light</vt:lpstr>
      <vt:lpstr>Inter</vt:lpstr>
      <vt:lpstr>Open Sans</vt:lpstr>
      <vt:lpstr>TimesNewRomanPS-BoldMT</vt:lpstr>
      <vt:lpstr>TimesNewRomanPSMT</vt:lpstr>
      <vt:lpstr>Office Theme</vt:lpstr>
      <vt:lpstr>12-1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47</cp:revision>
  <dcterms:created xsi:type="dcterms:W3CDTF">2021-07-20T09:23:46Z</dcterms:created>
  <dcterms:modified xsi:type="dcterms:W3CDTF">2024-07-24T03:17:31Z</dcterms:modified>
</cp:coreProperties>
</file>