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15" r:id="rId2"/>
    <p:sldId id="338" r:id="rId3"/>
    <p:sldId id="289" r:id="rId4"/>
    <p:sldId id="317" r:id="rId5"/>
    <p:sldId id="299" r:id="rId6"/>
    <p:sldId id="318" r:id="rId7"/>
    <p:sldId id="300" r:id="rId8"/>
    <p:sldId id="319" r:id="rId9"/>
    <p:sldId id="301" r:id="rId10"/>
    <p:sldId id="320" r:id="rId11"/>
    <p:sldId id="302" r:id="rId12"/>
    <p:sldId id="321" r:id="rId13"/>
    <p:sldId id="303" r:id="rId14"/>
    <p:sldId id="322" r:id="rId15"/>
    <p:sldId id="304" r:id="rId16"/>
    <p:sldId id="323" r:id="rId17"/>
    <p:sldId id="307" r:id="rId18"/>
    <p:sldId id="326" r:id="rId19"/>
    <p:sldId id="290" r:id="rId20"/>
    <p:sldId id="325" r:id="rId21"/>
    <p:sldId id="291" r:id="rId22"/>
    <p:sldId id="327" r:id="rId23"/>
    <p:sldId id="292" r:id="rId24"/>
    <p:sldId id="328" r:id="rId25"/>
    <p:sldId id="294" r:id="rId26"/>
    <p:sldId id="329" r:id="rId27"/>
    <p:sldId id="314" r:id="rId28"/>
    <p:sldId id="330" r:id="rId29"/>
    <p:sldId id="295" r:id="rId30"/>
    <p:sldId id="331" r:id="rId31"/>
    <p:sldId id="298" r:id="rId32"/>
    <p:sldId id="333" r:id="rId33"/>
    <p:sldId id="310" r:id="rId34"/>
    <p:sldId id="335" r:id="rId35"/>
    <p:sldId id="312" r:id="rId36"/>
    <p:sldId id="336" r:id="rId37"/>
    <p:sldId id="313" r:id="rId38"/>
    <p:sldId id="33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D23536-5B89-44D6-AD2A-1EFD233BBDB6}" v="177" dt="2023-08-25T05:43:34.6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72179" autoAdjust="0"/>
  </p:normalViewPr>
  <p:slideViewPr>
    <p:cSldViewPr snapToGrid="0">
      <p:cViewPr varScale="1">
        <p:scale>
          <a:sx n="54" d="100"/>
          <a:sy n="54" d="100"/>
        </p:scale>
        <p:origin x="108" y="5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4D23536-5B89-44D6-AD2A-1EFD233BBDB6}"/>
    <pc:docChg chg="modSld">
      <pc:chgData name="Leonie Smith" userId="fed1330f33f5650e" providerId="LiveId" clId="{24D23536-5B89-44D6-AD2A-1EFD233BBDB6}" dt="2023-08-25T05:43:34.614" v="255"/>
      <pc:docMkLst>
        <pc:docMk/>
      </pc:docMkLst>
      <pc:sldChg chg="addSp delSp modSp mod modTransition modAnim">
        <pc:chgData name="Leonie Smith" userId="fed1330f33f5650e" providerId="LiveId" clId="{24D23536-5B89-44D6-AD2A-1EFD233BBDB6}" dt="2023-08-25T05:43:34.614" v="255"/>
        <pc:sldMkLst>
          <pc:docMk/>
          <pc:sldMk cId="1206678836" sldId="289"/>
        </pc:sldMkLst>
        <pc:picChg chg="add del mod">
          <ac:chgData name="Leonie Smith" userId="fed1330f33f5650e" providerId="LiveId" clId="{24D23536-5B89-44D6-AD2A-1EFD233BBDB6}" dt="2023-08-25T05:42:07.587" v="239"/>
          <ac:picMkLst>
            <pc:docMk/>
            <pc:sldMk cId="1206678836" sldId="289"/>
            <ac:picMk id="6" creationId="{6B8095C8-0E00-1469-A165-2EC1F25AB328}"/>
          </ac:picMkLst>
        </pc:picChg>
        <pc:picChg chg="add del mod">
          <ac:chgData name="Leonie Smith" userId="fed1330f33f5650e" providerId="LiveId" clId="{24D23536-5B89-44D6-AD2A-1EFD233BBDB6}" dt="2023-08-25T05:42:13.900" v="240"/>
          <ac:picMkLst>
            <pc:docMk/>
            <pc:sldMk cId="1206678836" sldId="289"/>
            <ac:picMk id="12" creationId="{4E90E558-E09E-B7F4-EDC7-DFDE89EFC8E7}"/>
          </ac:picMkLst>
        </pc:picChg>
        <pc:picChg chg="add del mod">
          <ac:chgData name="Leonie Smith" userId="fed1330f33f5650e" providerId="LiveId" clId="{24D23536-5B89-44D6-AD2A-1EFD233BBDB6}" dt="2023-08-25T05:42:20.528" v="242"/>
          <ac:picMkLst>
            <pc:docMk/>
            <pc:sldMk cId="1206678836" sldId="289"/>
            <ac:picMk id="13" creationId="{56E41794-5EBE-1982-CF7F-3C7FDAD4911F}"/>
          </ac:picMkLst>
        </pc:picChg>
        <pc:picChg chg="add del mod ord">
          <ac:chgData name="Leonie Smith" userId="fed1330f33f5650e" providerId="LiveId" clId="{24D23536-5B89-44D6-AD2A-1EFD233BBDB6}" dt="2023-08-25T05:42:26.728" v="243"/>
          <ac:picMkLst>
            <pc:docMk/>
            <pc:sldMk cId="1206678836" sldId="289"/>
            <ac:picMk id="17" creationId="{393A7938-69F3-52BB-7E3F-ED46F968BDAA}"/>
          </ac:picMkLst>
        </pc:picChg>
        <pc:picChg chg="add del mod">
          <ac:chgData name="Leonie Smith" userId="fed1330f33f5650e" providerId="LiveId" clId="{24D23536-5B89-44D6-AD2A-1EFD233BBDB6}" dt="2023-08-25T05:42:33.896" v="245"/>
          <ac:picMkLst>
            <pc:docMk/>
            <pc:sldMk cId="1206678836" sldId="289"/>
            <ac:picMk id="18" creationId="{8C57F728-312F-C9A3-3E43-25EA64FC853B}"/>
          </ac:picMkLst>
        </pc:picChg>
        <pc:picChg chg="add del mod ord">
          <ac:chgData name="Leonie Smith" userId="fed1330f33f5650e" providerId="LiveId" clId="{24D23536-5B89-44D6-AD2A-1EFD233BBDB6}" dt="2023-08-25T05:42:39.580" v="246"/>
          <ac:picMkLst>
            <pc:docMk/>
            <pc:sldMk cId="1206678836" sldId="289"/>
            <ac:picMk id="22" creationId="{1A0B74D3-B691-67B7-0A1B-200015294941}"/>
          </ac:picMkLst>
        </pc:picChg>
        <pc:picChg chg="add del mod">
          <ac:chgData name="Leonie Smith" userId="fed1330f33f5650e" providerId="LiveId" clId="{24D23536-5B89-44D6-AD2A-1EFD233BBDB6}" dt="2023-08-25T05:42:50.662" v="248"/>
          <ac:picMkLst>
            <pc:docMk/>
            <pc:sldMk cId="1206678836" sldId="289"/>
            <ac:picMk id="23" creationId="{B52C56A4-21B7-3669-20BA-B7CB93CA84FC}"/>
          </ac:picMkLst>
        </pc:picChg>
        <pc:picChg chg="add del mod ord">
          <ac:chgData name="Leonie Smith" userId="fed1330f33f5650e" providerId="LiveId" clId="{24D23536-5B89-44D6-AD2A-1EFD233BBDB6}" dt="2023-08-25T05:42:56.661" v="249"/>
          <ac:picMkLst>
            <pc:docMk/>
            <pc:sldMk cId="1206678836" sldId="289"/>
            <ac:picMk id="28" creationId="{D06B907C-F566-87F1-C97D-EF9BBBE39BDC}"/>
          </ac:picMkLst>
        </pc:picChg>
        <pc:picChg chg="add del mod">
          <ac:chgData name="Leonie Smith" userId="fed1330f33f5650e" providerId="LiveId" clId="{24D23536-5B89-44D6-AD2A-1EFD233BBDB6}" dt="2023-08-25T05:43:11.726" v="251"/>
          <ac:picMkLst>
            <pc:docMk/>
            <pc:sldMk cId="1206678836" sldId="289"/>
            <ac:picMk id="29" creationId="{58DCFDD9-EC0A-68B1-4E9B-1E82046F5C88}"/>
          </ac:picMkLst>
        </pc:picChg>
        <pc:picChg chg="add del mod ord">
          <ac:chgData name="Leonie Smith" userId="fed1330f33f5650e" providerId="LiveId" clId="{24D23536-5B89-44D6-AD2A-1EFD233BBDB6}" dt="2023-08-25T05:43:17.783" v="252"/>
          <ac:picMkLst>
            <pc:docMk/>
            <pc:sldMk cId="1206678836" sldId="289"/>
            <ac:picMk id="36" creationId="{C9F71748-E60F-3AF3-722B-0986682EFE08}"/>
          </ac:picMkLst>
        </pc:picChg>
        <pc:picChg chg="add del mod">
          <ac:chgData name="Leonie Smith" userId="fed1330f33f5650e" providerId="LiveId" clId="{24D23536-5B89-44D6-AD2A-1EFD233BBDB6}" dt="2023-08-25T05:43:28.554" v="254"/>
          <ac:picMkLst>
            <pc:docMk/>
            <pc:sldMk cId="1206678836" sldId="289"/>
            <ac:picMk id="37" creationId="{99A4074E-C9D1-C4A5-6155-0642FEF93818}"/>
          </ac:picMkLst>
        </pc:picChg>
        <pc:picChg chg="add del mod ord">
          <ac:chgData name="Leonie Smith" userId="fed1330f33f5650e" providerId="LiveId" clId="{24D23536-5B89-44D6-AD2A-1EFD233BBDB6}" dt="2023-08-25T05:43:34.614" v="255"/>
          <ac:picMkLst>
            <pc:docMk/>
            <pc:sldMk cId="1206678836" sldId="289"/>
            <ac:picMk id="41" creationId="{0185E1E5-4F7E-1182-2992-BE006A25A6C8}"/>
          </ac:picMkLst>
        </pc:picChg>
        <pc:picChg chg="add mod">
          <ac:chgData name="Leonie Smith" userId="fed1330f33f5650e" providerId="LiveId" clId="{24D23536-5B89-44D6-AD2A-1EFD233BBDB6}" dt="2023-08-25T05:43:34.614" v="255"/>
          <ac:picMkLst>
            <pc:docMk/>
            <pc:sldMk cId="1206678836" sldId="289"/>
            <ac:picMk id="42" creationId="{52822055-86B9-E36E-DC58-DDF78BD19E72}"/>
          </ac:picMkLst>
        </pc:picChg>
      </pc:sldChg>
      <pc:sldChg chg="addSp delSp modSp mod modTransition modAnim">
        <pc:chgData name="Leonie Smith" userId="fed1330f33f5650e" providerId="LiveId" clId="{24D23536-5B89-44D6-AD2A-1EFD233BBDB6}" dt="2023-08-25T05:11:50.780" v="132"/>
        <pc:sldMkLst>
          <pc:docMk/>
          <pc:sldMk cId="3289899634" sldId="290"/>
        </pc:sldMkLst>
        <pc:picChg chg="add del mod">
          <ac:chgData name="Leonie Smith" userId="fed1330f33f5650e" providerId="LiveId" clId="{24D23536-5B89-44D6-AD2A-1EFD233BBDB6}" dt="2023-08-25T05:11:25.418" v="131"/>
          <ac:picMkLst>
            <pc:docMk/>
            <pc:sldMk cId="3289899634" sldId="290"/>
            <ac:picMk id="6" creationId="{4BD4492A-1389-6AA3-4CBF-BC2978F86BE3}"/>
          </ac:picMkLst>
        </pc:picChg>
        <pc:picChg chg="add del mod">
          <ac:chgData name="Leonie Smith" userId="fed1330f33f5650e" providerId="LiveId" clId="{24D23536-5B89-44D6-AD2A-1EFD233BBDB6}" dt="2023-08-25T05:11:50.780" v="132"/>
          <ac:picMkLst>
            <pc:docMk/>
            <pc:sldMk cId="3289899634" sldId="290"/>
            <ac:picMk id="9" creationId="{40235DAB-EE03-629D-FD89-F68FD3BB9381}"/>
          </ac:picMkLst>
        </pc:picChg>
        <pc:picChg chg="add mod">
          <ac:chgData name="Leonie Smith" userId="fed1330f33f5650e" providerId="LiveId" clId="{24D23536-5B89-44D6-AD2A-1EFD233BBDB6}" dt="2023-08-25T05:11:50.780" v="132"/>
          <ac:picMkLst>
            <pc:docMk/>
            <pc:sldMk cId="3289899634" sldId="290"/>
            <ac:picMk id="10" creationId="{BC046CCE-928A-3331-A4BD-B6C7F5314A25}"/>
          </ac:picMkLst>
        </pc:picChg>
      </pc:sldChg>
      <pc:sldChg chg="addSp delSp modSp mod modTransition modAnim">
        <pc:chgData name="Leonie Smith" userId="fed1330f33f5650e" providerId="LiveId" clId="{24D23536-5B89-44D6-AD2A-1EFD233BBDB6}" dt="2023-08-25T05:14:28.444" v="145"/>
        <pc:sldMkLst>
          <pc:docMk/>
          <pc:sldMk cId="66364055" sldId="291"/>
        </pc:sldMkLst>
        <pc:picChg chg="add del mod">
          <ac:chgData name="Leonie Smith" userId="fed1330f33f5650e" providerId="LiveId" clId="{24D23536-5B89-44D6-AD2A-1EFD233BBDB6}" dt="2023-08-25T05:12:55.690" v="135"/>
          <ac:picMkLst>
            <pc:docMk/>
            <pc:sldMk cId="66364055" sldId="291"/>
            <ac:picMk id="6" creationId="{5978328B-6A53-7DA1-88E0-6190DE2BF1E7}"/>
          </ac:picMkLst>
        </pc:picChg>
        <pc:picChg chg="add del mod">
          <ac:chgData name="Leonie Smith" userId="fed1330f33f5650e" providerId="LiveId" clId="{24D23536-5B89-44D6-AD2A-1EFD233BBDB6}" dt="2023-08-25T05:13:11.942" v="136"/>
          <ac:picMkLst>
            <pc:docMk/>
            <pc:sldMk cId="66364055" sldId="291"/>
            <ac:picMk id="9" creationId="{F51D8288-AE08-927D-B6B9-F2C61F4D8DD2}"/>
          </ac:picMkLst>
        </pc:picChg>
        <pc:picChg chg="add del mod">
          <ac:chgData name="Leonie Smith" userId="fed1330f33f5650e" providerId="LiveId" clId="{24D23536-5B89-44D6-AD2A-1EFD233BBDB6}" dt="2023-08-25T05:13:19.190" v="138"/>
          <ac:picMkLst>
            <pc:docMk/>
            <pc:sldMk cId="66364055" sldId="291"/>
            <ac:picMk id="10" creationId="{FF4E04A2-7C72-0D24-FC0B-2EB59BEC47AD}"/>
          </ac:picMkLst>
        </pc:picChg>
        <pc:picChg chg="add del mod ord">
          <ac:chgData name="Leonie Smith" userId="fed1330f33f5650e" providerId="LiveId" clId="{24D23536-5B89-44D6-AD2A-1EFD233BBDB6}" dt="2023-08-25T05:13:31.279" v="139"/>
          <ac:picMkLst>
            <pc:docMk/>
            <pc:sldMk cId="66364055" sldId="291"/>
            <ac:picMk id="13" creationId="{72ECD242-17F7-177A-529A-85999F0BEC78}"/>
          </ac:picMkLst>
        </pc:picChg>
        <pc:picChg chg="add del mod">
          <ac:chgData name="Leonie Smith" userId="fed1330f33f5650e" providerId="LiveId" clId="{24D23536-5B89-44D6-AD2A-1EFD233BBDB6}" dt="2023-08-25T05:13:33.055" v="141"/>
          <ac:picMkLst>
            <pc:docMk/>
            <pc:sldMk cId="66364055" sldId="291"/>
            <ac:picMk id="14" creationId="{0218DFC5-7A57-E3F1-CB36-0C493D470390}"/>
          </ac:picMkLst>
        </pc:picChg>
        <pc:picChg chg="add del mod ord">
          <ac:chgData name="Leonie Smith" userId="fed1330f33f5650e" providerId="LiveId" clId="{24D23536-5B89-44D6-AD2A-1EFD233BBDB6}" dt="2023-08-25T05:13:52.322" v="142"/>
          <ac:picMkLst>
            <pc:docMk/>
            <pc:sldMk cId="66364055" sldId="291"/>
            <ac:picMk id="17" creationId="{6744B221-0273-1085-C774-9714BCE1190E}"/>
          </ac:picMkLst>
        </pc:picChg>
        <pc:picChg chg="add del mod">
          <ac:chgData name="Leonie Smith" userId="fed1330f33f5650e" providerId="LiveId" clId="{24D23536-5B89-44D6-AD2A-1EFD233BBDB6}" dt="2023-08-25T05:14:03.990" v="144"/>
          <ac:picMkLst>
            <pc:docMk/>
            <pc:sldMk cId="66364055" sldId="291"/>
            <ac:picMk id="18" creationId="{07726506-78BB-FF1E-4955-14D425380033}"/>
          </ac:picMkLst>
        </pc:picChg>
        <pc:picChg chg="add del mod ord">
          <ac:chgData name="Leonie Smith" userId="fed1330f33f5650e" providerId="LiveId" clId="{24D23536-5B89-44D6-AD2A-1EFD233BBDB6}" dt="2023-08-25T05:14:28.444" v="145"/>
          <ac:picMkLst>
            <pc:docMk/>
            <pc:sldMk cId="66364055" sldId="291"/>
            <ac:picMk id="21" creationId="{A0A1D451-DB39-7F23-C688-82C3A948CAB7}"/>
          </ac:picMkLst>
        </pc:picChg>
        <pc:picChg chg="add mod">
          <ac:chgData name="Leonie Smith" userId="fed1330f33f5650e" providerId="LiveId" clId="{24D23536-5B89-44D6-AD2A-1EFD233BBDB6}" dt="2023-08-25T05:14:28.444" v="145"/>
          <ac:picMkLst>
            <pc:docMk/>
            <pc:sldMk cId="66364055" sldId="291"/>
            <ac:picMk id="22" creationId="{E8411CA2-C1EC-8566-E98B-7509735D192F}"/>
          </ac:picMkLst>
        </pc:picChg>
      </pc:sldChg>
      <pc:sldChg chg="addSp delSp modSp mod modTransition modAnim">
        <pc:chgData name="Leonie Smith" userId="fed1330f33f5650e" providerId="LiveId" clId="{24D23536-5B89-44D6-AD2A-1EFD233BBDB6}" dt="2023-08-25T05:17:53.196" v="161"/>
        <pc:sldMkLst>
          <pc:docMk/>
          <pc:sldMk cId="768309068" sldId="292"/>
        </pc:sldMkLst>
        <pc:picChg chg="add del mod">
          <ac:chgData name="Leonie Smith" userId="fed1330f33f5650e" providerId="LiveId" clId="{24D23536-5B89-44D6-AD2A-1EFD233BBDB6}" dt="2023-08-25T05:15:59.211" v="148"/>
          <ac:picMkLst>
            <pc:docMk/>
            <pc:sldMk cId="768309068" sldId="292"/>
            <ac:picMk id="6" creationId="{044BE562-F133-9E7B-A3C3-BD2E027332FB}"/>
          </ac:picMkLst>
        </pc:picChg>
        <pc:picChg chg="add del mod">
          <ac:chgData name="Leonie Smith" userId="fed1330f33f5650e" providerId="LiveId" clId="{24D23536-5B89-44D6-AD2A-1EFD233BBDB6}" dt="2023-08-25T05:16:05.628" v="149"/>
          <ac:picMkLst>
            <pc:docMk/>
            <pc:sldMk cId="768309068" sldId="292"/>
            <ac:picMk id="9" creationId="{DE2E8167-F589-BDF5-552A-C35AE4F0C719}"/>
          </ac:picMkLst>
        </pc:picChg>
        <pc:picChg chg="add del mod">
          <ac:chgData name="Leonie Smith" userId="fed1330f33f5650e" providerId="LiveId" clId="{24D23536-5B89-44D6-AD2A-1EFD233BBDB6}" dt="2023-08-25T05:16:06.965" v="151"/>
          <ac:picMkLst>
            <pc:docMk/>
            <pc:sldMk cId="768309068" sldId="292"/>
            <ac:picMk id="10" creationId="{4223C237-1A7B-27F9-2448-F12E15CD4700}"/>
          </ac:picMkLst>
        </pc:picChg>
        <pc:picChg chg="add del mod ord">
          <ac:chgData name="Leonie Smith" userId="fed1330f33f5650e" providerId="LiveId" clId="{24D23536-5B89-44D6-AD2A-1EFD233BBDB6}" dt="2023-08-25T05:16:16.419" v="152"/>
          <ac:picMkLst>
            <pc:docMk/>
            <pc:sldMk cId="768309068" sldId="292"/>
            <ac:picMk id="13" creationId="{0297DAEF-F73E-F0C9-AB06-43D61D7B0241}"/>
          </ac:picMkLst>
        </pc:picChg>
        <pc:picChg chg="add del mod">
          <ac:chgData name="Leonie Smith" userId="fed1330f33f5650e" providerId="LiveId" clId="{24D23536-5B89-44D6-AD2A-1EFD233BBDB6}" dt="2023-08-25T05:16:20.111" v="154"/>
          <ac:picMkLst>
            <pc:docMk/>
            <pc:sldMk cId="768309068" sldId="292"/>
            <ac:picMk id="14" creationId="{74FE7AA8-230A-14B6-C5ED-D3190A00F31E}"/>
          </ac:picMkLst>
        </pc:picChg>
        <pc:picChg chg="add del mod ord">
          <ac:chgData name="Leonie Smith" userId="fed1330f33f5650e" providerId="LiveId" clId="{24D23536-5B89-44D6-AD2A-1EFD233BBDB6}" dt="2023-08-25T05:16:46.075" v="155"/>
          <ac:picMkLst>
            <pc:docMk/>
            <pc:sldMk cId="768309068" sldId="292"/>
            <ac:picMk id="17" creationId="{A489349B-4D96-D796-658C-D6322E34FFE1}"/>
          </ac:picMkLst>
        </pc:picChg>
        <pc:picChg chg="add del mod">
          <ac:chgData name="Leonie Smith" userId="fed1330f33f5650e" providerId="LiveId" clId="{24D23536-5B89-44D6-AD2A-1EFD233BBDB6}" dt="2023-08-25T05:16:47.637" v="157"/>
          <ac:picMkLst>
            <pc:docMk/>
            <pc:sldMk cId="768309068" sldId="292"/>
            <ac:picMk id="18" creationId="{507CE02E-6A7B-2629-D570-111A6823EB64}"/>
          </ac:picMkLst>
        </pc:picChg>
        <pc:picChg chg="add del mod ord">
          <ac:chgData name="Leonie Smith" userId="fed1330f33f5650e" providerId="LiveId" clId="{24D23536-5B89-44D6-AD2A-1EFD233BBDB6}" dt="2023-08-25T05:17:14.180" v="158"/>
          <ac:picMkLst>
            <pc:docMk/>
            <pc:sldMk cId="768309068" sldId="292"/>
            <ac:picMk id="21" creationId="{AF17C796-D8A1-78F5-BBE5-B5C1C028223E}"/>
          </ac:picMkLst>
        </pc:picChg>
        <pc:picChg chg="add del mod">
          <ac:chgData name="Leonie Smith" userId="fed1330f33f5650e" providerId="LiveId" clId="{24D23536-5B89-44D6-AD2A-1EFD233BBDB6}" dt="2023-08-25T05:17:26.848" v="160"/>
          <ac:picMkLst>
            <pc:docMk/>
            <pc:sldMk cId="768309068" sldId="292"/>
            <ac:picMk id="22" creationId="{CA7F79FB-7BA4-6220-ECD2-07729E10D125}"/>
          </ac:picMkLst>
        </pc:picChg>
        <pc:picChg chg="add del mod ord">
          <ac:chgData name="Leonie Smith" userId="fed1330f33f5650e" providerId="LiveId" clId="{24D23536-5B89-44D6-AD2A-1EFD233BBDB6}" dt="2023-08-25T05:17:53.196" v="161"/>
          <ac:picMkLst>
            <pc:docMk/>
            <pc:sldMk cId="768309068" sldId="292"/>
            <ac:picMk id="26" creationId="{DE6A5AC6-08DC-64B1-4CA4-A30848A168DF}"/>
          </ac:picMkLst>
        </pc:picChg>
        <pc:picChg chg="add mod">
          <ac:chgData name="Leonie Smith" userId="fed1330f33f5650e" providerId="LiveId" clId="{24D23536-5B89-44D6-AD2A-1EFD233BBDB6}" dt="2023-08-25T05:17:53.196" v="161"/>
          <ac:picMkLst>
            <pc:docMk/>
            <pc:sldMk cId="768309068" sldId="292"/>
            <ac:picMk id="27" creationId="{48EE2ABF-DC60-509B-6157-87E9F0A35571}"/>
          </ac:picMkLst>
        </pc:picChg>
      </pc:sldChg>
      <pc:sldChg chg="addSp delSp modSp mod modTransition modAnim">
        <pc:chgData name="Leonie Smith" userId="fed1330f33f5650e" providerId="LiveId" clId="{24D23536-5B89-44D6-AD2A-1EFD233BBDB6}" dt="2023-08-25T05:24:21.238" v="183"/>
        <pc:sldMkLst>
          <pc:docMk/>
          <pc:sldMk cId="3592805693" sldId="294"/>
        </pc:sldMkLst>
        <pc:picChg chg="add del mod">
          <ac:chgData name="Leonie Smith" userId="fed1330f33f5650e" providerId="LiveId" clId="{24D23536-5B89-44D6-AD2A-1EFD233BBDB6}" dt="2023-08-25T05:21:58.480" v="164"/>
          <ac:picMkLst>
            <pc:docMk/>
            <pc:sldMk cId="3592805693" sldId="294"/>
            <ac:picMk id="6" creationId="{E003663F-C18C-BBC9-DEDB-78FF3D0E479F}"/>
          </ac:picMkLst>
        </pc:picChg>
        <pc:picChg chg="add del mod">
          <ac:chgData name="Leonie Smith" userId="fed1330f33f5650e" providerId="LiveId" clId="{24D23536-5B89-44D6-AD2A-1EFD233BBDB6}" dt="2023-08-25T05:22:10.624" v="165"/>
          <ac:picMkLst>
            <pc:docMk/>
            <pc:sldMk cId="3592805693" sldId="294"/>
            <ac:picMk id="9" creationId="{DC0B4F6E-F832-E71A-C1D5-9EAA745C724B}"/>
          </ac:picMkLst>
        </pc:picChg>
        <pc:picChg chg="add del mod">
          <ac:chgData name="Leonie Smith" userId="fed1330f33f5650e" providerId="LiveId" clId="{24D23536-5B89-44D6-AD2A-1EFD233BBDB6}" dt="2023-08-25T05:22:11.879" v="167"/>
          <ac:picMkLst>
            <pc:docMk/>
            <pc:sldMk cId="3592805693" sldId="294"/>
            <ac:picMk id="10" creationId="{1F61267D-C8DE-CA77-4034-EDDE3C16F012}"/>
          </ac:picMkLst>
        </pc:picChg>
        <pc:picChg chg="add del mod ord">
          <ac:chgData name="Leonie Smith" userId="fed1330f33f5650e" providerId="LiveId" clId="{24D23536-5B89-44D6-AD2A-1EFD233BBDB6}" dt="2023-08-25T05:22:25.793" v="168"/>
          <ac:picMkLst>
            <pc:docMk/>
            <pc:sldMk cId="3592805693" sldId="294"/>
            <ac:picMk id="13" creationId="{27BE8D7A-D2C5-512A-AC2D-50D2702F85B8}"/>
          </ac:picMkLst>
        </pc:picChg>
        <pc:picChg chg="add del mod">
          <ac:chgData name="Leonie Smith" userId="fed1330f33f5650e" providerId="LiveId" clId="{24D23536-5B89-44D6-AD2A-1EFD233BBDB6}" dt="2023-08-25T05:22:27.603" v="170"/>
          <ac:picMkLst>
            <pc:docMk/>
            <pc:sldMk cId="3592805693" sldId="294"/>
            <ac:picMk id="14" creationId="{BCEDF49B-2BDB-3AF1-4DD9-50FF95642C4B}"/>
          </ac:picMkLst>
        </pc:picChg>
        <pc:picChg chg="add del mod ord">
          <ac:chgData name="Leonie Smith" userId="fed1330f33f5650e" providerId="LiveId" clId="{24D23536-5B89-44D6-AD2A-1EFD233BBDB6}" dt="2023-08-25T05:22:42.254" v="171"/>
          <ac:picMkLst>
            <pc:docMk/>
            <pc:sldMk cId="3592805693" sldId="294"/>
            <ac:picMk id="17" creationId="{3765CE0A-0431-AB26-AF77-396E6833C2BE}"/>
          </ac:picMkLst>
        </pc:picChg>
        <pc:picChg chg="add del mod">
          <ac:chgData name="Leonie Smith" userId="fed1330f33f5650e" providerId="LiveId" clId="{24D23536-5B89-44D6-AD2A-1EFD233BBDB6}" dt="2023-08-25T05:22:57.817" v="173"/>
          <ac:picMkLst>
            <pc:docMk/>
            <pc:sldMk cId="3592805693" sldId="294"/>
            <ac:picMk id="18" creationId="{FA7C181B-05C1-E09D-2A38-B543ECF0422D}"/>
          </ac:picMkLst>
        </pc:picChg>
        <pc:picChg chg="add del mod ord">
          <ac:chgData name="Leonie Smith" userId="fed1330f33f5650e" providerId="LiveId" clId="{24D23536-5B89-44D6-AD2A-1EFD233BBDB6}" dt="2023-08-25T05:23:11.918" v="174"/>
          <ac:picMkLst>
            <pc:docMk/>
            <pc:sldMk cId="3592805693" sldId="294"/>
            <ac:picMk id="23" creationId="{28BB4070-7E40-C1D9-84F9-27DF543BB23B}"/>
          </ac:picMkLst>
        </pc:picChg>
        <pc:picChg chg="add del mod">
          <ac:chgData name="Leonie Smith" userId="fed1330f33f5650e" providerId="LiveId" clId="{24D23536-5B89-44D6-AD2A-1EFD233BBDB6}" dt="2023-08-25T05:23:12.856" v="176"/>
          <ac:picMkLst>
            <pc:docMk/>
            <pc:sldMk cId="3592805693" sldId="294"/>
            <ac:picMk id="24" creationId="{DA15E4DD-D36D-12F1-38B3-EDF6204B4CD4}"/>
          </ac:picMkLst>
        </pc:picChg>
        <pc:picChg chg="add del mod ord">
          <ac:chgData name="Leonie Smith" userId="fed1330f33f5650e" providerId="LiveId" clId="{24D23536-5B89-44D6-AD2A-1EFD233BBDB6}" dt="2023-08-25T05:23:26.470" v="177"/>
          <ac:picMkLst>
            <pc:docMk/>
            <pc:sldMk cId="3592805693" sldId="294"/>
            <ac:picMk id="26" creationId="{3B49AE4F-5277-B7D9-2573-84EB61824CA8}"/>
          </ac:picMkLst>
        </pc:picChg>
        <pc:picChg chg="add del mod">
          <ac:chgData name="Leonie Smith" userId="fed1330f33f5650e" providerId="LiveId" clId="{24D23536-5B89-44D6-AD2A-1EFD233BBDB6}" dt="2023-08-25T05:23:38.749" v="179"/>
          <ac:picMkLst>
            <pc:docMk/>
            <pc:sldMk cId="3592805693" sldId="294"/>
            <ac:picMk id="27" creationId="{5391DDAD-97AC-FB67-576A-D91AD8B394EF}"/>
          </ac:picMkLst>
        </pc:picChg>
        <pc:picChg chg="add del mod ord">
          <ac:chgData name="Leonie Smith" userId="fed1330f33f5650e" providerId="LiveId" clId="{24D23536-5B89-44D6-AD2A-1EFD233BBDB6}" dt="2023-08-25T05:23:52.540" v="180"/>
          <ac:picMkLst>
            <pc:docMk/>
            <pc:sldMk cId="3592805693" sldId="294"/>
            <ac:picMk id="31" creationId="{A7F29F96-1FCA-2E92-A2FF-C834EB6E10D8}"/>
          </ac:picMkLst>
        </pc:picChg>
        <pc:picChg chg="add del mod">
          <ac:chgData name="Leonie Smith" userId="fed1330f33f5650e" providerId="LiveId" clId="{24D23536-5B89-44D6-AD2A-1EFD233BBDB6}" dt="2023-08-25T05:24:07.340" v="182"/>
          <ac:picMkLst>
            <pc:docMk/>
            <pc:sldMk cId="3592805693" sldId="294"/>
            <ac:picMk id="32" creationId="{34629B00-2A30-32B2-30CC-B54F9ACE8812}"/>
          </ac:picMkLst>
        </pc:picChg>
        <pc:picChg chg="add del mod ord">
          <ac:chgData name="Leonie Smith" userId="fed1330f33f5650e" providerId="LiveId" clId="{24D23536-5B89-44D6-AD2A-1EFD233BBDB6}" dt="2023-08-25T05:24:21.238" v="183"/>
          <ac:picMkLst>
            <pc:docMk/>
            <pc:sldMk cId="3592805693" sldId="294"/>
            <ac:picMk id="37" creationId="{2B4B650C-570E-5B5B-5115-9BA55BF8F921}"/>
          </ac:picMkLst>
        </pc:picChg>
        <pc:picChg chg="add mod">
          <ac:chgData name="Leonie Smith" userId="fed1330f33f5650e" providerId="LiveId" clId="{24D23536-5B89-44D6-AD2A-1EFD233BBDB6}" dt="2023-08-25T05:24:21.238" v="183"/>
          <ac:picMkLst>
            <pc:docMk/>
            <pc:sldMk cId="3592805693" sldId="294"/>
            <ac:picMk id="38" creationId="{D71BB417-012B-A2B9-986A-9975DAFEDA1F}"/>
          </ac:picMkLst>
        </pc:picChg>
      </pc:sldChg>
      <pc:sldChg chg="addSp delSp modSp mod modTransition modAnim">
        <pc:chgData name="Leonie Smith" userId="fed1330f33f5650e" providerId="LiveId" clId="{24D23536-5B89-44D6-AD2A-1EFD233BBDB6}" dt="2023-08-25T05:32:04.010" v="200"/>
        <pc:sldMkLst>
          <pc:docMk/>
          <pc:sldMk cId="3256631608" sldId="295"/>
        </pc:sldMkLst>
        <pc:picChg chg="add del mod">
          <ac:chgData name="Leonie Smith" userId="fed1330f33f5650e" providerId="LiveId" clId="{24D23536-5B89-44D6-AD2A-1EFD233BBDB6}" dt="2023-08-25T05:31:40.725" v="196"/>
          <ac:picMkLst>
            <pc:docMk/>
            <pc:sldMk cId="3256631608" sldId="295"/>
            <ac:picMk id="7" creationId="{9FF945EE-07B5-7233-C345-83A0BA3CAB7B}"/>
          </ac:picMkLst>
        </pc:picChg>
        <pc:picChg chg="add del mod">
          <ac:chgData name="Leonie Smith" userId="fed1330f33f5650e" providerId="LiveId" clId="{24D23536-5B89-44D6-AD2A-1EFD233BBDB6}" dt="2023-08-25T05:31:48.250" v="197"/>
          <ac:picMkLst>
            <pc:docMk/>
            <pc:sldMk cId="3256631608" sldId="295"/>
            <ac:picMk id="11" creationId="{6B76A209-0344-032D-D859-72FCEE27ADCE}"/>
          </ac:picMkLst>
        </pc:picChg>
        <pc:picChg chg="add del mod">
          <ac:chgData name="Leonie Smith" userId="fed1330f33f5650e" providerId="LiveId" clId="{24D23536-5B89-44D6-AD2A-1EFD233BBDB6}" dt="2023-08-25T05:31:49.770" v="199"/>
          <ac:picMkLst>
            <pc:docMk/>
            <pc:sldMk cId="3256631608" sldId="295"/>
            <ac:picMk id="12" creationId="{59C9F83B-FCAD-6899-2AFA-97F8D6C65824}"/>
          </ac:picMkLst>
        </pc:picChg>
        <pc:picChg chg="add del mod ord">
          <ac:chgData name="Leonie Smith" userId="fed1330f33f5650e" providerId="LiveId" clId="{24D23536-5B89-44D6-AD2A-1EFD233BBDB6}" dt="2023-08-25T05:32:04.010" v="200"/>
          <ac:picMkLst>
            <pc:docMk/>
            <pc:sldMk cId="3256631608" sldId="295"/>
            <ac:picMk id="15" creationId="{FC77AA0A-F9AF-06A2-A590-24616D4A5D29}"/>
          </ac:picMkLst>
        </pc:picChg>
        <pc:picChg chg="add mod">
          <ac:chgData name="Leonie Smith" userId="fed1330f33f5650e" providerId="LiveId" clId="{24D23536-5B89-44D6-AD2A-1EFD233BBDB6}" dt="2023-08-25T05:32:04.010" v="200"/>
          <ac:picMkLst>
            <pc:docMk/>
            <pc:sldMk cId="3256631608" sldId="295"/>
            <ac:picMk id="16" creationId="{94CF6A8D-288A-9501-EB70-7503693AEB95}"/>
          </ac:picMkLst>
        </pc:picChg>
      </pc:sldChg>
      <pc:sldChg chg="addSp delSp modSp mod modTransition modAnim">
        <pc:chgData name="Leonie Smith" userId="fed1330f33f5650e" providerId="LiveId" clId="{24D23536-5B89-44D6-AD2A-1EFD233BBDB6}" dt="2023-08-25T05:34:09.386" v="204"/>
        <pc:sldMkLst>
          <pc:docMk/>
          <pc:sldMk cId="2069662874" sldId="298"/>
        </pc:sldMkLst>
        <pc:picChg chg="add del mod">
          <ac:chgData name="Leonie Smith" userId="fed1330f33f5650e" providerId="LiveId" clId="{24D23536-5B89-44D6-AD2A-1EFD233BBDB6}" dt="2023-08-25T05:33:37.522" v="203"/>
          <ac:picMkLst>
            <pc:docMk/>
            <pc:sldMk cId="2069662874" sldId="298"/>
            <ac:picMk id="9" creationId="{0106B89C-18AB-1E0B-32AF-08696C578625}"/>
          </ac:picMkLst>
        </pc:picChg>
        <pc:picChg chg="add del mod">
          <ac:chgData name="Leonie Smith" userId="fed1330f33f5650e" providerId="LiveId" clId="{24D23536-5B89-44D6-AD2A-1EFD233BBDB6}" dt="2023-08-25T05:34:09.386" v="204"/>
          <ac:picMkLst>
            <pc:docMk/>
            <pc:sldMk cId="2069662874" sldId="298"/>
            <ac:picMk id="12" creationId="{9BE624E7-8A97-2939-8F14-8C05939C232A}"/>
          </ac:picMkLst>
        </pc:picChg>
        <pc:picChg chg="add mod">
          <ac:chgData name="Leonie Smith" userId="fed1330f33f5650e" providerId="LiveId" clId="{24D23536-5B89-44D6-AD2A-1EFD233BBDB6}" dt="2023-08-25T05:34:09.386" v="204"/>
          <ac:picMkLst>
            <pc:docMk/>
            <pc:sldMk cId="2069662874" sldId="298"/>
            <ac:picMk id="13" creationId="{D8ADD3DE-F9FD-641E-C3B2-1820A7CD9082}"/>
          </ac:picMkLst>
        </pc:picChg>
      </pc:sldChg>
      <pc:sldChg chg="addSp delSp modSp mod modTransition modAnim">
        <pc:chgData name="Leonie Smith" userId="fed1330f33f5650e" providerId="LiveId" clId="{24D23536-5B89-44D6-AD2A-1EFD233BBDB6}" dt="2023-08-25T04:59:12.779" v="74"/>
        <pc:sldMkLst>
          <pc:docMk/>
          <pc:sldMk cId="3807423840" sldId="299"/>
        </pc:sldMkLst>
        <pc:picChg chg="add del mod">
          <ac:chgData name="Leonie Smith" userId="fed1330f33f5650e" providerId="LiveId" clId="{24D23536-5B89-44D6-AD2A-1EFD233BBDB6}" dt="2023-08-25T04:47:49.100" v="7"/>
          <ac:picMkLst>
            <pc:docMk/>
            <pc:sldMk cId="3807423840" sldId="299"/>
            <ac:picMk id="6" creationId="{9322523F-7820-0CCC-4A33-4E32F0FC480A}"/>
          </ac:picMkLst>
        </pc:picChg>
        <pc:picChg chg="add del mod">
          <ac:chgData name="Leonie Smith" userId="fed1330f33f5650e" providerId="LiveId" clId="{24D23536-5B89-44D6-AD2A-1EFD233BBDB6}" dt="2023-08-25T04:48:03.475" v="8"/>
          <ac:picMkLst>
            <pc:docMk/>
            <pc:sldMk cId="3807423840" sldId="299"/>
            <ac:picMk id="9" creationId="{A130B81F-FDC1-A796-565C-445A0BA7F237}"/>
          </ac:picMkLst>
        </pc:picChg>
        <pc:picChg chg="add del mod">
          <ac:chgData name="Leonie Smith" userId="fed1330f33f5650e" providerId="LiveId" clId="{24D23536-5B89-44D6-AD2A-1EFD233BBDB6}" dt="2023-08-25T04:48:37.531" v="10"/>
          <ac:picMkLst>
            <pc:docMk/>
            <pc:sldMk cId="3807423840" sldId="299"/>
            <ac:picMk id="10" creationId="{DDB6EE5E-F77B-219A-3E25-2CF2550A917C}"/>
          </ac:picMkLst>
        </pc:picChg>
        <pc:picChg chg="add del mod ord">
          <ac:chgData name="Leonie Smith" userId="fed1330f33f5650e" providerId="LiveId" clId="{24D23536-5B89-44D6-AD2A-1EFD233BBDB6}" dt="2023-08-25T04:48:42.258" v="11"/>
          <ac:picMkLst>
            <pc:docMk/>
            <pc:sldMk cId="3807423840" sldId="299"/>
            <ac:picMk id="15" creationId="{B9C8B578-DD57-A1C9-FA0E-F753AE96AB95}"/>
          </ac:picMkLst>
        </pc:picChg>
        <pc:picChg chg="add del mod">
          <ac:chgData name="Leonie Smith" userId="fed1330f33f5650e" providerId="LiveId" clId="{24D23536-5B89-44D6-AD2A-1EFD233BBDB6}" dt="2023-08-25T04:48:46.984" v="13"/>
          <ac:picMkLst>
            <pc:docMk/>
            <pc:sldMk cId="3807423840" sldId="299"/>
            <ac:picMk id="16" creationId="{F16F9781-CA97-5108-575E-30CA166A9FDF}"/>
          </ac:picMkLst>
        </pc:picChg>
        <pc:picChg chg="add del mod ord">
          <ac:chgData name="Leonie Smith" userId="fed1330f33f5650e" providerId="LiveId" clId="{24D23536-5B89-44D6-AD2A-1EFD233BBDB6}" dt="2023-08-25T04:49:01.194" v="14"/>
          <ac:picMkLst>
            <pc:docMk/>
            <pc:sldMk cId="3807423840" sldId="299"/>
            <ac:picMk id="19" creationId="{DAD89BFD-3F0A-0868-CA06-8344751C7BF8}"/>
          </ac:picMkLst>
        </pc:picChg>
        <pc:picChg chg="add del mod">
          <ac:chgData name="Leonie Smith" userId="fed1330f33f5650e" providerId="LiveId" clId="{24D23536-5B89-44D6-AD2A-1EFD233BBDB6}" dt="2023-08-25T04:49:03.106" v="16"/>
          <ac:picMkLst>
            <pc:docMk/>
            <pc:sldMk cId="3807423840" sldId="299"/>
            <ac:picMk id="20" creationId="{DE61337C-64B7-9EF7-13A9-CFC73309AF79}"/>
          </ac:picMkLst>
        </pc:picChg>
        <pc:picChg chg="add del mod ord">
          <ac:chgData name="Leonie Smith" userId="fed1330f33f5650e" providerId="LiveId" clId="{24D23536-5B89-44D6-AD2A-1EFD233BBDB6}" dt="2023-08-25T04:49:11.732" v="17"/>
          <ac:picMkLst>
            <pc:docMk/>
            <pc:sldMk cId="3807423840" sldId="299"/>
            <ac:picMk id="23" creationId="{03BBB710-6B8D-EE7F-3243-7F3BE0B74394}"/>
          </ac:picMkLst>
        </pc:picChg>
        <pc:picChg chg="add del mod">
          <ac:chgData name="Leonie Smith" userId="fed1330f33f5650e" providerId="LiveId" clId="{24D23536-5B89-44D6-AD2A-1EFD233BBDB6}" dt="2023-08-25T04:49:13.942" v="19"/>
          <ac:picMkLst>
            <pc:docMk/>
            <pc:sldMk cId="3807423840" sldId="299"/>
            <ac:picMk id="24" creationId="{DEB61D9C-A3FB-946F-3145-6D67C81EF5C6}"/>
          </ac:picMkLst>
        </pc:picChg>
        <pc:picChg chg="add del mod ord">
          <ac:chgData name="Leonie Smith" userId="fed1330f33f5650e" providerId="LiveId" clId="{24D23536-5B89-44D6-AD2A-1EFD233BBDB6}" dt="2023-08-25T04:49:23.692" v="20"/>
          <ac:picMkLst>
            <pc:docMk/>
            <pc:sldMk cId="3807423840" sldId="299"/>
            <ac:picMk id="27" creationId="{1B97BDEC-C510-0E7C-A1B0-7375F97BEE5B}"/>
          </ac:picMkLst>
        </pc:picChg>
        <pc:picChg chg="add del mod">
          <ac:chgData name="Leonie Smith" userId="fed1330f33f5650e" providerId="LiveId" clId="{24D23536-5B89-44D6-AD2A-1EFD233BBDB6}" dt="2023-08-25T04:49:25.400" v="22"/>
          <ac:picMkLst>
            <pc:docMk/>
            <pc:sldMk cId="3807423840" sldId="299"/>
            <ac:picMk id="28" creationId="{89B725D1-E09F-5C59-9F97-CC39E73B5575}"/>
          </ac:picMkLst>
        </pc:picChg>
        <pc:picChg chg="add del mod ord">
          <ac:chgData name="Leonie Smith" userId="fed1330f33f5650e" providerId="LiveId" clId="{24D23536-5B89-44D6-AD2A-1EFD233BBDB6}" dt="2023-08-25T04:49:34.458" v="23"/>
          <ac:picMkLst>
            <pc:docMk/>
            <pc:sldMk cId="3807423840" sldId="299"/>
            <ac:picMk id="31" creationId="{CE994040-0823-129E-443D-A2B66C2754C4}"/>
          </ac:picMkLst>
        </pc:picChg>
        <pc:picChg chg="add del mod">
          <ac:chgData name="Leonie Smith" userId="fed1330f33f5650e" providerId="LiveId" clId="{24D23536-5B89-44D6-AD2A-1EFD233BBDB6}" dt="2023-08-25T04:49:38.188" v="25"/>
          <ac:picMkLst>
            <pc:docMk/>
            <pc:sldMk cId="3807423840" sldId="299"/>
            <ac:picMk id="32" creationId="{4834FD61-DF3E-4EF1-6CE9-D30386ECE2C9}"/>
          </ac:picMkLst>
        </pc:picChg>
        <pc:picChg chg="add del mod ord">
          <ac:chgData name="Leonie Smith" userId="fed1330f33f5650e" providerId="LiveId" clId="{24D23536-5B89-44D6-AD2A-1EFD233BBDB6}" dt="2023-08-25T04:50:01.396" v="26"/>
          <ac:picMkLst>
            <pc:docMk/>
            <pc:sldMk cId="3807423840" sldId="299"/>
            <ac:picMk id="35" creationId="{B1450EAA-5396-16BA-29FC-1C9E565393B3}"/>
          </ac:picMkLst>
        </pc:picChg>
        <pc:picChg chg="add del mod">
          <ac:chgData name="Leonie Smith" userId="fed1330f33f5650e" providerId="LiveId" clId="{24D23536-5B89-44D6-AD2A-1EFD233BBDB6}" dt="2023-08-25T04:50:46.763" v="28"/>
          <ac:picMkLst>
            <pc:docMk/>
            <pc:sldMk cId="3807423840" sldId="299"/>
            <ac:picMk id="36" creationId="{8911831B-84F1-A946-0ED9-F8B899A1312F}"/>
          </ac:picMkLst>
        </pc:picChg>
        <pc:picChg chg="add del mod ord">
          <ac:chgData name="Leonie Smith" userId="fed1330f33f5650e" providerId="LiveId" clId="{24D23536-5B89-44D6-AD2A-1EFD233BBDB6}" dt="2023-08-25T04:51:04.455" v="29"/>
          <ac:picMkLst>
            <pc:docMk/>
            <pc:sldMk cId="3807423840" sldId="299"/>
            <ac:picMk id="40" creationId="{EA3DB7AB-BA9D-3FE0-DF16-B8CFAC53A5FA}"/>
          </ac:picMkLst>
        </pc:picChg>
        <pc:picChg chg="add del mod">
          <ac:chgData name="Leonie Smith" userId="fed1330f33f5650e" providerId="LiveId" clId="{24D23536-5B89-44D6-AD2A-1EFD233BBDB6}" dt="2023-08-25T04:51:06.582" v="31"/>
          <ac:picMkLst>
            <pc:docMk/>
            <pc:sldMk cId="3807423840" sldId="299"/>
            <ac:picMk id="41" creationId="{62CFCBE8-4B03-DD27-665B-EEBF4ED03C61}"/>
          </ac:picMkLst>
        </pc:picChg>
        <pc:picChg chg="add del mod ord">
          <ac:chgData name="Leonie Smith" userId="fed1330f33f5650e" providerId="LiveId" clId="{24D23536-5B89-44D6-AD2A-1EFD233BBDB6}" dt="2023-08-25T04:51:20.007" v="32"/>
          <ac:picMkLst>
            <pc:docMk/>
            <pc:sldMk cId="3807423840" sldId="299"/>
            <ac:picMk id="43" creationId="{DEE0173C-25D0-95F8-FD9D-F3FA88FB5BA8}"/>
          </ac:picMkLst>
        </pc:picChg>
        <pc:picChg chg="add del mod">
          <ac:chgData name="Leonie Smith" userId="fed1330f33f5650e" providerId="LiveId" clId="{24D23536-5B89-44D6-AD2A-1EFD233BBDB6}" dt="2023-08-25T04:51:31.221" v="34"/>
          <ac:picMkLst>
            <pc:docMk/>
            <pc:sldMk cId="3807423840" sldId="299"/>
            <ac:picMk id="44" creationId="{E2DF2955-6676-BB3F-0B05-06A88B199D72}"/>
          </ac:picMkLst>
        </pc:picChg>
        <pc:picChg chg="add del mod ord">
          <ac:chgData name="Leonie Smith" userId="fed1330f33f5650e" providerId="LiveId" clId="{24D23536-5B89-44D6-AD2A-1EFD233BBDB6}" dt="2023-08-25T04:51:43.106" v="35"/>
          <ac:picMkLst>
            <pc:docMk/>
            <pc:sldMk cId="3807423840" sldId="299"/>
            <ac:picMk id="47" creationId="{BD2BFBD7-684B-538A-C097-C00D40BAD040}"/>
          </ac:picMkLst>
        </pc:picChg>
        <pc:picChg chg="add del mod">
          <ac:chgData name="Leonie Smith" userId="fed1330f33f5650e" providerId="LiveId" clId="{24D23536-5B89-44D6-AD2A-1EFD233BBDB6}" dt="2023-08-25T04:51:44.432" v="37"/>
          <ac:picMkLst>
            <pc:docMk/>
            <pc:sldMk cId="3807423840" sldId="299"/>
            <ac:picMk id="48" creationId="{88C64F69-5091-C75A-9709-9682AC221766}"/>
          </ac:picMkLst>
        </pc:picChg>
        <pc:picChg chg="add del mod ord">
          <ac:chgData name="Leonie Smith" userId="fed1330f33f5650e" providerId="LiveId" clId="{24D23536-5B89-44D6-AD2A-1EFD233BBDB6}" dt="2023-08-25T04:51:50.965" v="38"/>
          <ac:picMkLst>
            <pc:docMk/>
            <pc:sldMk cId="3807423840" sldId="299"/>
            <ac:picMk id="51" creationId="{43C584FB-02C1-AD09-36C2-26A2864B4504}"/>
          </ac:picMkLst>
        </pc:picChg>
        <pc:picChg chg="add del mod">
          <ac:chgData name="Leonie Smith" userId="fed1330f33f5650e" providerId="LiveId" clId="{24D23536-5B89-44D6-AD2A-1EFD233BBDB6}" dt="2023-08-25T04:51:52.314" v="40"/>
          <ac:picMkLst>
            <pc:docMk/>
            <pc:sldMk cId="3807423840" sldId="299"/>
            <ac:picMk id="52" creationId="{899B1534-3466-433E-70DE-507F1C70C744}"/>
          </ac:picMkLst>
        </pc:picChg>
        <pc:picChg chg="add del mod ord">
          <ac:chgData name="Leonie Smith" userId="fed1330f33f5650e" providerId="LiveId" clId="{24D23536-5B89-44D6-AD2A-1EFD233BBDB6}" dt="2023-08-25T04:52:15.786" v="41"/>
          <ac:picMkLst>
            <pc:docMk/>
            <pc:sldMk cId="3807423840" sldId="299"/>
            <ac:picMk id="55" creationId="{077A2138-31EA-C32B-8CC1-3FA44C8EA469}"/>
          </ac:picMkLst>
        </pc:picChg>
        <pc:picChg chg="add del mod">
          <ac:chgData name="Leonie Smith" userId="fed1330f33f5650e" providerId="LiveId" clId="{24D23536-5B89-44D6-AD2A-1EFD233BBDB6}" dt="2023-08-25T04:53:03.416" v="43"/>
          <ac:picMkLst>
            <pc:docMk/>
            <pc:sldMk cId="3807423840" sldId="299"/>
            <ac:picMk id="56" creationId="{BE04BDB2-7B8A-034D-91BD-01BEFD87FC42}"/>
          </ac:picMkLst>
        </pc:picChg>
        <pc:picChg chg="add del mod ord">
          <ac:chgData name="Leonie Smith" userId="fed1330f33f5650e" providerId="LiveId" clId="{24D23536-5B89-44D6-AD2A-1EFD233BBDB6}" dt="2023-08-25T04:53:28.412" v="44"/>
          <ac:picMkLst>
            <pc:docMk/>
            <pc:sldMk cId="3807423840" sldId="299"/>
            <ac:picMk id="62" creationId="{2D00BDA4-A39A-B207-7074-1150962F9080}"/>
          </ac:picMkLst>
        </pc:picChg>
        <pc:picChg chg="add del mod">
          <ac:chgData name="Leonie Smith" userId="fed1330f33f5650e" providerId="LiveId" clId="{24D23536-5B89-44D6-AD2A-1EFD233BBDB6}" dt="2023-08-25T04:53:44.503" v="46"/>
          <ac:picMkLst>
            <pc:docMk/>
            <pc:sldMk cId="3807423840" sldId="299"/>
            <ac:picMk id="63" creationId="{7B088D58-9912-E9AA-C488-FB609E2DE9F4}"/>
          </ac:picMkLst>
        </pc:picChg>
        <pc:picChg chg="add del mod ord">
          <ac:chgData name="Leonie Smith" userId="fed1330f33f5650e" providerId="LiveId" clId="{24D23536-5B89-44D6-AD2A-1EFD233BBDB6}" dt="2023-08-25T04:53:49.419" v="47"/>
          <ac:picMkLst>
            <pc:docMk/>
            <pc:sldMk cId="3807423840" sldId="299"/>
            <ac:picMk id="67" creationId="{38E72B13-DEF1-BB61-CF81-E9C017F457AE}"/>
          </ac:picMkLst>
        </pc:picChg>
        <pc:picChg chg="add del mod">
          <ac:chgData name="Leonie Smith" userId="fed1330f33f5650e" providerId="LiveId" clId="{24D23536-5B89-44D6-AD2A-1EFD233BBDB6}" dt="2023-08-25T04:53:51.116" v="49"/>
          <ac:picMkLst>
            <pc:docMk/>
            <pc:sldMk cId="3807423840" sldId="299"/>
            <ac:picMk id="68" creationId="{8D6E9ED6-0653-07B1-B88C-0E305B4409A7}"/>
          </ac:picMkLst>
        </pc:picChg>
        <pc:picChg chg="add del mod ord">
          <ac:chgData name="Leonie Smith" userId="fed1330f33f5650e" providerId="LiveId" clId="{24D23536-5B89-44D6-AD2A-1EFD233BBDB6}" dt="2023-08-25T04:54:15.874" v="50"/>
          <ac:picMkLst>
            <pc:docMk/>
            <pc:sldMk cId="3807423840" sldId="299"/>
            <ac:picMk id="71" creationId="{FB5BF0D2-7384-1949-51B4-7C73767E559D}"/>
          </ac:picMkLst>
        </pc:picChg>
        <pc:picChg chg="add del mod">
          <ac:chgData name="Leonie Smith" userId="fed1330f33f5650e" providerId="LiveId" clId="{24D23536-5B89-44D6-AD2A-1EFD233BBDB6}" dt="2023-08-25T04:54:31.596" v="52"/>
          <ac:picMkLst>
            <pc:docMk/>
            <pc:sldMk cId="3807423840" sldId="299"/>
            <ac:picMk id="72" creationId="{40105B1E-D3DF-05CE-53EB-63157397B4B8}"/>
          </ac:picMkLst>
        </pc:picChg>
        <pc:picChg chg="add del mod ord">
          <ac:chgData name="Leonie Smith" userId="fed1330f33f5650e" providerId="LiveId" clId="{24D23536-5B89-44D6-AD2A-1EFD233BBDB6}" dt="2023-08-25T04:54:56.299" v="53"/>
          <ac:picMkLst>
            <pc:docMk/>
            <pc:sldMk cId="3807423840" sldId="299"/>
            <ac:picMk id="76" creationId="{563E5044-3646-DF05-1B99-EFE69657397C}"/>
          </ac:picMkLst>
        </pc:picChg>
        <pc:picChg chg="add del mod">
          <ac:chgData name="Leonie Smith" userId="fed1330f33f5650e" providerId="LiveId" clId="{24D23536-5B89-44D6-AD2A-1EFD233BBDB6}" dt="2023-08-25T04:55:06.549" v="55"/>
          <ac:picMkLst>
            <pc:docMk/>
            <pc:sldMk cId="3807423840" sldId="299"/>
            <ac:picMk id="77" creationId="{E6C4FB28-6C9E-1583-E9FD-1BA3A426F478}"/>
          </ac:picMkLst>
        </pc:picChg>
        <pc:picChg chg="add del mod ord">
          <ac:chgData name="Leonie Smith" userId="fed1330f33f5650e" providerId="LiveId" clId="{24D23536-5B89-44D6-AD2A-1EFD233BBDB6}" dt="2023-08-25T04:55:16.221" v="56"/>
          <ac:picMkLst>
            <pc:docMk/>
            <pc:sldMk cId="3807423840" sldId="299"/>
            <ac:picMk id="81" creationId="{8F63505E-DD8D-4027-2B6D-55D794071743}"/>
          </ac:picMkLst>
        </pc:picChg>
        <pc:picChg chg="add del mod">
          <ac:chgData name="Leonie Smith" userId="fed1330f33f5650e" providerId="LiveId" clId="{24D23536-5B89-44D6-AD2A-1EFD233BBDB6}" dt="2023-08-25T04:55:18.538" v="58"/>
          <ac:picMkLst>
            <pc:docMk/>
            <pc:sldMk cId="3807423840" sldId="299"/>
            <ac:picMk id="82" creationId="{7D1D2B4B-8D6A-C7FE-7ABA-8407A6D9BC72}"/>
          </ac:picMkLst>
        </pc:picChg>
        <pc:picChg chg="add del mod ord">
          <ac:chgData name="Leonie Smith" userId="fed1330f33f5650e" providerId="LiveId" clId="{24D23536-5B89-44D6-AD2A-1EFD233BBDB6}" dt="2023-08-25T04:55:43.888" v="59"/>
          <ac:picMkLst>
            <pc:docMk/>
            <pc:sldMk cId="3807423840" sldId="299"/>
            <ac:picMk id="85" creationId="{C5F563FF-74C8-D6DA-1FAD-F4A126E3708D}"/>
          </ac:picMkLst>
        </pc:picChg>
        <pc:picChg chg="add del mod">
          <ac:chgData name="Leonie Smith" userId="fed1330f33f5650e" providerId="LiveId" clId="{24D23536-5B89-44D6-AD2A-1EFD233BBDB6}" dt="2023-08-25T04:57:22.517" v="61"/>
          <ac:picMkLst>
            <pc:docMk/>
            <pc:sldMk cId="3807423840" sldId="299"/>
            <ac:picMk id="86" creationId="{490CDBB0-8C27-BA26-E043-D3DF8A4712E4}"/>
          </ac:picMkLst>
        </pc:picChg>
        <pc:picChg chg="add del mod ord">
          <ac:chgData name="Leonie Smith" userId="fed1330f33f5650e" providerId="LiveId" clId="{24D23536-5B89-44D6-AD2A-1EFD233BBDB6}" dt="2023-08-25T04:57:42.432" v="62"/>
          <ac:picMkLst>
            <pc:docMk/>
            <pc:sldMk cId="3807423840" sldId="299"/>
            <ac:picMk id="92" creationId="{4979879E-F964-3B71-3D97-A4BC9023E40E}"/>
          </ac:picMkLst>
        </pc:picChg>
        <pc:picChg chg="add del mod">
          <ac:chgData name="Leonie Smith" userId="fed1330f33f5650e" providerId="LiveId" clId="{24D23536-5B89-44D6-AD2A-1EFD233BBDB6}" dt="2023-08-25T04:57:44.304" v="64"/>
          <ac:picMkLst>
            <pc:docMk/>
            <pc:sldMk cId="3807423840" sldId="299"/>
            <ac:picMk id="93" creationId="{7EF01A2F-80B1-647A-720E-269E1156913A}"/>
          </ac:picMkLst>
        </pc:picChg>
        <pc:picChg chg="add del mod ord">
          <ac:chgData name="Leonie Smith" userId="fed1330f33f5650e" providerId="LiveId" clId="{24D23536-5B89-44D6-AD2A-1EFD233BBDB6}" dt="2023-08-25T04:58:10.089" v="65"/>
          <ac:picMkLst>
            <pc:docMk/>
            <pc:sldMk cId="3807423840" sldId="299"/>
            <ac:picMk id="96" creationId="{5ACC772A-3A80-AB8C-2F65-613F2E39D11D}"/>
          </ac:picMkLst>
        </pc:picChg>
        <pc:picChg chg="add del mod">
          <ac:chgData name="Leonie Smith" userId="fed1330f33f5650e" providerId="LiveId" clId="{24D23536-5B89-44D6-AD2A-1EFD233BBDB6}" dt="2023-08-25T04:58:26.133" v="67"/>
          <ac:picMkLst>
            <pc:docMk/>
            <pc:sldMk cId="3807423840" sldId="299"/>
            <ac:picMk id="97" creationId="{274A5AE1-3295-F9FF-221C-7B9C83E49A18}"/>
          </ac:picMkLst>
        </pc:picChg>
        <pc:picChg chg="add del mod ord">
          <ac:chgData name="Leonie Smith" userId="fed1330f33f5650e" providerId="LiveId" clId="{24D23536-5B89-44D6-AD2A-1EFD233BBDB6}" dt="2023-08-25T04:58:32.611" v="68"/>
          <ac:picMkLst>
            <pc:docMk/>
            <pc:sldMk cId="3807423840" sldId="299"/>
            <ac:picMk id="101" creationId="{0E67CEB9-B213-1D7A-65A0-36E9C2E2CB4B}"/>
          </ac:picMkLst>
        </pc:picChg>
        <pc:picChg chg="add del mod">
          <ac:chgData name="Leonie Smith" userId="fed1330f33f5650e" providerId="LiveId" clId="{24D23536-5B89-44D6-AD2A-1EFD233BBDB6}" dt="2023-08-25T04:58:34.084" v="70"/>
          <ac:picMkLst>
            <pc:docMk/>
            <pc:sldMk cId="3807423840" sldId="299"/>
            <ac:picMk id="102" creationId="{F23C1ACE-1870-E0DD-4E84-1E641E10EA94}"/>
          </ac:picMkLst>
        </pc:picChg>
        <pc:picChg chg="add del mod ord">
          <ac:chgData name="Leonie Smith" userId="fed1330f33f5650e" providerId="LiveId" clId="{24D23536-5B89-44D6-AD2A-1EFD233BBDB6}" dt="2023-08-25T04:58:46.401" v="71"/>
          <ac:picMkLst>
            <pc:docMk/>
            <pc:sldMk cId="3807423840" sldId="299"/>
            <ac:picMk id="105" creationId="{20DE98B2-E490-A614-70A0-E6565369A00E}"/>
          </ac:picMkLst>
        </pc:picChg>
        <pc:picChg chg="add del mod">
          <ac:chgData name="Leonie Smith" userId="fed1330f33f5650e" providerId="LiveId" clId="{24D23536-5B89-44D6-AD2A-1EFD233BBDB6}" dt="2023-08-25T04:58:47.466" v="73"/>
          <ac:picMkLst>
            <pc:docMk/>
            <pc:sldMk cId="3807423840" sldId="299"/>
            <ac:picMk id="106" creationId="{D3776B7E-B9BE-2972-E3E3-A7E38208E27D}"/>
          </ac:picMkLst>
        </pc:picChg>
        <pc:picChg chg="add del mod ord">
          <ac:chgData name="Leonie Smith" userId="fed1330f33f5650e" providerId="LiveId" clId="{24D23536-5B89-44D6-AD2A-1EFD233BBDB6}" dt="2023-08-25T04:59:12.779" v="74"/>
          <ac:picMkLst>
            <pc:docMk/>
            <pc:sldMk cId="3807423840" sldId="299"/>
            <ac:picMk id="108" creationId="{91A7A078-CA21-3D70-6F24-07B2E7E17FF5}"/>
          </ac:picMkLst>
        </pc:picChg>
        <pc:picChg chg="add mod">
          <ac:chgData name="Leonie Smith" userId="fed1330f33f5650e" providerId="LiveId" clId="{24D23536-5B89-44D6-AD2A-1EFD233BBDB6}" dt="2023-08-25T04:59:12.779" v="74"/>
          <ac:picMkLst>
            <pc:docMk/>
            <pc:sldMk cId="3807423840" sldId="299"/>
            <ac:picMk id="109" creationId="{004708BB-6B15-6AD9-38AF-AD20F9054E78}"/>
          </ac:picMkLst>
        </pc:picChg>
      </pc:sldChg>
      <pc:sldChg chg="addSp delSp modSp mod modTransition modAnim">
        <pc:chgData name="Leonie Smith" userId="fed1330f33f5650e" providerId="LiveId" clId="{24D23536-5B89-44D6-AD2A-1EFD233BBDB6}" dt="2023-08-25T05:01:27.927" v="78"/>
        <pc:sldMkLst>
          <pc:docMk/>
          <pc:sldMk cId="2659422948" sldId="300"/>
        </pc:sldMkLst>
        <pc:picChg chg="add del mod">
          <ac:chgData name="Leonie Smith" userId="fed1330f33f5650e" providerId="LiveId" clId="{24D23536-5B89-44D6-AD2A-1EFD233BBDB6}" dt="2023-08-25T05:01:11.270" v="77"/>
          <ac:picMkLst>
            <pc:docMk/>
            <pc:sldMk cId="2659422948" sldId="300"/>
            <ac:picMk id="8" creationId="{D3277FB4-3883-F60B-2F67-5B604B338424}"/>
          </ac:picMkLst>
        </pc:picChg>
        <pc:picChg chg="add del mod">
          <ac:chgData name="Leonie Smith" userId="fed1330f33f5650e" providerId="LiveId" clId="{24D23536-5B89-44D6-AD2A-1EFD233BBDB6}" dt="2023-08-25T05:01:27.927" v="78"/>
          <ac:picMkLst>
            <pc:docMk/>
            <pc:sldMk cId="2659422948" sldId="300"/>
            <ac:picMk id="13" creationId="{FF904A0F-E8FB-6F21-4E98-B24EDFEEA27E}"/>
          </ac:picMkLst>
        </pc:picChg>
        <pc:picChg chg="add mod">
          <ac:chgData name="Leonie Smith" userId="fed1330f33f5650e" providerId="LiveId" clId="{24D23536-5B89-44D6-AD2A-1EFD233BBDB6}" dt="2023-08-25T05:01:27.927" v="78"/>
          <ac:picMkLst>
            <pc:docMk/>
            <pc:sldMk cId="2659422948" sldId="300"/>
            <ac:picMk id="14" creationId="{FD81AF20-E2AC-B42A-B366-0AC2FE5485D9}"/>
          </ac:picMkLst>
        </pc:picChg>
      </pc:sldChg>
      <pc:sldChg chg="addSp modSp">
        <pc:chgData name="Leonie Smith" userId="fed1330f33f5650e" providerId="LiveId" clId="{24D23536-5B89-44D6-AD2A-1EFD233BBDB6}" dt="2023-08-25T05:02:14.921" v="79"/>
        <pc:sldMkLst>
          <pc:docMk/>
          <pc:sldMk cId="44033720" sldId="301"/>
        </pc:sldMkLst>
        <pc:picChg chg="add mod">
          <ac:chgData name="Leonie Smith" userId="fed1330f33f5650e" providerId="LiveId" clId="{24D23536-5B89-44D6-AD2A-1EFD233BBDB6}" dt="2023-08-25T05:02:14.921" v="79"/>
          <ac:picMkLst>
            <pc:docMk/>
            <pc:sldMk cId="44033720" sldId="301"/>
            <ac:picMk id="7" creationId="{3702E44A-CCE9-1962-513A-385C884BC622}"/>
          </ac:picMkLst>
        </pc:picChg>
      </pc:sldChg>
      <pc:sldChg chg="addSp modSp">
        <pc:chgData name="Leonie Smith" userId="fed1330f33f5650e" providerId="LiveId" clId="{24D23536-5B89-44D6-AD2A-1EFD233BBDB6}" dt="2023-08-25T05:03:26.422" v="80"/>
        <pc:sldMkLst>
          <pc:docMk/>
          <pc:sldMk cId="139307528" sldId="302"/>
        </pc:sldMkLst>
        <pc:picChg chg="add mod">
          <ac:chgData name="Leonie Smith" userId="fed1330f33f5650e" providerId="LiveId" clId="{24D23536-5B89-44D6-AD2A-1EFD233BBDB6}" dt="2023-08-25T05:03:26.422" v="80"/>
          <ac:picMkLst>
            <pc:docMk/>
            <pc:sldMk cId="139307528" sldId="302"/>
            <ac:picMk id="6" creationId="{6D215A97-B260-588D-AD7F-F9F3A600974F}"/>
          </ac:picMkLst>
        </pc:picChg>
      </pc:sldChg>
      <pc:sldChg chg="addSp delSp modSp mod modTransition modAnim">
        <pc:chgData name="Leonie Smith" userId="fed1330f33f5650e" providerId="LiveId" clId="{24D23536-5B89-44D6-AD2A-1EFD233BBDB6}" dt="2023-08-25T05:07:06.016" v="114"/>
        <pc:sldMkLst>
          <pc:docMk/>
          <pc:sldMk cId="3083548194" sldId="303"/>
        </pc:sldMkLst>
        <pc:picChg chg="add del mod">
          <ac:chgData name="Leonie Smith" userId="fed1330f33f5650e" providerId="LiveId" clId="{24D23536-5B89-44D6-AD2A-1EFD233BBDB6}" dt="2023-08-25T05:04:07.715" v="83"/>
          <ac:picMkLst>
            <pc:docMk/>
            <pc:sldMk cId="3083548194" sldId="303"/>
            <ac:picMk id="8" creationId="{161008B5-660C-2FD9-26BF-36F86C72B1E6}"/>
          </ac:picMkLst>
        </pc:picChg>
        <pc:picChg chg="add del mod">
          <ac:chgData name="Leonie Smith" userId="fed1330f33f5650e" providerId="LiveId" clId="{24D23536-5B89-44D6-AD2A-1EFD233BBDB6}" dt="2023-08-25T05:04:24.469" v="84"/>
          <ac:picMkLst>
            <pc:docMk/>
            <pc:sldMk cId="3083548194" sldId="303"/>
            <ac:picMk id="11" creationId="{77DAD7B9-8C18-04EB-74A5-B3AB6E3CD708}"/>
          </ac:picMkLst>
        </pc:picChg>
        <pc:picChg chg="add del mod">
          <ac:chgData name="Leonie Smith" userId="fed1330f33f5650e" providerId="LiveId" clId="{24D23536-5B89-44D6-AD2A-1EFD233BBDB6}" dt="2023-08-25T05:04:32.028" v="86"/>
          <ac:picMkLst>
            <pc:docMk/>
            <pc:sldMk cId="3083548194" sldId="303"/>
            <ac:picMk id="12" creationId="{4B5CD942-1276-2AF8-E410-448079426F6D}"/>
          </ac:picMkLst>
        </pc:picChg>
        <pc:picChg chg="add del mod ord">
          <ac:chgData name="Leonie Smith" userId="fed1330f33f5650e" providerId="LiveId" clId="{24D23536-5B89-44D6-AD2A-1EFD233BBDB6}" dt="2023-08-25T05:04:41.817" v="87"/>
          <ac:picMkLst>
            <pc:docMk/>
            <pc:sldMk cId="3083548194" sldId="303"/>
            <ac:picMk id="16" creationId="{797B7135-5B5E-590A-5A2F-4AC21C3530EB}"/>
          </ac:picMkLst>
        </pc:picChg>
        <pc:picChg chg="add del mod">
          <ac:chgData name="Leonie Smith" userId="fed1330f33f5650e" providerId="LiveId" clId="{24D23536-5B89-44D6-AD2A-1EFD233BBDB6}" dt="2023-08-25T05:04:42.916" v="89"/>
          <ac:picMkLst>
            <pc:docMk/>
            <pc:sldMk cId="3083548194" sldId="303"/>
            <ac:picMk id="17" creationId="{32F31D23-5DBF-2D3D-4666-323560AAF4DE}"/>
          </ac:picMkLst>
        </pc:picChg>
        <pc:picChg chg="add del mod ord">
          <ac:chgData name="Leonie Smith" userId="fed1330f33f5650e" providerId="LiveId" clId="{24D23536-5B89-44D6-AD2A-1EFD233BBDB6}" dt="2023-08-25T05:04:49.439" v="90"/>
          <ac:picMkLst>
            <pc:docMk/>
            <pc:sldMk cId="3083548194" sldId="303"/>
            <ac:picMk id="20" creationId="{9797D287-B24C-8C4F-6321-2C772F9790AD}"/>
          </ac:picMkLst>
        </pc:picChg>
        <pc:picChg chg="add del mod">
          <ac:chgData name="Leonie Smith" userId="fed1330f33f5650e" providerId="LiveId" clId="{24D23536-5B89-44D6-AD2A-1EFD233BBDB6}" dt="2023-08-25T05:04:50.498" v="92"/>
          <ac:picMkLst>
            <pc:docMk/>
            <pc:sldMk cId="3083548194" sldId="303"/>
            <ac:picMk id="21" creationId="{8B59DEC4-ECD4-A299-5765-B92E2D679E16}"/>
          </ac:picMkLst>
        </pc:picChg>
        <pc:picChg chg="add del mod ord">
          <ac:chgData name="Leonie Smith" userId="fed1330f33f5650e" providerId="LiveId" clId="{24D23536-5B89-44D6-AD2A-1EFD233BBDB6}" dt="2023-08-25T05:05:08.553" v="93"/>
          <ac:picMkLst>
            <pc:docMk/>
            <pc:sldMk cId="3083548194" sldId="303"/>
            <ac:picMk id="23" creationId="{312064C0-6A11-2C3C-3D66-A18CA972094B}"/>
          </ac:picMkLst>
        </pc:picChg>
        <pc:picChg chg="add del mod">
          <ac:chgData name="Leonie Smith" userId="fed1330f33f5650e" providerId="LiveId" clId="{24D23536-5B89-44D6-AD2A-1EFD233BBDB6}" dt="2023-08-25T05:05:16.477" v="95"/>
          <ac:picMkLst>
            <pc:docMk/>
            <pc:sldMk cId="3083548194" sldId="303"/>
            <ac:picMk id="24" creationId="{F3D7AED5-B1BE-39EC-BB88-57DE88E1CEDC}"/>
          </ac:picMkLst>
        </pc:picChg>
        <pc:picChg chg="add del mod ord">
          <ac:chgData name="Leonie Smith" userId="fed1330f33f5650e" providerId="LiveId" clId="{24D23536-5B89-44D6-AD2A-1EFD233BBDB6}" dt="2023-08-25T05:05:33.254" v="96"/>
          <ac:picMkLst>
            <pc:docMk/>
            <pc:sldMk cId="3083548194" sldId="303"/>
            <ac:picMk id="28" creationId="{21582016-35B4-7D88-3B9F-7CE324C6EC19}"/>
          </ac:picMkLst>
        </pc:picChg>
        <pc:picChg chg="add del mod">
          <ac:chgData name="Leonie Smith" userId="fed1330f33f5650e" providerId="LiveId" clId="{24D23536-5B89-44D6-AD2A-1EFD233BBDB6}" dt="2023-08-25T05:05:34.854" v="98"/>
          <ac:picMkLst>
            <pc:docMk/>
            <pc:sldMk cId="3083548194" sldId="303"/>
            <ac:picMk id="29" creationId="{C9E09523-8E15-6D38-CB76-325314287944}"/>
          </ac:picMkLst>
        </pc:picChg>
        <pc:picChg chg="add del mod ord">
          <ac:chgData name="Leonie Smith" userId="fed1330f33f5650e" providerId="LiveId" clId="{24D23536-5B89-44D6-AD2A-1EFD233BBDB6}" dt="2023-08-25T05:05:41.143" v="99"/>
          <ac:picMkLst>
            <pc:docMk/>
            <pc:sldMk cId="3083548194" sldId="303"/>
            <ac:picMk id="31" creationId="{A5E79643-BF35-8EDF-2A37-13C1C29F8BF6}"/>
          </ac:picMkLst>
        </pc:picChg>
        <pc:picChg chg="add del mod">
          <ac:chgData name="Leonie Smith" userId="fed1330f33f5650e" providerId="LiveId" clId="{24D23536-5B89-44D6-AD2A-1EFD233BBDB6}" dt="2023-08-25T05:05:42.363" v="101"/>
          <ac:picMkLst>
            <pc:docMk/>
            <pc:sldMk cId="3083548194" sldId="303"/>
            <ac:picMk id="32" creationId="{DB1B1629-4125-6277-37A6-87F88D907E9B}"/>
          </ac:picMkLst>
        </pc:picChg>
        <pc:picChg chg="add del mod ord">
          <ac:chgData name="Leonie Smith" userId="fed1330f33f5650e" providerId="LiveId" clId="{24D23536-5B89-44D6-AD2A-1EFD233BBDB6}" dt="2023-08-25T05:06:00.571" v="102"/>
          <ac:picMkLst>
            <pc:docMk/>
            <pc:sldMk cId="3083548194" sldId="303"/>
            <ac:picMk id="35" creationId="{D4F7E144-10CF-A547-E917-51DDDD2CD5B1}"/>
          </ac:picMkLst>
        </pc:picChg>
        <pc:picChg chg="add del mod">
          <ac:chgData name="Leonie Smith" userId="fed1330f33f5650e" providerId="LiveId" clId="{24D23536-5B89-44D6-AD2A-1EFD233BBDB6}" dt="2023-08-25T05:06:14.120" v="104"/>
          <ac:picMkLst>
            <pc:docMk/>
            <pc:sldMk cId="3083548194" sldId="303"/>
            <ac:picMk id="36" creationId="{BB1DD2D5-958B-2730-3D73-ADCF6A07F2ED}"/>
          </ac:picMkLst>
        </pc:picChg>
        <pc:picChg chg="add del mod ord">
          <ac:chgData name="Leonie Smith" userId="fed1330f33f5650e" providerId="LiveId" clId="{24D23536-5B89-44D6-AD2A-1EFD233BBDB6}" dt="2023-08-25T05:06:22.738" v="105"/>
          <ac:picMkLst>
            <pc:docMk/>
            <pc:sldMk cId="3083548194" sldId="303"/>
            <ac:picMk id="40" creationId="{D0297224-BBDE-E809-CE2E-F879F80025C7}"/>
          </ac:picMkLst>
        </pc:picChg>
        <pc:picChg chg="add del mod">
          <ac:chgData name="Leonie Smith" userId="fed1330f33f5650e" providerId="LiveId" clId="{24D23536-5B89-44D6-AD2A-1EFD233BBDB6}" dt="2023-08-25T05:06:27.078" v="107"/>
          <ac:picMkLst>
            <pc:docMk/>
            <pc:sldMk cId="3083548194" sldId="303"/>
            <ac:picMk id="41" creationId="{FDBF7C5C-29AE-DCEC-7337-82684C794342}"/>
          </ac:picMkLst>
        </pc:picChg>
        <pc:picChg chg="add del mod ord">
          <ac:chgData name="Leonie Smith" userId="fed1330f33f5650e" providerId="LiveId" clId="{24D23536-5B89-44D6-AD2A-1EFD233BBDB6}" dt="2023-08-25T05:06:33.934" v="108"/>
          <ac:picMkLst>
            <pc:docMk/>
            <pc:sldMk cId="3083548194" sldId="303"/>
            <ac:picMk id="44" creationId="{21365800-3D40-8E27-A42B-0FB00DB1AA4C}"/>
          </ac:picMkLst>
        </pc:picChg>
        <pc:picChg chg="add del mod">
          <ac:chgData name="Leonie Smith" userId="fed1330f33f5650e" providerId="LiveId" clId="{24D23536-5B89-44D6-AD2A-1EFD233BBDB6}" dt="2023-08-25T05:06:35.393" v="110"/>
          <ac:picMkLst>
            <pc:docMk/>
            <pc:sldMk cId="3083548194" sldId="303"/>
            <ac:picMk id="45" creationId="{438D609E-B2DD-3224-0827-2C89722115A5}"/>
          </ac:picMkLst>
        </pc:picChg>
        <pc:picChg chg="add del mod ord">
          <ac:chgData name="Leonie Smith" userId="fed1330f33f5650e" providerId="LiveId" clId="{24D23536-5B89-44D6-AD2A-1EFD233BBDB6}" dt="2023-08-25T05:06:44.852" v="111"/>
          <ac:picMkLst>
            <pc:docMk/>
            <pc:sldMk cId="3083548194" sldId="303"/>
            <ac:picMk id="48" creationId="{CC2F61C2-A7E6-F9AC-70B1-5499A207CE50}"/>
          </ac:picMkLst>
        </pc:picChg>
        <pc:picChg chg="add del mod">
          <ac:chgData name="Leonie Smith" userId="fed1330f33f5650e" providerId="LiveId" clId="{24D23536-5B89-44D6-AD2A-1EFD233BBDB6}" dt="2023-08-25T05:06:46.542" v="113"/>
          <ac:picMkLst>
            <pc:docMk/>
            <pc:sldMk cId="3083548194" sldId="303"/>
            <ac:picMk id="49" creationId="{038F9515-12F8-516E-D3D4-4A2358B7E490}"/>
          </ac:picMkLst>
        </pc:picChg>
        <pc:picChg chg="add del mod ord">
          <ac:chgData name="Leonie Smith" userId="fed1330f33f5650e" providerId="LiveId" clId="{24D23536-5B89-44D6-AD2A-1EFD233BBDB6}" dt="2023-08-25T05:07:06.016" v="114"/>
          <ac:picMkLst>
            <pc:docMk/>
            <pc:sldMk cId="3083548194" sldId="303"/>
            <ac:picMk id="52" creationId="{B3B388B8-32E9-B14B-B486-AD85B55CF8DB}"/>
          </ac:picMkLst>
        </pc:picChg>
        <pc:picChg chg="add mod">
          <ac:chgData name="Leonie Smith" userId="fed1330f33f5650e" providerId="LiveId" clId="{24D23536-5B89-44D6-AD2A-1EFD233BBDB6}" dt="2023-08-25T05:07:06.016" v="114"/>
          <ac:picMkLst>
            <pc:docMk/>
            <pc:sldMk cId="3083548194" sldId="303"/>
            <ac:picMk id="53" creationId="{EDF7B881-58B4-5346-E7B3-332307425B7F}"/>
          </ac:picMkLst>
        </pc:picChg>
      </pc:sldChg>
      <pc:sldChg chg="addSp delSp modSp mod modTransition modAnim">
        <pc:chgData name="Leonie Smith" userId="fed1330f33f5650e" providerId="LiveId" clId="{24D23536-5B89-44D6-AD2A-1EFD233BBDB6}" dt="2023-08-25T05:08:39.025" v="121"/>
        <pc:sldMkLst>
          <pc:docMk/>
          <pc:sldMk cId="4156979830" sldId="304"/>
        </pc:sldMkLst>
        <pc:picChg chg="add del mod">
          <ac:chgData name="Leonie Smith" userId="fed1330f33f5650e" providerId="LiveId" clId="{24D23536-5B89-44D6-AD2A-1EFD233BBDB6}" dt="2023-08-25T05:08:10.234" v="117"/>
          <ac:picMkLst>
            <pc:docMk/>
            <pc:sldMk cId="4156979830" sldId="304"/>
            <ac:picMk id="6" creationId="{0360231A-4019-9C77-A686-FF66EAF2302C}"/>
          </ac:picMkLst>
        </pc:picChg>
        <pc:picChg chg="add del mod">
          <ac:chgData name="Leonie Smith" userId="fed1330f33f5650e" providerId="LiveId" clId="{24D23536-5B89-44D6-AD2A-1EFD233BBDB6}" dt="2023-08-25T05:08:23.209" v="118"/>
          <ac:picMkLst>
            <pc:docMk/>
            <pc:sldMk cId="4156979830" sldId="304"/>
            <ac:picMk id="9" creationId="{0A457854-5FA3-9480-CA84-459464275435}"/>
          </ac:picMkLst>
        </pc:picChg>
        <pc:picChg chg="add del mod">
          <ac:chgData name="Leonie Smith" userId="fed1330f33f5650e" providerId="LiveId" clId="{24D23536-5B89-44D6-AD2A-1EFD233BBDB6}" dt="2023-08-25T05:08:24.646" v="120"/>
          <ac:picMkLst>
            <pc:docMk/>
            <pc:sldMk cId="4156979830" sldId="304"/>
            <ac:picMk id="10" creationId="{E3AB5D56-C695-FD79-2B98-23312A5569D9}"/>
          </ac:picMkLst>
        </pc:picChg>
        <pc:picChg chg="add del mod ord">
          <ac:chgData name="Leonie Smith" userId="fed1330f33f5650e" providerId="LiveId" clId="{24D23536-5B89-44D6-AD2A-1EFD233BBDB6}" dt="2023-08-25T05:08:39.025" v="121"/>
          <ac:picMkLst>
            <pc:docMk/>
            <pc:sldMk cId="4156979830" sldId="304"/>
            <ac:picMk id="13" creationId="{C31DE5FD-4DD1-557C-47ED-10CC46F0C467}"/>
          </ac:picMkLst>
        </pc:picChg>
        <pc:picChg chg="add mod">
          <ac:chgData name="Leonie Smith" userId="fed1330f33f5650e" providerId="LiveId" clId="{24D23536-5B89-44D6-AD2A-1EFD233BBDB6}" dt="2023-08-25T05:08:39.025" v="121"/>
          <ac:picMkLst>
            <pc:docMk/>
            <pc:sldMk cId="4156979830" sldId="304"/>
            <ac:picMk id="14" creationId="{565A21FF-DA49-632E-EA0C-42C5B5E75C92}"/>
          </ac:picMkLst>
        </pc:picChg>
      </pc:sldChg>
      <pc:sldChg chg="addSp delSp modSp mod modTransition modAnim">
        <pc:chgData name="Leonie Smith" userId="fed1330f33f5650e" providerId="LiveId" clId="{24D23536-5B89-44D6-AD2A-1EFD233BBDB6}" dt="2023-08-25T05:10:11.923" v="128"/>
        <pc:sldMkLst>
          <pc:docMk/>
          <pc:sldMk cId="286612964" sldId="307"/>
        </pc:sldMkLst>
        <pc:picChg chg="add del mod">
          <ac:chgData name="Leonie Smith" userId="fed1330f33f5650e" providerId="LiveId" clId="{24D23536-5B89-44D6-AD2A-1EFD233BBDB6}" dt="2023-08-25T05:09:35.109" v="124"/>
          <ac:picMkLst>
            <pc:docMk/>
            <pc:sldMk cId="286612964" sldId="307"/>
            <ac:picMk id="6" creationId="{F6393CA8-2507-4F00-4B2B-49859ED48020}"/>
          </ac:picMkLst>
        </pc:picChg>
        <pc:picChg chg="add del mod">
          <ac:chgData name="Leonie Smith" userId="fed1330f33f5650e" providerId="LiveId" clId="{24D23536-5B89-44D6-AD2A-1EFD233BBDB6}" dt="2023-08-25T05:09:50.360" v="125"/>
          <ac:picMkLst>
            <pc:docMk/>
            <pc:sldMk cId="286612964" sldId="307"/>
            <ac:picMk id="9" creationId="{8151F51E-D887-9AA0-F0D8-591BCF69A699}"/>
          </ac:picMkLst>
        </pc:picChg>
        <pc:picChg chg="add del mod">
          <ac:chgData name="Leonie Smith" userId="fed1330f33f5650e" providerId="LiveId" clId="{24D23536-5B89-44D6-AD2A-1EFD233BBDB6}" dt="2023-08-25T05:09:52.038" v="127"/>
          <ac:picMkLst>
            <pc:docMk/>
            <pc:sldMk cId="286612964" sldId="307"/>
            <ac:picMk id="10" creationId="{4194EE4D-3B32-A9B2-19EC-CA4FBF91D0FD}"/>
          </ac:picMkLst>
        </pc:picChg>
        <pc:picChg chg="add del mod ord">
          <ac:chgData name="Leonie Smith" userId="fed1330f33f5650e" providerId="LiveId" clId="{24D23536-5B89-44D6-AD2A-1EFD233BBDB6}" dt="2023-08-25T05:10:11.923" v="128"/>
          <ac:picMkLst>
            <pc:docMk/>
            <pc:sldMk cId="286612964" sldId="307"/>
            <ac:picMk id="13" creationId="{5225B44C-0444-FD8C-A4D6-E5DAE23802B5}"/>
          </ac:picMkLst>
        </pc:picChg>
        <pc:picChg chg="add mod">
          <ac:chgData name="Leonie Smith" userId="fed1330f33f5650e" providerId="LiveId" clId="{24D23536-5B89-44D6-AD2A-1EFD233BBDB6}" dt="2023-08-25T05:10:11.923" v="128"/>
          <ac:picMkLst>
            <pc:docMk/>
            <pc:sldMk cId="286612964" sldId="307"/>
            <ac:picMk id="14" creationId="{65D4059D-3696-FFF3-C7E0-7DE85CE186AC}"/>
          </ac:picMkLst>
        </pc:picChg>
      </pc:sldChg>
      <pc:sldChg chg="addSp delSp modSp mod modTransition modAnim">
        <pc:chgData name="Leonie Smith" userId="fed1330f33f5650e" providerId="LiveId" clId="{24D23536-5B89-44D6-AD2A-1EFD233BBDB6}" dt="2023-08-25T05:38:48.066" v="226"/>
        <pc:sldMkLst>
          <pc:docMk/>
          <pc:sldMk cId="373872876" sldId="310"/>
        </pc:sldMkLst>
        <pc:picChg chg="add del mod">
          <ac:chgData name="Leonie Smith" userId="fed1330f33f5650e" providerId="LiveId" clId="{24D23536-5B89-44D6-AD2A-1EFD233BBDB6}" dt="2023-08-25T05:35:10.130" v="207"/>
          <ac:picMkLst>
            <pc:docMk/>
            <pc:sldMk cId="373872876" sldId="310"/>
            <ac:picMk id="6" creationId="{F4214C35-F43E-A9A6-2DF7-173831307619}"/>
          </ac:picMkLst>
        </pc:picChg>
        <pc:picChg chg="add del mod">
          <ac:chgData name="Leonie Smith" userId="fed1330f33f5650e" providerId="LiveId" clId="{24D23536-5B89-44D6-AD2A-1EFD233BBDB6}" dt="2023-08-25T05:35:27.466" v="208"/>
          <ac:picMkLst>
            <pc:docMk/>
            <pc:sldMk cId="373872876" sldId="310"/>
            <ac:picMk id="9" creationId="{41308B42-2A74-C756-AFBF-EDF69FAF8746}"/>
          </ac:picMkLst>
        </pc:picChg>
        <pc:picChg chg="add del mod">
          <ac:chgData name="Leonie Smith" userId="fed1330f33f5650e" providerId="LiveId" clId="{24D23536-5B89-44D6-AD2A-1EFD233BBDB6}" dt="2023-08-25T05:35:30.911" v="210"/>
          <ac:picMkLst>
            <pc:docMk/>
            <pc:sldMk cId="373872876" sldId="310"/>
            <ac:picMk id="10" creationId="{BA6F3211-51E0-A2CB-AE73-F730E57C59D7}"/>
          </ac:picMkLst>
        </pc:picChg>
        <pc:picChg chg="add del mod ord">
          <ac:chgData name="Leonie Smith" userId="fed1330f33f5650e" providerId="LiveId" clId="{24D23536-5B89-44D6-AD2A-1EFD233BBDB6}" dt="2023-08-25T05:35:47.035" v="211"/>
          <ac:picMkLst>
            <pc:docMk/>
            <pc:sldMk cId="373872876" sldId="310"/>
            <ac:picMk id="13" creationId="{8060BDC3-42BA-FB5E-8AD7-DBE9EBF0A5FD}"/>
          </ac:picMkLst>
        </pc:picChg>
        <pc:picChg chg="add del mod">
          <ac:chgData name="Leonie Smith" userId="fed1330f33f5650e" providerId="LiveId" clId="{24D23536-5B89-44D6-AD2A-1EFD233BBDB6}" dt="2023-08-25T05:35:48.550" v="213"/>
          <ac:picMkLst>
            <pc:docMk/>
            <pc:sldMk cId="373872876" sldId="310"/>
            <ac:picMk id="14" creationId="{4CB3025A-977B-6E04-B80E-7EA79D0C1117}"/>
          </ac:picMkLst>
        </pc:picChg>
        <pc:picChg chg="add del mod ord">
          <ac:chgData name="Leonie Smith" userId="fed1330f33f5650e" providerId="LiveId" clId="{24D23536-5B89-44D6-AD2A-1EFD233BBDB6}" dt="2023-08-25T05:36:10.758" v="214"/>
          <ac:picMkLst>
            <pc:docMk/>
            <pc:sldMk cId="373872876" sldId="310"/>
            <ac:picMk id="17" creationId="{488A36EB-09ED-AE27-7E03-9E3C68EA5C8A}"/>
          </ac:picMkLst>
        </pc:picChg>
        <pc:picChg chg="add del mod">
          <ac:chgData name="Leonie Smith" userId="fed1330f33f5650e" providerId="LiveId" clId="{24D23536-5B89-44D6-AD2A-1EFD233BBDB6}" dt="2023-08-25T05:36:22.648" v="216"/>
          <ac:picMkLst>
            <pc:docMk/>
            <pc:sldMk cId="373872876" sldId="310"/>
            <ac:picMk id="18" creationId="{6451895F-DE86-66B0-DC30-5C6DCF9311DA}"/>
          </ac:picMkLst>
        </pc:picChg>
        <pc:picChg chg="add del mod ord">
          <ac:chgData name="Leonie Smith" userId="fed1330f33f5650e" providerId="LiveId" clId="{24D23536-5B89-44D6-AD2A-1EFD233BBDB6}" dt="2023-08-25T05:36:46.165" v="217"/>
          <ac:picMkLst>
            <pc:docMk/>
            <pc:sldMk cId="373872876" sldId="310"/>
            <ac:picMk id="22" creationId="{B0DAB317-6050-81D9-7E5F-DD65BEEB4667}"/>
          </ac:picMkLst>
        </pc:picChg>
        <pc:picChg chg="add del mod">
          <ac:chgData name="Leonie Smith" userId="fed1330f33f5650e" providerId="LiveId" clId="{24D23536-5B89-44D6-AD2A-1EFD233BBDB6}" dt="2023-08-25T05:36:59.912" v="219"/>
          <ac:picMkLst>
            <pc:docMk/>
            <pc:sldMk cId="373872876" sldId="310"/>
            <ac:picMk id="23" creationId="{B5B688AE-B27B-5339-C9C1-97573498F102}"/>
          </ac:picMkLst>
        </pc:picChg>
        <pc:picChg chg="add del mod ord">
          <ac:chgData name="Leonie Smith" userId="fed1330f33f5650e" providerId="LiveId" clId="{24D23536-5B89-44D6-AD2A-1EFD233BBDB6}" dt="2023-08-25T05:37:23.879" v="220"/>
          <ac:picMkLst>
            <pc:docMk/>
            <pc:sldMk cId="373872876" sldId="310"/>
            <ac:picMk id="27" creationId="{50F0F320-C26E-58B4-016B-067AAA8353CD}"/>
          </ac:picMkLst>
        </pc:picChg>
        <pc:picChg chg="add del mod">
          <ac:chgData name="Leonie Smith" userId="fed1330f33f5650e" providerId="LiveId" clId="{24D23536-5B89-44D6-AD2A-1EFD233BBDB6}" dt="2023-08-25T05:37:29.928" v="222"/>
          <ac:picMkLst>
            <pc:docMk/>
            <pc:sldMk cId="373872876" sldId="310"/>
            <ac:picMk id="28" creationId="{61B6786C-D0F7-E8B0-C4A4-9D1B6172CCCA}"/>
          </ac:picMkLst>
        </pc:picChg>
        <pc:picChg chg="add del mod ord">
          <ac:chgData name="Leonie Smith" userId="fed1330f33f5650e" providerId="LiveId" clId="{24D23536-5B89-44D6-AD2A-1EFD233BBDB6}" dt="2023-08-25T05:37:56.224" v="223"/>
          <ac:picMkLst>
            <pc:docMk/>
            <pc:sldMk cId="373872876" sldId="310"/>
            <ac:picMk id="31" creationId="{C28EF378-BE01-5A16-A39F-F44539A0D37A}"/>
          </ac:picMkLst>
        </pc:picChg>
        <pc:picChg chg="add del mod">
          <ac:chgData name="Leonie Smith" userId="fed1330f33f5650e" providerId="LiveId" clId="{24D23536-5B89-44D6-AD2A-1EFD233BBDB6}" dt="2023-08-25T05:38:24.937" v="225"/>
          <ac:picMkLst>
            <pc:docMk/>
            <pc:sldMk cId="373872876" sldId="310"/>
            <ac:picMk id="32" creationId="{7E9BECD9-3D19-4583-8132-626349A52BA9}"/>
          </ac:picMkLst>
        </pc:picChg>
        <pc:picChg chg="add del mod ord">
          <ac:chgData name="Leonie Smith" userId="fed1330f33f5650e" providerId="LiveId" clId="{24D23536-5B89-44D6-AD2A-1EFD233BBDB6}" dt="2023-08-25T05:38:48.066" v="226"/>
          <ac:picMkLst>
            <pc:docMk/>
            <pc:sldMk cId="373872876" sldId="310"/>
            <ac:picMk id="37" creationId="{EC659A32-08B1-EE58-8DD5-A832B5355380}"/>
          </ac:picMkLst>
        </pc:picChg>
        <pc:picChg chg="add mod">
          <ac:chgData name="Leonie Smith" userId="fed1330f33f5650e" providerId="LiveId" clId="{24D23536-5B89-44D6-AD2A-1EFD233BBDB6}" dt="2023-08-25T05:38:48.066" v="226"/>
          <ac:picMkLst>
            <pc:docMk/>
            <pc:sldMk cId="373872876" sldId="310"/>
            <ac:picMk id="38" creationId="{6EFDFDC4-3AAA-CA44-59C8-5CCECA018737}"/>
          </ac:picMkLst>
        </pc:picChg>
      </pc:sldChg>
      <pc:sldChg chg="addSp delSp modSp mod modTransition modAnim">
        <pc:chgData name="Leonie Smith" userId="fed1330f33f5650e" providerId="LiveId" clId="{24D23536-5B89-44D6-AD2A-1EFD233BBDB6}" dt="2023-08-25T05:40:30.964" v="236"/>
        <pc:sldMkLst>
          <pc:docMk/>
          <pc:sldMk cId="904147896" sldId="312"/>
        </pc:sldMkLst>
        <pc:picChg chg="add del mod">
          <ac:chgData name="Leonie Smith" userId="fed1330f33f5650e" providerId="LiveId" clId="{24D23536-5B89-44D6-AD2A-1EFD233BBDB6}" dt="2023-08-25T05:39:46.115" v="229"/>
          <ac:picMkLst>
            <pc:docMk/>
            <pc:sldMk cId="904147896" sldId="312"/>
            <ac:picMk id="6" creationId="{65AB0F62-4025-E72E-9361-FBF10363F547}"/>
          </ac:picMkLst>
        </pc:picChg>
        <pc:picChg chg="add del mod">
          <ac:chgData name="Leonie Smith" userId="fed1330f33f5650e" providerId="LiveId" clId="{24D23536-5B89-44D6-AD2A-1EFD233BBDB6}" dt="2023-08-25T05:39:51.869" v="230"/>
          <ac:picMkLst>
            <pc:docMk/>
            <pc:sldMk cId="904147896" sldId="312"/>
            <ac:picMk id="9" creationId="{AC060BE2-0418-C08D-DB36-0943ADDD1888}"/>
          </ac:picMkLst>
        </pc:picChg>
        <pc:picChg chg="add del mod">
          <ac:chgData name="Leonie Smith" userId="fed1330f33f5650e" providerId="LiveId" clId="{24D23536-5B89-44D6-AD2A-1EFD233BBDB6}" dt="2023-08-25T05:39:53.098" v="232"/>
          <ac:picMkLst>
            <pc:docMk/>
            <pc:sldMk cId="904147896" sldId="312"/>
            <ac:picMk id="10" creationId="{0A255DA5-314B-B9B9-1401-FDC6EF79132E}"/>
          </ac:picMkLst>
        </pc:picChg>
        <pc:picChg chg="add del mod ord">
          <ac:chgData name="Leonie Smith" userId="fed1330f33f5650e" providerId="LiveId" clId="{24D23536-5B89-44D6-AD2A-1EFD233BBDB6}" dt="2023-08-25T05:40:07.625" v="233"/>
          <ac:picMkLst>
            <pc:docMk/>
            <pc:sldMk cId="904147896" sldId="312"/>
            <ac:picMk id="13" creationId="{C6C856DA-D2A3-AFF3-2DB9-0B474D123111}"/>
          </ac:picMkLst>
        </pc:picChg>
        <pc:picChg chg="add del mod">
          <ac:chgData name="Leonie Smith" userId="fed1330f33f5650e" providerId="LiveId" clId="{24D23536-5B89-44D6-AD2A-1EFD233BBDB6}" dt="2023-08-25T05:40:15.510" v="235"/>
          <ac:picMkLst>
            <pc:docMk/>
            <pc:sldMk cId="904147896" sldId="312"/>
            <ac:picMk id="14" creationId="{9621C95C-89C8-B1F5-0A22-26D9DC442A3B}"/>
          </ac:picMkLst>
        </pc:picChg>
        <pc:picChg chg="add del mod ord">
          <ac:chgData name="Leonie Smith" userId="fed1330f33f5650e" providerId="LiveId" clId="{24D23536-5B89-44D6-AD2A-1EFD233BBDB6}" dt="2023-08-25T05:40:30.964" v="236"/>
          <ac:picMkLst>
            <pc:docMk/>
            <pc:sldMk cId="904147896" sldId="312"/>
            <ac:picMk id="18" creationId="{7F1F549E-6DE2-C23C-9ED3-420F895D0338}"/>
          </ac:picMkLst>
        </pc:picChg>
        <pc:picChg chg="add mod">
          <ac:chgData name="Leonie Smith" userId="fed1330f33f5650e" providerId="LiveId" clId="{24D23536-5B89-44D6-AD2A-1EFD233BBDB6}" dt="2023-08-25T05:40:30.964" v="236"/>
          <ac:picMkLst>
            <pc:docMk/>
            <pc:sldMk cId="904147896" sldId="312"/>
            <ac:picMk id="19" creationId="{4EFA0CAD-6892-8819-49B9-8F7144CFAD86}"/>
          </ac:picMkLst>
        </pc:picChg>
      </pc:sldChg>
      <pc:sldChg chg="addSp modSp">
        <pc:chgData name="Leonie Smith" userId="fed1330f33f5650e" providerId="LiveId" clId="{24D23536-5B89-44D6-AD2A-1EFD233BBDB6}" dt="2023-08-25T05:41:22.050" v="237"/>
        <pc:sldMkLst>
          <pc:docMk/>
          <pc:sldMk cId="2160430609" sldId="313"/>
        </pc:sldMkLst>
        <pc:picChg chg="add mod">
          <ac:chgData name="Leonie Smith" userId="fed1330f33f5650e" providerId="LiveId" clId="{24D23536-5B89-44D6-AD2A-1EFD233BBDB6}" dt="2023-08-25T05:41:22.050" v="237"/>
          <ac:picMkLst>
            <pc:docMk/>
            <pc:sldMk cId="2160430609" sldId="313"/>
            <ac:picMk id="6" creationId="{839253D3-9DA9-A1CA-FE11-FF121F2E3723}"/>
          </ac:picMkLst>
        </pc:picChg>
      </pc:sldChg>
      <pc:sldChg chg="addSp delSp modSp mod modTransition modAnim">
        <pc:chgData name="Leonie Smith" userId="fed1330f33f5650e" providerId="LiveId" clId="{24D23536-5B89-44D6-AD2A-1EFD233BBDB6}" dt="2023-08-25T05:26:13.017" v="193"/>
        <pc:sldMkLst>
          <pc:docMk/>
          <pc:sldMk cId="2712729739" sldId="314"/>
        </pc:sldMkLst>
        <pc:picChg chg="add del mod">
          <ac:chgData name="Leonie Smith" userId="fed1330f33f5650e" providerId="LiveId" clId="{24D23536-5B89-44D6-AD2A-1EFD233BBDB6}" dt="2023-08-25T05:25:15.757" v="186"/>
          <ac:picMkLst>
            <pc:docMk/>
            <pc:sldMk cId="2712729739" sldId="314"/>
            <ac:picMk id="6" creationId="{71E8B457-EA4F-7E1B-C107-784203824D28}"/>
          </ac:picMkLst>
        </pc:picChg>
        <pc:picChg chg="add del mod">
          <ac:chgData name="Leonie Smith" userId="fed1330f33f5650e" providerId="LiveId" clId="{24D23536-5B89-44D6-AD2A-1EFD233BBDB6}" dt="2023-08-25T05:25:28.620" v="187"/>
          <ac:picMkLst>
            <pc:docMk/>
            <pc:sldMk cId="2712729739" sldId="314"/>
            <ac:picMk id="9" creationId="{71B78847-D73E-D078-2BF6-5B0D00C73B60}"/>
          </ac:picMkLst>
        </pc:picChg>
        <pc:picChg chg="add del mod">
          <ac:chgData name="Leonie Smith" userId="fed1330f33f5650e" providerId="LiveId" clId="{24D23536-5B89-44D6-AD2A-1EFD233BBDB6}" dt="2023-08-25T05:25:47.957" v="189"/>
          <ac:picMkLst>
            <pc:docMk/>
            <pc:sldMk cId="2712729739" sldId="314"/>
            <ac:picMk id="10" creationId="{702242A7-0A54-C16C-4A8A-97D0581F5398}"/>
          </ac:picMkLst>
        </pc:picChg>
        <pc:picChg chg="add del mod ord">
          <ac:chgData name="Leonie Smith" userId="fed1330f33f5650e" providerId="LiveId" clId="{24D23536-5B89-44D6-AD2A-1EFD233BBDB6}" dt="2023-08-25T05:26:00.170" v="190"/>
          <ac:picMkLst>
            <pc:docMk/>
            <pc:sldMk cId="2712729739" sldId="314"/>
            <ac:picMk id="15" creationId="{F2822DED-48F4-1EDA-B5FC-1D90F0518C17}"/>
          </ac:picMkLst>
        </pc:picChg>
        <pc:picChg chg="add del mod">
          <ac:chgData name="Leonie Smith" userId="fed1330f33f5650e" providerId="LiveId" clId="{24D23536-5B89-44D6-AD2A-1EFD233BBDB6}" dt="2023-08-25T05:26:01.902" v="192"/>
          <ac:picMkLst>
            <pc:docMk/>
            <pc:sldMk cId="2712729739" sldId="314"/>
            <ac:picMk id="16" creationId="{2C57271C-A424-9AF2-2CE5-9C3E3195C9C7}"/>
          </ac:picMkLst>
        </pc:picChg>
        <pc:picChg chg="add del mod ord">
          <ac:chgData name="Leonie Smith" userId="fed1330f33f5650e" providerId="LiveId" clId="{24D23536-5B89-44D6-AD2A-1EFD233BBDB6}" dt="2023-08-25T05:26:13.017" v="193"/>
          <ac:picMkLst>
            <pc:docMk/>
            <pc:sldMk cId="2712729739" sldId="314"/>
            <ac:picMk id="19" creationId="{189F97C9-0EC9-2C5A-3316-623F126ED0FA}"/>
          </ac:picMkLst>
        </pc:picChg>
        <pc:picChg chg="add mod">
          <ac:chgData name="Leonie Smith" userId="fed1330f33f5650e" providerId="LiveId" clId="{24D23536-5B89-44D6-AD2A-1EFD233BBDB6}" dt="2023-08-25T05:26:13.017" v="193"/>
          <ac:picMkLst>
            <pc:docMk/>
            <pc:sldMk cId="2712729739" sldId="314"/>
            <ac:picMk id="20" creationId="{09D49BA4-D2D6-3CB6-3789-F6DE7035995F}"/>
          </ac:picMkLst>
        </pc:picChg>
      </pc:sldChg>
      <pc:sldChg chg="addSp delSp modSp mod modTransition modAnim">
        <pc:chgData name="Leonie Smith" userId="fed1330f33f5650e" providerId="LiveId" clId="{24D23536-5B89-44D6-AD2A-1EFD233BBDB6}" dt="2023-08-25T04:45:28.173" v="3"/>
        <pc:sldMkLst>
          <pc:docMk/>
          <pc:sldMk cId="1251111018" sldId="315"/>
        </pc:sldMkLst>
        <pc:picChg chg="add del mod">
          <ac:chgData name="Leonie Smith" userId="fed1330f33f5650e" providerId="LiveId" clId="{24D23536-5B89-44D6-AD2A-1EFD233BBDB6}" dt="2023-08-25T04:45:21.503" v="2"/>
          <ac:picMkLst>
            <pc:docMk/>
            <pc:sldMk cId="1251111018" sldId="315"/>
            <ac:picMk id="7" creationId="{5DF941AB-5D7E-05DB-734C-6B19EE06F10D}"/>
          </ac:picMkLst>
        </pc:picChg>
        <pc:picChg chg="add del mod">
          <ac:chgData name="Leonie Smith" userId="fed1330f33f5650e" providerId="LiveId" clId="{24D23536-5B89-44D6-AD2A-1EFD233BBDB6}" dt="2023-08-25T04:45:28.173" v="3"/>
          <ac:picMkLst>
            <pc:docMk/>
            <pc:sldMk cId="1251111018" sldId="315"/>
            <ac:picMk id="11" creationId="{CBB4D909-08C1-95FB-7DE4-927C2B7D2337}"/>
          </ac:picMkLst>
        </pc:picChg>
        <pc:picChg chg="add mod">
          <ac:chgData name="Leonie Smith" userId="fed1330f33f5650e" providerId="LiveId" clId="{24D23536-5B89-44D6-AD2A-1EFD233BBDB6}" dt="2023-08-25T04:45:28.173" v="3"/>
          <ac:picMkLst>
            <pc:docMk/>
            <pc:sldMk cId="1251111018" sldId="315"/>
            <ac:picMk id="12" creationId="{D02C7DC4-4252-BBAF-497B-21459D8C7F7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613177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23</a:t>
            </a:fld>
            <a:endParaRPr lang="en-ZA"/>
          </a:p>
        </p:txBody>
      </p:sp>
    </p:spTree>
    <p:extLst>
      <p:ext uri="{BB962C8B-B14F-4D97-AF65-F5344CB8AC3E}">
        <p14:creationId xmlns:p14="http://schemas.microsoft.com/office/powerpoint/2010/main" val="1672200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38</a:t>
            </a:fld>
            <a:endParaRPr lang="en-ZA"/>
          </a:p>
        </p:txBody>
      </p:sp>
    </p:spTree>
    <p:extLst>
      <p:ext uri="{BB962C8B-B14F-4D97-AF65-F5344CB8AC3E}">
        <p14:creationId xmlns:p14="http://schemas.microsoft.com/office/powerpoint/2010/main" val="3817803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9BDE-FEB7-4752-B69A-419F12BE600E}"/>
              </a:ext>
            </a:extLst>
          </p:cNvPr>
          <p:cNvSpPr>
            <a:spLocks noGrp="1"/>
          </p:cNvSpPr>
          <p:nvPr>
            <p:ph type="title"/>
          </p:nvPr>
        </p:nvSpPr>
        <p:spPr/>
        <p:txBody>
          <a:bodyPr/>
          <a:lstStyle/>
          <a:p>
            <a:r>
              <a:rPr lang="en-US" dirty="0"/>
              <a:t>12-2</a:t>
            </a:r>
            <a:endParaRPr lang="en-IN" dirty="0"/>
          </a:p>
        </p:txBody>
      </p:sp>
      <p:sp>
        <p:nvSpPr>
          <p:cNvPr id="3" name="Content Placeholder 2">
            <a:extLst>
              <a:ext uri="{FF2B5EF4-FFF2-40B4-BE49-F238E27FC236}">
                <a16:creationId xmlns:a16="http://schemas.microsoft.com/office/drawing/2014/main" id="{5A70B9E6-2231-464B-B72B-9C3F8A01CD99}"/>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2" name="Audio 11">
            <a:hlinkClick r:id="" action="ppaction://media"/>
            <a:extLst>
              <a:ext uri="{FF2B5EF4-FFF2-40B4-BE49-F238E27FC236}">
                <a16:creationId xmlns:a16="http://schemas.microsoft.com/office/drawing/2014/main" id="{D02C7DC4-4252-BBAF-497B-21459D8C7F7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51111018"/>
      </p:ext>
    </p:extLst>
  </p:cSld>
  <p:clrMapOvr>
    <a:masterClrMapping/>
  </p:clrMapOvr>
  <mc:AlternateContent xmlns:mc="http://schemas.openxmlformats.org/markup-compatibility/2006" xmlns:p14="http://schemas.microsoft.com/office/powerpoint/2010/main">
    <mc:Choice Requires="p14">
      <p:transition spd="slow" p14:dur="2000" advTm="3312"/>
    </mc:Choice>
    <mc:Fallback xmlns="">
      <p:transition spd="slow" advTm="3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B51BAB-D099-4674-B4D2-67F7D460FEF4}"/>
              </a:ext>
            </a:extLst>
          </p:cNvPr>
          <p:cNvPicPr>
            <a:picLocks noChangeAspect="1"/>
          </p:cNvPicPr>
          <p:nvPr/>
        </p:nvPicPr>
        <p:blipFill>
          <a:blip r:embed="rId2"/>
          <a:stretch>
            <a:fillRect/>
          </a:stretch>
        </p:blipFill>
        <p:spPr>
          <a:xfrm>
            <a:off x="0" y="1"/>
            <a:ext cx="14549215" cy="6858000"/>
          </a:xfrm>
          <a:prstGeom prst="rect">
            <a:avLst/>
          </a:prstGeom>
        </p:spPr>
      </p:pic>
      <p:sp>
        <p:nvSpPr>
          <p:cNvPr id="2" name="TextBox 1">
            <a:extLst>
              <a:ext uri="{FF2B5EF4-FFF2-40B4-BE49-F238E27FC236}">
                <a16:creationId xmlns:a16="http://schemas.microsoft.com/office/drawing/2014/main" id="{F95FEB5B-899E-978F-2870-9EEDB2E53950}"/>
              </a:ext>
            </a:extLst>
          </p:cNvPr>
          <p:cNvSpPr txBox="1"/>
          <p:nvPr/>
        </p:nvSpPr>
        <p:spPr>
          <a:xfrm>
            <a:off x="316992" y="20726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2:3</a:t>
            </a:r>
            <a:endParaRPr lang="en-ZA" sz="3200" dirty="0">
              <a:solidFill>
                <a:schemeClr val="bg1"/>
              </a:solidFill>
            </a:endParaRPr>
          </a:p>
        </p:txBody>
      </p:sp>
    </p:spTree>
    <p:extLst>
      <p:ext uri="{BB962C8B-B14F-4D97-AF65-F5344CB8AC3E}">
        <p14:creationId xmlns:p14="http://schemas.microsoft.com/office/powerpoint/2010/main" val="1700039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87D4B3-3BE0-E479-AD93-D05CCE619B6C}"/>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4 उस स्त्री ने दोनों पुरुषों को छिपा रखा; और इस प्रकार कहा, “मेरे पास कई पुरुष आए तो थे, परन्तु मैं नहीं जानती कि वे कहाँ के थे</a:t>
            </a:r>
            <a:r>
              <a:rPr lang="en-US" sz="3600" b="0" i="0" dirty="0">
                <a:solidFill>
                  <a:srgbClr val="121212"/>
                </a:solidFill>
                <a:effectLst/>
                <a:latin typeface="Open Sans" panose="020B0606030504020204" pitchFamily="34" charset="0"/>
              </a:rPr>
              <a:t>a;</a:t>
            </a:r>
            <a:endParaRPr lang="en-IN" sz="3600" dirty="0"/>
          </a:p>
        </p:txBody>
      </p:sp>
      <p:pic>
        <p:nvPicPr>
          <p:cNvPr id="6" name="Audio 5">
            <a:hlinkClick r:id="" action="ppaction://media"/>
            <a:extLst>
              <a:ext uri="{FF2B5EF4-FFF2-40B4-BE49-F238E27FC236}">
                <a16:creationId xmlns:a16="http://schemas.microsoft.com/office/drawing/2014/main" id="{6D215A97-B260-588D-AD7F-F9F3A60097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805662D-3175-A116-9F5D-31A6C878333D}"/>
              </a:ext>
            </a:extLst>
          </p:cNvPr>
          <p:cNvSpPr txBox="1"/>
          <p:nvPr/>
        </p:nvSpPr>
        <p:spPr>
          <a:xfrm>
            <a:off x="0" y="0"/>
            <a:ext cx="5975132"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But the woman had taken the two men and hidden them. So she said, “Yes, the men did come to me, but I did not know where they had come from.</a:t>
            </a:r>
            <a:endParaRPr lang="en-ZA" sz="3600" dirty="0"/>
          </a:p>
        </p:txBody>
      </p:sp>
    </p:spTree>
    <p:extLst>
      <p:ext uri="{BB962C8B-B14F-4D97-AF65-F5344CB8AC3E}">
        <p14:creationId xmlns:p14="http://schemas.microsoft.com/office/powerpoint/2010/main" val="139307528"/>
      </p:ext>
    </p:extLst>
  </p:cSld>
  <p:clrMapOvr>
    <a:masterClrMapping/>
  </p:clrMapOvr>
  <mc:AlternateContent xmlns:mc="http://schemas.openxmlformats.org/markup-compatibility/2006" xmlns:p14="http://schemas.microsoft.com/office/powerpoint/2010/main">
    <mc:Choice Requires="p14">
      <p:transition spd="slow" p14:dur="2000" advTm="15371"/>
    </mc:Choice>
    <mc:Fallback xmlns="">
      <p:transition spd="slow" advTm="15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7F1012-2F8C-447B-9B2A-02AB2FD51E5C}"/>
              </a:ext>
            </a:extLst>
          </p:cNvPr>
          <p:cNvPicPr>
            <a:picLocks noChangeAspect="1"/>
          </p:cNvPicPr>
          <p:nvPr/>
        </p:nvPicPr>
        <p:blipFill>
          <a:blip r:embed="rId2"/>
          <a:stretch>
            <a:fillRect/>
          </a:stretch>
        </p:blipFill>
        <p:spPr>
          <a:xfrm>
            <a:off x="0" y="0"/>
            <a:ext cx="15595169" cy="6858000"/>
          </a:xfrm>
          <a:prstGeom prst="rect">
            <a:avLst/>
          </a:prstGeom>
        </p:spPr>
      </p:pic>
      <p:sp>
        <p:nvSpPr>
          <p:cNvPr id="2" name="TextBox 1">
            <a:extLst>
              <a:ext uri="{FF2B5EF4-FFF2-40B4-BE49-F238E27FC236}">
                <a16:creationId xmlns:a16="http://schemas.microsoft.com/office/drawing/2014/main" id="{E80AB01E-FD65-EE56-955C-C562FB42E6E0}"/>
              </a:ext>
            </a:extLst>
          </p:cNvPr>
          <p:cNvSpPr txBox="1"/>
          <p:nvPr/>
        </p:nvSpPr>
        <p:spPr>
          <a:xfrm>
            <a:off x="316992" y="20726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2:4</a:t>
            </a:r>
            <a:endParaRPr lang="en-ZA" sz="3200" dirty="0">
              <a:solidFill>
                <a:schemeClr val="bg1"/>
              </a:solidFill>
            </a:endParaRPr>
          </a:p>
        </p:txBody>
      </p:sp>
    </p:spTree>
    <p:extLst>
      <p:ext uri="{BB962C8B-B14F-4D97-AF65-F5344CB8AC3E}">
        <p14:creationId xmlns:p14="http://schemas.microsoft.com/office/powerpoint/2010/main" val="411565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DAC1E5-20FC-C16D-FCFA-2B715FEF565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5 और जब अंधेरा हुआ, और फाटक बन्द होने लगा, तब वे निकल गए; मुझे मालूम नहीं कि वे कहाँ गए; तुम फुर्ती करके उनका पीछा करो तो उन्हें जा पकड़ोगे।”</a:t>
            </a:r>
            <a:endParaRPr lang="en-IN" sz="3600" dirty="0"/>
          </a:p>
        </p:txBody>
      </p:sp>
      <p:pic>
        <p:nvPicPr>
          <p:cNvPr id="53" name="Audio 52">
            <a:hlinkClick r:id="" action="ppaction://media"/>
            <a:extLst>
              <a:ext uri="{FF2B5EF4-FFF2-40B4-BE49-F238E27FC236}">
                <a16:creationId xmlns:a16="http://schemas.microsoft.com/office/drawing/2014/main" id="{EDF7B881-58B4-5346-E7B3-332307425B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6E79274-D9FC-67D8-F801-6B22632BF195}"/>
              </a:ext>
            </a:extLst>
          </p:cNvPr>
          <p:cNvSpPr txBox="1"/>
          <p:nvPr/>
        </p:nvSpPr>
        <p:spPr>
          <a:xfrm>
            <a:off x="0" y="0"/>
            <a:ext cx="5975132"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5</a:t>
            </a:r>
            <a:r>
              <a:rPr lang="en-US" sz="3600" b="0" i="0" dirty="0">
                <a:solidFill>
                  <a:srgbClr val="121212"/>
                </a:solidFill>
                <a:effectLst/>
                <a:latin typeface="Inter" panose="020B0502030000000004" pitchFamily="34" charset="0"/>
              </a:rPr>
              <a:t>At dusk, when the gate was about to close, the men went out, and I do not know which way they went. Pursue them quickly, and you may catch them!”</a:t>
            </a:r>
            <a:endParaRPr lang="en-ZA" sz="3600" dirty="0"/>
          </a:p>
        </p:txBody>
      </p:sp>
    </p:spTree>
    <p:extLst>
      <p:ext uri="{BB962C8B-B14F-4D97-AF65-F5344CB8AC3E}">
        <p14:creationId xmlns:p14="http://schemas.microsoft.com/office/powerpoint/2010/main" val="3083548194"/>
      </p:ext>
    </p:extLst>
  </p:cSld>
  <p:clrMapOvr>
    <a:masterClrMapping/>
  </p:clrMapOvr>
  <mc:AlternateContent xmlns:mc="http://schemas.openxmlformats.org/markup-compatibility/2006" xmlns:p14="http://schemas.microsoft.com/office/powerpoint/2010/main">
    <mc:Choice Requires="p14">
      <p:transition spd="slow" p14:dur="2000" advTm="16148"/>
    </mc:Choice>
    <mc:Fallback xmlns="">
      <p:transition spd="slow" advTm="16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42E4DA-5171-4009-B74C-B329F175C533}"/>
              </a:ext>
            </a:extLst>
          </p:cNvPr>
          <p:cNvPicPr>
            <a:picLocks noChangeAspect="1"/>
          </p:cNvPicPr>
          <p:nvPr/>
        </p:nvPicPr>
        <p:blipFill>
          <a:blip r:embed="rId2"/>
          <a:stretch>
            <a:fillRect/>
          </a:stretch>
        </p:blipFill>
        <p:spPr>
          <a:xfrm>
            <a:off x="-7631699" y="1"/>
            <a:ext cx="19823699" cy="6858000"/>
          </a:xfrm>
          <a:prstGeom prst="rect">
            <a:avLst/>
          </a:prstGeom>
        </p:spPr>
      </p:pic>
      <p:sp>
        <p:nvSpPr>
          <p:cNvPr id="2" name="TextBox 1">
            <a:extLst>
              <a:ext uri="{FF2B5EF4-FFF2-40B4-BE49-F238E27FC236}">
                <a16:creationId xmlns:a16="http://schemas.microsoft.com/office/drawing/2014/main" id="{75D8996C-8B89-CA12-DBF0-38FFF66EB4FD}"/>
              </a:ext>
            </a:extLst>
          </p:cNvPr>
          <p:cNvSpPr txBox="1"/>
          <p:nvPr/>
        </p:nvSpPr>
        <p:spPr>
          <a:xfrm>
            <a:off x="316992" y="20726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2:5</a:t>
            </a:r>
            <a:endParaRPr lang="en-ZA" sz="3200" dirty="0">
              <a:solidFill>
                <a:schemeClr val="bg1"/>
              </a:solidFill>
            </a:endParaRPr>
          </a:p>
        </p:txBody>
      </p:sp>
    </p:spTree>
    <p:extLst>
      <p:ext uri="{BB962C8B-B14F-4D97-AF65-F5344CB8AC3E}">
        <p14:creationId xmlns:p14="http://schemas.microsoft.com/office/powerpoint/2010/main" val="1135144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923C2E-5A61-E60A-8221-837CC172F21E}"/>
              </a:ext>
            </a:extLst>
          </p:cNvPr>
          <p:cNvSpPr txBox="1"/>
          <p:nvPr/>
        </p:nvSpPr>
        <p:spPr>
          <a:xfrm>
            <a:off x="6096000" y="166254"/>
            <a:ext cx="6096000" cy="6558101"/>
          </a:xfrm>
          <a:prstGeom prst="rect">
            <a:avLst/>
          </a:prstGeom>
          <a:noFill/>
        </p:spPr>
        <p:txBody>
          <a:bodyPr wrap="square" rtlCol="0">
            <a:noAutofit/>
          </a:bodyPr>
          <a:lstStyle/>
          <a:p>
            <a:r>
              <a:rPr lang="hi-IN" sz="3600" b="0" i="0">
                <a:solidFill>
                  <a:srgbClr val="121212"/>
                </a:solidFill>
                <a:effectLst/>
                <a:latin typeface="Open Sans" panose="020B0606030504020204" pitchFamily="34" charset="0"/>
              </a:rPr>
              <a:t>6 उसने उनको घर की छत पर चढ़ाकर सनई की लकड़ियों के नीचे</a:t>
            </a:r>
            <a:r>
              <a:rPr lang="en-US" sz="3600" b="0" i="0">
                <a:solidFill>
                  <a:srgbClr val="121212"/>
                </a:solidFill>
                <a:effectLst/>
                <a:latin typeface="Open Sans" panose="020B0606030504020204" pitchFamily="34" charset="0"/>
              </a:rPr>
              <a:t>b </a:t>
            </a:r>
            <a:r>
              <a:rPr lang="hi-IN" sz="3600" b="0" i="0">
                <a:solidFill>
                  <a:srgbClr val="121212"/>
                </a:solidFill>
                <a:effectLst/>
                <a:latin typeface="Open Sans" panose="020B0606030504020204" pitchFamily="34" charset="0"/>
              </a:rPr>
              <a:t>छिपा दिया था जो उसने छत पर सजा कर रखी थी।</a:t>
            </a:r>
            <a:endParaRPr lang="en-IN" sz="3600" dirty="0"/>
          </a:p>
        </p:txBody>
      </p:sp>
      <p:pic>
        <p:nvPicPr>
          <p:cNvPr id="14" name="Audio 13">
            <a:hlinkClick r:id="" action="ppaction://media"/>
            <a:extLst>
              <a:ext uri="{FF2B5EF4-FFF2-40B4-BE49-F238E27FC236}">
                <a16:creationId xmlns:a16="http://schemas.microsoft.com/office/drawing/2014/main" id="{565A21FF-DA49-632E-EA0C-42C5B5E75C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6C23B2F-D6BE-94A5-AD8E-5D69B16C9487}"/>
              </a:ext>
            </a:extLst>
          </p:cNvPr>
          <p:cNvSpPr txBox="1"/>
          <p:nvPr/>
        </p:nvSpPr>
        <p:spPr>
          <a:xfrm>
            <a:off x="0" y="0"/>
            <a:ext cx="5975132"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(But Rahab had taken them up to the roof and hidden them among the stalks of flax that she had laid out there.)</a:t>
            </a:r>
            <a:endParaRPr lang="en-ZA" sz="3600" dirty="0"/>
          </a:p>
        </p:txBody>
      </p:sp>
    </p:spTree>
    <p:extLst>
      <p:ext uri="{BB962C8B-B14F-4D97-AF65-F5344CB8AC3E}">
        <p14:creationId xmlns:p14="http://schemas.microsoft.com/office/powerpoint/2010/main" val="4156979830"/>
      </p:ext>
    </p:extLst>
  </p:cSld>
  <p:clrMapOvr>
    <a:masterClrMapping/>
  </p:clrMapOvr>
  <mc:AlternateContent xmlns:mc="http://schemas.openxmlformats.org/markup-compatibility/2006" xmlns:p14="http://schemas.microsoft.com/office/powerpoint/2010/main">
    <mc:Choice Requires="p14">
      <p:transition spd="slow" p14:dur="2000" advTm="11043"/>
    </mc:Choice>
    <mc:Fallback xmlns="">
      <p:transition spd="slow" advTm="11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A9C5E-2B27-4627-9174-9846EC6ED777}"/>
              </a:ext>
            </a:extLst>
          </p:cNvPr>
          <p:cNvPicPr>
            <a:picLocks noChangeAspect="1"/>
          </p:cNvPicPr>
          <p:nvPr/>
        </p:nvPicPr>
        <p:blipFill>
          <a:blip r:embed="rId2"/>
          <a:stretch>
            <a:fillRect/>
          </a:stretch>
        </p:blipFill>
        <p:spPr>
          <a:xfrm>
            <a:off x="-1686855" y="1"/>
            <a:ext cx="13878855" cy="6858000"/>
          </a:xfrm>
          <a:prstGeom prst="rect">
            <a:avLst/>
          </a:prstGeom>
        </p:spPr>
      </p:pic>
      <p:sp>
        <p:nvSpPr>
          <p:cNvPr id="2" name="TextBox 1">
            <a:extLst>
              <a:ext uri="{FF2B5EF4-FFF2-40B4-BE49-F238E27FC236}">
                <a16:creationId xmlns:a16="http://schemas.microsoft.com/office/drawing/2014/main" id="{D47184A3-D017-D3C0-B458-DFECDEA36165}"/>
              </a:ext>
            </a:extLst>
          </p:cNvPr>
          <p:cNvSpPr txBox="1"/>
          <p:nvPr/>
        </p:nvSpPr>
        <p:spPr>
          <a:xfrm>
            <a:off x="316992" y="20726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2:6</a:t>
            </a:r>
            <a:endParaRPr lang="en-ZA" sz="3200" dirty="0">
              <a:solidFill>
                <a:schemeClr val="bg1"/>
              </a:solidFill>
            </a:endParaRPr>
          </a:p>
        </p:txBody>
      </p:sp>
    </p:spTree>
    <p:extLst>
      <p:ext uri="{BB962C8B-B14F-4D97-AF65-F5344CB8AC3E}">
        <p14:creationId xmlns:p14="http://schemas.microsoft.com/office/powerpoint/2010/main" val="430217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B99892-D7AD-8202-FB56-030871E31AF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9 इन पुरुषों से कहने लगी, “मुझे तो निश्चय है कि यहोवा ने तुम लोगों को यह देश दिया है, और तुम्हारा भय हम लोगों के मन में समाया है, और इस देश के सब निवासी तुम्हारे कारण घबरा रहे हैं।</a:t>
            </a:r>
            <a:endParaRPr lang="en-IN" sz="3600" dirty="0"/>
          </a:p>
        </p:txBody>
      </p:sp>
      <p:pic>
        <p:nvPicPr>
          <p:cNvPr id="14" name="Audio 13">
            <a:hlinkClick r:id="" action="ppaction://media"/>
            <a:extLst>
              <a:ext uri="{FF2B5EF4-FFF2-40B4-BE49-F238E27FC236}">
                <a16:creationId xmlns:a16="http://schemas.microsoft.com/office/drawing/2014/main" id="{65D4059D-3696-FFF3-C7E0-7DE85CE186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217DBDD-5489-B14B-EE96-2DA8A1005811}"/>
              </a:ext>
            </a:extLst>
          </p:cNvPr>
          <p:cNvSpPr txBox="1"/>
          <p:nvPr/>
        </p:nvSpPr>
        <p:spPr>
          <a:xfrm>
            <a:off x="0" y="0"/>
            <a:ext cx="5975132"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and said to them, “I know that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has given you this land and that the fear of you has fallen on us, so that all who dwell in the land are melting in fear of you.</a:t>
            </a:r>
            <a:endParaRPr lang="en-ZA" sz="3600" dirty="0"/>
          </a:p>
        </p:txBody>
      </p:sp>
    </p:spTree>
    <p:extLst>
      <p:ext uri="{BB962C8B-B14F-4D97-AF65-F5344CB8AC3E}">
        <p14:creationId xmlns:p14="http://schemas.microsoft.com/office/powerpoint/2010/main" val="286612964"/>
      </p:ext>
    </p:extLst>
  </p:cSld>
  <p:clrMapOvr>
    <a:masterClrMapping/>
  </p:clrMapOvr>
  <mc:AlternateContent xmlns:mc="http://schemas.openxmlformats.org/markup-compatibility/2006" xmlns:p14="http://schemas.microsoft.com/office/powerpoint/2010/main">
    <mc:Choice Requires="p14">
      <p:transition spd="slow" p14:dur="2000" advTm="16572"/>
    </mc:Choice>
    <mc:Fallback xmlns="">
      <p:transition spd="slow" advTm="16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053110-2BA8-483B-8808-BB9E528674A2}"/>
              </a:ext>
            </a:extLst>
          </p:cNvPr>
          <p:cNvPicPr>
            <a:picLocks noChangeAspect="1"/>
          </p:cNvPicPr>
          <p:nvPr/>
        </p:nvPicPr>
        <p:blipFill>
          <a:blip r:embed="rId2"/>
          <a:stretch>
            <a:fillRect/>
          </a:stretch>
        </p:blipFill>
        <p:spPr>
          <a:xfrm>
            <a:off x="0" y="-1650999"/>
            <a:ext cx="12192000" cy="8509000"/>
          </a:xfrm>
          <a:prstGeom prst="rect">
            <a:avLst/>
          </a:prstGeom>
        </p:spPr>
      </p:pic>
      <p:sp>
        <p:nvSpPr>
          <p:cNvPr id="2" name="TextBox 1">
            <a:extLst>
              <a:ext uri="{FF2B5EF4-FFF2-40B4-BE49-F238E27FC236}">
                <a16:creationId xmlns:a16="http://schemas.microsoft.com/office/drawing/2014/main" id="{A169ECA5-AE74-CF70-0ABE-A03F37E4EAAF}"/>
              </a:ext>
            </a:extLst>
          </p:cNvPr>
          <p:cNvSpPr txBox="1"/>
          <p:nvPr/>
        </p:nvSpPr>
        <p:spPr>
          <a:xfrm>
            <a:off x="316992" y="20726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2:9</a:t>
            </a:r>
            <a:endParaRPr lang="en-ZA" sz="3200" dirty="0">
              <a:solidFill>
                <a:schemeClr val="bg1"/>
              </a:solidFill>
            </a:endParaRPr>
          </a:p>
        </p:txBody>
      </p:sp>
    </p:spTree>
    <p:extLst>
      <p:ext uri="{BB962C8B-B14F-4D97-AF65-F5344CB8AC3E}">
        <p14:creationId xmlns:p14="http://schemas.microsoft.com/office/powerpoint/2010/main" val="2029024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D0012F-FA98-69D9-F489-30442016C92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10 क्योंकि हमने सुना है कि यहोवा ने तुम्हारे मिस्र से निकलने के समय तुम्हारे सामने लाल समुद्र का जल सूखा दिया। और तुम लोगों ने सीहोन और ओग नामक यरदन पार रहनेवाले एमोरियों के दोनों राजाओं का सत्यानाश कर डाला है।</a:t>
            </a:r>
            <a:endParaRPr lang="en-IN" sz="3600" dirty="0"/>
          </a:p>
        </p:txBody>
      </p:sp>
      <p:pic>
        <p:nvPicPr>
          <p:cNvPr id="10" name="Audio 9">
            <a:hlinkClick r:id="" action="ppaction://media"/>
            <a:extLst>
              <a:ext uri="{FF2B5EF4-FFF2-40B4-BE49-F238E27FC236}">
                <a16:creationId xmlns:a16="http://schemas.microsoft.com/office/drawing/2014/main" id="{BC046CCE-928A-3331-A4BD-B6C7F5314A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72D4475-E7B3-72F4-0214-4AF92B5CB88F}"/>
              </a:ext>
            </a:extLst>
          </p:cNvPr>
          <p:cNvSpPr txBox="1"/>
          <p:nvPr/>
        </p:nvSpPr>
        <p:spPr>
          <a:xfrm>
            <a:off x="0" y="0"/>
            <a:ext cx="5975132"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For we have heard how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dried up the waters of the Red Sea  before you when you came out of Egypt, and what you did to Sihon and Og, the two kings of the Amorites across the Jordan, whom you devoted to destruction.</a:t>
            </a:r>
            <a:endParaRPr lang="en-ZA" sz="3600" dirty="0"/>
          </a:p>
        </p:txBody>
      </p:sp>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22057"/>
    </mc:Choice>
    <mc:Fallback xmlns="">
      <p:transition spd="slow" advTm="22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4CC241-A300-4F5F-B106-B29033963386}"/>
              </a:ext>
            </a:extLst>
          </p:cNvPr>
          <p:cNvPicPr>
            <a:picLocks noChangeAspect="1"/>
          </p:cNvPicPr>
          <p:nvPr/>
        </p:nvPicPr>
        <p:blipFill>
          <a:blip r:embed="rId2"/>
          <a:stretch>
            <a:fillRect/>
          </a:stretch>
        </p:blipFill>
        <p:spPr>
          <a:xfrm>
            <a:off x="-3978318" y="0"/>
            <a:ext cx="16170318" cy="6858000"/>
          </a:xfrm>
          <a:prstGeom prst="rect">
            <a:avLst/>
          </a:prstGeom>
        </p:spPr>
      </p:pic>
      <p:sp>
        <p:nvSpPr>
          <p:cNvPr id="3" name="TextBox 2">
            <a:extLst>
              <a:ext uri="{FF2B5EF4-FFF2-40B4-BE49-F238E27FC236}">
                <a16:creationId xmlns:a16="http://schemas.microsoft.com/office/drawing/2014/main" id="{0D5E006B-6D69-4ABA-9FDE-4C9C842A9E5F}"/>
              </a:ext>
            </a:extLst>
          </p:cNvPr>
          <p:cNvSpPr txBox="1"/>
          <p:nvPr/>
        </p:nvSpPr>
        <p:spPr>
          <a:xfrm>
            <a:off x="5607170" y="2935890"/>
            <a:ext cx="6584830" cy="2291718"/>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जासूस और राहब - यहोशू 2:1-24</a:t>
            </a:r>
            <a:endParaRPr lang="en-ZA" b="0" i="0" u="none" strike="noStrike" baseline="0" dirty="0">
              <a:solidFill>
                <a:schemeClr val="bg1"/>
              </a:solidFill>
              <a:latin typeface="TimesNewRomanPSMT"/>
            </a:endParaRPr>
          </a:p>
        </p:txBody>
      </p:sp>
      <p:sp>
        <p:nvSpPr>
          <p:cNvPr id="4" name="TextBox 3">
            <a:extLst>
              <a:ext uri="{FF2B5EF4-FFF2-40B4-BE49-F238E27FC236}">
                <a16:creationId xmlns:a16="http://schemas.microsoft.com/office/drawing/2014/main" id="{A5E78E53-0413-81DA-1602-13294F3F3AF0}"/>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987001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0DBE89-8DE8-42BD-8C2D-14D7A84778DA}"/>
              </a:ext>
            </a:extLst>
          </p:cNvPr>
          <p:cNvPicPr>
            <a:picLocks noChangeAspect="1"/>
          </p:cNvPicPr>
          <p:nvPr/>
        </p:nvPicPr>
        <p:blipFill>
          <a:blip r:embed="rId2"/>
          <a:stretch>
            <a:fillRect/>
          </a:stretch>
        </p:blipFill>
        <p:spPr>
          <a:xfrm>
            <a:off x="-1" y="1"/>
            <a:ext cx="14703007" cy="6858000"/>
          </a:xfrm>
          <a:prstGeom prst="rect">
            <a:avLst/>
          </a:prstGeom>
        </p:spPr>
      </p:pic>
      <p:sp>
        <p:nvSpPr>
          <p:cNvPr id="2" name="TextBox 1">
            <a:extLst>
              <a:ext uri="{FF2B5EF4-FFF2-40B4-BE49-F238E27FC236}">
                <a16:creationId xmlns:a16="http://schemas.microsoft.com/office/drawing/2014/main" id="{7E18DD38-8083-3ED5-DBF5-D1189F512387}"/>
              </a:ext>
            </a:extLst>
          </p:cNvPr>
          <p:cNvSpPr txBox="1"/>
          <p:nvPr/>
        </p:nvSpPr>
        <p:spPr>
          <a:xfrm>
            <a:off x="316992" y="20726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2:10</a:t>
            </a:r>
            <a:endParaRPr lang="en-ZA" sz="3200" dirty="0">
              <a:solidFill>
                <a:schemeClr val="bg1"/>
              </a:solidFill>
            </a:endParaRPr>
          </a:p>
        </p:txBody>
      </p:sp>
    </p:spTree>
    <p:extLst>
      <p:ext uri="{BB962C8B-B14F-4D97-AF65-F5344CB8AC3E}">
        <p14:creationId xmlns:p14="http://schemas.microsoft.com/office/powerpoint/2010/main" val="2014629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AA41E5-AFE1-C786-2D72-15DE755124B4}"/>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11 और यह सुनते ही हमारा मन पिघल गया, और तुम्हारे कारण किसी के जी में जी न रहा; क्योंकि तुम्हारा परमेश्वर यहोवा ऊपर के आकाश का और नीचे की पृथ्वी का परमेश्वर है।</a:t>
            </a:r>
            <a:endParaRPr lang="en-IN" sz="3600" dirty="0"/>
          </a:p>
        </p:txBody>
      </p:sp>
      <p:pic>
        <p:nvPicPr>
          <p:cNvPr id="22" name="Audio 21">
            <a:hlinkClick r:id="" action="ppaction://media"/>
            <a:extLst>
              <a:ext uri="{FF2B5EF4-FFF2-40B4-BE49-F238E27FC236}">
                <a16:creationId xmlns:a16="http://schemas.microsoft.com/office/drawing/2014/main" id="{E8411CA2-C1EC-8566-E98B-7509735D19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EDEA180-CF06-204F-B322-00E82C178FEB}"/>
              </a:ext>
            </a:extLst>
          </p:cNvPr>
          <p:cNvSpPr txBox="1"/>
          <p:nvPr/>
        </p:nvSpPr>
        <p:spPr>
          <a:xfrm>
            <a:off x="0" y="0"/>
            <a:ext cx="5975132"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When we heard this, our hearts melted and everyone’s courage failed because of you, for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your God is God in the heavens above and on the earth below.</a:t>
            </a:r>
            <a:endParaRPr lang="en-ZA" sz="3600" dirty="0"/>
          </a:p>
        </p:txBody>
      </p:sp>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21082"/>
    </mc:Choice>
    <mc:Fallback xmlns="">
      <p:transition spd="slow" advTm="21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AF5E80-545D-4FE0-A7F8-CC156DB33BE4}"/>
              </a:ext>
            </a:extLst>
          </p:cNvPr>
          <p:cNvPicPr>
            <a:picLocks noChangeAspect="1"/>
          </p:cNvPicPr>
          <p:nvPr/>
        </p:nvPicPr>
        <p:blipFill>
          <a:blip r:embed="rId2"/>
          <a:stretch>
            <a:fillRect/>
          </a:stretch>
        </p:blipFill>
        <p:spPr>
          <a:xfrm>
            <a:off x="-2329326" y="-159656"/>
            <a:ext cx="14993056" cy="7017656"/>
          </a:xfrm>
          <a:prstGeom prst="rect">
            <a:avLst/>
          </a:prstGeom>
        </p:spPr>
      </p:pic>
      <p:sp>
        <p:nvSpPr>
          <p:cNvPr id="2" name="TextBox 1">
            <a:extLst>
              <a:ext uri="{FF2B5EF4-FFF2-40B4-BE49-F238E27FC236}">
                <a16:creationId xmlns:a16="http://schemas.microsoft.com/office/drawing/2014/main" id="{6A4E5F8F-EF1D-AE80-7EB8-3BE71CF3BA1E}"/>
              </a:ext>
            </a:extLst>
          </p:cNvPr>
          <p:cNvSpPr txBox="1"/>
          <p:nvPr/>
        </p:nvSpPr>
        <p:spPr>
          <a:xfrm>
            <a:off x="316992" y="20726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2:11</a:t>
            </a:r>
            <a:endParaRPr lang="en-ZA" sz="3200" dirty="0">
              <a:solidFill>
                <a:schemeClr val="bg1"/>
              </a:solidFill>
            </a:endParaRPr>
          </a:p>
        </p:txBody>
      </p:sp>
    </p:spTree>
    <p:extLst>
      <p:ext uri="{BB962C8B-B14F-4D97-AF65-F5344CB8AC3E}">
        <p14:creationId xmlns:p14="http://schemas.microsoft.com/office/powerpoint/2010/main" val="2486542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23C18E-C25A-F9D2-F0F0-4406F11A5B55}"/>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12 अब मैंने जो तुम पर दया की है, इसलिए मुझसे यहोवा की शपथ खाओ कि तुम भी मेरे पिता के घराने पर दया करोगे, और इसका सच्चा चिन्ह मुझे दो,</a:t>
            </a:r>
            <a:endParaRPr lang="en-IN" sz="3600" dirty="0"/>
          </a:p>
        </p:txBody>
      </p:sp>
      <p:pic>
        <p:nvPicPr>
          <p:cNvPr id="27" name="Audio 26">
            <a:hlinkClick r:id="" action="ppaction://media"/>
            <a:extLst>
              <a:ext uri="{FF2B5EF4-FFF2-40B4-BE49-F238E27FC236}">
                <a16:creationId xmlns:a16="http://schemas.microsoft.com/office/drawing/2014/main" id="{48EE2ABF-DC60-509B-6157-87E9F0A3557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A5A8745-93A2-9D3E-4499-32CED4BAA09D}"/>
              </a:ext>
            </a:extLst>
          </p:cNvPr>
          <p:cNvSpPr txBox="1"/>
          <p:nvPr/>
        </p:nvSpPr>
        <p:spPr>
          <a:xfrm>
            <a:off x="0" y="0"/>
            <a:ext cx="5975132"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Now therefore, please swear to me by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that you will indeed show kindness to my family, because I showed kindness to you. Give me a sure sign </a:t>
            </a:r>
            <a:endParaRPr lang="en-ZA" sz="3600" dirty="0"/>
          </a:p>
        </p:txBody>
      </p:sp>
    </p:spTree>
    <p:extLst>
      <p:ext uri="{BB962C8B-B14F-4D97-AF65-F5344CB8AC3E}">
        <p14:creationId xmlns:p14="http://schemas.microsoft.com/office/powerpoint/2010/main" val="768309068"/>
      </p:ext>
    </p:extLst>
  </p:cSld>
  <p:clrMapOvr>
    <a:masterClrMapping/>
  </p:clrMapOvr>
  <mc:AlternateContent xmlns:mc="http://schemas.openxmlformats.org/markup-compatibility/2006" xmlns:p14="http://schemas.microsoft.com/office/powerpoint/2010/main">
    <mc:Choice Requires="p14">
      <p:transition spd="slow" p14:dur="2000" advTm="23044"/>
    </mc:Choice>
    <mc:Fallback xmlns="">
      <p:transition spd="slow" advTm="23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66ACC-0ED8-4C24-B930-79372568A8FB}"/>
              </a:ext>
            </a:extLst>
          </p:cNvPr>
          <p:cNvPicPr>
            <a:picLocks noChangeAspect="1"/>
          </p:cNvPicPr>
          <p:nvPr/>
        </p:nvPicPr>
        <p:blipFill>
          <a:blip r:embed="rId2"/>
          <a:stretch>
            <a:fillRect/>
          </a:stretch>
        </p:blipFill>
        <p:spPr>
          <a:xfrm>
            <a:off x="0" y="1"/>
            <a:ext cx="14588836" cy="6858000"/>
          </a:xfrm>
          <a:prstGeom prst="rect">
            <a:avLst/>
          </a:prstGeom>
        </p:spPr>
      </p:pic>
      <p:sp>
        <p:nvSpPr>
          <p:cNvPr id="2" name="TextBox 1">
            <a:extLst>
              <a:ext uri="{FF2B5EF4-FFF2-40B4-BE49-F238E27FC236}">
                <a16:creationId xmlns:a16="http://schemas.microsoft.com/office/drawing/2014/main" id="{E959022C-657C-887F-DCAD-21075FBEB254}"/>
              </a:ext>
            </a:extLst>
          </p:cNvPr>
          <p:cNvSpPr txBox="1"/>
          <p:nvPr/>
        </p:nvSpPr>
        <p:spPr>
          <a:xfrm>
            <a:off x="316992" y="20726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2:12</a:t>
            </a:r>
            <a:endParaRPr lang="en-ZA" sz="3200" dirty="0">
              <a:solidFill>
                <a:schemeClr val="bg1"/>
              </a:solidFill>
            </a:endParaRPr>
          </a:p>
        </p:txBody>
      </p:sp>
    </p:spTree>
    <p:extLst>
      <p:ext uri="{BB962C8B-B14F-4D97-AF65-F5344CB8AC3E}">
        <p14:creationId xmlns:p14="http://schemas.microsoft.com/office/powerpoint/2010/main" val="2070508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2E2CAE-13D6-C4A9-D38B-2458337B6F4A}"/>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14 तब उन पुरुषों ने उससे कहा, “यदि तू हमारी यह बात किसी पर प्रगट न करे, तो तुम्हारे प्राण के बदले हमारा प्राण</a:t>
            </a:r>
            <a:r>
              <a:rPr lang="en-US" sz="3600" b="0" i="0" dirty="0">
                <a:solidFill>
                  <a:srgbClr val="121212"/>
                </a:solidFill>
                <a:effectLst/>
                <a:latin typeface="Open Sans" panose="020B0606030504020204" pitchFamily="34" charset="0"/>
              </a:rPr>
              <a:t>c </a:t>
            </a:r>
            <a:r>
              <a:rPr lang="hi-IN" sz="3600" b="0" i="0" dirty="0">
                <a:solidFill>
                  <a:srgbClr val="121212"/>
                </a:solidFill>
                <a:effectLst/>
                <a:latin typeface="Open Sans" panose="020B0606030504020204" pitchFamily="34" charset="0"/>
              </a:rPr>
              <a:t>जाए; और जब यहोवा हमको यह देश देगा</a:t>
            </a:r>
            <a:endParaRPr lang="en-IN" sz="3600" dirty="0"/>
          </a:p>
        </p:txBody>
      </p:sp>
      <p:pic>
        <p:nvPicPr>
          <p:cNvPr id="38" name="Audio 37">
            <a:hlinkClick r:id="" action="ppaction://media"/>
            <a:extLst>
              <a:ext uri="{FF2B5EF4-FFF2-40B4-BE49-F238E27FC236}">
                <a16:creationId xmlns:a16="http://schemas.microsoft.com/office/drawing/2014/main" id="{D71BB417-012B-A2B9-986A-9975DAFEDA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F75BEED-A997-FA64-710E-5F39FC6A2088}"/>
              </a:ext>
            </a:extLst>
          </p:cNvPr>
          <p:cNvSpPr txBox="1"/>
          <p:nvPr/>
        </p:nvSpPr>
        <p:spPr>
          <a:xfrm>
            <a:off x="0" y="0"/>
            <a:ext cx="5975132"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“Our lives for your lives!” the men agreed. “If you do not report our mission, we will show you kindness and faithfulness when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gives us the land.”</a:t>
            </a:r>
          </a:p>
          <a:p>
            <a:br>
              <a:rPr lang="en-US" sz="3600"/>
            </a:br>
            <a:endParaRPr lang="en-ZA" sz="3600" dirty="0"/>
          </a:p>
        </p:txBody>
      </p:sp>
    </p:spTree>
    <p:extLst>
      <p:ext uri="{BB962C8B-B14F-4D97-AF65-F5344CB8AC3E}">
        <p14:creationId xmlns:p14="http://schemas.microsoft.com/office/powerpoint/2010/main" val="3592805693"/>
      </p:ext>
    </p:extLst>
  </p:cSld>
  <p:clrMapOvr>
    <a:masterClrMapping/>
  </p:clrMapOvr>
  <mc:AlternateContent xmlns:mc="http://schemas.openxmlformats.org/markup-compatibility/2006" xmlns:p14="http://schemas.microsoft.com/office/powerpoint/2010/main">
    <mc:Choice Requires="p14">
      <p:transition spd="slow" p14:dur="2000" advTm="10581"/>
    </mc:Choice>
    <mc:Fallback xmlns="">
      <p:transition spd="slow" advTm="10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EB5B50-B6FE-46B1-99B1-FBADAFB47E31}"/>
              </a:ext>
            </a:extLst>
          </p:cNvPr>
          <p:cNvPicPr>
            <a:picLocks noChangeAspect="1"/>
          </p:cNvPicPr>
          <p:nvPr/>
        </p:nvPicPr>
        <p:blipFill>
          <a:blip r:embed="rId2"/>
          <a:stretch>
            <a:fillRect/>
          </a:stretch>
        </p:blipFill>
        <p:spPr>
          <a:xfrm>
            <a:off x="0" y="-20264"/>
            <a:ext cx="12606728" cy="6878264"/>
          </a:xfrm>
          <a:prstGeom prst="rect">
            <a:avLst/>
          </a:prstGeom>
        </p:spPr>
      </p:pic>
      <p:sp>
        <p:nvSpPr>
          <p:cNvPr id="2" name="TextBox 1">
            <a:extLst>
              <a:ext uri="{FF2B5EF4-FFF2-40B4-BE49-F238E27FC236}">
                <a16:creationId xmlns:a16="http://schemas.microsoft.com/office/drawing/2014/main" id="{C71C4F51-4647-B8ED-14E9-45330126CEAF}"/>
              </a:ext>
            </a:extLst>
          </p:cNvPr>
          <p:cNvSpPr txBox="1"/>
          <p:nvPr/>
        </p:nvSpPr>
        <p:spPr>
          <a:xfrm>
            <a:off x="316992" y="20726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2:14</a:t>
            </a:r>
            <a:endParaRPr lang="en-ZA" sz="3200" dirty="0">
              <a:solidFill>
                <a:schemeClr val="bg1"/>
              </a:solidFill>
            </a:endParaRPr>
          </a:p>
        </p:txBody>
      </p:sp>
    </p:spTree>
    <p:extLst>
      <p:ext uri="{BB962C8B-B14F-4D97-AF65-F5344CB8AC3E}">
        <p14:creationId xmlns:p14="http://schemas.microsoft.com/office/powerpoint/2010/main" val="928804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121212"/>
                </a:solidFill>
                <a:effectLst/>
                <a:latin typeface="Inter" panose="020B0502030000000004" pitchFamily="34" charset="0"/>
              </a:rPr>
              <a:t>we will show you kindness and faithfulness when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gives us the land.”</a:t>
            </a:r>
            <a:endParaRPr lang="en-ZA" dirty="0"/>
          </a:p>
        </p:txBody>
      </p:sp>
      <p:sp>
        <p:nvSpPr>
          <p:cNvPr id="3" name="TextBox 2">
            <a:extLst>
              <a:ext uri="{FF2B5EF4-FFF2-40B4-BE49-F238E27FC236}">
                <a16:creationId xmlns:a16="http://schemas.microsoft.com/office/drawing/2014/main" id="{F2B6C161-C864-F92A-4FFC-2004F5E2042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,तब हम तेरे साथ कृपा और सच्चाई से बर्ताव करेंगे।”</a:t>
            </a:r>
            <a:endParaRPr lang="en-IN" sz="3600" dirty="0"/>
          </a:p>
        </p:txBody>
      </p:sp>
      <p:pic>
        <p:nvPicPr>
          <p:cNvPr id="20" name="Audio 19">
            <a:hlinkClick r:id="" action="ppaction://media"/>
            <a:extLst>
              <a:ext uri="{FF2B5EF4-FFF2-40B4-BE49-F238E27FC236}">
                <a16:creationId xmlns:a16="http://schemas.microsoft.com/office/drawing/2014/main" id="{09D49BA4-D2D6-3CB6-3789-F6DE703599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12729739"/>
      </p:ext>
    </p:extLst>
  </p:cSld>
  <p:clrMapOvr>
    <a:masterClrMapping/>
  </p:clrMapOvr>
  <mc:AlternateContent xmlns:mc="http://schemas.openxmlformats.org/markup-compatibility/2006" xmlns:p14="http://schemas.microsoft.com/office/powerpoint/2010/main">
    <mc:Choice Requires="p14">
      <p:transition spd="slow" p14:dur="2000" advTm="7803"/>
    </mc:Choice>
    <mc:Fallback xmlns="">
      <p:transition spd="slow" advTm="7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0A5CA-07B5-4885-8150-E0D59E68A658}"/>
              </a:ext>
            </a:extLst>
          </p:cNvPr>
          <p:cNvPicPr>
            <a:picLocks noChangeAspect="1"/>
          </p:cNvPicPr>
          <p:nvPr/>
        </p:nvPicPr>
        <p:blipFill>
          <a:blip r:embed="rId2"/>
          <a:stretch>
            <a:fillRect/>
          </a:stretch>
        </p:blipFill>
        <p:spPr>
          <a:xfrm>
            <a:off x="-1" y="1"/>
            <a:ext cx="12740385" cy="6858000"/>
          </a:xfrm>
          <a:prstGeom prst="rect">
            <a:avLst/>
          </a:prstGeom>
        </p:spPr>
      </p:pic>
      <p:sp>
        <p:nvSpPr>
          <p:cNvPr id="2" name="TextBox 1">
            <a:extLst>
              <a:ext uri="{FF2B5EF4-FFF2-40B4-BE49-F238E27FC236}">
                <a16:creationId xmlns:a16="http://schemas.microsoft.com/office/drawing/2014/main" id="{908F67DA-B0F2-3CE1-9C85-48146ED1A396}"/>
              </a:ext>
            </a:extLst>
          </p:cNvPr>
          <p:cNvSpPr txBox="1"/>
          <p:nvPr/>
        </p:nvSpPr>
        <p:spPr>
          <a:xfrm>
            <a:off x="316992" y="20726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2:14</a:t>
            </a:r>
            <a:endParaRPr lang="en-ZA" sz="3200" dirty="0">
              <a:solidFill>
                <a:schemeClr val="bg1"/>
              </a:solidFill>
            </a:endParaRPr>
          </a:p>
        </p:txBody>
      </p:sp>
    </p:spTree>
    <p:extLst>
      <p:ext uri="{BB962C8B-B14F-4D97-AF65-F5344CB8AC3E}">
        <p14:creationId xmlns:p14="http://schemas.microsoft.com/office/powerpoint/2010/main" val="3438582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3059D5-623E-F771-6F57-DE7E9CE81FC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15 तब राहाब जिसका घर शहरपनाह पर</a:t>
            </a:r>
            <a:r>
              <a:rPr lang="en-US" sz="3600" b="0" i="0" dirty="0">
                <a:solidFill>
                  <a:srgbClr val="121212"/>
                </a:solidFill>
                <a:effectLst/>
                <a:latin typeface="Open Sans" panose="020B0606030504020204" pitchFamily="34" charset="0"/>
              </a:rPr>
              <a:t>d </a:t>
            </a:r>
            <a:r>
              <a:rPr lang="hi-IN" sz="3600" b="0" i="0" dirty="0">
                <a:solidFill>
                  <a:srgbClr val="121212"/>
                </a:solidFill>
                <a:effectLst/>
                <a:latin typeface="Open Sans" panose="020B0606030504020204" pitchFamily="34" charset="0"/>
              </a:rPr>
              <a:t>बना था, और वह वहीं रहती थी, उसने उनको खिड़की से रस्सी के बल उतार के नगर के बाहर कर दिया।</a:t>
            </a:r>
            <a:endParaRPr lang="en-IN" sz="3600" dirty="0"/>
          </a:p>
        </p:txBody>
      </p:sp>
      <p:pic>
        <p:nvPicPr>
          <p:cNvPr id="16" name="Audio 15">
            <a:hlinkClick r:id="" action="ppaction://media"/>
            <a:extLst>
              <a:ext uri="{FF2B5EF4-FFF2-40B4-BE49-F238E27FC236}">
                <a16:creationId xmlns:a16="http://schemas.microsoft.com/office/drawing/2014/main" id="{94CF6A8D-288A-9501-EB70-7503693AEB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FEF8EF4-2A41-D4B4-D242-E963D53A4915}"/>
              </a:ext>
            </a:extLst>
          </p:cNvPr>
          <p:cNvSpPr txBox="1"/>
          <p:nvPr/>
        </p:nvSpPr>
        <p:spPr>
          <a:xfrm>
            <a:off x="0" y="0"/>
            <a:ext cx="5975132"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Then Rahab let them down by a rope through the window, since the house where she lived was built into the wall of the city.</a:t>
            </a:r>
            <a:endParaRPr lang="en-ZA" sz="3600" dirty="0"/>
          </a:p>
        </p:txBody>
      </p:sp>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10671"/>
    </mc:Choice>
    <mc:Fallback xmlns="">
      <p:transition spd="slow" advTm="10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166254"/>
            <a:ext cx="5155324" cy="6108421"/>
          </a:xfrm>
          <a:prstGeom prst="rect">
            <a:avLst/>
          </a:prstGeom>
          <a:noFill/>
        </p:spPr>
        <p:txBody>
          <a:bodyPr wrap="square" rtlCol="0">
            <a:noAutofit/>
          </a:bodyPr>
          <a:lstStyle/>
          <a:p>
            <a:pPr algn="l"/>
            <a:r>
              <a:rPr lang="en-ZA" sz="6000" b="0" i="0" u="none" strike="noStrike" baseline="0" dirty="0">
                <a:latin typeface="TimesNewRomanPSMT"/>
              </a:rPr>
              <a:t>Spies and Rahab – </a:t>
            </a:r>
          </a:p>
          <a:p>
            <a:pPr algn="l"/>
            <a:r>
              <a:rPr lang="en-ZA" sz="6000" b="0" i="0" u="none" strike="noStrike" baseline="0" dirty="0">
                <a:latin typeface="TimesNewRomanPSMT"/>
              </a:rPr>
              <a:t>Joshua 2:1-24</a:t>
            </a:r>
            <a:endParaRPr lang="en-ZA" b="0" i="0" u="none" strike="noStrike" baseline="0" dirty="0">
              <a:latin typeface="TimesNewRomanPSMT"/>
            </a:endParaRPr>
          </a:p>
        </p:txBody>
      </p:sp>
      <p:sp>
        <p:nvSpPr>
          <p:cNvPr id="2" name="TextBox 1">
            <a:extLst>
              <a:ext uri="{FF2B5EF4-FFF2-40B4-BE49-F238E27FC236}">
                <a16:creationId xmlns:a16="http://schemas.microsoft.com/office/drawing/2014/main" id="{37901B6B-7C62-3D47-E4F1-4E23B9FE57C6}"/>
              </a:ext>
            </a:extLst>
          </p:cNvPr>
          <p:cNvSpPr txBox="1"/>
          <p:nvPr/>
        </p:nvSpPr>
        <p:spPr>
          <a:xfrm>
            <a:off x="6096000" y="166254"/>
            <a:ext cx="6096000" cy="6558101"/>
          </a:xfrm>
          <a:prstGeom prst="rect">
            <a:avLst/>
          </a:prstGeom>
          <a:noFill/>
        </p:spPr>
        <p:txBody>
          <a:bodyPr wrap="square" rtlCol="0">
            <a:noAutofit/>
          </a:bodyPr>
          <a:lstStyle/>
          <a:p>
            <a:r>
              <a:rPr lang="hi-IN" sz="5400" dirty="0"/>
              <a:t>जासूस और राहब -</a:t>
            </a:r>
          </a:p>
          <a:p>
            <a:r>
              <a:rPr lang="hi-IN" sz="5400" dirty="0"/>
              <a:t>यहोशू 2:1-24</a:t>
            </a:r>
            <a:endParaRPr lang="en-IN" sz="5400" dirty="0"/>
          </a:p>
        </p:txBody>
      </p:sp>
      <p:pic>
        <p:nvPicPr>
          <p:cNvPr id="42" name="Audio 41">
            <a:hlinkClick r:id="" action="ppaction://media"/>
            <a:extLst>
              <a:ext uri="{FF2B5EF4-FFF2-40B4-BE49-F238E27FC236}">
                <a16:creationId xmlns:a16="http://schemas.microsoft.com/office/drawing/2014/main" id="{52822055-86B9-E36E-DC58-DDF78BD19E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2672"/>
    </mc:Choice>
    <mc:Fallback xmlns="">
      <p:transition spd="slow" advTm="2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82E8C-5CD5-4EB3-9FEF-49AF76A2ACF4}"/>
              </a:ext>
            </a:extLst>
          </p:cNvPr>
          <p:cNvPicPr>
            <a:picLocks noChangeAspect="1"/>
          </p:cNvPicPr>
          <p:nvPr/>
        </p:nvPicPr>
        <p:blipFill>
          <a:blip r:embed="rId2"/>
          <a:stretch>
            <a:fillRect/>
          </a:stretch>
        </p:blipFill>
        <p:spPr>
          <a:xfrm>
            <a:off x="-1079292" y="0"/>
            <a:ext cx="13738485" cy="6858000"/>
          </a:xfrm>
          <a:prstGeom prst="rect">
            <a:avLst/>
          </a:prstGeom>
        </p:spPr>
      </p:pic>
      <p:sp>
        <p:nvSpPr>
          <p:cNvPr id="2" name="TextBox 1">
            <a:extLst>
              <a:ext uri="{FF2B5EF4-FFF2-40B4-BE49-F238E27FC236}">
                <a16:creationId xmlns:a16="http://schemas.microsoft.com/office/drawing/2014/main" id="{515EBF74-6401-EBB5-C364-1410F5B02818}"/>
              </a:ext>
            </a:extLst>
          </p:cNvPr>
          <p:cNvSpPr txBox="1"/>
          <p:nvPr/>
        </p:nvSpPr>
        <p:spPr>
          <a:xfrm>
            <a:off x="316992" y="20726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2:15</a:t>
            </a:r>
            <a:endParaRPr lang="en-ZA" sz="3200" dirty="0">
              <a:solidFill>
                <a:schemeClr val="bg1"/>
              </a:solidFill>
            </a:endParaRPr>
          </a:p>
        </p:txBody>
      </p:sp>
    </p:spTree>
    <p:extLst>
      <p:ext uri="{BB962C8B-B14F-4D97-AF65-F5344CB8AC3E}">
        <p14:creationId xmlns:p14="http://schemas.microsoft.com/office/powerpoint/2010/main" val="2593827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867EFE-5A27-F7E7-BB29-58EBE880AE9F}"/>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17 उन्होंने उससे कहा, जो शपथ तूने हमको खिलाई है उसके विषय में हम तो निर्दोष रहेंगे। 18 सुन, जब हम लोग इस देश में आएँगे, तब जिस खिड़की से तूने हमको उतारा है उसमें यही लाल रंग के सूत की डोरी बाँध देना; और अपने माता पिता, भाइयों, वरन् अपने पिता के घराने को इसी घर में अपने पास इकट्ठा कर रखना।</a:t>
            </a:r>
            <a:endParaRPr lang="en-IN" sz="3600" dirty="0"/>
          </a:p>
        </p:txBody>
      </p:sp>
      <p:pic>
        <p:nvPicPr>
          <p:cNvPr id="13" name="Audio 12">
            <a:hlinkClick r:id="" action="ppaction://media"/>
            <a:extLst>
              <a:ext uri="{FF2B5EF4-FFF2-40B4-BE49-F238E27FC236}">
                <a16:creationId xmlns:a16="http://schemas.microsoft.com/office/drawing/2014/main" id="{D8ADD3DE-F9FD-641E-C3B2-1820A7CD90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1AD3335-AAF3-C4C8-A313-506D73CF4CA7}"/>
              </a:ext>
            </a:extLst>
          </p:cNvPr>
          <p:cNvSpPr txBox="1"/>
          <p:nvPr/>
        </p:nvSpPr>
        <p:spPr>
          <a:xfrm>
            <a:off x="0" y="0"/>
            <a:ext cx="5975132"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The men said to her, “We will not be bound by this oath you made us swear </a:t>
            </a:r>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unless, when we enter the land, you have tied this scarlet cord in the window through which you let us down, and unless you have brought your father and mother and brothers and all your family into your house.</a:t>
            </a:r>
            <a:endParaRPr lang="en-ZA" sz="3600" dirty="0"/>
          </a:p>
        </p:txBody>
      </p:sp>
    </p:spTree>
    <p:extLst>
      <p:ext uri="{BB962C8B-B14F-4D97-AF65-F5344CB8AC3E}">
        <p14:creationId xmlns:p14="http://schemas.microsoft.com/office/powerpoint/2010/main" val="2069662874"/>
      </p:ext>
    </p:extLst>
  </p:cSld>
  <p:clrMapOvr>
    <a:masterClrMapping/>
  </p:clrMapOvr>
  <mc:AlternateContent xmlns:mc="http://schemas.openxmlformats.org/markup-compatibility/2006" xmlns:p14="http://schemas.microsoft.com/office/powerpoint/2010/main">
    <mc:Choice Requires="p14">
      <p:transition spd="slow" p14:dur="2000" advTm="28533"/>
    </mc:Choice>
    <mc:Fallback xmlns="">
      <p:transition spd="slow" advTm="28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6CBC8B-BF5D-417B-A4D8-AF2B782B688A}"/>
              </a:ext>
            </a:extLst>
          </p:cNvPr>
          <p:cNvPicPr>
            <a:picLocks noChangeAspect="1"/>
          </p:cNvPicPr>
          <p:nvPr/>
        </p:nvPicPr>
        <p:blipFill>
          <a:blip r:embed="rId2"/>
          <a:stretch>
            <a:fillRect/>
          </a:stretch>
        </p:blipFill>
        <p:spPr>
          <a:xfrm>
            <a:off x="0" y="0"/>
            <a:ext cx="14902962" cy="6858000"/>
          </a:xfrm>
          <a:prstGeom prst="rect">
            <a:avLst/>
          </a:prstGeom>
        </p:spPr>
      </p:pic>
      <p:sp>
        <p:nvSpPr>
          <p:cNvPr id="2" name="TextBox 1">
            <a:extLst>
              <a:ext uri="{FF2B5EF4-FFF2-40B4-BE49-F238E27FC236}">
                <a16:creationId xmlns:a16="http://schemas.microsoft.com/office/drawing/2014/main" id="{05C6345A-E0A9-0404-C7C2-293D8C259CDD}"/>
              </a:ext>
            </a:extLst>
          </p:cNvPr>
          <p:cNvSpPr txBox="1"/>
          <p:nvPr/>
        </p:nvSpPr>
        <p:spPr>
          <a:xfrm>
            <a:off x="316992" y="20726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2:18</a:t>
            </a:r>
            <a:endParaRPr lang="en-ZA" sz="3200" dirty="0">
              <a:solidFill>
                <a:schemeClr val="bg1"/>
              </a:solidFill>
            </a:endParaRPr>
          </a:p>
        </p:txBody>
      </p:sp>
    </p:spTree>
    <p:extLst>
      <p:ext uri="{BB962C8B-B14F-4D97-AF65-F5344CB8AC3E}">
        <p14:creationId xmlns:p14="http://schemas.microsoft.com/office/powerpoint/2010/main" val="3026343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455004-4282-1E7E-DF27-608B9AD6BD35}"/>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21 उसने कहा, “तुम्हारे वचनों के अनुसार हो।” तब उसने उनको विदा किया, और वे चले गए; और उसने लाल रंग की डोरी को खिड़की में बाँध दिया।</a:t>
            </a:r>
          </a:p>
        </p:txBody>
      </p:sp>
      <p:pic>
        <p:nvPicPr>
          <p:cNvPr id="38" name="Audio 37">
            <a:hlinkClick r:id="" action="ppaction://media"/>
            <a:extLst>
              <a:ext uri="{FF2B5EF4-FFF2-40B4-BE49-F238E27FC236}">
                <a16:creationId xmlns:a16="http://schemas.microsoft.com/office/drawing/2014/main" id="{6EFDFDC4-3AAA-CA44-59C8-5CCECA0187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AD52623-0BE4-434C-066A-F44205A32ACA}"/>
              </a:ext>
            </a:extLst>
          </p:cNvPr>
          <p:cNvSpPr txBox="1"/>
          <p:nvPr/>
        </p:nvSpPr>
        <p:spPr>
          <a:xfrm>
            <a:off x="0" y="0"/>
            <a:ext cx="5975132"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“Let it be as you say,” she replied, and she sent them away. And when they had gone, she tied the scarlet cord in the window.</a:t>
            </a:r>
            <a:endParaRPr lang="en-ZA" sz="3600" dirty="0"/>
          </a:p>
        </p:txBody>
      </p:sp>
    </p:spTree>
    <p:extLst>
      <p:ext uri="{BB962C8B-B14F-4D97-AF65-F5344CB8AC3E}">
        <p14:creationId xmlns:p14="http://schemas.microsoft.com/office/powerpoint/2010/main" val="373872876"/>
      </p:ext>
    </p:extLst>
  </p:cSld>
  <p:clrMapOvr>
    <a:masterClrMapping/>
  </p:clrMapOvr>
  <mc:AlternateContent xmlns:mc="http://schemas.openxmlformats.org/markup-compatibility/2006" xmlns:p14="http://schemas.microsoft.com/office/powerpoint/2010/main">
    <mc:Choice Requires="p14">
      <p:transition spd="slow" p14:dur="2000" advTm="19752"/>
    </mc:Choice>
    <mc:Fallback xmlns="">
      <p:transition spd="slow" advTm="19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C9FA68-954F-4884-BFFD-E48D1BF83EA5}"/>
              </a:ext>
            </a:extLst>
          </p:cNvPr>
          <p:cNvPicPr>
            <a:picLocks noChangeAspect="1"/>
          </p:cNvPicPr>
          <p:nvPr/>
        </p:nvPicPr>
        <p:blipFill>
          <a:blip r:embed="rId2"/>
          <a:stretch>
            <a:fillRect/>
          </a:stretch>
        </p:blipFill>
        <p:spPr>
          <a:xfrm>
            <a:off x="-872490" y="0"/>
            <a:ext cx="13064490" cy="6858000"/>
          </a:xfrm>
          <a:prstGeom prst="rect">
            <a:avLst/>
          </a:prstGeom>
        </p:spPr>
      </p:pic>
      <p:sp>
        <p:nvSpPr>
          <p:cNvPr id="2" name="TextBox 1">
            <a:extLst>
              <a:ext uri="{FF2B5EF4-FFF2-40B4-BE49-F238E27FC236}">
                <a16:creationId xmlns:a16="http://schemas.microsoft.com/office/drawing/2014/main" id="{C651B149-8EFB-70D3-35FA-79FEE18DB512}"/>
              </a:ext>
            </a:extLst>
          </p:cNvPr>
          <p:cNvSpPr txBox="1"/>
          <p:nvPr/>
        </p:nvSpPr>
        <p:spPr>
          <a:xfrm>
            <a:off x="316992" y="20726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2:21</a:t>
            </a:r>
            <a:endParaRPr lang="en-ZA" sz="3200" dirty="0">
              <a:solidFill>
                <a:schemeClr val="bg1"/>
              </a:solidFill>
            </a:endParaRPr>
          </a:p>
        </p:txBody>
      </p:sp>
    </p:spTree>
    <p:extLst>
      <p:ext uri="{BB962C8B-B14F-4D97-AF65-F5344CB8AC3E}">
        <p14:creationId xmlns:p14="http://schemas.microsoft.com/office/powerpoint/2010/main" val="3742026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1A9E51-6209-852C-3BA9-B28E961FE6C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23 तब वे दोनों पुरुष पहाड़ से उतरे, और पार जाकर नून के पुत्र यहोशू के पास पहुँचकर जो कुछ उन पर बीता था उसका वर्णन किया।</a:t>
            </a:r>
            <a:endParaRPr lang="en-IN" sz="3600" dirty="0"/>
          </a:p>
        </p:txBody>
      </p:sp>
      <p:pic>
        <p:nvPicPr>
          <p:cNvPr id="19" name="Audio 18">
            <a:hlinkClick r:id="" action="ppaction://media"/>
            <a:extLst>
              <a:ext uri="{FF2B5EF4-FFF2-40B4-BE49-F238E27FC236}">
                <a16:creationId xmlns:a16="http://schemas.microsoft.com/office/drawing/2014/main" id="{4EFA0CAD-6892-8819-49B9-8F7144CFAD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47FC014-20F1-530D-18FF-F70F5625E750}"/>
              </a:ext>
            </a:extLst>
          </p:cNvPr>
          <p:cNvSpPr txBox="1"/>
          <p:nvPr/>
        </p:nvSpPr>
        <p:spPr>
          <a:xfrm>
            <a:off x="0" y="0"/>
            <a:ext cx="5975132"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Then the two men started back, came down from the hill country, and crossed the river. So they came to Joshua son of Nun and reported all that had happened to them.</a:t>
            </a:r>
            <a:endParaRPr lang="en-ZA" sz="3600" dirty="0"/>
          </a:p>
        </p:txBody>
      </p:sp>
    </p:spTree>
    <p:extLst>
      <p:ext uri="{BB962C8B-B14F-4D97-AF65-F5344CB8AC3E}">
        <p14:creationId xmlns:p14="http://schemas.microsoft.com/office/powerpoint/2010/main" val="904147896"/>
      </p:ext>
    </p:extLst>
  </p:cSld>
  <p:clrMapOvr>
    <a:masterClrMapping/>
  </p:clrMapOvr>
  <mc:AlternateContent xmlns:mc="http://schemas.openxmlformats.org/markup-compatibility/2006" xmlns:p14="http://schemas.microsoft.com/office/powerpoint/2010/main">
    <mc:Choice Requires="p14">
      <p:transition spd="slow" p14:dur="2000" advTm="12143"/>
    </mc:Choice>
    <mc:Fallback xmlns="">
      <p:transition spd="slow" advTm="12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8EAEDC-FD68-4F1F-83D2-182DAB6262D5}"/>
              </a:ext>
            </a:extLst>
          </p:cNvPr>
          <p:cNvPicPr>
            <a:picLocks noChangeAspect="1"/>
          </p:cNvPicPr>
          <p:nvPr/>
        </p:nvPicPr>
        <p:blipFill>
          <a:blip r:embed="rId2"/>
          <a:stretch>
            <a:fillRect/>
          </a:stretch>
        </p:blipFill>
        <p:spPr>
          <a:xfrm>
            <a:off x="-1" y="1"/>
            <a:ext cx="14918199" cy="6858000"/>
          </a:xfrm>
          <a:prstGeom prst="rect">
            <a:avLst/>
          </a:prstGeom>
        </p:spPr>
      </p:pic>
      <p:sp>
        <p:nvSpPr>
          <p:cNvPr id="2" name="TextBox 1">
            <a:extLst>
              <a:ext uri="{FF2B5EF4-FFF2-40B4-BE49-F238E27FC236}">
                <a16:creationId xmlns:a16="http://schemas.microsoft.com/office/drawing/2014/main" id="{4EEE2F87-27D1-4098-601E-ECD0357DFCD7}"/>
              </a:ext>
            </a:extLst>
          </p:cNvPr>
          <p:cNvSpPr txBox="1"/>
          <p:nvPr/>
        </p:nvSpPr>
        <p:spPr>
          <a:xfrm>
            <a:off x="316992" y="20726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2:23</a:t>
            </a:r>
            <a:endParaRPr lang="en-ZA" sz="3200" dirty="0">
              <a:solidFill>
                <a:schemeClr val="bg1"/>
              </a:solidFill>
            </a:endParaRPr>
          </a:p>
        </p:txBody>
      </p:sp>
    </p:spTree>
    <p:extLst>
      <p:ext uri="{BB962C8B-B14F-4D97-AF65-F5344CB8AC3E}">
        <p14:creationId xmlns:p14="http://schemas.microsoft.com/office/powerpoint/2010/main" val="835170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625FBE-D612-0D13-1F49-B723CCA31F7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24 और उन्होंने यहोशू से कहा, “निःसन्देह यहोवा ने वह सारा देश हमारे हाथ में कर दिया है; फिर इसके सिवाय उसके सारे निवासी हमारे कारण घबरा रहे हैं।”</a:t>
            </a:r>
            <a:endParaRPr lang="en-IN" sz="3600" dirty="0"/>
          </a:p>
        </p:txBody>
      </p:sp>
      <p:pic>
        <p:nvPicPr>
          <p:cNvPr id="6" name="Audio 5">
            <a:hlinkClick r:id="" action="ppaction://media"/>
            <a:extLst>
              <a:ext uri="{FF2B5EF4-FFF2-40B4-BE49-F238E27FC236}">
                <a16:creationId xmlns:a16="http://schemas.microsoft.com/office/drawing/2014/main" id="{839253D3-9DA9-A1CA-FE11-FF121F2E37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CAF8873-93D5-ACC5-5A4C-25796D2CB87E}"/>
              </a:ext>
            </a:extLst>
          </p:cNvPr>
          <p:cNvSpPr txBox="1"/>
          <p:nvPr/>
        </p:nvSpPr>
        <p:spPr>
          <a:xfrm>
            <a:off x="0" y="0"/>
            <a:ext cx="5975132"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has surely delivered the entire land into our hands,” they said to Joshua. “Indeed, all who dwell in the land are melting in fear of us.”</a:t>
            </a:r>
            <a:endParaRPr lang="en-ZA" sz="3600" dirty="0"/>
          </a:p>
        </p:txBody>
      </p:sp>
    </p:spTree>
    <p:extLst>
      <p:ext uri="{BB962C8B-B14F-4D97-AF65-F5344CB8AC3E}">
        <p14:creationId xmlns:p14="http://schemas.microsoft.com/office/powerpoint/2010/main" val="2160430609"/>
      </p:ext>
    </p:extLst>
  </p:cSld>
  <p:clrMapOvr>
    <a:masterClrMapping/>
  </p:clrMapOvr>
  <mc:AlternateContent xmlns:mc="http://schemas.openxmlformats.org/markup-compatibility/2006" xmlns:p14="http://schemas.microsoft.com/office/powerpoint/2010/main">
    <mc:Choice Requires="p14">
      <p:transition spd="slow" p14:dur="2000" advTm="11969"/>
    </mc:Choice>
    <mc:Fallback xmlns="">
      <p:transition spd="slow" advTm="11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1DAD81-BA84-45DF-BC85-0B1233FA1193}"/>
              </a:ext>
            </a:extLst>
          </p:cNvPr>
          <p:cNvPicPr>
            <a:picLocks noChangeAspect="1"/>
          </p:cNvPicPr>
          <p:nvPr/>
        </p:nvPicPr>
        <p:blipFill>
          <a:blip r:embed="rId3"/>
          <a:stretch>
            <a:fillRect/>
          </a:stretch>
        </p:blipFill>
        <p:spPr>
          <a:xfrm>
            <a:off x="-1609808" y="0"/>
            <a:ext cx="13801808" cy="6858000"/>
          </a:xfrm>
          <a:prstGeom prst="rect">
            <a:avLst/>
          </a:prstGeom>
        </p:spPr>
      </p:pic>
      <p:sp>
        <p:nvSpPr>
          <p:cNvPr id="2" name="TextBox 1">
            <a:extLst>
              <a:ext uri="{FF2B5EF4-FFF2-40B4-BE49-F238E27FC236}">
                <a16:creationId xmlns:a16="http://schemas.microsoft.com/office/drawing/2014/main" id="{5BC1DB85-3354-CBDB-07E4-74340DB2E890}"/>
              </a:ext>
            </a:extLst>
          </p:cNvPr>
          <p:cNvSpPr txBox="1"/>
          <p:nvPr/>
        </p:nvSpPr>
        <p:spPr>
          <a:xfrm>
            <a:off x="316992" y="20726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2:24</a:t>
            </a:r>
            <a:endParaRPr lang="en-ZA" sz="3200" dirty="0">
              <a:solidFill>
                <a:schemeClr val="bg1"/>
              </a:solidFill>
            </a:endParaRPr>
          </a:p>
        </p:txBody>
      </p:sp>
    </p:spTree>
    <p:extLst>
      <p:ext uri="{BB962C8B-B14F-4D97-AF65-F5344CB8AC3E}">
        <p14:creationId xmlns:p14="http://schemas.microsoft.com/office/powerpoint/2010/main" val="1937074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4CC241-A300-4F5F-B106-B29033963386}"/>
              </a:ext>
            </a:extLst>
          </p:cNvPr>
          <p:cNvPicPr>
            <a:picLocks noChangeAspect="1"/>
          </p:cNvPicPr>
          <p:nvPr/>
        </p:nvPicPr>
        <p:blipFill>
          <a:blip r:embed="rId2"/>
          <a:stretch>
            <a:fillRect/>
          </a:stretch>
        </p:blipFill>
        <p:spPr>
          <a:xfrm>
            <a:off x="-3978318" y="0"/>
            <a:ext cx="16170318" cy="6858000"/>
          </a:xfrm>
          <a:prstGeom prst="rect">
            <a:avLst/>
          </a:prstGeom>
        </p:spPr>
      </p:pic>
      <p:sp>
        <p:nvSpPr>
          <p:cNvPr id="3" name="TextBox 2">
            <a:extLst>
              <a:ext uri="{FF2B5EF4-FFF2-40B4-BE49-F238E27FC236}">
                <a16:creationId xmlns:a16="http://schemas.microsoft.com/office/drawing/2014/main" id="{0D5E006B-6D69-4ABA-9FDE-4C9C842A9E5F}"/>
              </a:ext>
            </a:extLst>
          </p:cNvPr>
          <p:cNvSpPr txBox="1"/>
          <p:nvPr/>
        </p:nvSpPr>
        <p:spPr>
          <a:xfrm>
            <a:off x="5607170" y="2935890"/>
            <a:ext cx="6584830" cy="2291718"/>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जासूस और राहब - यहोशू 2:1-24</a:t>
            </a:r>
            <a:endParaRPr lang="en-ZA" b="0" i="0" u="none" strike="noStrike" baseline="0" dirty="0">
              <a:solidFill>
                <a:schemeClr val="bg1"/>
              </a:solidFill>
              <a:latin typeface="TimesNewRomanPSMT"/>
            </a:endParaRPr>
          </a:p>
        </p:txBody>
      </p:sp>
    </p:spTree>
    <p:extLst>
      <p:ext uri="{BB962C8B-B14F-4D97-AF65-F5344CB8AC3E}">
        <p14:creationId xmlns:p14="http://schemas.microsoft.com/office/powerpoint/2010/main" val="2366706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2"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Then Joshua son of Nun secretly sent two spies from Shittim, saying, “Go, inspect the land, especially Jericho.” So they went and entered the house of a prostitute named Rahab and stayed there.</a:t>
            </a:r>
            <a:endParaRPr lang="en-ZA" sz="3600" dirty="0"/>
          </a:p>
        </p:txBody>
      </p:sp>
      <p:sp>
        <p:nvSpPr>
          <p:cNvPr id="2" name="TextBox 1">
            <a:extLst>
              <a:ext uri="{FF2B5EF4-FFF2-40B4-BE49-F238E27FC236}">
                <a16:creationId xmlns:a16="http://schemas.microsoft.com/office/drawing/2014/main" id="{F5FF6297-B5AA-3A5C-676C-03FA82BF4945}"/>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1</a:t>
            </a:r>
            <a:r>
              <a:rPr lang="hi-IN" sz="3600" b="0" i="0" dirty="0">
                <a:solidFill>
                  <a:srgbClr val="121212"/>
                </a:solidFill>
                <a:effectLst/>
                <a:latin typeface="Open Sans" panose="020B0606030504020204" pitchFamily="34" charset="0"/>
              </a:rPr>
              <a:t> तब नून के पुत्र यहोशू ने दो भेदियों को शित्तीम से चुपके से भेज दिया, और उनसे कहा, “जाकर उस देश और यरीहो को देखो।” तुरन्त वे चल दिए, और राहाब नामक किसी वेश्या के घर में जाकर सो गए।</a:t>
            </a:r>
            <a:endParaRPr lang="en-IN" sz="3600" dirty="0"/>
          </a:p>
        </p:txBody>
      </p:sp>
      <p:pic>
        <p:nvPicPr>
          <p:cNvPr id="109" name="Audio 108">
            <a:hlinkClick r:id="" action="ppaction://media"/>
            <a:extLst>
              <a:ext uri="{FF2B5EF4-FFF2-40B4-BE49-F238E27FC236}">
                <a16:creationId xmlns:a16="http://schemas.microsoft.com/office/drawing/2014/main" id="{004708BB-6B15-6AD9-38AF-AD20F9054E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07423840"/>
      </p:ext>
    </p:extLst>
  </p:cSld>
  <p:clrMapOvr>
    <a:masterClrMapping/>
  </p:clrMapOvr>
  <mc:AlternateContent xmlns:mc="http://schemas.openxmlformats.org/markup-compatibility/2006" xmlns:p14="http://schemas.microsoft.com/office/powerpoint/2010/main">
    <mc:Choice Requires="p14">
      <p:transition spd="slow" p14:dur="2000" advTm="22008"/>
    </mc:Choice>
    <mc:Fallback xmlns="">
      <p:transition spd="slow" advTm="22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58A902-F70E-455A-A033-747B56B661FB}"/>
              </a:ext>
            </a:extLst>
          </p:cNvPr>
          <p:cNvPicPr>
            <a:picLocks noChangeAspect="1"/>
          </p:cNvPicPr>
          <p:nvPr/>
        </p:nvPicPr>
        <p:blipFill>
          <a:blip r:embed="rId2"/>
          <a:stretch>
            <a:fillRect/>
          </a:stretch>
        </p:blipFill>
        <p:spPr>
          <a:xfrm>
            <a:off x="-3191138" y="0"/>
            <a:ext cx="15383138" cy="6858000"/>
          </a:xfrm>
          <a:prstGeom prst="rect">
            <a:avLst/>
          </a:prstGeom>
        </p:spPr>
      </p:pic>
      <p:sp>
        <p:nvSpPr>
          <p:cNvPr id="3" name="TextBox 2">
            <a:extLst>
              <a:ext uri="{FF2B5EF4-FFF2-40B4-BE49-F238E27FC236}">
                <a16:creationId xmlns:a16="http://schemas.microsoft.com/office/drawing/2014/main" id="{35CD0153-E11A-46F7-AEC7-79E1FBFAFE80}"/>
              </a:ext>
            </a:extLst>
          </p:cNvPr>
          <p:cNvSpPr txBox="1"/>
          <p:nvPr/>
        </p:nvSpPr>
        <p:spPr>
          <a:xfrm>
            <a:off x="316992" y="20726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2:1</a:t>
            </a:r>
            <a:endParaRPr lang="en-ZA" sz="3200" dirty="0">
              <a:solidFill>
                <a:schemeClr val="bg1"/>
              </a:solidFill>
            </a:endParaRPr>
          </a:p>
        </p:txBody>
      </p:sp>
    </p:spTree>
    <p:extLst>
      <p:ext uri="{BB962C8B-B14F-4D97-AF65-F5344CB8AC3E}">
        <p14:creationId xmlns:p14="http://schemas.microsoft.com/office/powerpoint/2010/main" val="2263122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F28E22-62ED-7456-FE27-FCA3C057C4A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 तब किसी ने यरीहो के राजा से कहा, “आज की रात कई एक इस्राएली हमारे देश का भेद लेने को यहाँ आए हुए हैं।”</a:t>
            </a:r>
            <a:endParaRPr lang="en-IN" sz="3600" dirty="0"/>
          </a:p>
        </p:txBody>
      </p:sp>
      <p:pic>
        <p:nvPicPr>
          <p:cNvPr id="14" name="Audio 13">
            <a:hlinkClick r:id="" action="ppaction://media"/>
            <a:extLst>
              <a:ext uri="{FF2B5EF4-FFF2-40B4-BE49-F238E27FC236}">
                <a16:creationId xmlns:a16="http://schemas.microsoft.com/office/drawing/2014/main" id="{FD81AF20-E2AC-B42A-B366-0AC2FE5485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A86A00C-4649-227F-E8AE-D7C0C9EC71F5}"/>
              </a:ext>
            </a:extLst>
          </p:cNvPr>
          <p:cNvSpPr txBox="1"/>
          <p:nvPr/>
        </p:nvSpPr>
        <p:spPr>
          <a:xfrm>
            <a:off x="0" y="0"/>
            <a:ext cx="5975132"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And it was reported to the king of Jericho: “Behold, some men of Israel have come here tonight to spy out the land.”</a:t>
            </a:r>
            <a:endParaRPr lang="en-ZA" sz="3600" dirty="0"/>
          </a:p>
        </p:txBody>
      </p:sp>
    </p:spTree>
    <p:extLst>
      <p:ext uri="{BB962C8B-B14F-4D97-AF65-F5344CB8AC3E}">
        <p14:creationId xmlns:p14="http://schemas.microsoft.com/office/powerpoint/2010/main" val="2659422948"/>
      </p:ext>
    </p:extLst>
  </p:cSld>
  <p:clrMapOvr>
    <a:masterClrMapping/>
  </p:clrMapOvr>
  <mc:AlternateContent xmlns:mc="http://schemas.openxmlformats.org/markup-compatibility/2006" xmlns:p14="http://schemas.microsoft.com/office/powerpoint/2010/main">
    <mc:Choice Requires="p14">
      <p:transition spd="slow" p14:dur="2000" advTm="13329"/>
    </mc:Choice>
    <mc:Fallback xmlns="">
      <p:transition spd="slow" advTm="13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55F00B-179A-4D0B-A471-0728083D3CF8}"/>
              </a:ext>
            </a:extLst>
          </p:cNvPr>
          <p:cNvPicPr>
            <a:picLocks noChangeAspect="1"/>
          </p:cNvPicPr>
          <p:nvPr/>
        </p:nvPicPr>
        <p:blipFill>
          <a:blip r:embed="rId2"/>
          <a:stretch>
            <a:fillRect/>
          </a:stretch>
        </p:blipFill>
        <p:spPr>
          <a:xfrm>
            <a:off x="0" y="0"/>
            <a:ext cx="15827901" cy="6858000"/>
          </a:xfrm>
          <a:prstGeom prst="rect">
            <a:avLst/>
          </a:prstGeom>
        </p:spPr>
      </p:pic>
      <p:sp>
        <p:nvSpPr>
          <p:cNvPr id="2" name="TextBox 1">
            <a:extLst>
              <a:ext uri="{FF2B5EF4-FFF2-40B4-BE49-F238E27FC236}">
                <a16:creationId xmlns:a16="http://schemas.microsoft.com/office/drawing/2014/main" id="{FE7B4174-E463-ED39-05D3-97EC9D30709E}"/>
              </a:ext>
            </a:extLst>
          </p:cNvPr>
          <p:cNvSpPr txBox="1"/>
          <p:nvPr/>
        </p:nvSpPr>
        <p:spPr>
          <a:xfrm>
            <a:off x="316992" y="20726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2:2</a:t>
            </a:r>
            <a:endParaRPr lang="en-ZA" sz="3200" dirty="0">
              <a:solidFill>
                <a:schemeClr val="bg1"/>
              </a:solidFill>
            </a:endParaRPr>
          </a:p>
        </p:txBody>
      </p:sp>
    </p:spTree>
    <p:extLst>
      <p:ext uri="{BB962C8B-B14F-4D97-AF65-F5344CB8AC3E}">
        <p14:creationId xmlns:p14="http://schemas.microsoft.com/office/powerpoint/2010/main" val="403107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5ECDE9-230D-105B-AA0C-3C206D7F540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 तब यरीहो के राजा ने राहाब के पास यह कहला भेजा, “जो पुरुष तेरे यहाँ आए हैं उन्हें बाहर ले आ; क्योंकि वे सारे देश का भेद लेने को आए हैं।”</a:t>
            </a:r>
            <a:endParaRPr lang="en-IN" sz="3600" dirty="0"/>
          </a:p>
        </p:txBody>
      </p:sp>
      <p:pic>
        <p:nvPicPr>
          <p:cNvPr id="7" name="Audio 6">
            <a:hlinkClick r:id="" action="ppaction://media"/>
            <a:extLst>
              <a:ext uri="{FF2B5EF4-FFF2-40B4-BE49-F238E27FC236}">
                <a16:creationId xmlns:a16="http://schemas.microsoft.com/office/drawing/2014/main" id="{3702E44A-CCE9-1962-513A-385C884BC6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CEFD556-9413-6065-46AB-EA5C170894BF}"/>
              </a:ext>
            </a:extLst>
          </p:cNvPr>
          <p:cNvSpPr txBox="1"/>
          <p:nvPr/>
        </p:nvSpPr>
        <p:spPr>
          <a:xfrm>
            <a:off x="0" y="0"/>
            <a:ext cx="5975132"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So the king of Jericho sent to Rahab and said, “Bring out the men who came to you and entered your house, for they have come to spy out the whole land.”</a:t>
            </a:r>
            <a:endParaRPr lang="en-ZA" sz="3600" dirty="0"/>
          </a:p>
        </p:txBody>
      </p:sp>
    </p:spTree>
    <p:extLst>
      <p:ext uri="{BB962C8B-B14F-4D97-AF65-F5344CB8AC3E}">
        <p14:creationId xmlns:p14="http://schemas.microsoft.com/office/powerpoint/2010/main" val="44033720"/>
      </p:ext>
    </p:extLst>
  </p:cSld>
  <p:clrMapOvr>
    <a:masterClrMapping/>
  </p:clrMapOvr>
  <mc:AlternateContent xmlns:mc="http://schemas.openxmlformats.org/markup-compatibility/2006" xmlns:p14="http://schemas.microsoft.com/office/powerpoint/2010/main">
    <mc:Choice Requires="p14">
      <p:transition spd="slow" p14:dur="2000" advTm="14833"/>
    </mc:Choice>
    <mc:Fallback xmlns="">
      <p:transition spd="slow" advTm="14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998</TotalTime>
  <Words>1449</Words>
  <Application>Microsoft Office PowerPoint</Application>
  <PresentationFormat>Widescreen</PresentationFormat>
  <Paragraphs>72</Paragraphs>
  <Slides>38</Slides>
  <Notes>3</Notes>
  <HiddenSlides>0</HiddenSlides>
  <MMClips>19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Aptos</vt:lpstr>
      <vt:lpstr>Arial</vt:lpstr>
      <vt:lpstr>ArialMT</vt:lpstr>
      <vt:lpstr>Calibri</vt:lpstr>
      <vt:lpstr>Calibri Light</vt:lpstr>
      <vt:lpstr>Inter</vt:lpstr>
      <vt:lpstr>Open Sans</vt:lpstr>
      <vt:lpstr>PT Serif</vt:lpstr>
      <vt:lpstr>Symbol</vt:lpstr>
      <vt:lpstr>Times New Roman</vt:lpstr>
      <vt:lpstr>TimesNewRomanPSMT</vt:lpstr>
      <vt:lpstr>Office Theme</vt:lpstr>
      <vt:lpstr>12-2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74</cp:revision>
  <dcterms:created xsi:type="dcterms:W3CDTF">2021-07-20T09:23:46Z</dcterms:created>
  <dcterms:modified xsi:type="dcterms:W3CDTF">2024-07-24T03:29:19Z</dcterms:modified>
</cp:coreProperties>
</file>