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14" r:id="rId2"/>
    <p:sldId id="339" r:id="rId3"/>
    <p:sldId id="289" r:id="rId4"/>
    <p:sldId id="316" r:id="rId5"/>
    <p:sldId id="299" r:id="rId6"/>
    <p:sldId id="317" r:id="rId7"/>
    <p:sldId id="303" r:id="rId8"/>
    <p:sldId id="319" r:id="rId9"/>
    <p:sldId id="304" r:id="rId10"/>
    <p:sldId id="322" r:id="rId11"/>
    <p:sldId id="307" r:id="rId12"/>
    <p:sldId id="326" r:id="rId13"/>
    <p:sldId id="290" r:id="rId14"/>
    <p:sldId id="327" r:id="rId15"/>
    <p:sldId id="294" r:id="rId16"/>
    <p:sldId id="329" r:id="rId17"/>
    <p:sldId id="296" r:id="rId18"/>
    <p:sldId id="331" r:id="rId19"/>
    <p:sldId id="297" r:id="rId20"/>
    <p:sldId id="332" r:id="rId21"/>
    <p:sldId id="298" r:id="rId22"/>
    <p:sldId id="333" r:id="rId23"/>
    <p:sldId id="308" r:id="rId24"/>
    <p:sldId id="335" r:id="rId25"/>
    <p:sldId id="310" r:id="rId26"/>
    <p:sldId id="336" r:id="rId27"/>
    <p:sldId id="311" r:id="rId28"/>
    <p:sldId id="337" r:id="rId29"/>
    <p:sldId id="312" r:id="rId30"/>
    <p:sldId id="33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0F9DDD-0953-4F56-BF28-E757190241EF}" v="175" dt="2023-08-28T06:36:48.1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0350" autoAdjust="0"/>
  </p:normalViewPr>
  <p:slideViewPr>
    <p:cSldViewPr snapToGrid="0">
      <p:cViewPr varScale="1">
        <p:scale>
          <a:sx n="54" d="100"/>
          <a:sy n="54" d="100"/>
        </p:scale>
        <p:origin x="114" y="7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980F9DDD-0953-4F56-BF28-E757190241EF}"/>
    <pc:docChg chg="modSld">
      <pc:chgData name="Leonie Smith" userId="fed1330f33f5650e" providerId="LiveId" clId="{980F9DDD-0953-4F56-BF28-E757190241EF}" dt="2023-08-28T06:36:48.150" v="254"/>
      <pc:docMkLst>
        <pc:docMk/>
      </pc:docMkLst>
      <pc:sldChg chg="addSp delSp modSp mod modTransition modAnim">
        <pc:chgData name="Leonie Smith" userId="fed1330f33f5650e" providerId="LiveId" clId="{980F9DDD-0953-4F56-BF28-E757190241EF}" dt="2023-08-28T05:45:09.526" v="28"/>
        <pc:sldMkLst>
          <pc:docMk/>
          <pc:sldMk cId="1206678836" sldId="289"/>
        </pc:sldMkLst>
        <pc:picChg chg="add del mod">
          <ac:chgData name="Leonie Smith" userId="fed1330f33f5650e" providerId="LiveId" clId="{980F9DDD-0953-4F56-BF28-E757190241EF}" dt="2023-08-28T05:43:42.886" v="9"/>
          <ac:picMkLst>
            <pc:docMk/>
            <pc:sldMk cId="1206678836" sldId="289"/>
            <ac:picMk id="6" creationId="{F78FCBCF-8B87-621C-EA27-E0D94C6CB6EC}"/>
          </ac:picMkLst>
        </pc:picChg>
        <pc:picChg chg="add del mod">
          <ac:chgData name="Leonie Smith" userId="fed1330f33f5650e" providerId="LiveId" clId="{980F9DDD-0953-4F56-BF28-E757190241EF}" dt="2023-08-28T05:43:49.109" v="10"/>
          <ac:picMkLst>
            <pc:docMk/>
            <pc:sldMk cId="1206678836" sldId="289"/>
            <ac:picMk id="9" creationId="{14F537F8-0CCA-697E-20A7-2AEB67B8E0D3}"/>
          </ac:picMkLst>
        </pc:picChg>
        <pc:picChg chg="add del mod">
          <ac:chgData name="Leonie Smith" userId="fed1330f33f5650e" providerId="LiveId" clId="{980F9DDD-0953-4F56-BF28-E757190241EF}" dt="2023-08-28T05:43:55.156" v="12"/>
          <ac:picMkLst>
            <pc:docMk/>
            <pc:sldMk cId="1206678836" sldId="289"/>
            <ac:picMk id="10" creationId="{0DAB8FDA-115B-9B37-C9CE-01F8F4E5DA50}"/>
          </ac:picMkLst>
        </pc:picChg>
        <pc:picChg chg="add del mod ord">
          <ac:chgData name="Leonie Smith" userId="fed1330f33f5650e" providerId="LiveId" clId="{980F9DDD-0953-4F56-BF28-E757190241EF}" dt="2023-08-28T05:44:01.730" v="13"/>
          <ac:picMkLst>
            <pc:docMk/>
            <pc:sldMk cId="1206678836" sldId="289"/>
            <ac:picMk id="14" creationId="{D671CBF9-A543-4275-D1C6-7AD89631D4A7}"/>
          </ac:picMkLst>
        </pc:picChg>
        <pc:picChg chg="add del mod">
          <ac:chgData name="Leonie Smith" userId="fed1330f33f5650e" providerId="LiveId" clId="{980F9DDD-0953-4F56-BF28-E757190241EF}" dt="2023-08-28T05:44:08.223" v="15"/>
          <ac:picMkLst>
            <pc:docMk/>
            <pc:sldMk cId="1206678836" sldId="289"/>
            <ac:picMk id="15" creationId="{5F8F904C-F61E-DA9C-EA89-E33ECE5DAFFB}"/>
          </ac:picMkLst>
        </pc:picChg>
        <pc:picChg chg="add del mod ord">
          <ac:chgData name="Leonie Smith" userId="fed1330f33f5650e" providerId="LiveId" clId="{980F9DDD-0953-4F56-BF28-E757190241EF}" dt="2023-08-28T05:44:14.506" v="16"/>
          <ac:picMkLst>
            <pc:docMk/>
            <pc:sldMk cId="1206678836" sldId="289"/>
            <ac:picMk id="19" creationId="{775AC3ED-1BCC-9BA6-ABAA-BDD59D285346}"/>
          </ac:picMkLst>
        </pc:picChg>
        <pc:picChg chg="add del mod">
          <ac:chgData name="Leonie Smith" userId="fed1330f33f5650e" providerId="LiveId" clId="{980F9DDD-0953-4F56-BF28-E757190241EF}" dt="2023-08-28T05:44:19.645" v="18"/>
          <ac:picMkLst>
            <pc:docMk/>
            <pc:sldMk cId="1206678836" sldId="289"/>
            <ac:picMk id="20" creationId="{DECFA1FF-8A59-8ABE-0B70-EF0E213D3063}"/>
          </ac:picMkLst>
        </pc:picChg>
        <pc:picChg chg="add del mod ord">
          <ac:chgData name="Leonie Smith" userId="fed1330f33f5650e" providerId="LiveId" clId="{980F9DDD-0953-4F56-BF28-E757190241EF}" dt="2023-08-28T05:44:24.630" v="19"/>
          <ac:picMkLst>
            <pc:docMk/>
            <pc:sldMk cId="1206678836" sldId="289"/>
            <ac:picMk id="24" creationId="{BC14741B-7E63-E728-4C8F-31B6420C42D0}"/>
          </ac:picMkLst>
        </pc:picChg>
        <pc:picChg chg="add del mod">
          <ac:chgData name="Leonie Smith" userId="fed1330f33f5650e" providerId="LiveId" clId="{980F9DDD-0953-4F56-BF28-E757190241EF}" dt="2023-08-28T05:44:25.888" v="21"/>
          <ac:picMkLst>
            <pc:docMk/>
            <pc:sldMk cId="1206678836" sldId="289"/>
            <ac:picMk id="25" creationId="{10F7A609-4F2B-AD29-F39F-488697B1F4FE}"/>
          </ac:picMkLst>
        </pc:picChg>
        <pc:picChg chg="add del mod ord">
          <ac:chgData name="Leonie Smith" userId="fed1330f33f5650e" providerId="LiveId" clId="{980F9DDD-0953-4F56-BF28-E757190241EF}" dt="2023-08-28T05:44:32.195" v="22"/>
          <ac:picMkLst>
            <pc:docMk/>
            <pc:sldMk cId="1206678836" sldId="289"/>
            <ac:picMk id="28" creationId="{8308417C-B0EE-4084-5E3B-0A300FDB2E59}"/>
          </ac:picMkLst>
        </pc:picChg>
        <pc:picChg chg="add del mod">
          <ac:chgData name="Leonie Smith" userId="fed1330f33f5650e" providerId="LiveId" clId="{980F9DDD-0953-4F56-BF28-E757190241EF}" dt="2023-08-28T05:44:47.845" v="24"/>
          <ac:picMkLst>
            <pc:docMk/>
            <pc:sldMk cId="1206678836" sldId="289"/>
            <ac:picMk id="29" creationId="{6E12A336-FA9C-6D82-83E4-1CCB089628AD}"/>
          </ac:picMkLst>
        </pc:picChg>
        <pc:picChg chg="add del mod ord">
          <ac:chgData name="Leonie Smith" userId="fed1330f33f5650e" providerId="LiveId" clId="{980F9DDD-0953-4F56-BF28-E757190241EF}" dt="2023-08-28T05:44:54.341" v="25"/>
          <ac:picMkLst>
            <pc:docMk/>
            <pc:sldMk cId="1206678836" sldId="289"/>
            <ac:picMk id="34" creationId="{4E6FB594-E20E-F72A-534C-C25ED9702AD5}"/>
          </ac:picMkLst>
        </pc:picChg>
        <pc:picChg chg="add del mod">
          <ac:chgData name="Leonie Smith" userId="fed1330f33f5650e" providerId="LiveId" clId="{980F9DDD-0953-4F56-BF28-E757190241EF}" dt="2023-08-28T05:45:02.692" v="27"/>
          <ac:picMkLst>
            <pc:docMk/>
            <pc:sldMk cId="1206678836" sldId="289"/>
            <ac:picMk id="35" creationId="{9FC5102C-C3DC-5CD0-14DE-82452975CC1C}"/>
          </ac:picMkLst>
        </pc:picChg>
        <pc:picChg chg="add del mod ord">
          <ac:chgData name="Leonie Smith" userId="fed1330f33f5650e" providerId="LiveId" clId="{980F9DDD-0953-4F56-BF28-E757190241EF}" dt="2023-08-28T05:45:09.526" v="28"/>
          <ac:picMkLst>
            <pc:docMk/>
            <pc:sldMk cId="1206678836" sldId="289"/>
            <ac:picMk id="40" creationId="{BEEC5BE1-10CF-C90E-A99A-4562042D9745}"/>
          </ac:picMkLst>
        </pc:picChg>
        <pc:picChg chg="add mod">
          <ac:chgData name="Leonie Smith" userId="fed1330f33f5650e" providerId="LiveId" clId="{980F9DDD-0953-4F56-BF28-E757190241EF}" dt="2023-08-28T05:45:09.526" v="28"/>
          <ac:picMkLst>
            <pc:docMk/>
            <pc:sldMk cId="1206678836" sldId="289"/>
            <ac:picMk id="41" creationId="{3149CFD8-0EC7-4E6B-0635-64B3C4F9BE8E}"/>
          </ac:picMkLst>
        </pc:picChg>
      </pc:sldChg>
      <pc:sldChg chg="addSp delSp modSp mod modTransition modAnim">
        <pc:chgData name="Leonie Smith" userId="fed1330f33f5650e" providerId="LiveId" clId="{980F9DDD-0953-4F56-BF28-E757190241EF}" dt="2023-08-28T06:04:40.789" v="108"/>
        <pc:sldMkLst>
          <pc:docMk/>
          <pc:sldMk cId="3289899634" sldId="290"/>
        </pc:sldMkLst>
        <pc:picChg chg="add del mod">
          <ac:chgData name="Leonie Smith" userId="fed1330f33f5650e" providerId="LiveId" clId="{980F9DDD-0953-4F56-BF28-E757190241EF}" dt="2023-08-28T06:04:23.733" v="107"/>
          <ac:picMkLst>
            <pc:docMk/>
            <pc:sldMk cId="3289899634" sldId="290"/>
            <ac:picMk id="7" creationId="{852CBF13-2995-4DDF-34C9-603E959E02A8}"/>
          </ac:picMkLst>
        </pc:picChg>
        <pc:picChg chg="add del mod">
          <ac:chgData name="Leonie Smith" userId="fed1330f33f5650e" providerId="LiveId" clId="{980F9DDD-0953-4F56-BF28-E757190241EF}" dt="2023-08-28T06:04:40.789" v="108"/>
          <ac:picMkLst>
            <pc:docMk/>
            <pc:sldMk cId="3289899634" sldId="290"/>
            <ac:picMk id="12" creationId="{30D0D44B-4989-B4B4-D1E8-B396E4D91F12}"/>
          </ac:picMkLst>
        </pc:picChg>
        <pc:picChg chg="add mod">
          <ac:chgData name="Leonie Smith" userId="fed1330f33f5650e" providerId="LiveId" clId="{980F9DDD-0953-4F56-BF28-E757190241EF}" dt="2023-08-28T06:04:40.789" v="108"/>
          <ac:picMkLst>
            <pc:docMk/>
            <pc:sldMk cId="3289899634" sldId="290"/>
            <ac:picMk id="13" creationId="{D063027F-036F-D45A-5B43-3C891B625FE6}"/>
          </ac:picMkLst>
        </pc:picChg>
      </pc:sldChg>
      <pc:sldChg chg="addSp delSp modSp mod modTransition modAnim">
        <pc:chgData name="Leonie Smith" userId="fed1330f33f5650e" providerId="LiveId" clId="{980F9DDD-0953-4F56-BF28-E757190241EF}" dt="2023-08-28T06:07:00.158" v="115"/>
        <pc:sldMkLst>
          <pc:docMk/>
          <pc:sldMk cId="3592805693" sldId="294"/>
        </pc:sldMkLst>
        <pc:picChg chg="add del mod">
          <ac:chgData name="Leonie Smith" userId="fed1330f33f5650e" providerId="LiveId" clId="{980F9DDD-0953-4F56-BF28-E757190241EF}" dt="2023-08-28T06:06:26.164" v="111"/>
          <ac:picMkLst>
            <pc:docMk/>
            <pc:sldMk cId="3592805693" sldId="294"/>
            <ac:picMk id="6" creationId="{CBED956F-720A-1A9F-B9E6-D09DB819BCC3}"/>
          </ac:picMkLst>
        </pc:picChg>
        <pc:picChg chg="add del mod">
          <ac:chgData name="Leonie Smith" userId="fed1330f33f5650e" providerId="LiveId" clId="{980F9DDD-0953-4F56-BF28-E757190241EF}" dt="2023-08-28T06:06:40.215" v="112"/>
          <ac:picMkLst>
            <pc:docMk/>
            <pc:sldMk cId="3592805693" sldId="294"/>
            <ac:picMk id="9" creationId="{AC3FDBCA-0186-3EFE-C402-B5BE138B3325}"/>
          </ac:picMkLst>
        </pc:picChg>
        <pc:picChg chg="add del mod">
          <ac:chgData name="Leonie Smith" userId="fed1330f33f5650e" providerId="LiveId" clId="{980F9DDD-0953-4F56-BF28-E757190241EF}" dt="2023-08-28T06:06:42.004" v="114"/>
          <ac:picMkLst>
            <pc:docMk/>
            <pc:sldMk cId="3592805693" sldId="294"/>
            <ac:picMk id="10" creationId="{C19E193B-B8DC-A36C-8F4A-B6332AA875DF}"/>
          </ac:picMkLst>
        </pc:picChg>
        <pc:picChg chg="add del mod ord">
          <ac:chgData name="Leonie Smith" userId="fed1330f33f5650e" providerId="LiveId" clId="{980F9DDD-0953-4F56-BF28-E757190241EF}" dt="2023-08-28T06:07:00.158" v="115"/>
          <ac:picMkLst>
            <pc:docMk/>
            <pc:sldMk cId="3592805693" sldId="294"/>
            <ac:picMk id="13" creationId="{5C605374-DA07-C5F2-4DF6-E6AFF08BAB0D}"/>
          </ac:picMkLst>
        </pc:picChg>
        <pc:picChg chg="add mod">
          <ac:chgData name="Leonie Smith" userId="fed1330f33f5650e" providerId="LiveId" clId="{980F9DDD-0953-4F56-BF28-E757190241EF}" dt="2023-08-28T06:07:00.158" v="115"/>
          <ac:picMkLst>
            <pc:docMk/>
            <pc:sldMk cId="3592805693" sldId="294"/>
            <ac:picMk id="14" creationId="{D4EE111C-0DCA-4752-9CD2-200DFF34DDD0}"/>
          </ac:picMkLst>
        </pc:picChg>
      </pc:sldChg>
      <pc:sldChg chg="addSp delSp modSp mod modTransition modAnim">
        <pc:chgData name="Leonie Smith" userId="fed1330f33f5650e" providerId="LiveId" clId="{980F9DDD-0953-4F56-BF28-E757190241EF}" dt="2023-08-28T06:11:28.138" v="137"/>
        <pc:sldMkLst>
          <pc:docMk/>
          <pc:sldMk cId="105009278" sldId="296"/>
        </pc:sldMkLst>
        <pc:picChg chg="add del mod">
          <ac:chgData name="Leonie Smith" userId="fed1330f33f5650e" providerId="LiveId" clId="{980F9DDD-0953-4F56-BF28-E757190241EF}" dt="2023-08-28T06:08:24.831" v="118"/>
          <ac:picMkLst>
            <pc:docMk/>
            <pc:sldMk cId="105009278" sldId="296"/>
            <ac:picMk id="8" creationId="{AAC3DAD6-B201-7DB4-00B3-3EF3B4F1416C}"/>
          </ac:picMkLst>
        </pc:picChg>
        <pc:picChg chg="add del mod">
          <ac:chgData name="Leonie Smith" userId="fed1330f33f5650e" providerId="LiveId" clId="{980F9DDD-0953-4F56-BF28-E757190241EF}" dt="2023-08-28T06:08:44.863" v="119"/>
          <ac:picMkLst>
            <pc:docMk/>
            <pc:sldMk cId="105009278" sldId="296"/>
            <ac:picMk id="11" creationId="{5D1A8BB7-4A04-2C4C-DBEA-3C6CEA2F0ACB}"/>
          </ac:picMkLst>
        </pc:picChg>
        <pc:picChg chg="add del mod">
          <ac:chgData name="Leonie Smith" userId="fed1330f33f5650e" providerId="LiveId" clId="{980F9DDD-0953-4F56-BF28-E757190241EF}" dt="2023-08-28T06:09:04.664" v="121"/>
          <ac:picMkLst>
            <pc:docMk/>
            <pc:sldMk cId="105009278" sldId="296"/>
            <ac:picMk id="12" creationId="{586D2C76-870A-5964-5B32-65B892FF501A}"/>
          </ac:picMkLst>
        </pc:picChg>
        <pc:picChg chg="add del mod ord">
          <ac:chgData name="Leonie Smith" userId="fed1330f33f5650e" providerId="LiveId" clId="{980F9DDD-0953-4F56-BF28-E757190241EF}" dt="2023-08-28T06:09:22.950" v="122"/>
          <ac:picMkLst>
            <pc:docMk/>
            <pc:sldMk cId="105009278" sldId="296"/>
            <ac:picMk id="16" creationId="{0E624993-30DE-4092-0E7A-5564C708DD76}"/>
          </ac:picMkLst>
        </pc:picChg>
        <pc:picChg chg="add del mod">
          <ac:chgData name="Leonie Smith" userId="fed1330f33f5650e" providerId="LiveId" clId="{980F9DDD-0953-4F56-BF28-E757190241EF}" dt="2023-08-28T06:09:25.237" v="124"/>
          <ac:picMkLst>
            <pc:docMk/>
            <pc:sldMk cId="105009278" sldId="296"/>
            <ac:picMk id="17" creationId="{5DD13039-4E96-F21A-BECB-0B3DDBD68309}"/>
          </ac:picMkLst>
        </pc:picChg>
        <pc:picChg chg="add del mod ord">
          <ac:chgData name="Leonie Smith" userId="fed1330f33f5650e" providerId="LiveId" clId="{980F9DDD-0953-4F56-BF28-E757190241EF}" dt="2023-08-28T06:09:43.447" v="125"/>
          <ac:picMkLst>
            <pc:docMk/>
            <pc:sldMk cId="105009278" sldId="296"/>
            <ac:picMk id="20" creationId="{031514FD-5750-E3DC-7B49-013FB6087FAA}"/>
          </ac:picMkLst>
        </pc:picChg>
        <pc:picChg chg="add del mod">
          <ac:chgData name="Leonie Smith" userId="fed1330f33f5650e" providerId="LiveId" clId="{980F9DDD-0953-4F56-BF28-E757190241EF}" dt="2023-08-28T06:09:53.919" v="127"/>
          <ac:picMkLst>
            <pc:docMk/>
            <pc:sldMk cId="105009278" sldId="296"/>
            <ac:picMk id="21" creationId="{167EC28D-F332-DDB1-F3B4-4B72604D70CF}"/>
          </ac:picMkLst>
        </pc:picChg>
        <pc:picChg chg="add del mod ord">
          <ac:chgData name="Leonie Smith" userId="fed1330f33f5650e" providerId="LiveId" clId="{980F9DDD-0953-4F56-BF28-E757190241EF}" dt="2023-08-28T06:10:13.094" v="128"/>
          <ac:picMkLst>
            <pc:docMk/>
            <pc:sldMk cId="105009278" sldId="296"/>
            <ac:picMk id="25" creationId="{EAB249B2-0E2D-DDF0-5151-7EF5409FDF42}"/>
          </ac:picMkLst>
        </pc:picChg>
        <pc:picChg chg="add del mod">
          <ac:chgData name="Leonie Smith" userId="fed1330f33f5650e" providerId="LiveId" clId="{980F9DDD-0953-4F56-BF28-E757190241EF}" dt="2023-08-28T06:10:22.480" v="130"/>
          <ac:picMkLst>
            <pc:docMk/>
            <pc:sldMk cId="105009278" sldId="296"/>
            <ac:picMk id="26" creationId="{259DEBC4-B438-9DB5-48A4-B706D4960011}"/>
          </ac:picMkLst>
        </pc:picChg>
        <pc:picChg chg="add del mod ord">
          <ac:chgData name="Leonie Smith" userId="fed1330f33f5650e" providerId="LiveId" clId="{980F9DDD-0953-4F56-BF28-E757190241EF}" dt="2023-08-28T06:10:42.866" v="131"/>
          <ac:picMkLst>
            <pc:docMk/>
            <pc:sldMk cId="105009278" sldId="296"/>
            <ac:picMk id="30" creationId="{2E280120-B7CB-C085-F3B4-682584096DCB}"/>
          </ac:picMkLst>
        </pc:picChg>
        <pc:picChg chg="add del mod">
          <ac:chgData name="Leonie Smith" userId="fed1330f33f5650e" providerId="LiveId" clId="{980F9DDD-0953-4F56-BF28-E757190241EF}" dt="2023-08-28T06:10:53.648" v="133"/>
          <ac:picMkLst>
            <pc:docMk/>
            <pc:sldMk cId="105009278" sldId="296"/>
            <ac:picMk id="31" creationId="{46EF7A65-93F0-750B-0A38-A6C165B96D54}"/>
          </ac:picMkLst>
        </pc:picChg>
        <pc:picChg chg="add del mod ord">
          <ac:chgData name="Leonie Smith" userId="fed1330f33f5650e" providerId="LiveId" clId="{980F9DDD-0953-4F56-BF28-E757190241EF}" dt="2023-08-28T06:11:06.604" v="134"/>
          <ac:picMkLst>
            <pc:docMk/>
            <pc:sldMk cId="105009278" sldId="296"/>
            <ac:picMk id="35" creationId="{17B5E727-3B4F-1E4B-4FEE-A3D9D6B87A6E}"/>
          </ac:picMkLst>
        </pc:picChg>
        <pc:picChg chg="add del mod">
          <ac:chgData name="Leonie Smith" userId="fed1330f33f5650e" providerId="LiveId" clId="{980F9DDD-0953-4F56-BF28-E757190241EF}" dt="2023-08-28T06:11:08.211" v="136"/>
          <ac:picMkLst>
            <pc:docMk/>
            <pc:sldMk cId="105009278" sldId="296"/>
            <ac:picMk id="36" creationId="{04019049-988A-10E3-CE6D-590C4D1FA1EF}"/>
          </ac:picMkLst>
        </pc:picChg>
        <pc:picChg chg="add del mod ord">
          <ac:chgData name="Leonie Smith" userId="fed1330f33f5650e" providerId="LiveId" clId="{980F9DDD-0953-4F56-BF28-E757190241EF}" dt="2023-08-28T06:11:28.138" v="137"/>
          <ac:picMkLst>
            <pc:docMk/>
            <pc:sldMk cId="105009278" sldId="296"/>
            <ac:picMk id="39" creationId="{E6175865-E4DE-56FC-80BF-BE446143183F}"/>
          </ac:picMkLst>
        </pc:picChg>
        <pc:picChg chg="add mod">
          <ac:chgData name="Leonie Smith" userId="fed1330f33f5650e" providerId="LiveId" clId="{980F9DDD-0953-4F56-BF28-E757190241EF}" dt="2023-08-28T06:11:28.138" v="137"/>
          <ac:picMkLst>
            <pc:docMk/>
            <pc:sldMk cId="105009278" sldId="296"/>
            <ac:picMk id="40" creationId="{7FBE5886-24C4-D023-4360-837EB3813316}"/>
          </ac:picMkLst>
        </pc:picChg>
      </pc:sldChg>
      <pc:sldChg chg="addSp delSp modSp mod modTransition modAnim">
        <pc:chgData name="Leonie Smith" userId="fed1330f33f5650e" providerId="LiveId" clId="{980F9DDD-0953-4F56-BF28-E757190241EF}" dt="2023-08-28T06:15:12.606" v="156"/>
        <pc:sldMkLst>
          <pc:docMk/>
          <pc:sldMk cId="3327585472" sldId="297"/>
        </pc:sldMkLst>
        <pc:picChg chg="add del mod">
          <ac:chgData name="Leonie Smith" userId="fed1330f33f5650e" providerId="LiveId" clId="{980F9DDD-0953-4F56-BF28-E757190241EF}" dt="2023-08-28T06:13:30.209" v="140"/>
          <ac:picMkLst>
            <pc:docMk/>
            <pc:sldMk cId="3327585472" sldId="297"/>
            <ac:picMk id="7" creationId="{8D9CE3AF-7E9C-C8E1-B978-A07D8721923E}"/>
          </ac:picMkLst>
        </pc:picChg>
        <pc:picChg chg="add del mod">
          <ac:chgData name="Leonie Smith" userId="fed1330f33f5650e" providerId="LiveId" clId="{980F9DDD-0953-4F56-BF28-E757190241EF}" dt="2023-08-28T06:13:40.276" v="141"/>
          <ac:picMkLst>
            <pc:docMk/>
            <pc:sldMk cId="3327585472" sldId="297"/>
            <ac:picMk id="10" creationId="{C9975889-F7A1-4DF1-D31A-996F2F31DBD7}"/>
          </ac:picMkLst>
        </pc:picChg>
        <pc:picChg chg="add del mod">
          <ac:chgData name="Leonie Smith" userId="fed1330f33f5650e" providerId="LiveId" clId="{980F9DDD-0953-4F56-BF28-E757190241EF}" dt="2023-08-28T06:13:55.022" v="143"/>
          <ac:picMkLst>
            <pc:docMk/>
            <pc:sldMk cId="3327585472" sldId="297"/>
            <ac:picMk id="11" creationId="{F168A7BB-12DA-16FB-0A10-165E27444A9C}"/>
          </ac:picMkLst>
        </pc:picChg>
        <pc:picChg chg="add del mod ord">
          <ac:chgData name="Leonie Smith" userId="fed1330f33f5650e" providerId="LiveId" clId="{980F9DDD-0953-4F56-BF28-E757190241EF}" dt="2023-08-28T06:14:01.667" v="144"/>
          <ac:picMkLst>
            <pc:docMk/>
            <pc:sldMk cId="3327585472" sldId="297"/>
            <ac:picMk id="14" creationId="{F70C2E0C-2013-FA1C-7A6C-A312EEC3367F}"/>
          </ac:picMkLst>
        </pc:picChg>
        <pc:picChg chg="add del mod">
          <ac:chgData name="Leonie Smith" userId="fed1330f33f5650e" providerId="LiveId" clId="{980F9DDD-0953-4F56-BF28-E757190241EF}" dt="2023-08-28T06:14:06.143" v="146"/>
          <ac:picMkLst>
            <pc:docMk/>
            <pc:sldMk cId="3327585472" sldId="297"/>
            <ac:picMk id="15" creationId="{73542D9D-2CFD-3588-0A46-12DBED2FF3C9}"/>
          </ac:picMkLst>
        </pc:picChg>
        <pc:picChg chg="add del mod ord">
          <ac:chgData name="Leonie Smith" userId="fed1330f33f5650e" providerId="LiveId" clId="{980F9DDD-0953-4F56-BF28-E757190241EF}" dt="2023-08-28T06:14:12.860" v="147"/>
          <ac:picMkLst>
            <pc:docMk/>
            <pc:sldMk cId="3327585472" sldId="297"/>
            <ac:picMk id="18" creationId="{8542C5E8-F2EA-F55C-A9F7-9A37C38D4289}"/>
          </ac:picMkLst>
        </pc:picChg>
        <pc:picChg chg="add del mod">
          <ac:chgData name="Leonie Smith" userId="fed1330f33f5650e" providerId="LiveId" clId="{980F9DDD-0953-4F56-BF28-E757190241EF}" dt="2023-08-28T06:14:18.330" v="149"/>
          <ac:picMkLst>
            <pc:docMk/>
            <pc:sldMk cId="3327585472" sldId="297"/>
            <ac:picMk id="19" creationId="{BCA30CBB-C047-D596-F4E2-9B4A2F458BAF}"/>
          </ac:picMkLst>
        </pc:picChg>
        <pc:picChg chg="add del mod ord">
          <ac:chgData name="Leonie Smith" userId="fed1330f33f5650e" providerId="LiveId" clId="{980F9DDD-0953-4F56-BF28-E757190241EF}" dt="2023-08-28T06:14:33.818" v="150"/>
          <ac:picMkLst>
            <pc:docMk/>
            <pc:sldMk cId="3327585472" sldId="297"/>
            <ac:picMk id="22" creationId="{40C2EDC5-EE4B-1141-EBF1-EBEE4C403497}"/>
          </ac:picMkLst>
        </pc:picChg>
        <pc:picChg chg="add del mod">
          <ac:chgData name="Leonie Smith" userId="fed1330f33f5650e" providerId="LiveId" clId="{980F9DDD-0953-4F56-BF28-E757190241EF}" dt="2023-08-28T06:14:37.062" v="152"/>
          <ac:picMkLst>
            <pc:docMk/>
            <pc:sldMk cId="3327585472" sldId="297"/>
            <ac:picMk id="23" creationId="{A7497862-F632-DB14-9082-03A6016AF4FB}"/>
          </ac:picMkLst>
        </pc:picChg>
        <pc:picChg chg="add del mod ord">
          <ac:chgData name="Leonie Smith" userId="fed1330f33f5650e" providerId="LiveId" clId="{980F9DDD-0953-4F56-BF28-E757190241EF}" dt="2023-08-28T06:14:51.744" v="153"/>
          <ac:picMkLst>
            <pc:docMk/>
            <pc:sldMk cId="3327585472" sldId="297"/>
            <ac:picMk id="26" creationId="{5D93B21E-44F9-CB1D-2301-0B2F88B614C3}"/>
          </ac:picMkLst>
        </pc:picChg>
        <pc:picChg chg="add del mod">
          <ac:chgData name="Leonie Smith" userId="fed1330f33f5650e" providerId="LiveId" clId="{980F9DDD-0953-4F56-BF28-E757190241EF}" dt="2023-08-28T06:14:59.305" v="155"/>
          <ac:picMkLst>
            <pc:docMk/>
            <pc:sldMk cId="3327585472" sldId="297"/>
            <ac:picMk id="27" creationId="{77E2E06D-FF7E-3EB3-5AC5-F391CEDC7288}"/>
          </ac:picMkLst>
        </pc:picChg>
        <pc:picChg chg="add del mod ord">
          <ac:chgData name="Leonie Smith" userId="fed1330f33f5650e" providerId="LiveId" clId="{980F9DDD-0953-4F56-BF28-E757190241EF}" dt="2023-08-28T06:15:12.606" v="156"/>
          <ac:picMkLst>
            <pc:docMk/>
            <pc:sldMk cId="3327585472" sldId="297"/>
            <ac:picMk id="31" creationId="{7991B5B4-E389-A073-2DF4-C508C18170E6}"/>
          </ac:picMkLst>
        </pc:picChg>
        <pc:picChg chg="add mod">
          <ac:chgData name="Leonie Smith" userId="fed1330f33f5650e" providerId="LiveId" clId="{980F9DDD-0953-4F56-BF28-E757190241EF}" dt="2023-08-28T06:15:12.606" v="156"/>
          <ac:picMkLst>
            <pc:docMk/>
            <pc:sldMk cId="3327585472" sldId="297"/>
            <ac:picMk id="32" creationId="{E8EA486D-3D7A-0EA0-06FB-5A5013BD6882}"/>
          </ac:picMkLst>
        </pc:picChg>
      </pc:sldChg>
      <pc:sldChg chg="addSp delSp modSp mod modTransition modAnim">
        <pc:chgData name="Leonie Smith" userId="fed1330f33f5650e" providerId="LiveId" clId="{980F9DDD-0953-4F56-BF28-E757190241EF}" dt="2023-08-28T06:18:02.333" v="175"/>
        <pc:sldMkLst>
          <pc:docMk/>
          <pc:sldMk cId="2069662874" sldId="298"/>
        </pc:sldMkLst>
        <pc:picChg chg="add del mod">
          <ac:chgData name="Leonie Smith" userId="fed1330f33f5650e" providerId="LiveId" clId="{980F9DDD-0953-4F56-BF28-E757190241EF}" dt="2023-08-28T06:15:49.772" v="159"/>
          <ac:picMkLst>
            <pc:docMk/>
            <pc:sldMk cId="2069662874" sldId="298"/>
            <ac:picMk id="6" creationId="{B3EE5C6B-B400-3CDB-8797-01A4F7181F57}"/>
          </ac:picMkLst>
        </pc:picChg>
        <pc:picChg chg="add del mod">
          <ac:chgData name="Leonie Smith" userId="fed1330f33f5650e" providerId="LiveId" clId="{980F9DDD-0953-4F56-BF28-E757190241EF}" dt="2023-08-28T06:15:57.245" v="160"/>
          <ac:picMkLst>
            <pc:docMk/>
            <pc:sldMk cId="2069662874" sldId="298"/>
            <ac:picMk id="9" creationId="{E7A25D3D-1D31-2EF3-90AC-01DC29B0BCAC}"/>
          </ac:picMkLst>
        </pc:picChg>
        <pc:picChg chg="add del mod">
          <ac:chgData name="Leonie Smith" userId="fed1330f33f5650e" providerId="LiveId" clId="{980F9DDD-0953-4F56-BF28-E757190241EF}" dt="2023-08-28T06:16:06.156" v="162"/>
          <ac:picMkLst>
            <pc:docMk/>
            <pc:sldMk cId="2069662874" sldId="298"/>
            <ac:picMk id="10" creationId="{E874A588-F65B-3468-A5AA-45E5BE552E44}"/>
          </ac:picMkLst>
        </pc:picChg>
        <pc:picChg chg="add del mod ord">
          <ac:chgData name="Leonie Smith" userId="fed1330f33f5650e" providerId="LiveId" clId="{980F9DDD-0953-4F56-BF28-E757190241EF}" dt="2023-08-28T06:16:23.325" v="163"/>
          <ac:picMkLst>
            <pc:docMk/>
            <pc:sldMk cId="2069662874" sldId="298"/>
            <ac:picMk id="13" creationId="{9AAAC3B8-A1D3-33C9-90C6-7C3062E6FB76}"/>
          </ac:picMkLst>
        </pc:picChg>
        <pc:picChg chg="add del mod">
          <ac:chgData name="Leonie Smith" userId="fed1330f33f5650e" providerId="LiveId" clId="{980F9DDD-0953-4F56-BF28-E757190241EF}" dt="2023-08-28T06:16:35.998" v="165"/>
          <ac:picMkLst>
            <pc:docMk/>
            <pc:sldMk cId="2069662874" sldId="298"/>
            <ac:picMk id="14" creationId="{B1D14ED7-261B-EC8B-6163-E1F93625EB59}"/>
          </ac:picMkLst>
        </pc:picChg>
        <pc:picChg chg="add del mod ord">
          <ac:chgData name="Leonie Smith" userId="fed1330f33f5650e" providerId="LiveId" clId="{980F9DDD-0953-4F56-BF28-E757190241EF}" dt="2023-08-28T06:16:47.388" v="166"/>
          <ac:picMkLst>
            <pc:docMk/>
            <pc:sldMk cId="2069662874" sldId="298"/>
            <ac:picMk id="18" creationId="{29E0AEBA-7733-BB2E-8323-31AF4E7D30C3}"/>
          </ac:picMkLst>
        </pc:picChg>
        <pc:picChg chg="add del mod">
          <ac:chgData name="Leonie Smith" userId="fed1330f33f5650e" providerId="LiveId" clId="{980F9DDD-0953-4F56-BF28-E757190241EF}" dt="2023-08-28T06:16:49.211" v="168"/>
          <ac:picMkLst>
            <pc:docMk/>
            <pc:sldMk cId="2069662874" sldId="298"/>
            <ac:picMk id="19" creationId="{B26917B4-5DE5-BB41-60D7-39779FC82605}"/>
          </ac:picMkLst>
        </pc:picChg>
        <pc:picChg chg="add del mod ord">
          <ac:chgData name="Leonie Smith" userId="fed1330f33f5650e" providerId="LiveId" clId="{980F9DDD-0953-4F56-BF28-E757190241EF}" dt="2023-08-28T06:16:56.008" v="169"/>
          <ac:picMkLst>
            <pc:docMk/>
            <pc:sldMk cId="2069662874" sldId="298"/>
            <ac:picMk id="22" creationId="{4D9D679F-F0A7-A941-C5C4-8FE350E1F1AC}"/>
          </ac:picMkLst>
        </pc:picChg>
        <pc:picChg chg="add del mod">
          <ac:chgData name="Leonie Smith" userId="fed1330f33f5650e" providerId="LiveId" clId="{980F9DDD-0953-4F56-BF28-E757190241EF}" dt="2023-08-28T06:16:57.763" v="171"/>
          <ac:picMkLst>
            <pc:docMk/>
            <pc:sldMk cId="2069662874" sldId="298"/>
            <ac:picMk id="23" creationId="{162BFA7F-A0E4-7EB7-36C6-00BD841D1C0A}"/>
          </ac:picMkLst>
        </pc:picChg>
        <pc:picChg chg="add del mod ord">
          <ac:chgData name="Leonie Smith" userId="fed1330f33f5650e" providerId="LiveId" clId="{980F9DDD-0953-4F56-BF28-E757190241EF}" dt="2023-08-28T06:17:16.298" v="172"/>
          <ac:picMkLst>
            <pc:docMk/>
            <pc:sldMk cId="2069662874" sldId="298"/>
            <ac:picMk id="26" creationId="{E0C497A5-5045-A2CF-DD1B-10F60AEBF65A}"/>
          </ac:picMkLst>
        </pc:picChg>
        <pc:picChg chg="add del mod">
          <ac:chgData name="Leonie Smith" userId="fed1330f33f5650e" providerId="LiveId" clId="{980F9DDD-0953-4F56-BF28-E757190241EF}" dt="2023-08-28T06:17:44.159" v="174"/>
          <ac:picMkLst>
            <pc:docMk/>
            <pc:sldMk cId="2069662874" sldId="298"/>
            <ac:picMk id="27" creationId="{840D166F-93C1-ABDE-377A-995811E72959}"/>
          </ac:picMkLst>
        </pc:picChg>
        <pc:picChg chg="add del mod ord">
          <ac:chgData name="Leonie Smith" userId="fed1330f33f5650e" providerId="LiveId" clId="{980F9DDD-0953-4F56-BF28-E757190241EF}" dt="2023-08-28T06:18:02.333" v="175"/>
          <ac:picMkLst>
            <pc:docMk/>
            <pc:sldMk cId="2069662874" sldId="298"/>
            <ac:picMk id="33" creationId="{1839D925-F127-4993-81DB-3CFDBA38B2DB}"/>
          </ac:picMkLst>
        </pc:picChg>
        <pc:picChg chg="add mod">
          <ac:chgData name="Leonie Smith" userId="fed1330f33f5650e" providerId="LiveId" clId="{980F9DDD-0953-4F56-BF28-E757190241EF}" dt="2023-08-28T06:18:02.333" v="175"/>
          <ac:picMkLst>
            <pc:docMk/>
            <pc:sldMk cId="2069662874" sldId="298"/>
            <ac:picMk id="34" creationId="{B87B2906-DF0A-3336-7704-F050A05D8B60}"/>
          </ac:picMkLst>
        </pc:picChg>
      </pc:sldChg>
      <pc:sldChg chg="addSp delSp modSp mod modTransition modAnim">
        <pc:chgData name="Leonie Smith" userId="fed1330f33f5650e" providerId="LiveId" clId="{980F9DDD-0953-4F56-BF28-E757190241EF}" dt="2023-08-28T05:53:49.721" v="56"/>
        <pc:sldMkLst>
          <pc:docMk/>
          <pc:sldMk cId="3807423840" sldId="299"/>
        </pc:sldMkLst>
        <pc:picChg chg="add del mod">
          <ac:chgData name="Leonie Smith" userId="fed1330f33f5650e" providerId="LiveId" clId="{980F9DDD-0953-4F56-BF28-E757190241EF}" dt="2023-08-28T05:49:50.754" v="31"/>
          <ac:picMkLst>
            <pc:docMk/>
            <pc:sldMk cId="3807423840" sldId="299"/>
            <ac:picMk id="7" creationId="{60B95503-A4CD-FDBC-AB28-4922BCAF8099}"/>
          </ac:picMkLst>
        </pc:picChg>
        <pc:picChg chg="add del mod">
          <ac:chgData name="Leonie Smith" userId="fed1330f33f5650e" providerId="LiveId" clId="{980F9DDD-0953-4F56-BF28-E757190241EF}" dt="2023-08-28T05:50:07.411" v="32"/>
          <ac:picMkLst>
            <pc:docMk/>
            <pc:sldMk cId="3807423840" sldId="299"/>
            <ac:picMk id="10" creationId="{1A08EAB1-948C-B9AB-6C9A-51B06FD95D74}"/>
          </ac:picMkLst>
        </pc:picChg>
        <pc:picChg chg="add del mod">
          <ac:chgData name="Leonie Smith" userId="fed1330f33f5650e" providerId="LiveId" clId="{980F9DDD-0953-4F56-BF28-E757190241EF}" dt="2023-08-28T05:50:22.894" v="34"/>
          <ac:picMkLst>
            <pc:docMk/>
            <pc:sldMk cId="3807423840" sldId="299"/>
            <ac:picMk id="11" creationId="{97000BAA-0533-8C48-391F-6A05C3E39CAB}"/>
          </ac:picMkLst>
        </pc:picChg>
        <pc:picChg chg="add del mod ord">
          <ac:chgData name="Leonie Smith" userId="fed1330f33f5650e" providerId="LiveId" clId="{980F9DDD-0953-4F56-BF28-E757190241EF}" dt="2023-08-28T05:50:38.845" v="35"/>
          <ac:picMkLst>
            <pc:docMk/>
            <pc:sldMk cId="3807423840" sldId="299"/>
            <ac:picMk id="15" creationId="{50484F4F-41AA-DB32-0D63-B8679195C6BF}"/>
          </ac:picMkLst>
        </pc:picChg>
        <pc:picChg chg="add del mod">
          <ac:chgData name="Leonie Smith" userId="fed1330f33f5650e" providerId="LiveId" clId="{980F9DDD-0953-4F56-BF28-E757190241EF}" dt="2023-08-28T05:51:04.172" v="37"/>
          <ac:picMkLst>
            <pc:docMk/>
            <pc:sldMk cId="3807423840" sldId="299"/>
            <ac:picMk id="16" creationId="{F2A6432D-6274-C61B-BDCA-F9E69B06E97B}"/>
          </ac:picMkLst>
        </pc:picChg>
        <pc:picChg chg="add del mod ord">
          <ac:chgData name="Leonie Smith" userId="fed1330f33f5650e" providerId="LiveId" clId="{980F9DDD-0953-4F56-BF28-E757190241EF}" dt="2023-08-28T05:51:15.993" v="38"/>
          <ac:picMkLst>
            <pc:docMk/>
            <pc:sldMk cId="3807423840" sldId="299"/>
            <ac:picMk id="19" creationId="{E81B2A37-F17C-463D-1D77-84B92A7C960B}"/>
          </ac:picMkLst>
        </pc:picChg>
        <pc:picChg chg="add del mod">
          <ac:chgData name="Leonie Smith" userId="fed1330f33f5650e" providerId="LiveId" clId="{980F9DDD-0953-4F56-BF28-E757190241EF}" dt="2023-08-28T05:51:17.509" v="40"/>
          <ac:picMkLst>
            <pc:docMk/>
            <pc:sldMk cId="3807423840" sldId="299"/>
            <ac:picMk id="20" creationId="{D6FC2331-7C7A-8F22-6B3D-73FA18FD55F2}"/>
          </ac:picMkLst>
        </pc:picChg>
        <pc:picChg chg="add del mod ord">
          <ac:chgData name="Leonie Smith" userId="fed1330f33f5650e" providerId="LiveId" clId="{980F9DDD-0953-4F56-BF28-E757190241EF}" dt="2023-08-28T05:51:25.716" v="41"/>
          <ac:picMkLst>
            <pc:docMk/>
            <pc:sldMk cId="3807423840" sldId="299"/>
            <ac:picMk id="22" creationId="{B09C0AAD-F669-037F-2A1D-1B6CEDD0E0C5}"/>
          </ac:picMkLst>
        </pc:picChg>
        <pc:picChg chg="add del mod">
          <ac:chgData name="Leonie Smith" userId="fed1330f33f5650e" providerId="LiveId" clId="{980F9DDD-0953-4F56-BF28-E757190241EF}" dt="2023-08-28T05:51:27.056" v="43"/>
          <ac:picMkLst>
            <pc:docMk/>
            <pc:sldMk cId="3807423840" sldId="299"/>
            <ac:picMk id="23" creationId="{17C54D6C-3A3E-9E7E-1817-C8D53EDB631F}"/>
          </ac:picMkLst>
        </pc:picChg>
        <pc:picChg chg="add del mod ord">
          <ac:chgData name="Leonie Smith" userId="fed1330f33f5650e" providerId="LiveId" clId="{980F9DDD-0953-4F56-BF28-E757190241EF}" dt="2023-08-28T05:51:45.012" v="44"/>
          <ac:picMkLst>
            <pc:docMk/>
            <pc:sldMk cId="3807423840" sldId="299"/>
            <ac:picMk id="26" creationId="{E9504EAB-BEFF-A2C2-D8C9-1418F656AE31}"/>
          </ac:picMkLst>
        </pc:picChg>
        <pc:picChg chg="add del mod">
          <ac:chgData name="Leonie Smith" userId="fed1330f33f5650e" providerId="LiveId" clId="{980F9DDD-0953-4F56-BF28-E757190241EF}" dt="2023-08-28T05:52:07.791" v="46"/>
          <ac:picMkLst>
            <pc:docMk/>
            <pc:sldMk cId="3807423840" sldId="299"/>
            <ac:picMk id="27" creationId="{F1190CAF-D2CF-95F2-70D9-99ED8D7AF527}"/>
          </ac:picMkLst>
        </pc:picChg>
        <pc:picChg chg="add del mod ord">
          <ac:chgData name="Leonie Smith" userId="fed1330f33f5650e" providerId="LiveId" clId="{980F9DDD-0953-4F56-BF28-E757190241EF}" dt="2023-08-28T05:52:27.541" v="47"/>
          <ac:picMkLst>
            <pc:docMk/>
            <pc:sldMk cId="3807423840" sldId="299"/>
            <ac:picMk id="32" creationId="{943BEE7F-9B1C-C1DD-0E7C-297E446E7D2C}"/>
          </ac:picMkLst>
        </pc:picChg>
        <pc:picChg chg="add del mod">
          <ac:chgData name="Leonie Smith" userId="fed1330f33f5650e" providerId="LiveId" clId="{980F9DDD-0953-4F56-BF28-E757190241EF}" dt="2023-08-28T05:52:44.820" v="49"/>
          <ac:picMkLst>
            <pc:docMk/>
            <pc:sldMk cId="3807423840" sldId="299"/>
            <ac:picMk id="33" creationId="{21CF87C4-2EAB-2CA4-8AE3-4CBFDBFDBB38}"/>
          </ac:picMkLst>
        </pc:picChg>
        <pc:picChg chg="add del mod ord">
          <ac:chgData name="Leonie Smith" userId="fed1330f33f5650e" providerId="LiveId" clId="{980F9DDD-0953-4F56-BF28-E757190241EF}" dt="2023-08-28T05:53:03.875" v="50"/>
          <ac:picMkLst>
            <pc:docMk/>
            <pc:sldMk cId="3807423840" sldId="299"/>
            <ac:picMk id="37" creationId="{71B6577D-2CB9-236D-73D0-B7667C34AE5A}"/>
          </ac:picMkLst>
        </pc:picChg>
        <pc:picChg chg="add del mod">
          <ac:chgData name="Leonie Smith" userId="fed1330f33f5650e" providerId="LiveId" clId="{980F9DDD-0953-4F56-BF28-E757190241EF}" dt="2023-08-28T05:53:12.742" v="52"/>
          <ac:picMkLst>
            <pc:docMk/>
            <pc:sldMk cId="3807423840" sldId="299"/>
            <ac:picMk id="38" creationId="{FDE3EBB7-C6A8-FDB0-48DA-57CD383EB47E}"/>
          </ac:picMkLst>
        </pc:picChg>
        <pc:picChg chg="add del mod ord">
          <ac:chgData name="Leonie Smith" userId="fed1330f33f5650e" providerId="LiveId" clId="{980F9DDD-0953-4F56-BF28-E757190241EF}" dt="2023-08-28T05:53:26.854" v="53"/>
          <ac:picMkLst>
            <pc:docMk/>
            <pc:sldMk cId="3807423840" sldId="299"/>
            <ac:picMk id="42" creationId="{B3544F8A-94BE-C1D1-1F71-263F746E7D95}"/>
          </ac:picMkLst>
        </pc:picChg>
        <pc:picChg chg="add del mod">
          <ac:chgData name="Leonie Smith" userId="fed1330f33f5650e" providerId="LiveId" clId="{980F9DDD-0953-4F56-BF28-E757190241EF}" dt="2023-08-28T05:53:28.182" v="55"/>
          <ac:picMkLst>
            <pc:docMk/>
            <pc:sldMk cId="3807423840" sldId="299"/>
            <ac:picMk id="43" creationId="{B73A7450-8A9D-F1C6-992E-1AFCA7746FAC}"/>
          </ac:picMkLst>
        </pc:picChg>
        <pc:picChg chg="add del mod ord">
          <ac:chgData name="Leonie Smith" userId="fed1330f33f5650e" providerId="LiveId" clId="{980F9DDD-0953-4F56-BF28-E757190241EF}" dt="2023-08-28T05:53:49.721" v="56"/>
          <ac:picMkLst>
            <pc:docMk/>
            <pc:sldMk cId="3807423840" sldId="299"/>
            <ac:picMk id="46" creationId="{A6E69AB6-E86D-3C79-A97D-27EB8BDB4070}"/>
          </ac:picMkLst>
        </pc:picChg>
        <pc:picChg chg="add mod">
          <ac:chgData name="Leonie Smith" userId="fed1330f33f5650e" providerId="LiveId" clId="{980F9DDD-0953-4F56-BF28-E757190241EF}" dt="2023-08-28T05:53:49.721" v="56"/>
          <ac:picMkLst>
            <pc:docMk/>
            <pc:sldMk cId="3807423840" sldId="299"/>
            <ac:picMk id="47" creationId="{5F96E226-AC4B-744C-D24A-72AA2FAE6662}"/>
          </ac:picMkLst>
        </pc:picChg>
      </pc:sldChg>
      <pc:sldChg chg="addSp modSp">
        <pc:chgData name="Leonie Smith" userId="fed1330f33f5650e" providerId="LiveId" clId="{980F9DDD-0953-4F56-BF28-E757190241EF}" dt="2023-08-28T05:54:34.752" v="57"/>
        <pc:sldMkLst>
          <pc:docMk/>
          <pc:sldMk cId="3083548194" sldId="303"/>
        </pc:sldMkLst>
        <pc:picChg chg="add mod">
          <ac:chgData name="Leonie Smith" userId="fed1330f33f5650e" providerId="LiveId" clId="{980F9DDD-0953-4F56-BF28-E757190241EF}" dt="2023-08-28T05:54:34.752" v="57"/>
          <ac:picMkLst>
            <pc:docMk/>
            <pc:sldMk cId="3083548194" sldId="303"/>
            <ac:picMk id="7" creationId="{9EC33792-7A05-BA6A-A838-F4A299341566}"/>
          </ac:picMkLst>
        </pc:picChg>
      </pc:sldChg>
      <pc:sldChg chg="addSp delSp modSp mod modTransition modAnim">
        <pc:chgData name="Leonie Smith" userId="fed1330f33f5650e" providerId="LiveId" clId="{980F9DDD-0953-4F56-BF28-E757190241EF}" dt="2023-08-28T06:00:26.489" v="91"/>
        <pc:sldMkLst>
          <pc:docMk/>
          <pc:sldMk cId="4156979830" sldId="304"/>
        </pc:sldMkLst>
        <pc:picChg chg="add del mod">
          <ac:chgData name="Leonie Smith" userId="fed1330f33f5650e" providerId="LiveId" clId="{980F9DDD-0953-4F56-BF28-E757190241EF}" dt="2023-08-28T05:55:15.141" v="60"/>
          <ac:picMkLst>
            <pc:docMk/>
            <pc:sldMk cId="4156979830" sldId="304"/>
            <ac:picMk id="6" creationId="{9C5EF12E-B72C-F6AC-B81D-28DEDEC10852}"/>
          </ac:picMkLst>
        </pc:picChg>
        <pc:picChg chg="add del mod">
          <ac:chgData name="Leonie Smith" userId="fed1330f33f5650e" providerId="LiveId" clId="{980F9DDD-0953-4F56-BF28-E757190241EF}" dt="2023-08-28T05:55:20.648" v="61"/>
          <ac:picMkLst>
            <pc:docMk/>
            <pc:sldMk cId="4156979830" sldId="304"/>
            <ac:picMk id="9" creationId="{C3E52265-02B6-0220-2B57-AEFBC2D03CD7}"/>
          </ac:picMkLst>
        </pc:picChg>
        <pc:picChg chg="add del mod">
          <ac:chgData name="Leonie Smith" userId="fed1330f33f5650e" providerId="LiveId" clId="{980F9DDD-0953-4F56-BF28-E757190241EF}" dt="2023-08-28T05:55:22.058" v="63"/>
          <ac:picMkLst>
            <pc:docMk/>
            <pc:sldMk cId="4156979830" sldId="304"/>
            <ac:picMk id="10" creationId="{B4911E66-03D6-ABD1-F8B2-D3108126AFCD}"/>
          </ac:picMkLst>
        </pc:picChg>
        <pc:picChg chg="add del mod ord">
          <ac:chgData name="Leonie Smith" userId="fed1330f33f5650e" providerId="LiveId" clId="{980F9DDD-0953-4F56-BF28-E757190241EF}" dt="2023-08-28T05:55:38.750" v="64"/>
          <ac:picMkLst>
            <pc:docMk/>
            <pc:sldMk cId="4156979830" sldId="304"/>
            <ac:picMk id="13" creationId="{8D642B3F-E007-40DA-D6FA-C1FF99D71C8C}"/>
          </ac:picMkLst>
        </pc:picChg>
        <pc:picChg chg="add del mod">
          <ac:chgData name="Leonie Smith" userId="fed1330f33f5650e" providerId="LiveId" clId="{980F9DDD-0953-4F56-BF28-E757190241EF}" dt="2023-08-28T05:55:49.185" v="66"/>
          <ac:picMkLst>
            <pc:docMk/>
            <pc:sldMk cId="4156979830" sldId="304"/>
            <ac:picMk id="14" creationId="{42D60844-F382-89D9-4F54-4ED7B53F6A9C}"/>
          </ac:picMkLst>
        </pc:picChg>
        <pc:picChg chg="add del mod ord">
          <ac:chgData name="Leonie Smith" userId="fed1330f33f5650e" providerId="LiveId" clId="{980F9DDD-0953-4F56-BF28-E757190241EF}" dt="2023-08-28T05:56:06.246" v="67"/>
          <ac:picMkLst>
            <pc:docMk/>
            <pc:sldMk cId="4156979830" sldId="304"/>
            <ac:picMk id="18" creationId="{1190DD34-F0D3-D8DC-0BED-77D0827DDD3F}"/>
          </ac:picMkLst>
        </pc:picChg>
        <pc:picChg chg="add del mod">
          <ac:chgData name="Leonie Smith" userId="fed1330f33f5650e" providerId="LiveId" clId="{980F9DDD-0953-4F56-BF28-E757190241EF}" dt="2023-08-28T05:56:36.973" v="69"/>
          <ac:picMkLst>
            <pc:docMk/>
            <pc:sldMk cId="4156979830" sldId="304"/>
            <ac:picMk id="19" creationId="{4F0B6F82-6B24-FC07-E86A-E7F969643269}"/>
          </ac:picMkLst>
        </pc:picChg>
        <pc:picChg chg="add del mod ord">
          <ac:chgData name="Leonie Smith" userId="fed1330f33f5650e" providerId="LiveId" clId="{980F9DDD-0953-4F56-BF28-E757190241EF}" dt="2023-08-28T05:56:54.413" v="70"/>
          <ac:picMkLst>
            <pc:docMk/>
            <pc:sldMk cId="4156979830" sldId="304"/>
            <ac:picMk id="25" creationId="{80E7F1A3-A833-B9C6-8BA7-7C0426F54DAC}"/>
          </ac:picMkLst>
        </pc:picChg>
        <pc:picChg chg="add del mod">
          <ac:chgData name="Leonie Smith" userId="fed1330f33f5650e" providerId="LiveId" clId="{980F9DDD-0953-4F56-BF28-E757190241EF}" dt="2023-08-28T05:57:00.857" v="72"/>
          <ac:picMkLst>
            <pc:docMk/>
            <pc:sldMk cId="4156979830" sldId="304"/>
            <ac:picMk id="26" creationId="{AD3959D1-A8CC-077E-63BA-85A7CEF5E0A8}"/>
          </ac:picMkLst>
        </pc:picChg>
        <pc:picChg chg="add del mod ord">
          <ac:chgData name="Leonie Smith" userId="fed1330f33f5650e" providerId="LiveId" clId="{980F9DDD-0953-4F56-BF28-E757190241EF}" dt="2023-08-28T05:57:18.437" v="73"/>
          <ac:picMkLst>
            <pc:docMk/>
            <pc:sldMk cId="4156979830" sldId="304"/>
            <ac:picMk id="30" creationId="{10D5CDEC-3AA6-BFAF-0448-6E844949E976}"/>
          </ac:picMkLst>
        </pc:picChg>
        <pc:picChg chg="add del mod">
          <ac:chgData name="Leonie Smith" userId="fed1330f33f5650e" providerId="LiveId" clId="{980F9DDD-0953-4F56-BF28-E757190241EF}" dt="2023-08-28T05:57:29.758" v="75"/>
          <ac:picMkLst>
            <pc:docMk/>
            <pc:sldMk cId="4156979830" sldId="304"/>
            <ac:picMk id="31" creationId="{F917D836-EED0-14FB-2CA3-ACC7D80D2297}"/>
          </ac:picMkLst>
        </pc:picChg>
        <pc:picChg chg="add del mod ord">
          <ac:chgData name="Leonie Smith" userId="fed1330f33f5650e" providerId="LiveId" clId="{980F9DDD-0953-4F56-BF28-E757190241EF}" dt="2023-08-28T05:57:47.504" v="76"/>
          <ac:picMkLst>
            <pc:docMk/>
            <pc:sldMk cId="4156979830" sldId="304"/>
            <ac:picMk id="35" creationId="{F4EC3CC3-261A-5768-7150-C8A47DA96CD6}"/>
          </ac:picMkLst>
        </pc:picChg>
        <pc:picChg chg="add del mod">
          <ac:chgData name="Leonie Smith" userId="fed1330f33f5650e" providerId="LiveId" clId="{980F9DDD-0953-4F56-BF28-E757190241EF}" dt="2023-08-28T05:58:03.589" v="78"/>
          <ac:picMkLst>
            <pc:docMk/>
            <pc:sldMk cId="4156979830" sldId="304"/>
            <ac:picMk id="36" creationId="{B3700F84-0F39-379A-47EE-3077A0C5ED19}"/>
          </ac:picMkLst>
        </pc:picChg>
        <pc:picChg chg="add del mod ord">
          <ac:chgData name="Leonie Smith" userId="fed1330f33f5650e" providerId="LiveId" clId="{980F9DDD-0953-4F56-BF28-E757190241EF}" dt="2023-08-28T05:58:21.254" v="79"/>
          <ac:picMkLst>
            <pc:docMk/>
            <pc:sldMk cId="4156979830" sldId="304"/>
            <ac:picMk id="40" creationId="{834DC95B-29F5-AA97-83CC-60A72349F487}"/>
          </ac:picMkLst>
        </pc:picChg>
        <pc:picChg chg="add del mod">
          <ac:chgData name="Leonie Smith" userId="fed1330f33f5650e" providerId="LiveId" clId="{980F9DDD-0953-4F56-BF28-E757190241EF}" dt="2023-08-28T05:58:33.902" v="81"/>
          <ac:picMkLst>
            <pc:docMk/>
            <pc:sldMk cId="4156979830" sldId="304"/>
            <ac:picMk id="41" creationId="{DA484C9C-710F-4B63-2C92-9596A294342E}"/>
          </ac:picMkLst>
        </pc:picChg>
        <pc:picChg chg="add del mod ord">
          <ac:chgData name="Leonie Smith" userId="fed1330f33f5650e" providerId="LiveId" clId="{980F9DDD-0953-4F56-BF28-E757190241EF}" dt="2023-08-28T05:58:50.700" v="82"/>
          <ac:picMkLst>
            <pc:docMk/>
            <pc:sldMk cId="4156979830" sldId="304"/>
            <ac:picMk id="45" creationId="{9330F724-0311-BBD3-9EC8-1552DB065A55}"/>
          </ac:picMkLst>
        </pc:picChg>
        <pc:picChg chg="add del mod">
          <ac:chgData name="Leonie Smith" userId="fed1330f33f5650e" providerId="LiveId" clId="{980F9DDD-0953-4F56-BF28-E757190241EF}" dt="2023-08-28T05:59:07.137" v="84"/>
          <ac:picMkLst>
            <pc:docMk/>
            <pc:sldMk cId="4156979830" sldId="304"/>
            <ac:picMk id="46" creationId="{0543AA0F-FAFA-EC8B-822D-0E6B921FF202}"/>
          </ac:picMkLst>
        </pc:picChg>
        <pc:picChg chg="add del mod ord">
          <ac:chgData name="Leonie Smith" userId="fed1330f33f5650e" providerId="LiveId" clId="{980F9DDD-0953-4F56-BF28-E757190241EF}" dt="2023-08-28T05:59:24.338" v="85"/>
          <ac:picMkLst>
            <pc:docMk/>
            <pc:sldMk cId="4156979830" sldId="304"/>
            <ac:picMk id="50" creationId="{37483A4B-3448-BB34-A487-C14FC79B4FD6}"/>
          </ac:picMkLst>
        </pc:picChg>
        <pc:picChg chg="add del mod">
          <ac:chgData name="Leonie Smith" userId="fed1330f33f5650e" providerId="LiveId" clId="{980F9DDD-0953-4F56-BF28-E757190241EF}" dt="2023-08-28T05:59:36.149" v="87"/>
          <ac:picMkLst>
            <pc:docMk/>
            <pc:sldMk cId="4156979830" sldId="304"/>
            <ac:picMk id="51" creationId="{9898C4B6-FE45-C132-95F5-36F0E342860D}"/>
          </ac:picMkLst>
        </pc:picChg>
        <pc:picChg chg="add del mod ord">
          <ac:chgData name="Leonie Smith" userId="fed1330f33f5650e" providerId="LiveId" clId="{980F9DDD-0953-4F56-BF28-E757190241EF}" dt="2023-08-28T05:59:54.333" v="88"/>
          <ac:picMkLst>
            <pc:docMk/>
            <pc:sldMk cId="4156979830" sldId="304"/>
            <ac:picMk id="55" creationId="{8B8AFCB4-1B91-6189-9F4E-69A3CD8EBA09}"/>
          </ac:picMkLst>
        </pc:picChg>
        <pc:picChg chg="add del mod">
          <ac:chgData name="Leonie Smith" userId="fed1330f33f5650e" providerId="LiveId" clId="{980F9DDD-0953-4F56-BF28-E757190241EF}" dt="2023-08-28T06:00:08.503" v="90"/>
          <ac:picMkLst>
            <pc:docMk/>
            <pc:sldMk cId="4156979830" sldId="304"/>
            <ac:picMk id="56" creationId="{89CF9B8F-3223-B08F-6BD6-45477F530D98}"/>
          </ac:picMkLst>
        </pc:picChg>
        <pc:picChg chg="add del mod ord">
          <ac:chgData name="Leonie Smith" userId="fed1330f33f5650e" providerId="LiveId" clId="{980F9DDD-0953-4F56-BF28-E757190241EF}" dt="2023-08-28T06:00:26.489" v="91"/>
          <ac:picMkLst>
            <pc:docMk/>
            <pc:sldMk cId="4156979830" sldId="304"/>
            <ac:picMk id="60" creationId="{20A91536-3647-DA0D-08FF-8FD49171E262}"/>
          </ac:picMkLst>
        </pc:picChg>
        <pc:picChg chg="add mod">
          <ac:chgData name="Leonie Smith" userId="fed1330f33f5650e" providerId="LiveId" clId="{980F9DDD-0953-4F56-BF28-E757190241EF}" dt="2023-08-28T06:00:26.489" v="91"/>
          <ac:picMkLst>
            <pc:docMk/>
            <pc:sldMk cId="4156979830" sldId="304"/>
            <ac:picMk id="61" creationId="{6815B0A2-C6EA-29A0-0672-F0AA1258186E}"/>
          </ac:picMkLst>
        </pc:picChg>
      </pc:sldChg>
      <pc:sldChg chg="addSp delSp modSp mod modTransition modAnim">
        <pc:chgData name="Leonie Smith" userId="fed1330f33f5650e" providerId="LiveId" clId="{980F9DDD-0953-4F56-BF28-E757190241EF}" dt="2023-08-28T06:02:37.719" v="104"/>
        <pc:sldMkLst>
          <pc:docMk/>
          <pc:sldMk cId="286612964" sldId="307"/>
        </pc:sldMkLst>
        <pc:picChg chg="add del mod">
          <ac:chgData name="Leonie Smith" userId="fed1330f33f5650e" providerId="LiveId" clId="{980F9DDD-0953-4F56-BF28-E757190241EF}" dt="2023-08-28T06:01:03.875" v="94"/>
          <ac:picMkLst>
            <pc:docMk/>
            <pc:sldMk cId="286612964" sldId="307"/>
            <ac:picMk id="6" creationId="{09ED10C1-E9DF-104A-1749-CA8871FECDBE}"/>
          </ac:picMkLst>
        </pc:picChg>
        <pc:picChg chg="add del mod">
          <ac:chgData name="Leonie Smith" userId="fed1330f33f5650e" providerId="LiveId" clId="{980F9DDD-0953-4F56-BF28-E757190241EF}" dt="2023-08-28T06:01:15.772" v="95"/>
          <ac:picMkLst>
            <pc:docMk/>
            <pc:sldMk cId="286612964" sldId="307"/>
            <ac:picMk id="9" creationId="{ADA75D26-745C-6B4C-942A-336B1B103470}"/>
          </ac:picMkLst>
        </pc:picChg>
        <pc:picChg chg="add del mod">
          <ac:chgData name="Leonie Smith" userId="fed1330f33f5650e" providerId="LiveId" clId="{980F9DDD-0953-4F56-BF28-E757190241EF}" dt="2023-08-28T06:01:26.109" v="97"/>
          <ac:picMkLst>
            <pc:docMk/>
            <pc:sldMk cId="286612964" sldId="307"/>
            <ac:picMk id="10" creationId="{B969A086-33B3-BC89-F28F-5BC79A8AB8E2}"/>
          </ac:picMkLst>
        </pc:picChg>
        <pc:picChg chg="add del mod ord">
          <ac:chgData name="Leonie Smith" userId="fed1330f33f5650e" providerId="LiveId" clId="{980F9DDD-0953-4F56-BF28-E757190241EF}" dt="2023-08-28T06:01:36.185" v="98"/>
          <ac:picMkLst>
            <pc:docMk/>
            <pc:sldMk cId="286612964" sldId="307"/>
            <ac:picMk id="14" creationId="{9133AB13-4671-5FC5-C972-AD26A9BD8290}"/>
          </ac:picMkLst>
        </pc:picChg>
        <pc:picChg chg="add del mod">
          <ac:chgData name="Leonie Smith" userId="fed1330f33f5650e" providerId="LiveId" clId="{980F9DDD-0953-4F56-BF28-E757190241EF}" dt="2023-08-28T06:01:57.565" v="100"/>
          <ac:picMkLst>
            <pc:docMk/>
            <pc:sldMk cId="286612964" sldId="307"/>
            <ac:picMk id="15" creationId="{27816B26-25CC-D4C9-F239-6C370698E64D}"/>
          </ac:picMkLst>
        </pc:picChg>
        <pc:picChg chg="add del mod ord">
          <ac:chgData name="Leonie Smith" userId="fed1330f33f5650e" providerId="LiveId" clId="{980F9DDD-0953-4F56-BF28-E757190241EF}" dt="2023-08-28T06:02:11.525" v="101"/>
          <ac:picMkLst>
            <pc:docMk/>
            <pc:sldMk cId="286612964" sldId="307"/>
            <ac:picMk id="20" creationId="{16A7AEC2-FAD1-2A7E-CB75-90BDE32F11F9}"/>
          </ac:picMkLst>
        </pc:picChg>
        <pc:picChg chg="add del mod">
          <ac:chgData name="Leonie Smith" userId="fed1330f33f5650e" providerId="LiveId" clId="{980F9DDD-0953-4F56-BF28-E757190241EF}" dt="2023-08-28T06:02:25.628" v="103"/>
          <ac:picMkLst>
            <pc:docMk/>
            <pc:sldMk cId="286612964" sldId="307"/>
            <ac:picMk id="21" creationId="{8021AA53-6BE8-7BC9-BDF8-471301FFAC17}"/>
          </ac:picMkLst>
        </pc:picChg>
        <pc:picChg chg="add del mod ord">
          <ac:chgData name="Leonie Smith" userId="fed1330f33f5650e" providerId="LiveId" clId="{980F9DDD-0953-4F56-BF28-E757190241EF}" dt="2023-08-28T06:02:37.719" v="104"/>
          <ac:picMkLst>
            <pc:docMk/>
            <pc:sldMk cId="286612964" sldId="307"/>
            <ac:picMk id="25" creationId="{7BB811F2-29D4-0C64-3801-10B6AB188641}"/>
          </ac:picMkLst>
        </pc:picChg>
        <pc:picChg chg="add mod">
          <ac:chgData name="Leonie Smith" userId="fed1330f33f5650e" providerId="LiveId" clId="{980F9DDD-0953-4F56-BF28-E757190241EF}" dt="2023-08-28T06:02:37.719" v="104"/>
          <ac:picMkLst>
            <pc:docMk/>
            <pc:sldMk cId="286612964" sldId="307"/>
            <ac:picMk id="26" creationId="{EA633D91-2F79-79D3-02AF-CC95FC11EEE2}"/>
          </ac:picMkLst>
        </pc:picChg>
      </pc:sldChg>
      <pc:sldChg chg="addSp delSp modSp mod modTransition modAnim">
        <pc:chgData name="Leonie Smith" userId="fed1330f33f5650e" providerId="LiveId" clId="{980F9DDD-0953-4F56-BF28-E757190241EF}" dt="2023-08-28T06:22:19.381" v="203"/>
        <pc:sldMkLst>
          <pc:docMk/>
          <pc:sldMk cId="2568367910" sldId="308"/>
        </pc:sldMkLst>
        <pc:picChg chg="add del mod">
          <ac:chgData name="Leonie Smith" userId="fed1330f33f5650e" providerId="LiveId" clId="{980F9DDD-0953-4F56-BF28-E757190241EF}" dt="2023-08-28T06:18:54.434" v="178"/>
          <ac:picMkLst>
            <pc:docMk/>
            <pc:sldMk cId="2568367910" sldId="308"/>
            <ac:picMk id="6" creationId="{A0288D97-6BD2-8F64-209F-F7A17C034BA3}"/>
          </ac:picMkLst>
        </pc:picChg>
        <pc:picChg chg="add del mod">
          <ac:chgData name="Leonie Smith" userId="fed1330f33f5650e" providerId="LiveId" clId="{980F9DDD-0953-4F56-BF28-E757190241EF}" dt="2023-08-28T06:19:11.613" v="179"/>
          <ac:picMkLst>
            <pc:docMk/>
            <pc:sldMk cId="2568367910" sldId="308"/>
            <ac:picMk id="9" creationId="{C859D953-7F8E-05D6-6FD0-BA7B57984BA4}"/>
          </ac:picMkLst>
        </pc:picChg>
        <pc:picChg chg="add del mod">
          <ac:chgData name="Leonie Smith" userId="fed1330f33f5650e" providerId="LiveId" clId="{980F9DDD-0953-4F56-BF28-E757190241EF}" dt="2023-08-28T06:19:25.440" v="181"/>
          <ac:picMkLst>
            <pc:docMk/>
            <pc:sldMk cId="2568367910" sldId="308"/>
            <ac:picMk id="10" creationId="{70DB2D78-4DA2-FC24-8DFF-F5A8E503E24E}"/>
          </ac:picMkLst>
        </pc:picChg>
        <pc:picChg chg="add del mod ord">
          <ac:chgData name="Leonie Smith" userId="fed1330f33f5650e" providerId="LiveId" clId="{980F9DDD-0953-4F56-BF28-E757190241EF}" dt="2023-08-28T06:19:40.599" v="182"/>
          <ac:picMkLst>
            <pc:docMk/>
            <pc:sldMk cId="2568367910" sldId="308"/>
            <ac:picMk id="14" creationId="{4B93377F-BFAB-AE2E-F6AE-659F00F1E6C1}"/>
          </ac:picMkLst>
        </pc:picChg>
        <pc:picChg chg="add del mod">
          <ac:chgData name="Leonie Smith" userId="fed1330f33f5650e" providerId="LiveId" clId="{980F9DDD-0953-4F56-BF28-E757190241EF}" dt="2023-08-28T06:19:42.539" v="184"/>
          <ac:picMkLst>
            <pc:docMk/>
            <pc:sldMk cId="2568367910" sldId="308"/>
            <ac:picMk id="15" creationId="{2D67B939-B73E-8D52-138F-E95E0B7F2F92}"/>
          </ac:picMkLst>
        </pc:picChg>
        <pc:picChg chg="add del mod ord">
          <ac:chgData name="Leonie Smith" userId="fed1330f33f5650e" providerId="LiveId" clId="{980F9DDD-0953-4F56-BF28-E757190241EF}" dt="2023-08-28T06:19:49.086" v="185"/>
          <ac:picMkLst>
            <pc:docMk/>
            <pc:sldMk cId="2568367910" sldId="308"/>
            <ac:picMk id="18" creationId="{609E986F-4E55-1DEA-582E-EB13590B8E17}"/>
          </ac:picMkLst>
        </pc:picChg>
        <pc:picChg chg="add del mod">
          <ac:chgData name="Leonie Smith" userId="fed1330f33f5650e" providerId="LiveId" clId="{980F9DDD-0953-4F56-BF28-E757190241EF}" dt="2023-08-28T06:19:50.601" v="187"/>
          <ac:picMkLst>
            <pc:docMk/>
            <pc:sldMk cId="2568367910" sldId="308"/>
            <ac:picMk id="19" creationId="{5DAA945F-77E8-8C51-2A11-C44C60C5BA89}"/>
          </ac:picMkLst>
        </pc:picChg>
        <pc:picChg chg="add del mod ord">
          <ac:chgData name="Leonie Smith" userId="fed1330f33f5650e" providerId="LiveId" clId="{980F9DDD-0953-4F56-BF28-E757190241EF}" dt="2023-08-28T06:20:07.292" v="188"/>
          <ac:picMkLst>
            <pc:docMk/>
            <pc:sldMk cId="2568367910" sldId="308"/>
            <ac:picMk id="22" creationId="{5A29F27B-2A98-BC57-07D7-ABEBDAAF9C48}"/>
          </ac:picMkLst>
        </pc:picChg>
        <pc:picChg chg="add del mod">
          <ac:chgData name="Leonie Smith" userId="fed1330f33f5650e" providerId="LiveId" clId="{980F9DDD-0953-4F56-BF28-E757190241EF}" dt="2023-08-28T06:20:14.455" v="190"/>
          <ac:picMkLst>
            <pc:docMk/>
            <pc:sldMk cId="2568367910" sldId="308"/>
            <ac:picMk id="23" creationId="{C242693E-25C0-8EC6-EF9F-DED0B4973CC7}"/>
          </ac:picMkLst>
        </pc:picChg>
        <pc:picChg chg="add del mod ord">
          <ac:chgData name="Leonie Smith" userId="fed1330f33f5650e" providerId="LiveId" clId="{980F9DDD-0953-4F56-BF28-E757190241EF}" dt="2023-08-28T06:20:32.602" v="191"/>
          <ac:picMkLst>
            <pc:docMk/>
            <pc:sldMk cId="2568367910" sldId="308"/>
            <ac:picMk id="27" creationId="{E8D10972-759F-2D6E-5E06-0588A0B81576}"/>
          </ac:picMkLst>
        </pc:picChg>
        <pc:picChg chg="add del mod">
          <ac:chgData name="Leonie Smith" userId="fed1330f33f5650e" providerId="LiveId" clId="{980F9DDD-0953-4F56-BF28-E757190241EF}" dt="2023-08-28T06:20:39.605" v="193"/>
          <ac:picMkLst>
            <pc:docMk/>
            <pc:sldMk cId="2568367910" sldId="308"/>
            <ac:picMk id="28" creationId="{6CE9E0AE-4914-E6F9-D211-C364BE3F31D6}"/>
          </ac:picMkLst>
        </pc:picChg>
        <pc:picChg chg="add del mod ord">
          <ac:chgData name="Leonie Smith" userId="fed1330f33f5650e" providerId="LiveId" clId="{980F9DDD-0953-4F56-BF28-E757190241EF}" dt="2023-08-28T06:20:57.008" v="194"/>
          <ac:picMkLst>
            <pc:docMk/>
            <pc:sldMk cId="2568367910" sldId="308"/>
            <ac:picMk id="32" creationId="{19422F28-9893-8EA3-DE56-54297A67CB09}"/>
          </ac:picMkLst>
        </pc:picChg>
        <pc:picChg chg="add del mod">
          <ac:chgData name="Leonie Smith" userId="fed1330f33f5650e" providerId="LiveId" clId="{980F9DDD-0953-4F56-BF28-E757190241EF}" dt="2023-08-28T06:21:10.734" v="196"/>
          <ac:picMkLst>
            <pc:docMk/>
            <pc:sldMk cId="2568367910" sldId="308"/>
            <ac:picMk id="33" creationId="{7AA5D3A1-4E0D-C14A-8536-E56F19FFF409}"/>
          </ac:picMkLst>
        </pc:picChg>
        <pc:picChg chg="add del mod ord">
          <ac:chgData name="Leonie Smith" userId="fed1330f33f5650e" providerId="LiveId" clId="{980F9DDD-0953-4F56-BF28-E757190241EF}" dt="2023-08-28T06:21:28.298" v="197"/>
          <ac:picMkLst>
            <pc:docMk/>
            <pc:sldMk cId="2568367910" sldId="308"/>
            <ac:picMk id="37" creationId="{AEEE653E-4F68-7010-2E12-B51EA795460F}"/>
          </ac:picMkLst>
        </pc:picChg>
        <pc:picChg chg="add del mod">
          <ac:chgData name="Leonie Smith" userId="fed1330f33f5650e" providerId="LiveId" clId="{980F9DDD-0953-4F56-BF28-E757190241EF}" dt="2023-08-28T06:21:43.736" v="199"/>
          <ac:picMkLst>
            <pc:docMk/>
            <pc:sldMk cId="2568367910" sldId="308"/>
            <ac:picMk id="38" creationId="{373B6AD6-0573-FD24-171D-56254112BAEE}"/>
          </ac:picMkLst>
        </pc:picChg>
        <pc:picChg chg="add del mod ord">
          <ac:chgData name="Leonie Smith" userId="fed1330f33f5650e" providerId="LiveId" clId="{980F9DDD-0953-4F56-BF28-E757190241EF}" dt="2023-08-28T06:22:01.200" v="200"/>
          <ac:picMkLst>
            <pc:docMk/>
            <pc:sldMk cId="2568367910" sldId="308"/>
            <ac:picMk id="42" creationId="{3427AA5C-5696-08C7-5F1F-852EA7C5136F}"/>
          </ac:picMkLst>
        </pc:picChg>
        <pc:picChg chg="add del mod">
          <ac:chgData name="Leonie Smith" userId="fed1330f33f5650e" providerId="LiveId" clId="{980F9DDD-0953-4F56-BF28-E757190241EF}" dt="2023-08-28T06:22:03.035" v="202"/>
          <ac:picMkLst>
            <pc:docMk/>
            <pc:sldMk cId="2568367910" sldId="308"/>
            <ac:picMk id="43" creationId="{BE29283D-9BCC-D03D-342B-4ED86E3A5D72}"/>
          </ac:picMkLst>
        </pc:picChg>
        <pc:picChg chg="add del mod ord">
          <ac:chgData name="Leonie Smith" userId="fed1330f33f5650e" providerId="LiveId" clId="{980F9DDD-0953-4F56-BF28-E757190241EF}" dt="2023-08-28T06:22:19.381" v="203"/>
          <ac:picMkLst>
            <pc:docMk/>
            <pc:sldMk cId="2568367910" sldId="308"/>
            <ac:picMk id="46" creationId="{8660247C-11FD-FAD0-0187-6364A0E7683A}"/>
          </ac:picMkLst>
        </pc:picChg>
        <pc:picChg chg="add mod">
          <ac:chgData name="Leonie Smith" userId="fed1330f33f5650e" providerId="LiveId" clId="{980F9DDD-0953-4F56-BF28-E757190241EF}" dt="2023-08-28T06:22:19.381" v="203"/>
          <ac:picMkLst>
            <pc:docMk/>
            <pc:sldMk cId="2568367910" sldId="308"/>
            <ac:picMk id="47" creationId="{F8DF9E77-25BB-40E2-7D6F-FAC83B07D011}"/>
          </ac:picMkLst>
        </pc:picChg>
      </pc:sldChg>
      <pc:sldChg chg="addSp delSp modSp mod modTransition modAnim">
        <pc:chgData name="Leonie Smith" userId="fed1330f33f5650e" providerId="LiveId" clId="{980F9DDD-0953-4F56-BF28-E757190241EF}" dt="2023-08-28T06:36:48.150" v="254"/>
        <pc:sldMkLst>
          <pc:docMk/>
          <pc:sldMk cId="2033882539" sldId="310"/>
        </pc:sldMkLst>
        <pc:picChg chg="add del mod">
          <ac:chgData name="Leonie Smith" userId="fed1330f33f5650e" providerId="LiveId" clId="{980F9DDD-0953-4F56-BF28-E757190241EF}" dt="2023-08-28T06:23:29.341" v="206"/>
          <ac:picMkLst>
            <pc:docMk/>
            <pc:sldMk cId="2033882539" sldId="310"/>
            <ac:picMk id="6" creationId="{1C9481CE-2B42-DB13-C83B-284FBB8A9A8E}"/>
          </ac:picMkLst>
        </pc:picChg>
        <pc:picChg chg="add del mod ord">
          <ac:chgData name="Leonie Smith" userId="fed1330f33f5650e" providerId="LiveId" clId="{980F9DDD-0953-4F56-BF28-E757190241EF}" dt="2023-08-28T06:36:48.150" v="254"/>
          <ac:picMkLst>
            <pc:docMk/>
            <pc:sldMk cId="2033882539" sldId="310"/>
            <ac:picMk id="6" creationId="{AC6A40A2-4ECE-053B-E746-9DAA1359EEA4}"/>
          </ac:picMkLst>
        </pc:picChg>
        <pc:picChg chg="add mod">
          <ac:chgData name="Leonie Smith" userId="fed1330f33f5650e" providerId="LiveId" clId="{980F9DDD-0953-4F56-BF28-E757190241EF}" dt="2023-08-28T06:36:48.150" v="254"/>
          <ac:picMkLst>
            <pc:docMk/>
            <pc:sldMk cId="2033882539" sldId="310"/>
            <ac:picMk id="7" creationId="{8FE4CD8C-13EA-EEAF-5FF6-712845009DDA}"/>
          </ac:picMkLst>
        </pc:picChg>
        <pc:picChg chg="add del mod">
          <ac:chgData name="Leonie Smith" userId="fed1330f33f5650e" providerId="LiveId" clId="{980F9DDD-0953-4F56-BF28-E757190241EF}" dt="2023-08-28T06:23:39.633" v="207"/>
          <ac:picMkLst>
            <pc:docMk/>
            <pc:sldMk cId="2033882539" sldId="310"/>
            <ac:picMk id="10" creationId="{1D91CE41-294D-FC54-352D-CD8AC623403B}"/>
          </ac:picMkLst>
        </pc:picChg>
        <pc:picChg chg="add del mod">
          <ac:chgData name="Leonie Smith" userId="fed1330f33f5650e" providerId="LiveId" clId="{980F9DDD-0953-4F56-BF28-E757190241EF}" dt="2023-08-28T06:23:41.145" v="209"/>
          <ac:picMkLst>
            <pc:docMk/>
            <pc:sldMk cId="2033882539" sldId="310"/>
            <ac:picMk id="11" creationId="{64E9C499-F081-64D1-B3A3-B08FF6BECA30}"/>
          </ac:picMkLst>
        </pc:picChg>
        <pc:picChg chg="add del mod ord">
          <ac:chgData name="Leonie Smith" userId="fed1330f33f5650e" providerId="LiveId" clId="{980F9DDD-0953-4F56-BF28-E757190241EF}" dt="2023-08-28T06:23:50.297" v="210"/>
          <ac:picMkLst>
            <pc:docMk/>
            <pc:sldMk cId="2033882539" sldId="310"/>
            <ac:picMk id="14" creationId="{4E51E622-4F6F-F31A-334A-8300D424BD2C}"/>
          </ac:picMkLst>
        </pc:picChg>
        <pc:picChg chg="add del mod">
          <ac:chgData name="Leonie Smith" userId="fed1330f33f5650e" providerId="LiveId" clId="{980F9DDD-0953-4F56-BF28-E757190241EF}" dt="2023-08-28T06:23:51.414" v="212"/>
          <ac:picMkLst>
            <pc:docMk/>
            <pc:sldMk cId="2033882539" sldId="310"/>
            <ac:picMk id="15" creationId="{702E3271-06EC-F144-7CF3-F5706350DD7C}"/>
          </ac:picMkLst>
        </pc:picChg>
        <pc:picChg chg="add del mod ord">
          <ac:chgData name="Leonie Smith" userId="fed1330f33f5650e" providerId="LiveId" clId="{980F9DDD-0953-4F56-BF28-E757190241EF}" dt="2023-08-28T06:24:10.173" v="213"/>
          <ac:picMkLst>
            <pc:docMk/>
            <pc:sldMk cId="2033882539" sldId="310"/>
            <ac:picMk id="18" creationId="{71D53873-839E-545F-8842-2A9BD58872B2}"/>
          </ac:picMkLst>
        </pc:picChg>
        <pc:picChg chg="add del mod">
          <ac:chgData name="Leonie Smith" userId="fed1330f33f5650e" providerId="LiveId" clId="{980F9DDD-0953-4F56-BF28-E757190241EF}" dt="2023-08-28T06:24:19.770" v="215"/>
          <ac:picMkLst>
            <pc:docMk/>
            <pc:sldMk cId="2033882539" sldId="310"/>
            <ac:picMk id="19" creationId="{058467D1-36AB-CB02-D9D6-D232F2BDA11D}"/>
          </ac:picMkLst>
        </pc:picChg>
        <pc:picChg chg="add del mod ord">
          <ac:chgData name="Leonie Smith" userId="fed1330f33f5650e" providerId="LiveId" clId="{980F9DDD-0953-4F56-BF28-E757190241EF}" dt="2023-08-28T06:24:26.119" v="216"/>
          <ac:picMkLst>
            <pc:docMk/>
            <pc:sldMk cId="2033882539" sldId="310"/>
            <ac:picMk id="23" creationId="{DEA69C7B-348C-5A21-E0A7-A1E141F8537F}"/>
          </ac:picMkLst>
        </pc:picChg>
        <pc:picChg chg="add del mod">
          <ac:chgData name="Leonie Smith" userId="fed1330f33f5650e" providerId="LiveId" clId="{980F9DDD-0953-4F56-BF28-E757190241EF}" dt="2023-08-28T06:24:27.704" v="218"/>
          <ac:picMkLst>
            <pc:docMk/>
            <pc:sldMk cId="2033882539" sldId="310"/>
            <ac:picMk id="24" creationId="{E7CACF3E-2585-0CB8-93EB-6A0C4E71DFBB}"/>
          </ac:picMkLst>
        </pc:picChg>
        <pc:picChg chg="add del mod ord">
          <ac:chgData name="Leonie Smith" userId="fed1330f33f5650e" providerId="LiveId" clId="{980F9DDD-0953-4F56-BF28-E757190241EF}" dt="2023-08-28T06:24:46.785" v="219"/>
          <ac:picMkLst>
            <pc:docMk/>
            <pc:sldMk cId="2033882539" sldId="310"/>
            <ac:picMk id="26" creationId="{73035218-52F2-8CCA-1278-71151DA5DB0B}"/>
          </ac:picMkLst>
        </pc:picChg>
        <pc:picChg chg="add del mod">
          <ac:chgData name="Leonie Smith" userId="fed1330f33f5650e" providerId="LiveId" clId="{980F9DDD-0953-4F56-BF28-E757190241EF}" dt="2023-08-28T06:25:15.107" v="221"/>
          <ac:picMkLst>
            <pc:docMk/>
            <pc:sldMk cId="2033882539" sldId="310"/>
            <ac:picMk id="27" creationId="{3FF92279-64AA-662B-77A2-E82F5A6FB58E}"/>
          </ac:picMkLst>
        </pc:picChg>
        <pc:picChg chg="add del mod ord">
          <ac:chgData name="Leonie Smith" userId="fed1330f33f5650e" providerId="LiveId" clId="{980F9DDD-0953-4F56-BF28-E757190241EF}" dt="2023-08-28T06:25:33.611" v="222"/>
          <ac:picMkLst>
            <pc:docMk/>
            <pc:sldMk cId="2033882539" sldId="310"/>
            <ac:picMk id="33" creationId="{6A4CE8F5-BDF8-8BAC-6588-23B42C1B3E07}"/>
          </ac:picMkLst>
        </pc:picChg>
        <pc:picChg chg="add del mod">
          <ac:chgData name="Leonie Smith" userId="fed1330f33f5650e" providerId="LiveId" clId="{980F9DDD-0953-4F56-BF28-E757190241EF}" dt="2023-08-28T06:25:45.936" v="224"/>
          <ac:picMkLst>
            <pc:docMk/>
            <pc:sldMk cId="2033882539" sldId="310"/>
            <ac:picMk id="34" creationId="{C2110F7A-C811-2235-E58B-C6232029BC09}"/>
          </ac:picMkLst>
        </pc:picChg>
        <pc:picChg chg="add del mod ord">
          <ac:chgData name="Leonie Smith" userId="fed1330f33f5650e" providerId="LiveId" clId="{980F9DDD-0953-4F56-BF28-E757190241EF}" dt="2023-08-28T06:26:06.406" v="225"/>
          <ac:picMkLst>
            <pc:docMk/>
            <pc:sldMk cId="2033882539" sldId="310"/>
            <ac:picMk id="38" creationId="{228D2C06-1FF1-202B-4047-819FACC1D087}"/>
          </ac:picMkLst>
        </pc:picChg>
        <pc:picChg chg="add del mod">
          <ac:chgData name="Leonie Smith" userId="fed1330f33f5650e" providerId="LiveId" clId="{980F9DDD-0953-4F56-BF28-E757190241EF}" dt="2023-08-28T06:26:15.862" v="227"/>
          <ac:picMkLst>
            <pc:docMk/>
            <pc:sldMk cId="2033882539" sldId="310"/>
            <ac:picMk id="39" creationId="{7B9ABFE5-5649-747A-34A1-29166785BA13}"/>
          </ac:picMkLst>
        </pc:picChg>
        <pc:picChg chg="add del mod ord">
          <ac:chgData name="Leonie Smith" userId="fed1330f33f5650e" providerId="LiveId" clId="{980F9DDD-0953-4F56-BF28-E757190241EF}" dt="2023-08-28T06:26:35.653" v="228"/>
          <ac:picMkLst>
            <pc:docMk/>
            <pc:sldMk cId="2033882539" sldId="310"/>
            <ac:picMk id="43" creationId="{4FF9DAC0-5996-12A1-C88F-92D6B1E30A4C}"/>
          </ac:picMkLst>
        </pc:picChg>
        <pc:picChg chg="add del mod">
          <ac:chgData name="Leonie Smith" userId="fed1330f33f5650e" providerId="LiveId" clId="{980F9DDD-0953-4F56-BF28-E757190241EF}" dt="2023-08-28T06:26:47.294" v="230"/>
          <ac:picMkLst>
            <pc:docMk/>
            <pc:sldMk cId="2033882539" sldId="310"/>
            <ac:picMk id="44" creationId="{19C4E81B-F139-0E25-85CC-01180F506E1A}"/>
          </ac:picMkLst>
        </pc:picChg>
        <pc:picChg chg="add del mod ord">
          <ac:chgData name="Leonie Smith" userId="fed1330f33f5650e" providerId="LiveId" clId="{980F9DDD-0953-4F56-BF28-E757190241EF}" dt="2023-08-28T06:27:06.617" v="231"/>
          <ac:picMkLst>
            <pc:docMk/>
            <pc:sldMk cId="2033882539" sldId="310"/>
            <ac:picMk id="48" creationId="{7D31F55F-F561-5392-BBA8-599196498BEB}"/>
          </ac:picMkLst>
        </pc:picChg>
        <pc:picChg chg="add del mod">
          <ac:chgData name="Leonie Smith" userId="fed1330f33f5650e" providerId="LiveId" clId="{980F9DDD-0953-4F56-BF28-E757190241EF}" dt="2023-08-28T06:27:21.633" v="233"/>
          <ac:picMkLst>
            <pc:docMk/>
            <pc:sldMk cId="2033882539" sldId="310"/>
            <ac:picMk id="49" creationId="{AFA54E0C-D0D1-7753-7615-5B52949DDC22}"/>
          </ac:picMkLst>
        </pc:picChg>
        <pc:picChg chg="add del mod ord">
          <ac:chgData name="Leonie Smith" userId="fed1330f33f5650e" providerId="LiveId" clId="{980F9DDD-0953-4F56-BF28-E757190241EF}" dt="2023-08-28T06:27:41.035" v="234"/>
          <ac:picMkLst>
            <pc:docMk/>
            <pc:sldMk cId="2033882539" sldId="310"/>
            <ac:picMk id="53" creationId="{84760139-C643-BD4C-35FB-50847723E8BB}"/>
          </ac:picMkLst>
        </pc:picChg>
        <pc:picChg chg="add del mod">
          <ac:chgData name="Leonie Smith" userId="fed1330f33f5650e" providerId="LiveId" clId="{980F9DDD-0953-4F56-BF28-E757190241EF}" dt="2023-08-28T06:36:29.542" v="253"/>
          <ac:picMkLst>
            <pc:docMk/>
            <pc:sldMk cId="2033882539" sldId="310"/>
            <ac:picMk id="54" creationId="{BCC2A3C9-66CF-F027-79BF-950B61291B93}"/>
          </ac:picMkLst>
        </pc:picChg>
        <pc:picChg chg="add del mod ord">
          <ac:chgData name="Leonie Smith" userId="fed1330f33f5650e" providerId="LiveId" clId="{980F9DDD-0953-4F56-BF28-E757190241EF}" dt="2023-08-28T06:28:19.251" v="237"/>
          <ac:picMkLst>
            <pc:docMk/>
            <pc:sldMk cId="2033882539" sldId="310"/>
            <ac:picMk id="58" creationId="{1258B6BA-C652-E016-356D-79D0F669FE79}"/>
          </ac:picMkLst>
        </pc:picChg>
        <pc:picChg chg="add mod">
          <ac:chgData name="Leonie Smith" userId="fed1330f33f5650e" providerId="LiveId" clId="{980F9DDD-0953-4F56-BF28-E757190241EF}" dt="2023-08-28T06:28:19.251" v="237"/>
          <ac:picMkLst>
            <pc:docMk/>
            <pc:sldMk cId="2033882539" sldId="310"/>
            <ac:picMk id="59" creationId="{334E0E15-A61C-2991-488F-C3B3D8168AD3}"/>
          </ac:picMkLst>
        </pc:picChg>
      </pc:sldChg>
      <pc:sldChg chg="addSp delSp modSp mod modTransition modAnim">
        <pc:chgData name="Leonie Smith" userId="fed1330f33f5650e" providerId="LiveId" clId="{980F9DDD-0953-4F56-BF28-E757190241EF}" dt="2023-08-28T06:30:07.723" v="241"/>
        <pc:sldMkLst>
          <pc:docMk/>
          <pc:sldMk cId="832657275" sldId="311"/>
        </pc:sldMkLst>
        <pc:picChg chg="add del mod">
          <ac:chgData name="Leonie Smith" userId="fed1330f33f5650e" providerId="LiveId" clId="{980F9DDD-0953-4F56-BF28-E757190241EF}" dt="2023-08-28T06:29:51.674" v="240"/>
          <ac:picMkLst>
            <pc:docMk/>
            <pc:sldMk cId="832657275" sldId="311"/>
            <ac:picMk id="6" creationId="{AD708146-4077-336C-2B26-1E7B47C3473B}"/>
          </ac:picMkLst>
        </pc:picChg>
        <pc:picChg chg="add del mod">
          <ac:chgData name="Leonie Smith" userId="fed1330f33f5650e" providerId="LiveId" clId="{980F9DDD-0953-4F56-BF28-E757190241EF}" dt="2023-08-28T06:30:07.723" v="241"/>
          <ac:picMkLst>
            <pc:docMk/>
            <pc:sldMk cId="832657275" sldId="311"/>
            <ac:picMk id="13" creationId="{8BB44A70-B196-8E1E-7567-E45A575CE850}"/>
          </ac:picMkLst>
        </pc:picChg>
        <pc:picChg chg="add mod">
          <ac:chgData name="Leonie Smith" userId="fed1330f33f5650e" providerId="LiveId" clId="{980F9DDD-0953-4F56-BF28-E757190241EF}" dt="2023-08-28T06:30:07.723" v="241"/>
          <ac:picMkLst>
            <pc:docMk/>
            <pc:sldMk cId="832657275" sldId="311"/>
            <ac:picMk id="14" creationId="{EF1C4009-68D4-DCCF-0059-CB42226E2409}"/>
          </ac:picMkLst>
        </pc:picChg>
      </pc:sldChg>
      <pc:sldChg chg="addSp delSp modSp mod modTransition modAnim">
        <pc:chgData name="Leonie Smith" userId="fed1330f33f5650e" providerId="LiveId" clId="{980F9DDD-0953-4F56-BF28-E757190241EF}" dt="2023-08-28T06:32:54.293" v="251"/>
        <pc:sldMkLst>
          <pc:docMk/>
          <pc:sldMk cId="1606692093" sldId="312"/>
        </pc:sldMkLst>
        <pc:picChg chg="add del mod">
          <ac:chgData name="Leonie Smith" userId="fed1330f33f5650e" providerId="LiveId" clId="{980F9DDD-0953-4F56-BF28-E757190241EF}" dt="2023-08-28T06:30:36.003" v="244"/>
          <ac:picMkLst>
            <pc:docMk/>
            <pc:sldMk cId="1606692093" sldId="312"/>
            <ac:picMk id="7" creationId="{696D0E16-77B8-48C6-7A1C-64AD5A6A9368}"/>
          </ac:picMkLst>
        </pc:picChg>
        <pc:picChg chg="add del mod">
          <ac:chgData name="Leonie Smith" userId="fed1330f33f5650e" providerId="LiveId" clId="{980F9DDD-0953-4F56-BF28-E757190241EF}" dt="2023-08-28T06:30:44.007" v="245"/>
          <ac:picMkLst>
            <pc:docMk/>
            <pc:sldMk cId="1606692093" sldId="312"/>
            <ac:picMk id="10" creationId="{E5D0946F-06AA-134C-CFBE-B50B5C952D62}"/>
          </ac:picMkLst>
        </pc:picChg>
        <pc:picChg chg="add del mod">
          <ac:chgData name="Leonie Smith" userId="fed1330f33f5650e" providerId="LiveId" clId="{980F9DDD-0953-4F56-BF28-E757190241EF}" dt="2023-08-28T06:31:52.092" v="247"/>
          <ac:picMkLst>
            <pc:docMk/>
            <pc:sldMk cId="1606692093" sldId="312"/>
            <ac:picMk id="11" creationId="{207648FC-C372-EDEC-CA86-23CF439CD6D3}"/>
          </ac:picMkLst>
        </pc:picChg>
        <pc:picChg chg="add del mod ord">
          <ac:chgData name="Leonie Smith" userId="fed1330f33f5650e" providerId="LiveId" clId="{980F9DDD-0953-4F56-BF28-E757190241EF}" dt="2023-08-28T06:32:15.639" v="248"/>
          <ac:picMkLst>
            <pc:docMk/>
            <pc:sldMk cId="1606692093" sldId="312"/>
            <ac:picMk id="14" creationId="{B2DF85D6-97D2-651C-0E70-A57E38301207}"/>
          </ac:picMkLst>
        </pc:picChg>
        <pc:picChg chg="add del mod">
          <ac:chgData name="Leonie Smith" userId="fed1330f33f5650e" providerId="LiveId" clId="{980F9DDD-0953-4F56-BF28-E757190241EF}" dt="2023-08-28T06:32:29.485" v="250"/>
          <ac:picMkLst>
            <pc:docMk/>
            <pc:sldMk cId="1606692093" sldId="312"/>
            <ac:picMk id="15" creationId="{3B64C88D-AD5A-27FD-B654-3BFB983DAA18}"/>
          </ac:picMkLst>
        </pc:picChg>
        <pc:picChg chg="add del mod ord">
          <ac:chgData name="Leonie Smith" userId="fed1330f33f5650e" providerId="LiveId" clId="{980F9DDD-0953-4F56-BF28-E757190241EF}" dt="2023-08-28T06:32:54.293" v="251"/>
          <ac:picMkLst>
            <pc:docMk/>
            <pc:sldMk cId="1606692093" sldId="312"/>
            <ac:picMk id="19" creationId="{36F13C7A-130B-18EA-A72A-534F00E03E94}"/>
          </ac:picMkLst>
        </pc:picChg>
        <pc:picChg chg="add mod">
          <ac:chgData name="Leonie Smith" userId="fed1330f33f5650e" providerId="LiveId" clId="{980F9DDD-0953-4F56-BF28-E757190241EF}" dt="2023-08-28T06:32:54.293" v="251"/>
          <ac:picMkLst>
            <pc:docMk/>
            <pc:sldMk cId="1606692093" sldId="312"/>
            <ac:picMk id="20" creationId="{112A9868-96A1-9007-2694-845B5C2C799C}"/>
          </ac:picMkLst>
        </pc:picChg>
      </pc:sldChg>
      <pc:sldChg chg="addSp delSp modSp mod modTransition modAnim">
        <pc:chgData name="Leonie Smith" userId="fed1330f33f5650e" providerId="LiveId" clId="{980F9DDD-0953-4F56-BF28-E757190241EF}" dt="2023-08-28T05:43:17.472" v="6"/>
        <pc:sldMkLst>
          <pc:docMk/>
          <pc:sldMk cId="3033499301" sldId="314"/>
        </pc:sldMkLst>
        <pc:picChg chg="add del mod">
          <ac:chgData name="Leonie Smith" userId="fed1330f33f5650e" providerId="LiveId" clId="{980F9DDD-0953-4F56-BF28-E757190241EF}" dt="2023-08-28T05:42:56.784" v="2"/>
          <ac:picMkLst>
            <pc:docMk/>
            <pc:sldMk cId="3033499301" sldId="314"/>
            <ac:picMk id="7" creationId="{50E41C9F-5AF4-6C3C-5128-FA329A37442B}"/>
          </ac:picMkLst>
        </pc:picChg>
        <pc:picChg chg="add del mod">
          <ac:chgData name="Leonie Smith" userId="fed1330f33f5650e" providerId="LiveId" clId="{980F9DDD-0953-4F56-BF28-E757190241EF}" dt="2023-08-28T05:43:03.652" v="3"/>
          <ac:picMkLst>
            <pc:docMk/>
            <pc:sldMk cId="3033499301" sldId="314"/>
            <ac:picMk id="11" creationId="{12760F6F-084F-4096-B54B-BAA42BF1CC79}"/>
          </ac:picMkLst>
        </pc:picChg>
        <pc:picChg chg="add del mod">
          <ac:chgData name="Leonie Smith" userId="fed1330f33f5650e" providerId="LiveId" clId="{980F9DDD-0953-4F56-BF28-E757190241EF}" dt="2023-08-28T05:43:10.550" v="5"/>
          <ac:picMkLst>
            <pc:docMk/>
            <pc:sldMk cId="3033499301" sldId="314"/>
            <ac:picMk id="12" creationId="{2D6A8704-70E1-4930-1945-C4F72E829CAC}"/>
          </ac:picMkLst>
        </pc:picChg>
        <pc:picChg chg="add del mod ord">
          <ac:chgData name="Leonie Smith" userId="fed1330f33f5650e" providerId="LiveId" clId="{980F9DDD-0953-4F56-BF28-E757190241EF}" dt="2023-08-28T05:43:17.472" v="6"/>
          <ac:picMkLst>
            <pc:docMk/>
            <pc:sldMk cId="3033499301" sldId="314"/>
            <ac:picMk id="16" creationId="{BCAEC63E-6E82-BEC5-9E91-C1EE575594F9}"/>
          </ac:picMkLst>
        </pc:picChg>
        <pc:picChg chg="add mod">
          <ac:chgData name="Leonie Smith" userId="fed1330f33f5650e" providerId="LiveId" clId="{980F9DDD-0953-4F56-BF28-E757190241EF}" dt="2023-08-28T05:43:17.472" v="6"/>
          <ac:picMkLst>
            <pc:docMk/>
            <pc:sldMk cId="3033499301" sldId="314"/>
            <ac:picMk id="17" creationId="{3ED36DF5-9391-FABB-B18A-F3BCD6954D5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839507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A9EA38-4D76-40A4-8BB2-065CF2B5E7C1}" type="slidenum">
              <a:rPr lang="en-ZA" smtClean="0"/>
              <a:t>21</a:t>
            </a:fld>
            <a:endParaRPr lang="en-ZA"/>
          </a:p>
        </p:txBody>
      </p:sp>
    </p:spTree>
    <p:extLst>
      <p:ext uri="{BB962C8B-B14F-4D97-AF65-F5344CB8AC3E}">
        <p14:creationId xmlns:p14="http://schemas.microsoft.com/office/powerpoint/2010/main" val="3779118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0A62E-F250-4C73-9B54-48CAA20A05D5}"/>
              </a:ext>
            </a:extLst>
          </p:cNvPr>
          <p:cNvSpPr>
            <a:spLocks noGrp="1"/>
          </p:cNvSpPr>
          <p:nvPr>
            <p:ph type="title"/>
          </p:nvPr>
        </p:nvSpPr>
        <p:spPr/>
        <p:txBody>
          <a:bodyPr/>
          <a:lstStyle/>
          <a:p>
            <a:r>
              <a:rPr lang="en-US" dirty="0"/>
              <a:t>12-3</a:t>
            </a:r>
            <a:endParaRPr lang="en-IN" dirty="0"/>
          </a:p>
        </p:txBody>
      </p:sp>
      <p:sp>
        <p:nvSpPr>
          <p:cNvPr id="3" name="Content Placeholder 2">
            <a:extLst>
              <a:ext uri="{FF2B5EF4-FFF2-40B4-BE49-F238E27FC236}">
                <a16:creationId xmlns:a16="http://schemas.microsoft.com/office/drawing/2014/main" id="{3F7042C3-3BB5-4797-9C51-73D9D36A026F}"/>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17" name="Audio 16">
            <a:hlinkClick r:id="" action="ppaction://media"/>
            <a:extLst>
              <a:ext uri="{FF2B5EF4-FFF2-40B4-BE49-F238E27FC236}">
                <a16:creationId xmlns:a16="http://schemas.microsoft.com/office/drawing/2014/main" id="{3ED36DF5-9391-FABB-B18A-F3BCD6954D5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33499301"/>
      </p:ext>
    </p:extLst>
  </p:cSld>
  <p:clrMapOvr>
    <a:masterClrMapping/>
  </p:clrMapOvr>
  <mc:AlternateContent xmlns:mc="http://schemas.openxmlformats.org/markup-compatibility/2006" xmlns:p14="http://schemas.microsoft.com/office/powerpoint/2010/main">
    <mc:Choice Requires="p14">
      <p:transition spd="slow" p14:dur="2000" advTm="3635"/>
    </mc:Choice>
    <mc:Fallback xmlns="">
      <p:transition spd="slow" advTm="3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E05090-A129-48DC-AE73-123B701A83F0}"/>
              </a:ext>
            </a:extLst>
          </p:cNvPr>
          <p:cNvPicPr>
            <a:picLocks noChangeAspect="1"/>
          </p:cNvPicPr>
          <p:nvPr/>
        </p:nvPicPr>
        <p:blipFill>
          <a:blip r:embed="rId2"/>
          <a:stretch>
            <a:fillRect/>
          </a:stretch>
        </p:blipFill>
        <p:spPr>
          <a:xfrm>
            <a:off x="-2828964" y="0"/>
            <a:ext cx="15020964" cy="6858000"/>
          </a:xfrm>
          <a:prstGeom prst="rect">
            <a:avLst/>
          </a:prstGeom>
        </p:spPr>
      </p:pic>
      <p:sp>
        <p:nvSpPr>
          <p:cNvPr id="2" name="TextBox 1">
            <a:extLst>
              <a:ext uri="{FF2B5EF4-FFF2-40B4-BE49-F238E27FC236}">
                <a16:creationId xmlns:a16="http://schemas.microsoft.com/office/drawing/2014/main" id="{5AA4B2E9-2E00-A5FC-861D-C06BC8A6EC07}"/>
              </a:ext>
            </a:extLst>
          </p:cNvPr>
          <p:cNvSpPr txBox="1"/>
          <p:nvPr/>
        </p:nvSpPr>
        <p:spPr>
          <a:xfrm>
            <a:off x="290462" y="301217"/>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3:6</a:t>
            </a:r>
            <a:endParaRPr lang="en-ZA" sz="3200" dirty="0">
              <a:solidFill>
                <a:schemeClr val="bg1"/>
              </a:solidFill>
            </a:endParaRPr>
          </a:p>
        </p:txBody>
      </p:sp>
    </p:spTree>
    <p:extLst>
      <p:ext uri="{BB962C8B-B14F-4D97-AF65-F5344CB8AC3E}">
        <p14:creationId xmlns:p14="http://schemas.microsoft.com/office/powerpoint/2010/main" val="3515466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FCB3BC-027D-9FA5-DC4D-8FC07C891DCC}"/>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9 तब यहोशू ने इस्राएलियों से कहा, “पास आकर अपने परमेश्वर यहोवा के वचन सुनो।”</a:t>
            </a:r>
            <a:endParaRPr lang="en-IN" sz="3600" dirty="0"/>
          </a:p>
        </p:txBody>
      </p:sp>
      <p:pic>
        <p:nvPicPr>
          <p:cNvPr id="26" name="Audio 25">
            <a:hlinkClick r:id="" action="ppaction://media"/>
            <a:extLst>
              <a:ext uri="{FF2B5EF4-FFF2-40B4-BE49-F238E27FC236}">
                <a16:creationId xmlns:a16="http://schemas.microsoft.com/office/drawing/2014/main" id="{EA633D91-2F79-79D3-02AF-CC95FC11EE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917C5C4-30B5-7082-AFA0-C59F746FBD02}"/>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9</a:t>
            </a:r>
            <a:r>
              <a:rPr lang="en-US" sz="3600" b="0" i="0">
                <a:solidFill>
                  <a:srgbClr val="121212"/>
                </a:solidFill>
                <a:effectLst/>
                <a:latin typeface="Inter" panose="020B0502030000000004" pitchFamily="34" charset="0"/>
              </a:rPr>
              <a:t>So Joshua told the Israelites, “Come here and listen to the words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your God.”</a:t>
            </a:r>
            <a:endParaRPr lang="en-ZA" sz="3600" dirty="0"/>
          </a:p>
        </p:txBody>
      </p:sp>
    </p:spTree>
    <p:extLst>
      <p:ext uri="{BB962C8B-B14F-4D97-AF65-F5344CB8AC3E}">
        <p14:creationId xmlns:p14="http://schemas.microsoft.com/office/powerpoint/2010/main" val="286612964"/>
      </p:ext>
    </p:extLst>
  </p:cSld>
  <p:clrMapOvr>
    <a:masterClrMapping/>
  </p:clrMapOvr>
  <mc:AlternateContent xmlns:mc="http://schemas.openxmlformats.org/markup-compatibility/2006" xmlns:p14="http://schemas.microsoft.com/office/powerpoint/2010/main">
    <mc:Choice Requires="p14">
      <p:transition spd="slow" p14:dur="2000" advTm="8787"/>
    </mc:Choice>
    <mc:Fallback xmlns="">
      <p:transition spd="slow" advTm="8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BD864E-65D8-446B-A5C3-288C8B8F6FFA}"/>
              </a:ext>
            </a:extLst>
          </p:cNvPr>
          <p:cNvPicPr>
            <a:picLocks noChangeAspect="1"/>
          </p:cNvPicPr>
          <p:nvPr/>
        </p:nvPicPr>
        <p:blipFill>
          <a:blip r:embed="rId2"/>
          <a:stretch>
            <a:fillRect/>
          </a:stretch>
        </p:blipFill>
        <p:spPr>
          <a:xfrm>
            <a:off x="0" y="-52285"/>
            <a:ext cx="12471816" cy="6910285"/>
          </a:xfrm>
          <a:prstGeom prst="rect">
            <a:avLst/>
          </a:prstGeom>
        </p:spPr>
      </p:pic>
      <p:sp>
        <p:nvSpPr>
          <p:cNvPr id="2" name="TextBox 1">
            <a:extLst>
              <a:ext uri="{FF2B5EF4-FFF2-40B4-BE49-F238E27FC236}">
                <a16:creationId xmlns:a16="http://schemas.microsoft.com/office/drawing/2014/main" id="{E8306D67-741F-B373-6BC9-7AC0067A7674}"/>
              </a:ext>
            </a:extLst>
          </p:cNvPr>
          <p:cNvSpPr txBox="1"/>
          <p:nvPr/>
        </p:nvSpPr>
        <p:spPr>
          <a:xfrm>
            <a:off x="290462" y="301217"/>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3:9</a:t>
            </a:r>
            <a:endParaRPr lang="en-ZA" sz="3200" dirty="0">
              <a:solidFill>
                <a:schemeClr val="bg1"/>
              </a:solidFill>
            </a:endParaRPr>
          </a:p>
        </p:txBody>
      </p:sp>
    </p:spTree>
    <p:extLst>
      <p:ext uri="{BB962C8B-B14F-4D97-AF65-F5344CB8AC3E}">
        <p14:creationId xmlns:p14="http://schemas.microsoft.com/office/powerpoint/2010/main" val="2650308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61A96A-1E12-D3D2-7E27-DD2D2C9A6B50}"/>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10 और यहोशू कहने लगा, “इससे तुम जान लोगे कि जीवित परमेश्वर तुम्हारे मध्य में है, और वह तुम्हारे सामने से निःसन्देह कनानियों, हित्तियों, हिब्बियों, परिज्जियों, गिर्गाशियों, एमोरियों, और यबूसियों को उनके देश में से निकाल देगा।</a:t>
            </a:r>
            <a:endParaRPr lang="en-IN" sz="3600" dirty="0"/>
          </a:p>
        </p:txBody>
      </p:sp>
      <p:pic>
        <p:nvPicPr>
          <p:cNvPr id="13" name="Audio 12">
            <a:hlinkClick r:id="" action="ppaction://media"/>
            <a:extLst>
              <a:ext uri="{FF2B5EF4-FFF2-40B4-BE49-F238E27FC236}">
                <a16:creationId xmlns:a16="http://schemas.microsoft.com/office/drawing/2014/main" id="{D063027F-036F-D45A-5B43-3C891B625F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D44B7E88-E3BE-EE17-89BB-565891320BD8}"/>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10</a:t>
            </a:r>
            <a:r>
              <a:rPr lang="en-US" sz="3600" b="0" i="0">
                <a:solidFill>
                  <a:srgbClr val="121212"/>
                </a:solidFill>
                <a:effectLst/>
                <a:latin typeface="Inter" panose="020B0502030000000004" pitchFamily="34" charset="0"/>
              </a:rPr>
              <a:t>He continued, “This is how you will know that the living God is among you and that He will surely drive out before you the Canaanites, Hittites, Hivites, Perizzites, Girgashites, Amorites, and Jebusites.</a:t>
            </a:r>
            <a:endParaRPr lang="en-ZA" sz="3600" dirty="0"/>
          </a:p>
        </p:txBody>
      </p:sp>
    </p:spTree>
    <p:extLst>
      <p:ext uri="{BB962C8B-B14F-4D97-AF65-F5344CB8AC3E}">
        <p14:creationId xmlns:p14="http://schemas.microsoft.com/office/powerpoint/2010/main" val="3289899634"/>
      </p:ext>
    </p:extLst>
  </p:cSld>
  <p:clrMapOvr>
    <a:masterClrMapping/>
  </p:clrMapOvr>
  <mc:AlternateContent xmlns:mc="http://schemas.openxmlformats.org/markup-compatibility/2006" xmlns:p14="http://schemas.microsoft.com/office/powerpoint/2010/main">
    <mc:Choice Requires="p14">
      <p:transition spd="slow" p14:dur="2000" advTm="13012"/>
    </mc:Choice>
    <mc:Fallback xmlns="">
      <p:transition spd="slow" advTm="13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320920-A145-46D1-A938-9BB6E53691CC}"/>
              </a:ext>
            </a:extLst>
          </p:cNvPr>
          <p:cNvPicPr>
            <a:picLocks noChangeAspect="1"/>
          </p:cNvPicPr>
          <p:nvPr/>
        </p:nvPicPr>
        <p:blipFill>
          <a:blip r:embed="rId2"/>
          <a:stretch>
            <a:fillRect/>
          </a:stretch>
        </p:blipFill>
        <p:spPr>
          <a:xfrm>
            <a:off x="-1628969" y="0"/>
            <a:ext cx="13820969" cy="6858000"/>
          </a:xfrm>
          <a:prstGeom prst="rect">
            <a:avLst/>
          </a:prstGeom>
        </p:spPr>
      </p:pic>
      <p:sp>
        <p:nvSpPr>
          <p:cNvPr id="2" name="TextBox 1">
            <a:extLst>
              <a:ext uri="{FF2B5EF4-FFF2-40B4-BE49-F238E27FC236}">
                <a16:creationId xmlns:a16="http://schemas.microsoft.com/office/drawing/2014/main" id="{B400B94D-A498-C153-E8D4-E849AB5F6996}"/>
              </a:ext>
            </a:extLst>
          </p:cNvPr>
          <p:cNvSpPr txBox="1"/>
          <p:nvPr/>
        </p:nvSpPr>
        <p:spPr>
          <a:xfrm>
            <a:off x="290462" y="301217"/>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3:10</a:t>
            </a:r>
            <a:endParaRPr lang="en-ZA" sz="3200" dirty="0">
              <a:solidFill>
                <a:schemeClr val="bg1"/>
              </a:solidFill>
            </a:endParaRPr>
          </a:p>
        </p:txBody>
      </p:sp>
    </p:spTree>
    <p:extLst>
      <p:ext uri="{BB962C8B-B14F-4D97-AF65-F5344CB8AC3E}">
        <p14:creationId xmlns:p14="http://schemas.microsoft.com/office/powerpoint/2010/main" val="2610156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6763CE-1F11-04A9-E041-4689BCDE4B06}"/>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13 और जिस समय पृथ्वी भर के प्रभु यहोवा की वाचा का सन्दूक उठानेवाले याजकों के पाँव यरदन के जल में पड़ेंगे, उस समय यरदन का ऊपर से बहता हुआ जल थम जाएगा, और ढेर होकर ठहरा रहेगा।”</a:t>
            </a:r>
            <a:endParaRPr lang="en-IN" sz="3600" dirty="0"/>
          </a:p>
        </p:txBody>
      </p:sp>
      <p:pic>
        <p:nvPicPr>
          <p:cNvPr id="14" name="Audio 13">
            <a:hlinkClick r:id="" action="ppaction://media"/>
            <a:extLst>
              <a:ext uri="{FF2B5EF4-FFF2-40B4-BE49-F238E27FC236}">
                <a16:creationId xmlns:a16="http://schemas.microsoft.com/office/drawing/2014/main" id="{D4EE111C-0DCA-4752-9CD2-200DFF34DDD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42F4E99-717D-F5A2-5117-85C79523F2DB}"/>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13</a:t>
            </a:r>
            <a:r>
              <a:rPr lang="en-US" sz="3600" b="0" i="0" dirty="0">
                <a:solidFill>
                  <a:srgbClr val="121212"/>
                </a:solidFill>
                <a:effectLst/>
                <a:latin typeface="Inter" panose="020B0502030000000004" pitchFamily="34" charset="0"/>
              </a:rPr>
              <a:t>When the feet of the priests who carry the ark of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—the Lord of all the earth—touch down in the waters of the Jordan, its flowing waters will be cut off and will stand up in a heap.”</a:t>
            </a:r>
            <a:endParaRPr lang="en-ZA" sz="3600" dirty="0"/>
          </a:p>
        </p:txBody>
      </p:sp>
    </p:spTree>
    <p:extLst>
      <p:ext uri="{BB962C8B-B14F-4D97-AF65-F5344CB8AC3E}">
        <p14:creationId xmlns:p14="http://schemas.microsoft.com/office/powerpoint/2010/main" val="3592805693"/>
      </p:ext>
    </p:extLst>
  </p:cSld>
  <p:clrMapOvr>
    <a:masterClrMapping/>
  </p:clrMapOvr>
  <mc:AlternateContent xmlns:mc="http://schemas.openxmlformats.org/markup-compatibility/2006" xmlns:p14="http://schemas.microsoft.com/office/powerpoint/2010/main">
    <mc:Choice Requires="p14">
      <p:transition spd="slow" p14:dur="2000" advTm="14823"/>
    </mc:Choice>
    <mc:Fallback xmlns="">
      <p:transition spd="slow" advTm="14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183212-CAC1-4E7E-BE2E-F3FEABA42774}"/>
              </a:ext>
            </a:extLst>
          </p:cNvPr>
          <p:cNvPicPr>
            <a:picLocks noChangeAspect="1"/>
          </p:cNvPicPr>
          <p:nvPr/>
        </p:nvPicPr>
        <p:blipFill>
          <a:blip r:embed="rId2"/>
          <a:stretch>
            <a:fillRect/>
          </a:stretch>
        </p:blipFill>
        <p:spPr>
          <a:xfrm>
            <a:off x="0" y="0"/>
            <a:ext cx="12297508" cy="7000730"/>
          </a:xfrm>
          <a:prstGeom prst="rect">
            <a:avLst/>
          </a:prstGeom>
        </p:spPr>
      </p:pic>
      <p:sp>
        <p:nvSpPr>
          <p:cNvPr id="2" name="TextBox 1">
            <a:extLst>
              <a:ext uri="{FF2B5EF4-FFF2-40B4-BE49-F238E27FC236}">
                <a16:creationId xmlns:a16="http://schemas.microsoft.com/office/drawing/2014/main" id="{77217971-48BA-4008-6A2B-C5E6F55E7E17}"/>
              </a:ext>
            </a:extLst>
          </p:cNvPr>
          <p:cNvSpPr txBox="1"/>
          <p:nvPr/>
        </p:nvSpPr>
        <p:spPr>
          <a:xfrm>
            <a:off x="290462" y="301217"/>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3:13</a:t>
            </a:r>
            <a:endParaRPr lang="en-ZA" sz="3200" dirty="0">
              <a:solidFill>
                <a:schemeClr val="bg1"/>
              </a:solidFill>
            </a:endParaRPr>
          </a:p>
        </p:txBody>
      </p:sp>
    </p:spTree>
    <p:extLst>
      <p:ext uri="{BB962C8B-B14F-4D97-AF65-F5344CB8AC3E}">
        <p14:creationId xmlns:p14="http://schemas.microsoft.com/office/powerpoint/2010/main" val="2199979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A631B3-66DD-54D2-BDE4-9BEB2C5B983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15 और सन्दूक के उठानेवाले यरदन पर पहुँचे, और सन्दूक के उठानेवाले याजकों के पाँव यरदन के तट के जल में पड़े (यरदन का जल तो कटनी के समय के सब दिन अपने तट के ऊपर-ऊपर बहा करता है</a:t>
            </a:r>
            <a:r>
              <a:rPr lang="en-US" sz="3600" b="0" i="0" dirty="0">
                <a:solidFill>
                  <a:srgbClr val="121212"/>
                </a:solidFill>
                <a:effectLst/>
                <a:latin typeface="Open Sans" panose="020B0606030504020204" pitchFamily="34" charset="0"/>
              </a:rPr>
              <a:t>c),</a:t>
            </a:r>
            <a:endParaRPr lang="en-IN" sz="3600" dirty="0"/>
          </a:p>
        </p:txBody>
      </p:sp>
      <p:pic>
        <p:nvPicPr>
          <p:cNvPr id="40" name="Audio 39">
            <a:hlinkClick r:id="" action="ppaction://media"/>
            <a:extLst>
              <a:ext uri="{FF2B5EF4-FFF2-40B4-BE49-F238E27FC236}">
                <a16:creationId xmlns:a16="http://schemas.microsoft.com/office/drawing/2014/main" id="{7FBE5886-24C4-D023-4360-837EB381331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7E9F086-CF18-4694-AB2C-C226217E1BD6}"/>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15</a:t>
            </a:r>
            <a:r>
              <a:rPr lang="en-US" sz="3600" b="0" i="0">
                <a:solidFill>
                  <a:srgbClr val="121212"/>
                </a:solidFill>
                <a:effectLst/>
                <a:latin typeface="Inter" panose="020B0502030000000004" pitchFamily="34" charset="0"/>
              </a:rPr>
              <a:t>Now the Jordan overflows its banks throughout the harvest season. But as soon as the priests carrying the ark reached the Jordan and their feet touched the water’s edge,</a:t>
            </a:r>
            <a:endParaRPr lang="en-ZA" sz="3600" dirty="0"/>
          </a:p>
        </p:txBody>
      </p:sp>
    </p:spTree>
    <p:extLst>
      <p:ext uri="{BB962C8B-B14F-4D97-AF65-F5344CB8AC3E}">
        <p14:creationId xmlns:p14="http://schemas.microsoft.com/office/powerpoint/2010/main" val="105009278"/>
      </p:ext>
    </p:extLst>
  </p:cSld>
  <p:clrMapOvr>
    <a:masterClrMapping/>
  </p:clrMapOvr>
  <mc:AlternateContent xmlns:mc="http://schemas.openxmlformats.org/markup-compatibility/2006" xmlns:p14="http://schemas.microsoft.com/office/powerpoint/2010/main">
    <mc:Choice Requires="p14">
      <p:transition spd="slow" p14:dur="2000" advTm="16602"/>
    </mc:Choice>
    <mc:Fallback xmlns="">
      <p:transition spd="slow" advTm="16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BA20A0-BC08-4F35-AC98-5FC3D0DE089B}"/>
              </a:ext>
            </a:extLst>
          </p:cNvPr>
          <p:cNvPicPr>
            <a:picLocks noChangeAspect="1"/>
          </p:cNvPicPr>
          <p:nvPr/>
        </p:nvPicPr>
        <p:blipFill>
          <a:blip r:embed="rId2"/>
          <a:stretch>
            <a:fillRect/>
          </a:stretch>
        </p:blipFill>
        <p:spPr>
          <a:xfrm>
            <a:off x="-1311897" y="0"/>
            <a:ext cx="13503897" cy="6858000"/>
          </a:xfrm>
          <a:prstGeom prst="rect">
            <a:avLst/>
          </a:prstGeom>
        </p:spPr>
      </p:pic>
      <p:sp>
        <p:nvSpPr>
          <p:cNvPr id="2" name="TextBox 1">
            <a:extLst>
              <a:ext uri="{FF2B5EF4-FFF2-40B4-BE49-F238E27FC236}">
                <a16:creationId xmlns:a16="http://schemas.microsoft.com/office/drawing/2014/main" id="{5452A8EF-2D84-2DE4-FCF1-478DBD4F5BDC}"/>
              </a:ext>
            </a:extLst>
          </p:cNvPr>
          <p:cNvSpPr txBox="1"/>
          <p:nvPr/>
        </p:nvSpPr>
        <p:spPr>
          <a:xfrm>
            <a:off x="290462" y="301217"/>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3:15</a:t>
            </a:r>
            <a:endParaRPr lang="en-ZA" sz="3200" dirty="0">
              <a:solidFill>
                <a:schemeClr val="bg1"/>
              </a:solidFill>
            </a:endParaRPr>
          </a:p>
        </p:txBody>
      </p:sp>
    </p:spTree>
    <p:extLst>
      <p:ext uri="{BB962C8B-B14F-4D97-AF65-F5344CB8AC3E}">
        <p14:creationId xmlns:p14="http://schemas.microsoft.com/office/powerpoint/2010/main" val="451398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51129F-BC67-D26F-E7F6-84141001FD3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16 तब जो जल ऊपर की ओर से बहा आता था वह बहुत दूर, अर्थात् आदाम नगर के पास जो सारतान के निकट है रुककर एक ढेर हो गया, और दीवार सा उठा रहा, और जो जल अराबा का ताल, जो खारा ताल भी कहलाता है उसकी ओर बहा जाता था, वह पूरी रीति से सूख गया; और प्रजा के लोग यरीहो के सामने पार उतर गए।</a:t>
            </a:r>
            <a:endParaRPr lang="en-IN" sz="3600" dirty="0"/>
          </a:p>
        </p:txBody>
      </p:sp>
      <p:pic>
        <p:nvPicPr>
          <p:cNvPr id="32" name="Audio 31">
            <a:hlinkClick r:id="" action="ppaction://media"/>
            <a:extLst>
              <a:ext uri="{FF2B5EF4-FFF2-40B4-BE49-F238E27FC236}">
                <a16:creationId xmlns:a16="http://schemas.microsoft.com/office/drawing/2014/main" id="{E8EA486D-3D7A-0EA0-06FB-5A5013BD68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32F087F-122A-A8DC-3C9F-C05E692A9AAC}"/>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16</a:t>
            </a:r>
            <a:r>
              <a:rPr lang="en-US" sz="3600" b="0" i="0">
                <a:solidFill>
                  <a:srgbClr val="121212"/>
                </a:solidFill>
                <a:effectLst/>
                <a:latin typeface="Inter" panose="020B0502030000000004" pitchFamily="34" charset="0"/>
              </a:rPr>
              <a:t>the flowing water stood still. It backed up as far upstream as Adam, a city in the area of Zarethan, while the water flowing toward the Sea of the Arabah (the Salt Sea ) was completely cut off. So the people crossed over opposite Jericho.</a:t>
            </a:r>
            <a:endParaRPr lang="en-ZA" sz="3600" dirty="0"/>
          </a:p>
        </p:txBody>
      </p:sp>
    </p:spTree>
    <p:extLst>
      <p:ext uri="{BB962C8B-B14F-4D97-AF65-F5344CB8AC3E}">
        <p14:creationId xmlns:p14="http://schemas.microsoft.com/office/powerpoint/2010/main" val="3327585472"/>
      </p:ext>
    </p:extLst>
  </p:cSld>
  <p:clrMapOvr>
    <a:masterClrMapping/>
  </p:clrMapOvr>
  <mc:AlternateContent xmlns:mc="http://schemas.openxmlformats.org/markup-compatibility/2006" xmlns:p14="http://schemas.microsoft.com/office/powerpoint/2010/main">
    <mc:Choice Requires="p14">
      <p:transition spd="slow" p14:dur="2000" advTm="10007"/>
    </mc:Choice>
    <mc:Fallback xmlns="">
      <p:transition spd="slow" advTm="10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C30112-4D60-42DB-BE4A-8885BAB7960D}"/>
              </a:ext>
            </a:extLst>
          </p:cNvPr>
          <p:cNvPicPr>
            <a:picLocks noChangeAspect="1"/>
          </p:cNvPicPr>
          <p:nvPr/>
        </p:nvPicPr>
        <p:blipFill>
          <a:blip r:embed="rId2"/>
          <a:stretch>
            <a:fillRect/>
          </a:stretch>
        </p:blipFill>
        <p:spPr>
          <a:xfrm>
            <a:off x="-2987855" y="0"/>
            <a:ext cx="15179855" cy="6858000"/>
          </a:xfrm>
          <a:prstGeom prst="rect">
            <a:avLst/>
          </a:prstGeom>
        </p:spPr>
      </p:pic>
      <p:sp>
        <p:nvSpPr>
          <p:cNvPr id="3" name="TextBox 2">
            <a:extLst>
              <a:ext uri="{FF2B5EF4-FFF2-40B4-BE49-F238E27FC236}">
                <a16:creationId xmlns:a16="http://schemas.microsoft.com/office/drawing/2014/main" id="{623149DA-3D7C-4AE5-8376-4054306BC264}"/>
              </a:ext>
            </a:extLst>
          </p:cNvPr>
          <p:cNvSpPr txBox="1"/>
          <p:nvPr/>
        </p:nvSpPr>
        <p:spPr>
          <a:xfrm>
            <a:off x="530448" y="387282"/>
            <a:ext cx="9529568" cy="2259106"/>
          </a:xfrm>
          <a:prstGeom prst="rect">
            <a:avLst/>
          </a:prstGeom>
          <a:noFill/>
        </p:spPr>
        <p:txBody>
          <a:bodyPr wrap="square" rtlCol="0">
            <a:noAutofit/>
          </a:bodyPr>
          <a:lstStyle/>
          <a:p>
            <a:pPr algn="l"/>
            <a:r>
              <a:rPr lang="hi-IN" sz="6000" b="0" i="0" u="none" strike="noStrike" baseline="0" dirty="0">
                <a:solidFill>
                  <a:schemeClr val="bg1"/>
                </a:solidFill>
                <a:latin typeface="TimesNewRomanPSMT"/>
              </a:rPr>
              <a:t>यरदन नदी को पार करना - यहोशू 3:1-4:7</a:t>
            </a:r>
            <a:endParaRPr lang="en-ZA" sz="6000" b="0" i="0" u="none" strike="noStrike" baseline="0" dirty="0">
              <a:solidFill>
                <a:schemeClr val="bg1"/>
              </a:solidFill>
              <a:latin typeface="TimesNewRomanPSMT"/>
            </a:endParaRPr>
          </a:p>
        </p:txBody>
      </p:sp>
      <p:sp>
        <p:nvSpPr>
          <p:cNvPr id="4" name="TextBox 3">
            <a:extLst>
              <a:ext uri="{FF2B5EF4-FFF2-40B4-BE49-F238E27FC236}">
                <a16:creationId xmlns:a16="http://schemas.microsoft.com/office/drawing/2014/main" id="{12732DFA-0665-FA94-0210-A0BCFD264355}"/>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2087741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A67AD1-9E4D-420D-98C5-4E9AD6382169}"/>
              </a:ext>
            </a:extLst>
          </p:cNvPr>
          <p:cNvPicPr>
            <a:picLocks noChangeAspect="1"/>
          </p:cNvPicPr>
          <p:nvPr/>
        </p:nvPicPr>
        <p:blipFill>
          <a:blip r:embed="rId2"/>
          <a:stretch>
            <a:fillRect/>
          </a:stretch>
        </p:blipFill>
        <p:spPr>
          <a:xfrm>
            <a:off x="-623560" y="1"/>
            <a:ext cx="12815560" cy="6858000"/>
          </a:xfrm>
          <a:prstGeom prst="rect">
            <a:avLst/>
          </a:prstGeom>
        </p:spPr>
      </p:pic>
      <p:sp>
        <p:nvSpPr>
          <p:cNvPr id="2" name="TextBox 1">
            <a:extLst>
              <a:ext uri="{FF2B5EF4-FFF2-40B4-BE49-F238E27FC236}">
                <a16:creationId xmlns:a16="http://schemas.microsoft.com/office/drawing/2014/main" id="{7982D27A-CBD7-E797-9901-6D1A8DF5E08F}"/>
              </a:ext>
            </a:extLst>
          </p:cNvPr>
          <p:cNvSpPr txBox="1"/>
          <p:nvPr/>
        </p:nvSpPr>
        <p:spPr>
          <a:xfrm>
            <a:off x="290462" y="301217"/>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3:16</a:t>
            </a:r>
            <a:endParaRPr lang="en-ZA" sz="3200" dirty="0">
              <a:solidFill>
                <a:schemeClr val="bg1"/>
              </a:solidFill>
            </a:endParaRPr>
          </a:p>
        </p:txBody>
      </p:sp>
    </p:spTree>
    <p:extLst>
      <p:ext uri="{BB962C8B-B14F-4D97-AF65-F5344CB8AC3E}">
        <p14:creationId xmlns:p14="http://schemas.microsoft.com/office/powerpoint/2010/main" val="404462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BD0596-CBE8-E167-D46A-9D612AEAE862}"/>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17 और याजक यहोवा की वाचा का सन्दूक उठाए हुए यरदन के बीचों बीच पहुँचकर स्थल पर स्थिर खड़े रहे, और सब इस्राएली स्थल ही स्थल पार उतरते रहे, अन्त में उस सारी जाति के लोग यरदन पार हो गए।</a:t>
            </a:r>
            <a:endParaRPr lang="en-IN" sz="3600" dirty="0"/>
          </a:p>
        </p:txBody>
      </p:sp>
      <p:pic>
        <p:nvPicPr>
          <p:cNvPr id="34" name="Audio 33">
            <a:hlinkClick r:id="" action="ppaction://media"/>
            <a:extLst>
              <a:ext uri="{FF2B5EF4-FFF2-40B4-BE49-F238E27FC236}">
                <a16:creationId xmlns:a16="http://schemas.microsoft.com/office/drawing/2014/main" id="{B87B2906-DF0A-3336-7704-F050A05D8B6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E85EE890-AC87-2700-E94C-D7AE7D83A71D}"/>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17</a:t>
            </a:r>
            <a:r>
              <a:rPr lang="en-US" sz="3600" b="0" i="0">
                <a:solidFill>
                  <a:srgbClr val="121212"/>
                </a:solidFill>
                <a:effectLst/>
                <a:latin typeface="Inter" panose="020B0502030000000004" pitchFamily="34" charset="0"/>
              </a:rPr>
              <a:t>The priests carrying the ark of the covenant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stood firm on dry ground in the middle of the Jordan, while all Israel crossed over the dry ground, until the entire nation had crossed the Jordan.</a:t>
            </a:r>
            <a:endParaRPr lang="en-ZA" sz="3600" dirty="0"/>
          </a:p>
        </p:txBody>
      </p:sp>
    </p:spTree>
    <p:extLst>
      <p:ext uri="{BB962C8B-B14F-4D97-AF65-F5344CB8AC3E}">
        <p14:creationId xmlns:p14="http://schemas.microsoft.com/office/powerpoint/2010/main" val="2069662874"/>
      </p:ext>
    </p:extLst>
  </p:cSld>
  <p:clrMapOvr>
    <a:masterClrMapping/>
  </p:clrMapOvr>
  <mc:AlternateContent xmlns:mc="http://schemas.openxmlformats.org/markup-compatibility/2006" xmlns:p14="http://schemas.microsoft.com/office/powerpoint/2010/main">
    <mc:Choice Requires="p14">
      <p:transition spd="slow" p14:dur="2000" advTm="14892"/>
    </mc:Choice>
    <mc:Fallback xmlns="">
      <p:transition spd="slow" advTm="14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069344-AFCD-41E4-8B31-20D052180E87}"/>
              </a:ext>
            </a:extLst>
          </p:cNvPr>
          <p:cNvPicPr>
            <a:picLocks noChangeAspect="1"/>
          </p:cNvPicPr>
          <p:nvPr/>
        </p:nvPicPr>
        <p:blipFill>
          <a:blip r:embed="rId2"/>
          <a:stretch>
            <a:fillRect/>
          </a:stretch>
        </p:blipFill>
        <p:spPr>
          <a:xfrm>
            <a:off x="-486144" y="0"/>
            <a:ext cx="13164288" cy="6858000"/>
          </a:xfrm>
          <a:prstGeom prst="rect">
            <a:avLst/>
          </a:prstGeom>
        </p:spPr>
      </p:pic>
      <p:sp>
        <p:nvSpPr>
          <p:cNvPr id="2" name="TextBox 1">
            <a:extLst>
              <a:ext uri="{FF2B5EF4-FFF2-40B4-BE49-F238E27FC236}">
                <a16:creationId xmlns:a16="http://schemas.microsoft.com/office/drawing/2014/main" id="{D58C4997-83CD-1BC9-7165-F0EDCDB2AAE2}"/>
              </a:ext>
            </a:extLst>
          </p:cNvPr>
          <p:cNvSpPr txBox="1"/>
          <p:nvPr/>
        </p:nvSpPr>
        <p:spPr>
          <a:xfrm>
            <a:off x="290462" y="301217"/>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3:17</a:t>
            </a:r>
            <a:endParaRPr lang="en-ZA" sz="3200" dirty="0">
              <a:solidFill>
                <a:schemeClr val="bg1"/>
              </a:solidFill>
            </a:endParaRPr>
          </a:p>
        </p:txBody>
      </p:sp>
    </p:spTree>
    <p:extLst>
      <p:ext uri="{BB962C8B-B14F-4D97-AF65-F5344CB8AC3E}">
        <p14:creationId xmlns:p14="http://schemas.microsoft.com/office/powerpoint/2010/main" val="2961331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6797ED-0ABF-830B-829B-98D1101B9FB6}"/>
              </a:ext>
            </a:extLst>
          </p:cNvPr>
          <p:cNvSpPr txBox="1"/>
          <p:nvPr/>
        </p:nvSpPr>
        <p:spPr>
          <a:xfrm>
            <a:off x="6096000" y="166254"/>
            <a:ext cx="6096000" cy="6558101"/>
          </a:xfrm>
          <a:prstGeom prst="rect">
            <a:avLst/>
          </a:prstGeom>
          <a:noFill/>
        </p:spPr>
        <p:txBody>
          <a:bodyPr wrap="square" rtlCol="0">
            <a:noAutofit/>
          </a:bodyPr>
          <a:lstStyle/>
          <a:p>
            <a:r>
              <a:rPr lang="en-US" sz="3600" b="0" i="0" dirty="0">
                <a:solidFill>
                  <a:srgbClr val="777A7B"/>
                </a:solidFill>
                <a:effectLst/>
                <a:latin typeface="Open Sans" panose="020B0606030504020204" pitchFamily="34" charset="0"/>
              </a:rPr>
              <a:t>4:</a:t>
            </a:r>
            <a:r>
              <a:rPr lang="hi-IN" sz="3600" b="0" i="0" dirty="0">
                <a:solidFill>
                  <a:srgbClr val="777A7B"/>
                </a:solidFill>
                <a:effectLst/>
                <a:latin typeface="Open Sans" panose="020B0606030504020204" pitchFamily="34" charset="0"/>
              </a:rPr>
              <a:t>1</a:t>
            </a:r>
            <a:r>
              <a:rPr lang="hi-IN" sz="3600" b="0" i="0" dirty="0">
                <a:solidFill>
                  <a:srgbClr val="121212"/>
                </a:solidFill>
                <a:effectLst/>
                <a:latin typeface="Open Sans" panose="020B0606030504020204" pitchFamily="34" charset="0"/>
              </a:rPr>
              <a:t>जब उस सारी जाति के लोग यरदन के पार उतर चुके, तब यहोवा ने यहोशू से कहा, </a:t>
            </a:r>
            <a:r>
              <a:rPr lang="en-US" sz="3600" b="0" i="0" dirty="0">
                <a:solidFill>
                  <a:srgbClr val="777A7B"/>
                </a:solidFill>
                <a:effectLst/>
                <a:latin typeface="Open Sans" panose="020B0606030504020204" pitchFamily="34" charset="0"/>
              </a:rPr>
              <a:t>2</a:t>
            </a:r>
            <a:r>
              <a:rPr lang="hi-IN" sz="3600" b="0" i="0" dirty="0">
                <a:solidFill>
                  <a:srgbClr val="121212"/>
                </a:solidFill>
                <a:effectLst/>
                <a:latin typeface="Open Sans" panose="020B0606030504020204" pitchFamily="34" charset="0"/>
              </a:rPr>
              <a:t> “प्रजा में से बारह पुरुष</a:t>
            </a:r>
            <a:r>
              <a:rPr lang="en-US" sz="3600" b="0" i="0" dirty="0">
                <a:solidFill>
                  <a:srgbClr val="121212"/>
                </a:solidFill>
                <a:effectLst/>
                <a:latin typeface="Open Sans" panose="020B0606030504020204" pitchFamily="34" charset="0"/>
              </a:rPr>
              <a:t>a, </a:t>
            </a:r>
            <a:r>
              <a:rPr lang="hi-IN" sz="3600" b="0" i="0" dirty="0">
                <a:solidFill>
                  <a:srgbClr val="121212"/>
                </a:solidFill>
                <a:effectLst/>
                <a:latin typeface="Open Sans" panose="020B0606030504020204" pitchFamily="34" charset="0"/>
              </a:rPr>
              <a:t>अर्थात्–गोत्र पीछे एक-एक पुरुष को चुनकर यह आज्ञा दे,</a:t>
            </a:r>
            <a:endParaRPr lang="en-IN" sz="3600" dirty="0"/>
          </a:p>
        </p:txBody>
      </p:sp>
      <p:pic>
        <p:nvPicPr>
          <p:cNvPr id="47" name="Audio 46">
            <a:hlinkClick r:id="" action="ppaction://media"/>
            <a:extLst>
              <a:ext uri="{FF2B5EF4-FFF2-40B4-BE49-F238E27FC236}">
                <a16:creationId xmlns:a16="http://schemas.microsoft.com/office/drawing/2014/main" id="{F8DF9E77-25BB-40E2-7D6F-FAC83B07D01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DE395DB4-05F6-0C7C-246C-12AD1E89B5C8}"/>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4:1</a:t>
            </a:r>
            <a:r>
              <a:rPr lang="en-US" sz="3600" b="0" i="0" dirty="0">
                <a:solidFill>
                  <a:srgbClr val="121212"/>
                </a:solidFill>
                <a:effectLst/>
                <a:latin typeface="Inter" panose="020B0502030000000004" pitchFamily="34" charset="0"/>
              </a:rPr>
              <a:t>When the whole nation had finished crossing the Jordan,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 said to Joshua, </a:t>
            </a:r>
            <a:r>
              <a:rPr lang="en-US" sz="3600" b="0" i="0" dirty="0">
                <a:solidFill>
                  <a:srgbClr val="777A7B"/>
                </a:solidFill>
                <a:effectLst/>
                <a:latin typeface="Inter" panose="020B0502030000000004" pitchFamily="34" charset="0"/>
              </a:rPr>
              <a:t>2</a:t>
            </a:r>
            <a:r>
              <a:rPr lang="en-US" sz="3600" b="0" i="0" dirty="0">
                <a:solidFill>
                  <a:srgbClr val="121212"/>
                </a:solidFill>
                <a:effectLst/>
                <a:latin typeface="Inter" panose="020B0502030000000004" pitchFamily="34" charset="0"/>
              </a:rPr>
              <a:t>“Choose twelve men from among the people, one from each tribe,</a:t>
            </a:r>
            <a:endParaRPr lang="en-ZA" sz="3600" dirty="0"/>
          </a:p>
        </p:txBody>
      </p:sp>
    </p:spTree>
    <p:extLst>
      <p:ext uri="{BB962C8B-B14F-4D97-AF65-F5344CB8AC3E}">
        <p14:creationId xmlns:p14="http://schemas.microsoft.com/office/powerpoint/2010/main" val="2568367910"/>
      </p:ext>
    </p:extLst>
  </p:cSld>
  <p:clrMapOvr>
    <a:masterClrMapping/>
  </p:clrMapOvr>
  <mc:AlternateContent xmlns:mc="http://schemas.openxmlformats.org/markup-compatibility/2006" xmlns:p14="http://schemas.microsoft.com/office/powerpoint/2010/main">
    <mc:Choice Requires="p14">
      <p:transition spd="slow" p14:dur="2000" advTm="13038"/>
    </mc:Choice>
    <mc:Fallback xmlns="">
      <p:transition spd="slow" advTm="13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FC20A6-89D1-4F92-A8CE-8DFCB9125318}"/>
              </a:ext>
            </a:extLst>
          </p:cNvPr>
          <p:cNvPicPr>
            <a:picLocks noChangeAspect="1"/>
          </p:cNvPicPr>
          <p:nvPr/>
        </p:nvPicPr>
        <p:blipFill>
          <a:blip r:embed="rId2"/>
          <a:stretch>
            <a:fillRect/>
          </a:stretch>
        </p:blipFill>
        <p:spPr>
          <a:xfrm>
            <a:off x="-396101" y="0"/>
            <a:ext cx="12984201" cy="6858000"/>
          </a:xfrm>
          <a:prstGeom prst="rect">
            <a:avLst/>
          </a:prstGeom>
        </p:spPr>
      </p:pic>
      <p:sp>
        <p:nvSpPr>
          <p:cNvPr id="2" name="TextBox 1">
            <a:extLst>
              <a:ext uri="{FF2B5EF4-FFF2-40B4-BE49-F238E27FC236}">
                <a16:creationId xmlns:a16="http://schemas.microsoft.com/office/drawing/2014/main" id="{B26DDF36-B02A-9C35-90BA-8188B8DD202F}"/>
              </a:ext>
            </a:extLst>
          </p:cNvPr>
          <p:cNvSpPr txBox="1"/>
          <p:nvPr/>
        </p:nvSpPr>
        <p:spPr>
          <a:xfrm>
            <a:off x="290462" y="301217"/>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i="0" u="none" strike="noStrike" cap="all" baseline="0" dirty="0">
                <a:solidFill>
                  <a:schemeClr val="bg1"/>
                </a:solidFill>
                <a:latin typeface="ArialMT"/>
              </a:rPr>
              <a:t>4</a:t>
            </a:r>
            <a:r>
              <a:rPr lang="en-US" sz="2000" b="1" cap="all" dirty="0">
                <a:solidFill>
                  <a:schemeClr val="bg1"/>
                </a:solidFill>
                <a:latin typeface="ArialMT"/>
              </a:rPr>
              <a:t>:1</a:t>
            </a:r>
            <a:endParaRPr lang="en-ZA" sz="3200" dirty="0">
              <a:solidFill>
                <a:schemeClr val="bg1"/>
              </a:solidFill>
            </a:endParaRPr>
          </a:p>
        </p:txBody>
      </p:sp>
    </p:spTree>
    <p:extLst>
      <p:ext uri="{BB962C8B-B14F-4D97-AF65-F5344CB8AC3E}">
        <p14:creationId xmlns:p14="http://schemas.microsoft.com/office/powerpoint/2010/main" val="22490246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BEBABF-8A3E-59F7-7076-DA51A977EBA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3 ‘तुम यरदन के बीच में, जहाँ याजकों ने पाँव धरे थे वहाँ से बारह पत्थर उठाकर अपने साथ पार ले चलो, और जहाँ आज की रात पड़ाव होगा वहीं उनको रख देना।’”</a:t>
            </a:r>
            <a:endParaRPr lang="en-IN" sz="3600" dirty="0"/>
          </a:p>
        </p:txBody>
      </p:sp>
      <p:pic>
        <p:nvPicPr>
          <p:cNvPr id="7" name="Audio 6">
            <a:hlinkClick r:id="" action="ppaction://media"/>
            <a:extLst>
              <a:ext uri="{FF2B5EF4-FFF2-40B4-BE49-F238E27FC236}">
                <a16:creationId xmlns:a16="http://schemas.microsoft.com/office/drawing/2014/main" id="{8FE4CD8C-13EA-EEAF-5FF6-712845009D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B4F6AD6-64BD-DA4C-5DC6-11C65FB46498}"/>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a:t>
            </a:r>
            <a:r>
              <a:rPr lang="en-US" sz="3600" b="0" i="0">
                <a:solidFill>
                  <a:srgbClr val="121212"/>
                </a:solidFill>
                <a:effectLst/>
                <a:latin typeface="Inter" panose="020B0502030000000004" pitchFamily="34" charset="0"/>
              </a:rPr>
              <a:t>and command them: ‘Take up for yourselves twelve stones from the middle of the Jordan where the priests were standing, carry them with you, and set them down in the place where you spend the night.’”</a:t>
            </a:r>
            <a:endParaRPr lang="en-ZA" sz="3600" dirty="0"/>
          </a:p>
        </p:txBody>
      </p:sp>
    </p:spTree>
    <p:extLst>
      <p:ext uri="{BB962C8B-B14F-4D97-AF65-F5344CB8AC3E}">
        <p14:creationId xmlns:p14="http://schemas.microsoft.com/office/powerpoint/2010/main" val="2033882539"/>
      </p:ext>
    </p:extLst>
  </p:cSld>
  <p:clrMapOvr>
    <a:masterClrMapping/>
  </p:clrMapOvr>
  <mc:AlternateContent xmlns:mc="http://schemas.openxmlformats.org/markup-compatibility/2006" xmlns:p14="http://schemas.microsoft.com/office/powerpoint/2010/main">
    <mc:Choice Requires="p14">
      <p:transition spd="slow" p14:dur="2000" advTm="15288"/>
    </mc:Choice>
    <mc:Fallback xmlns="">
      <p:transition spd="slow" advTm="15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D906AD-9F88-4BA1-BE47-02EE14678906}"/>
              </a:ext>
            </a:extLst>
          </p:cNvPr>
          <p:cNvPicPr>
            <a:picLocks noChangeAspect="1"/>
          </p:cNvPicPr>
          <p:nvPr/>
        </p:nvPicPr>
        <p:blipFill>
          <a:blip r:embed="rId2"/>
          <a:stretch>
            <a:fillRect/>
          </a:stretch>
        </p:blipFill>
        <p:spPr>
          <a:xfrm>
            <a:off x="-763084" y="0"/>
            <a:ext cx="12955084" cy="6858000"/>
          </a:xfrm>
          <a:prstGeom prst="rect">
            <a:avLst/>
          </a:prstGeom>
        </p:spPr>
      </p:pic>
      <p:sp>
        <p:nvSpPr>
          <p:cNvPr id="8" name="TextBox 7">
            <a:extLst>
              <a:ext uri="{FF2B5EF4-FFF2-40B4-BE49-F238E27FC236}">
                <a16:creationId xmlns:a16="http://schemas.microsoft.com/office/drawing/2014/main" id="{46B9858B-F9AA-4CFB-1040-8AF40516FBEC}"/>
              </a:ext>
            </a:extLst>
          </p:cNvPr>
          <p:cNvSpPr txBox="1"/>
          <p:nvPr/>
        </p:nvSpPr>
        <p:spPr>
          <a:xfrm>
            <a:off x="290462" y="301217"/>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i="0" u="none" strike="noStrike" cap="all" baseline="0" dirty="0">
                <a:solidFill>
                  <a:schemeClr val="bg1"/>
                </a:solidFill>
                <a:latin typeface="ArialMT"/>
              </a:rPr>
              <a:t>4</a:t>
            </a:r>
            <a:r>
              <a:rPr lang="en-US" sz="2000" b="1" cap="all" dirty="0">
                <a:solidFill>
                  <a:schemeClr val="bg1"/>
                </a:solidFill>
                <a:latin typeface="ArialMT"/>
              </a:rPr>
              <a:t>:3</a:t>
            </a:r>
            <a:endParaRPr lang="en-ZA" sz="3200" dirty="0">
              <a:solidFill>
                <a:schemeClr val="bg1"/>
              </a:solidFill>
            </a:endParaRPr>
          </a:p>
        </p:txBody>
      </p:sp>
    </p:spTree>
    <p:extLst>
      <p:ext uri="{BB962C8B-B14F-4D97-AF65-F5344CB8AC3E}">
        <p14:creationId xmlns:p14="http://schemas.microsoft.com/office/powerpoint/2010/main" val="3155386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F52032-9B16-9A2F-7F37-649C2ABBB067}"/>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6 जिससे यह तुम लोगों के बीच चिन्ह ठहरे, और आगे को जब तुम्हारे बेटे यह पूछें, ‘इन पत्थरों का क्या मतलब है?’</a:t>
            </a:r>
            <a:endParaRPr lang="en-IN" sz="3600" dirty="0"/>
          </a:p>
        </p:txBody>
      </p:sp>
      <p:pic>
        <p:nvPicPr>
          <p:cNvPr id="14" name="Audio 13">
            <a:hlinkClick r:id="" action="ppaction://media"/>
            <a:extLst>
              <a:ext uri="{FF2B5EF4-FFF2-40B4-BE49-F238E27FC236}">
                <a16:creationId xmlns:a16="http://schemas.microsoft.com/office/drawing/2014/main" id="{EF1C4009-68D4-DCCF-0059-CB42226E24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25F86B8E-78DF-2C0D-8A05-D2175C60984F}"/>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to serve as a sign among you. In the future, when your children ask, ‘What do these stones mean to you?’</a:t>
            </a:r>
            <a:endParaRPr lang="en-ZA" sz="3600" dirty="0"/>
          </a:p>
        </p:txBody>
      </p:sp>
    </p:spTree>
    <p:extLst>
      <p:ext uri="{BB962C8B-B14F-4D97-AF65-F5344CB8AC3E}">
        <p14:creationId xmlns:p14="http://schemas.microsoft.com/office/powerpoint/2010/main" val="832657275"/>
      </p:ext>
    </p:extLst>
  </p:cSld>
  <p:clrMapOvr>
    <a:masterClrMapping/>
  </p:clrMapOvr>
  <mc:AlternateContent xmlns:mc="http://schemas.openxmlformats.org/markup-compatibility/2006" xmlns:p14="http://schemas.microsoft.com/office/powerpoint/2010/main">
    <mc:Choice Requires="p14">
      <p:transition spd="slow" p14:dur="2000" advTm="12713"/>
    </mc:Choice>
    <mc:Fallback xmlns="">
      <p:transition spd="slow" advTm="12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391083-341E-4852-9824-087BDA5A7E5D}"/>
              </a:ext>
            </a:extLst>
          </p:cNvPr>
          <p:cNvPicPr>
            <a:picLocks noChangeAspect="1"/>
          </p:cNvPicPr>
          <p:nvPr/>
        </p:nvPicPr>
        <p:blipFill>
          <a:blip r:embed="rId2"/>
          <a:stretch>
            <a:fillRect/>
          </a:stretch>
        </p:blipFill>
        <p:spPr>
          <a:xfrm>
            <a:off x="0" y="0"/>
            <a:ext cx="13781942" cy="6858000"/>
          </a:xfrm>
          <a:prstGeom prst="rect">
            <a:avLst/>
          </a:prstGeom>
        </p:spPr>
      </p:pic>
      <p:sp>
        <p:nvSpPr>
          <p:cNvPr id="2" name="TextBox 1">
            <a:extLst>
              <a:ext uri="{FF2B5EF4-FFF2-40B4-BE49-F238E27FC236}">
                <a16:creationId xmlns:a16="http://schemas.microsoft.com/office/drawing/2014/main" id="{FE64785B-92D3-B7DE-A8ED-7E42C272B9CB}"/>
              </a:ext>
            </a:extLst>
          </p:cNvPr>
          <p:cNvSpPr txBox="1"/>
          <p:nvPr/>
        </p:nvSpPr>
        <p:spPr>
          <a:xfrm>
            <a:off x="290462" y="301217"/>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i="0" u="none" strike="noStrike" cap="all" baseline="0" dirty="0">
                <a:solidFill>
                  <a:schemeClr val="bg1"/>
                </a:solidFill>
                <a:latin typeface="ArialMT"/>
              </a:rPr>
              <a:t>4</a:t>
            </a:r>
            <a:r>
              <a:rPr lang="en-US" sz="2000" b="1" cap="all" dirty="0">
                <a:solidFill>
                  <a:schemeClr val="bg1"/>
                </a:solidFill>
                <a:latin typeface="ArialMT"/>
              </a:rPr>
              <a:t>:6</a:t>
            </a:r>
            <a:endParaRPr lang="en-ZA" sz="3200" dirty="0">
              <a:solidFill>
                <a:schemeClr val="bg1"/>
              </a:solidFill>
            </a:endParaRPr>
          </a:p>
        </p:txBody>
      </p:sp>
    </p:spTree>
    <p:extLst>
      <p:ext uri="{BB962C8B-B14F-4D97-AF65-F5344CB8AC3E}">
        <p14:creationId xmlns:p14="http://schemas.microsoft.com/office/powerpoint/2010/main" val="78186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6DDB92-0E89-AD01-83D5-BD7E845D4A5E}"/>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7 तब तुम उन्हें यह उत्तर दो, कि यरदन का जल यहोवा की वाचा के सन्दूक के सामने से दो भाग हो गया था; क्योंकि जब वह यरदन पार आ रहा था, तब यरदन का जल दो भाग हो गया। अतः वे पत्थर इस्राएल को सदा के लिये स्मरण दिलानेवाले ठहरेंगे।”</a:t>
            </a:r>
            <a:endParaRPr lang="en-IN" sz="3600" dirty="0"/>
          </a:p>
        </p:txBody>
      </p:sp>
      <p:pic>
        <p:nvPicPr>
          <p:cNvPr id="20" name="Audio 19">
            <a:hlinkClick r:id="" action="ppaction://media"/>
            <a:extLst>
              <a:ext uri="{FF2B5EF4-FFF2-40B4-BE49-F238E27FC236}">
                <a16:creationId xmlns:a16="http://schemas.microsoft.com/office/drawing/2014/main" id="{112A9868-96A1-9007-2694-845B5C2C79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828BE69-ED1A-60EB-C092-9AE7A94E2CB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7</a:t>
            </a:r>
            <a:r>
              <a:rPr lang="en-US" sz="3600" b="0" i="0">
                <a:solidFill>
                  <a:srgbClr val="121212"/>
                </a:solidFill>
                <a:effectLst/>
                <a:latin typeface="Inter" panose="020B0502030000000004" pitchFamily="34" charset="0"/>
              </a:rPr>
              <a:t>you are to tell them, ‘The waters of the Jordan were cut off before the ark of the covenant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When it crossed the Jordan, the waters were cut off.’ Therefore these stones will be a memorial to the Israelites forever.”</a:t>
            </a:r>
            <a:endParaRPr lang="en-ZA" sz="3600" dirty="0"/>
          </a:p>
        </p:txBody>
      </p:sp>
    </p:spTree>
    <p:extLst>
      <p:ext uri="{BB962C8B-B14F-4D97-AF65-F5344CB8AC3E}">
        <p14:creationId xmlns:p14="http://schemas.microsoft.com/office/powerpoint/2010/main" val="1606692093"/>
      </p:ext>
    </p:extLst>
  </p:cSld>
  <p:clrMapOvr>
    <a:masterClrMapping/>
  </p:clrMapOvr>
  <mc:AlternateContent xmlns:mc="http://schemas.openxmlformats.org/markup-compatibility/2006" xmlns:p14="http://schemas.microsoft.com/office/powerpoint/2010/main">
    <mc:Choice Requires="p14">
      <p:transition spd="slow" p14:dur="2000" advTm="21599"/>
    </mc:Choice>
    <mc:Fallback xmlns="">
      <p:transition spd="slow" advTm="21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251012" y="304800"/>
            <a:ext cx="5724119" cy="5969875"/>
          </a:xfrm>
          <a:prstGeom prst="rect">
            <a:avLst/>
          </a:prstGeom>
          <a:noFill/>
        </p:spPr>
        <p:txBody>
          <a:bodyPr wrap="square" rtlCol="0">
            <a:noAutofit/>
          </a:bodyPr>
          <a:lstStyle/>
          <a:p>
            <a:pPr algn="l"/>
            <a:r>
              <a:rPr lang="en-ZA" sz="4800" b="0" i="0" u="none" strike="noStrike" baseline="0" dirty="0">
                <a:latin typeface="TimesNewRomanPSMT"/>
              </a:rPr>
              <a:t>Crossing of the Jordan – Joshua 3:1-4:7</a:t>
            </a:r>
          </a:p>
        </p:txBody>
      </p:sp>
      <p:sp>
        <p:nvSpPr>
          <p:cNvPr id="2" name="TextBox 1">
            <a:extLst>
              <a:ext uri="{FF2B5EF4-FFF2-40B4-BE49-F238E27FC236}">
                <a16:creationId xmlns:a16="http://schemas.microsoft.com/office/drawing/2014/main" id="{50B1EED8-F19A-E2D4-2D7C-E62964E4B239}"/>
              </a:ext>
            </a:extLst>
          </p:cNvPr>
          <p:cNvSpPr txBox="1"/>
          <p:nvPr/>
        </p:nvSpPr>
        <p:spPr>
          <a:xfrm>
            <a:off x="6096000" y="166254"/>
            <a:ext cx="6096000" cy="6558101"/>
          </a:xfrm>
          <a:prstGeom prst="rect">
            <a:avLst/>
          </a:prstGeom>
          <a:noFill/>
        </p:spPr>
        <p:txBody>
          <a:bodyPr wrap="square" rtlCol="0">
            <a:noAutofit/>
          </a:bodyPr>
          <a:lstStyle/>
          <a:p>
            <a:r>
              <a:rPr lang="hi-IN" sz="4400" dirty="0"/>
              <a:t>यरदन</a:t>
            </a:r>
            <a:r>
              <a:rPr lang="en-US" sz="4400" dirty="0"/>
              <a:t> </a:t>
            </a:r>
            <a:r>
              <a:rPr lang="hi-IN" sz="4400" dirty="0"/>
              <a:t>नदी को पार करना - यहोशू 3:1-4:7</a:t>
            </a:r>
            <a:endParaRPr lang="en-IN" sz="4400" dirty="0"/>
          </a:p>
        </p:txBody>
      </p:sp>
      <p:pic>
        <p:nvPicPr>
          <p:cNvPr id="41" name="Audio 40">
            <a:hlinkClick r:id="" action="ppaction://media"/>
            <a:extLst>
              <a:ext uri="{FF2B5EF4-FFF2-40B4-BE49-F238E27FC236}">
                <a16:creationId xmlns:a16="http://schemas.microsoft.com/office/drawing/2014/main" id="{3149CFD8-0EC7-4E6B-0635-64B3C4F9BE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3380"/>
    </mc:Choice>
    <mc:Fallback xmlns="">
      <p:transition spd="slow" advTm="3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7974F7-ED89-4D1E-A662-A50C14E56204}"/>
              </a:ext>
            </a:extLst>
          </p:cNvPr>
          <p:cNvPicPr>
            <a:picLocks noChangeAspect="1"/>
          </p:cNvPicPr>
          <p:nvPr/>
        </p:nvPicPr>
        <p:blipFill>
          <a:blip r:embed="rId2"/>
          <a:stretch>
            <a:fillRect/>
          </a:stretch>
        </p:blipFill>
        <p:spPr>
          <a:xfrm>
            <a:off x="-596348" y="1"/>
            <a:ext cx="12788348" cy="6858000"/>
          </a:xfrm>
          <a:prstGeom prst="rect">
            <a:avLst/>
          </a:prstGeom>
        </p:spPr>
      </p:pic>
      <p:sp>
        <p:nvSpPr>
          <p:cNvPr id="2" name="TextBox 1">
            <a:extLst>
              <a:ext uri="{FF2B5EF4-FFF2-40B4-BE49-F238E27FC236}">
                <a16:creationId xmlns:a16="http://schemas.microsoft.com/office/drawing/2014/main" id="{E52F208F-2B59-23FB-C7B5-8A5BA5EDB410}"/>
              </a:ext>
            </a:extLst>
          </p:cNvPr>
          <p:cNvSpPr txBox="1"/>
          <p:nvPr/>
        </p:nvSpPr>
        <p:spPr>
          <a:xfrm>
            <a:off x="290462" y="301217"/>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i="0" u="none" strike="noStrike" cap="all" baseline="0" dirty="0">
                <a:solidFill>
                  <a:schemeClr val="bg1"/>
                </a:solidFill>
                <a:latin typeface="ArialMT"/>
              </a:rPr>
              <a:t>4</a:t>
            </a:r>
            <a:r>
              <a:rPr lang="en-US" sz="2000" b="1" cap="all" dirty="0">
                <a:solidFill>
                  <a:schemeClr val="bg1"/>
                </a:solidFill>
                <a:latin typeface="ArialMT"/>
              </a:rPr>
              <a:t>:7</a:t>
            </a:r>
            <a:endParaRPr lang="en-ZA" sz="3200" dirty="0">
              <a:solidFill>
                <a:schemeClr val="bg1"/>
              </a:solidFill>
            </a:endParaRPr>
          </a:p>
        </p:txBody>
      </p:sp>
    </p:spTree>
    <p:extLst>
      <p:ext uri="{BB962C8B-B14F-4D97-AF65-F5344CB8AC3E}">
        <p14:creationId xmlns:p14="http://schemas.microsoft.com/office/powerpoint/2010/main" val="1370583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C30112-4D60-42DB-BE4A-8885BAB7960D}"/>
              </a:ext>
            </a:extLst>
          </p:cNvPr>
          <p:cNvPicPr>
            <a:picLocks noChangeAspect="1"/>
          </p:cNvPicPr>
          <p:nvPr/>
        </p:nvPicPr>
        <p:blipFill>
          <a:blip r:embed="rId2"/>
          <a:stretch>
            <a:fillRect/>
          </a:stretch>
        </p:blipFill>
        <p:spPr>
          <a:xfrm>
            <a:off x="-2987855" y="0"/>
            <a:ext cx="15179855" cy="6858000"/>
          </a:xfrm>
          <a:prstGeom prst="rect">
            <a:avLst/>
          </a:prstGeom>
        </p:spPr>
      </p:pic>
      <p:sp>
        <p:nvSpPr>
          <p:cNvPr id="4" name="TextBox 3">
            <a:extLst>
              <a:ext uri="{FF2B5EF4-FFF2-40B4-BE49-F238E27FC236}">
                <a16:creationId xmlns:a16="http://schemas.microsoft.com/office/drawing/2014/main" id="{B849E95F-8459-EBE6-FCC6-22FE59D723BA}"/>
              </a:ext>
            </a:extLst>
          </p:cNvPr>
          <p:cNvSpPr txBox="1"/>
          <p:nvPr/>
        </p:nvSpPr>
        <p:spPr>
          <a:xfrm>
            <a:off x="530448" y="387282"/>
            <a:ext cx="9529568" cy="2259106"/>
          </a:xfrm>
          <a:prstGeom prst="rect">
            <a:avLst/>
          </a:prstGeom>
          <a:noFill/>
        </p:spPr>
        <p:txBody>
          <a:bodyPr wrap="square" rtlCol="0">
            <a:noAutofit/>
          </a:bodyPr>
          <a:lstStyle/>
          <a:p>
            <a:pPr algn="l"/>
            <a:r>
              <a:rPr lang="hi-IN" sz="6000" b="0" i="0" u="none" strike="noStrike" baseline="0" dirty="0">
                <a:solidFill>
                  <a:schemeClr val="bg1"/>
                </a:solidFill>
                <a:latin typeface="TimesNewRomanPSMT"/>
              </a:rPr>
              <a:t>यरदन नदी को पार करना - यहोशू 3:1-4:7</a:t>
            </a:r>
            <a:endParaRPr lang="en-ZA" sz="6000" b="0" i="0" u="none" strike="noStrike" baseline="0" dirty="0">
              <a:solidFill>
                <a:schemeClr val="bg1"/>
              </a:solidFill>
              <a:latin typeface="TimesNewRomanPSMT"/>
            </a:endParaRPr>
          </a:p>
        </p:txBody>
      </p:sp>
    </p:spTree>
    <p:extLst>
      <p:ext uri="{BB962C8B-B14F-4D97-AF65-F5344CB8AC3E}">
        <p14:creationId xmlns:p14="http://schemas.microsoft.com/office/powerpoint/2010/main" val="295418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a:t>
            </a:r>
            <a:r>
              <a:rPr lang="en-US" sz="4000" b="0" i="0">
                <a:solidFill>
                  <a:srgbClr val="121212"/>
                </a:solidFill>
                <a:effectLst/>
                <a:latin typeface="Inter" panose="020B0502030000000004" pitchFamily="34" charset="0"/>
              </a:rPr>
              <a:t>Early the next morning Joshua got up and left Shittim  with all the Israelites. They went as far as the Jordan, where they camped before crossing over.</a:t>
            </a:r>
            <a:endParaRPr lang="en-ZA" dirty="0"/>
          </a:p>
        </p:txBody>
      </p:sp>
      <p:sp>
        <p:nvSpPr>
          <p:cNvPr id="2" name="TextBox 1">
            <a:extLst>
              <a:ext uri="{FF2B5EF4-FFF2-40B4-BE49-F238E27FC236}">
                <a16:creationId xmlns:a16="http://schemas.microsoft.com/office/drawing/2014/main" id="{4FC2476F-A9F4-2D65-E455-F2B794B59E8B}"/>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Open Sans" panose="020B0606030504020204" pitchFamily="34" charset="0"/>
              </a:rPr>
              <a:t>1</a:t>
            </a:r>
            <a:r>
              <a:rPr lang="hi-IN" sz="3600" b="0" i="0" dirty="0">
                <a:solidFill>
                  <a:srgbClr val="121212"/>
                </a:solidFill>
                <a:effectLst/>
                <a:latin typeface="Open Sans" panose="020B0606030504020204" pitchFamily="34" charset="0"/>
              </a:rPr>
              <a:t>यहोशू सवेरे उठा, और सब इस्राएलियों को साथ ले शित्तीम से कूच कर यरदन के किनारे आया; और वे पार उतरने से पहले वहीं टिक गए।</a:t>
            </a:r>
            <a:endParaRPr lang="en-IN" sz="3600" dirty="0"/>
          </a:p>
        </p:txBody>
      </p:sp>
      <p:pic>
        <p:nvPicPr>
          <p:cNvPr id="47" name="Audio 46">
            <a:hlinkClick r:id="" action="ppaction://media"/>
            <a:extLst>
              <a:ext uri="{FF2B5EF4-FFF2-40B4-BE49-F238E27FC236}">
                <a16:creationId xmlns:a16="http://schemas.microsoft.com/office/drawing/2014/main" id="{5F96E226-AC4B-744C-D24A-72AA2FAE666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07423840"/>
      </p:ext>
    </p:extLst>
  </p:cSld>
  <p:clrMapOvr>
    <a:masterClrMapping/>
  </p:clrMapOvr>
  <mc:AlternateContent xmlns:mc="http://schemas.openxmlformats.org/markup-compatibility/2006" xmlns:p14="http://schemas.microsoft.com/office/powerpoint/2010/main">
    <mc:Choice Requires="p14">
      <p:transition spd="slow" p14:dur="2000" advTm="17027"/>
    </mc:Choice>
    <mc:Fallback xmlns="">
      <p:transition spd="slow" advTm="17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7D126A-796C-423B-9869-A5D34A043BB7}"/>
              </a:ext>
            </a:extLst>
          </p:cNvPr>
          <p:cNvPicPr>
            <a:picLocks noChangeAspect="1"/>
          </p:cNvPicPr>
          <p:nvPr/>
        </p:nvPicPr>
        <p:blipFill>
          <a:blip r:embed="rId2"/>
          <a:stretch>
            <a:fillRect/>
          </a:stretch>
        </p:blipFill>
        <p:spPr>
          <a:xfrm>
            <a:off x="-1852309" y="0"/>
            <a:ext cx="14044309" cy="6858000"/>
          </a:xfrm>
          <a:prstGeom prst="rect">
            <a:avLst/>
          </a:prstGeom>
        </p:spPr>
      </p:pic>
      <p:sp>
        <p:nvSpPr>
          <p:cNvPr id="4" name="TextBox 3">
            <a:extLst>
              <a:ext uri="{FF2B5EF4-FFF2-40B4-BE49-F238E27FC236}">
                <a16:creationId xmlns:a16="http://schemas.microsoft.com/office/drawing/2014/main" id="{756FF2F6-9751-4E10-BE65-D349DC33C143}"/>
              </a:ext>
            </a:extLst>
          </p:cNvPr>
          <p:cNvSpPr txBox="1"/>
          <p:nvPr/>
        </p:nvSpPr>
        <p:spPr>
          <a:xfrm>
            <a:off x="290462" y="301217"/>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3:1</a:t>
            </a:r>
            <a:endParaRPr lang="en-ZA" sz="3200" dirty="0">
              <a:solidFill>
                <a:schemeClr val="bg1"/>
              </a:solidFill>
            </a:endParaRPr>
          </a:p>
        </p:txBody>
      </p:sp>
    </p:spTree>
    <p:extLst>
      <p:ext uri="{BB962C8B-B14F-4D97-AF65-F5344CB8AC3E}">
        <p14:creationId xmlns:p14="http://schemas.microsoft.com/office/powerpoint/2010/main" val="666109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E0A6BD-68EF-4E77-9D37-B7CEA716F0FE}"/>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5 फिर यहोशू ने प्रजा के लोगों से कहा, “तुम अपने आपको पवित्र करो; क्योंकि कल के दिन यहोवा तुम्हारे मध्य में आश्चर्यकर्म करेगा।”</a:t>
            </a:r>
            <a:endParaRPr lang="en-IN" sz="3600" dirty="0"/>
          </a:p>
        </p:txBody>
      </p:sp>
      <p:pic>
        <p:nvPicPr>
          <p:cNvPr id="7" name="Audio 6">
            <a:hlinkClick r:id="" action="ppaction://media"/>
            <a:extLst>
              <a:ext uri="{FF2B5EF4-FFF2-40B4-BE49-F238E27FC236}">
                <a16:creationId xmlns:a16="http://schemas.microsoft.com/office/drawing/2014/main" id="{9EC33792-7A05-BA6A-A838-F4A2993415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6146DB19-C2CA-7E32-4BA9-425B64934575}"/>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5</a:t>
            </a:r>
            <a:r>
              <a:rPr lang="en-US" sz="3600" b="0" i="0">
                <a:solidFill>
                  <a:srgbClr val="121212"/>
                </a:solidFill>
                <a:effectLst/>
                <a:latin typeface="Inter" panose="020B0502030000000004" pitchFamily="34" charset="0"/>
              </a:rPr>
              <a:t>Then Joshua told the people, “Consecrate yourselves, for tomorrow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will do wonders among you.”</a:t>
            </a:r>
            <a:endParaRPr lang="en-ZA" sz="3600" dirty="0"/>
          </a:p>
        </p:txBody>
      </p:sp>
    </p:spTree>
    <p:extLst>
      <p:ext uri="{BB962C8B-B14F-4D97-AF65-F5344CB8AC3E}">
        <p14:creationId xmlns:p14="http://schemas.microsoft.com/office/powerpoint/2010/main" val="3083548194"/>
      </p:ext>
    </p:extLst>
  </p:cSld>
  <p:clrMapOvr>
    <a:masterClrMapping/>
  </p:clrMapOvr>
  <mc:AlternateContent xmlns:mc="http://schemas.openxmlformats.org/markup-compatibility/2006" xmlns:p14="http://schemas.microsoft.com/office/powerpoint/2010/main">
    <mc:Choice Requires="p14">
      <p:transition spd="slow" p14:dur="2000" advTm="10327"/>
    </mc:Choice>
    <mc:Fallback xmlns="">
      <p:transition spd="slow" advTm="10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E4563-85F8-4685-A05E-FCB8B709BEE4}"/>
              </a:ext>
            </a:extLst>
          </p:cNvPr>
          <p:cNvPicPr>
            <a:picLocks noChangeAspect="1"/>
          </p:cNvPicPr>
          <p:nvPr/>
        </p:nvPicPr>
        <p:blipFill>
          <a:blip r:embed="rId2"/>
          <a:stretch>
            <a:fillRect/>
          </a:stretch>
        </p:blipFill>
        <p:spPr>
          <a:xfrm>
            <a:off x="0" y="-217052"/>
            <a:ext cx="12192000" cy="7292103"/>
          </a:xfrm>
          <a:prstGeom prst="rect">
            <a:avLst/>
          </a:prstGeom>
        </p:spPr>
      </p:pic>
      <p:sp>
        <p:nvSpPr>
          <p:cNvPr id="2" name="TextBox 1">
            <a:extLst>
              <a:ext uri="{FF2B5EF4-FFF2-40B4-BE49-F238E27FC236}">
                <a16:creationId xmlns:a16="http://schemas.microsoft.com/office/drawing/2014/main" id="{7B5EF957-36FC-EA63-2C53-371EAEFB002F}"/>
              </a:ext>
            </a:extLst>
          </p:cNvPr>
          <p:cNvSpPr txBox="1"/>
          <p:nvPr/>
        </p:nvSpPr>
        <p:spPr>
          <a:xfrm>
            <a:off x="290462" y="301217"/>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यहोशू</a:t>
            </a:r>
            <a:r>
              <a:rPr lang="en-ZA" sz="3200" b="0" i="0" u="none" strike="noStrike" baseline="0" dirty="0">
                <a:solidFill>
                  <a:schemeClr val="bg1"/>
                </a:solidFill>
                <a:latin typeface="TimesNewRomanPSMT"/>
              </a:rPr>
              <a:t> </a:t>
            </a:r>
            <a:r>
              <a:rPr lang="en-US" sz="2000" b="1" cap="all" dirty="0">
                <a:solidFill>
                  <a:schemeClr val="bg1"/>
                </a:solidFill>
                <a:latin typeface="ArialMT"/>
              </a:rPr>
              <a:t>3:5</a:t>
            </a:r>
            <a:endParaRPr lang="en-ZA" sz="3200" dirty="0">
              <a:solidFill>
                <a:schemeClr val="bg1"/>
              </a:solidFill>
            </a:endParaRPr>
          </a:p>
        </p:txBody>
      </p:sp>
    </p:spTree>
    <p:extLst>
      <p:ext uri="{BB962C8B-B14F-4D97-AF65-F5344CB8AC3E}">
        <p14:creationId xmlns:p14="http://schemas.microsoft.com/office/powerpoint/2010/main" val="3237778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A2D04A-0CA4-FD74-A3BB-9AD1C281B5CA}"/>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6 तब यहोशू ने याजकों से कहा, “वाचा का सन्दूक उठाकर प्रजा के आगे-आगे चलो।” तब वे वाचा का सन्दूक उठाकर आगे-आगे चले।</a:t>
            </a:r>
            <a:endParaRPr lang="en-IN" sz="3600" dirty="0"/>
          </a:p>
        </p:txBody>
      </p:sp>
      <p:pic>
        <p:nvPicPr>
          <p:cNvPr id="61" name="Audio 60">
            <a:hlinkClick r:id="" action="ppaction://media"/>
            <a:extLst>
              <a:ext uri="{FF2B5EF4-FFF2-40B4-BE49-F238E27FC236}">
                <a16:creationId xmlns:a16="http://schemas.microsoft.com/office/drawing/2014/main" id="{6815B0A2-C6EA-29A0-0672-F0AA1258186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ACD1549B-8347-8449-D0F8-805662D8B47C}"/>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And he said to the priests, “Take the ark of the covenant and go on ahead of the people.” So they carried the ark of the covenant and went ahead of them.</a:t>
            </a:r>
            <a:endParaRPr lang="en-ZA" sz="3600" dirty="0"/>
          </a:p>
        </p:txBody>
      </p:sp>
    </p:spTree>
    <p:extLst>
      <p:ext uri="{BB962C8B-B14F-4D97-AF65-F5344CB8AC3E}">
        <p14:creationId xmlns:p14="http://schemas.microsoft.com/office/powerpoint/2010/main" val="4156979830"/>
      </p:ext>
    </p:extLst>
  </p:cSld>
  <p:clrMapOvr>
    <a:masterClrMapping/>
  </p:clrMapOvr>
  <mc:AlternateContent xmlns:mc="http://schemas.openxmlformats.org/markup-compatibility/2006" xmlns:p14="http://schemas.microsoft.com/office/powerpoint/2010/main">
    <mc:Choice Requires="p14">
      <p:transition spd="slow" p14:dur="2000" advTm="14657"/>
    </mc:Choice>
    <mc:Fallback xmlns="">
      <p:transition spd="slow" advTm="14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2706</TotalTime>
  <Words>1201</Words>
  <Application>Microsoft Office PowerPoint</Application>
  <PresentationFormat>Widescreen</PresentationFormat>
  <Paragraphs>56</Paragraphs>
  <Slides>30</Slides>
  <Notes>2</Notes>
  <HiddenSlides>0</HiddenSlides>
  <MMClips>15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Arial</vt:lpstr>
      <vt:lpstr>ArialMT</vt:lpstr>
      <vt:lpstr>Calibri</vt:lpstr>
      <vt:lpstr>Calibri Light</vt:lpstr>
      <vt:lpstr>Inter</vt:lpstr>
      <vt:lpstr>Open Sans</vt:lpstr>
      <vt:lpstr>PT Serif</vt:lpstr>
      <vt:lpstr>Symbol</vt:lpstr>
      <vt:lpstr>Times New Roman</vt:lpstr>
      <vt:lpstr>TimesNewRomanPSMT</vt:lpstr>
      <vt:lpstr>Office Theme</vt:lpstr>
      <vt:lpstr>12-3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60</cp:revision>
  <dcterms:created xsi:type="dcterms:W3CDTF">2021-07-20T09:23:46Z</dcterms:created>
  <dcterms:modified xsi:type="dcterms:W3CDTF">2024-07-24T03:38:12Z</dcterms:modified>
</cp:coreProperties>
</file>