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5" r:id="rId2"/>
    <p:sldId id="340" r:id="rId3"/>
    <p:sldId id="289" r:id="rId4"/>
    <p:sldId id="318" r:id="rId5"/>
    <p:sldId id="302" r:id="rId6"/>
    <p:sldId id="321" r:id="rId7"/>
    <p:sldId id="303" r:id="rId8"/>
    <p:sldId id="322" r:id="rId9"/>
    <p:sldId id="304" r:id="rId10"/>
    <p:sldId id="323" r:id="rId11"/>
    <p:sldId id="307" r:id="rId12"/>
    <p:sldId id="326" r:id="rId13"/>
    <p:sldId id="290" r:id="rId14"/>
    <p:sldId id="327" r:id="rId15"/>
    <p:sldId id="295" r:id="rId16"/>
    <p:sldId id="329" r:id="rId17"/>
    <p:sldId id="291" r:id="rId18"/>
    <p:sldId id="330" r:id="rId19"/>
    <p:sldId id="297" r:id="rId20"/>
    <p:sldId id="333" r:id="rId21"/>
    <p:sldId id="308" r:id="rId22"/>
    <p:sldId id="334" r:id="rId23"/>
    <p:sldId id="309" r:id="rId24"/>
    <p:sldId id="335" r:id="rId25"/>
    <p:sldId id="311" r:id="rId26"/>
    <p:sldId id="336" r:id="rId27"/>
    <p:sldId id="312" r:id="rId28"/>
    <p:sldId id="337" r:id="rId29"/>
    <p:sldId id="313" r:id="rId30"/>
    <p:sldId id="338" r:id="rId31"/>
    <p:sldId id="314" r:id="rId32"/>
    <p:sldId id="33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CE1A41-CA4F-425F-BAB5-E9A02437B8B6}" v="166" dt="2023-08-29T05:10:46.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4825" autoAdjust="0"/>
  </p:normalViewPr>
  <p:slideViewPr>
    <p:cSldViewPr snapToGrid="0">
      <p:cViewPr>
        <p:scale>
          <a:sx n="50" d="100"/>
          <a:sy n="50" d="100"/>
        </p:scale>
        <p:origin x="234"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ECE1A41-CA4F-425F-BAB5-E9A02437B8B6}"/>
    <pc:docChg chg="modSld">
      <pc:chgData name="Leonie Smith" userId="fed1330f33f5650e" providerId="LiveId" clId="{7ECE1A41-CA4F-425F-BAB5-E9A02437B8B6}" dt="2023-08-29T05:10:46.715" v="240"/>
      <pc:docMkLst>
        <pc:docMk/>
      </pc:docMkLst>
      <pc:sldChg chg="addSp modSp">
        <pc:chgData name="Leonie Smith" userId="fed1330f33f5650e" providerId="LiveId" clId="{7ECE1A41-CA4F-425F-BAB5-E9A02437B8B6}" dt="2023-08-28T06:39:13.615" v="1"/>
        <pc:sldMkLst>
          <pc:docMk/>
          <pc:sldMk cId="1206678836" sldId="289"/>
        </pc:sldMkLst>
        <pc:picChg chg="add mod">
          <ac:chgData name="Leonie Smith" userId="fed1330f33f5650e" providerId="LiveId" clId="{7ECE1A41-CA4F-425F-BAB5-E9A02437B8B6}" dt="2023-08-28T06:39:13.615" v="1"/>
          <ac:picMkLst>
            <pc:docMk/>
            <pc:sldMk cId="1206678836" sldId="289"/>
            <ac:picMk id="6" creationId="{EFC4B0C8-0520-1355-8DA3-37A4CDA07F0E}"/>
          </ac:picMkLst>
        </pc:picChg>
      </pc:sldChg>
      <pc:sldChg chg="addSp modSp">
        <pc:chgData name="Leonie Smith" userId="fed1330f33f5650e" providerId="LiveId" clId="{7ECE1A41-CA4F-425F-BAB5-E9A02437B8B6}" dt="2023-08-28T06:45:04.111" v="15"/>
        <pc:sldMkLst>
          <pc:docMk/>
          <pc:sldMk cId="3289899634" sldId="290"/>
        </pc:sldMkLst>
        <pc:picChg chg="add mod">
          <ac:chgData name="Leonie Smith" userId="fed1330f33f5650e" providerId="LiveId" clId="{7ECE1A41-CA4F-425F-BAB5-E9A02437B8B6}" dt="2023-08-28T06:45:04.111" v="15"/>
          <ac:picMkLst>
            <pc:docMk/>
            <pc:sldMk cId="3289899634" sldId="290"/>
            <ac:picMk id="7" creationId="{39910A81-94B3-FD04-362C-D057D7F225F3}"/>
          </ac:picMkLst>
        </pc:picChg>
      </pc:sldChg>
      <pc:sldChg chg="addSp delSp modSp mod modTransition modAnim">
        <pc:chgData name="Leonie Smith" userId="fed1330f33f5650e" providerId="LiveId" clId="{7ECE1A41-CA4F-425F-BAB5-E9A02437B8B6}" dt="2023-08-28T06:52:09.035" v="56"/>
        <pc:sldMkLst>
          <pc:docMk/>
          <pc:sldMk cId="66364055" sldId="291"/>
        </pc:sldMkLst>
        <pc:picChg chg="add del mod">
          <ac:chgData name="Leonie Smith" userId="fed1330f33f5650e" providerId="LiveId" clId="{7ECE1A41-CA4F-425F-BAB5-E9A02437B8B6}" dt="2023-08-28T06:51:21.904" v="49"/>
          <ac:picMkLst>
            <pc:docMk/>
            <pc:sldMk cId="66364055" sldId="291"/>
            <ac:picMk id="6" creationId="{86AD9FA3-9D68-5E86-475B-7829CF3CB64D}"/>
          </ac:picMkLst>
        </pc:picChg>
        <pc:picChg chg="add del mod">
          <ac:chgData name="Leonie Smith" userId="fed1330f33f5650e" providerId="LiveId" clId="{7ECE1A41-CA4F-425F-BAB5-E9A02437B8B6}" dt="2023-08-28T06:51:37.072" v="50"/>
          <ac:picMkLst>
            <pc:docMk/>
            <pc:sldMk cId="66364055" sldId="291"/>
            <ac:picMk id="9" creationId="{98DB3998-AB8E-352A-554A-0865579507D2}"/>
          </ac:picMkLst>
        </pc:picChg>
        <pc:picChg chg="add del mod">
          <ac:chgData name="Leonie Smith" userId="fed1330f33f5650e" providerId="LiveId" clId="{7ECE1A41-CA4F-425F-BAB5-E9A02437B8B6}" dt="2023-08-28T06:51:47.102" v="52"/>
          <ac:picMkLst>
            <pc:docMk/>
            <pc:sldMk cId="66364055" sldId="291"/>
            <ac:picMk id="10" creationId="{BCA3400E-8882-FF31-5681-7BB10726FA25}"/>
          </ac:picMkLst>
        </pc:picChg>
        <pc:picChg chg="add del mod ord">
          <ac:chgData name="Leonie Smith" userId="fed1330f33f5650e" providerId="LiveId" clId="{7ECE1A41-CA4F-425F-BAB5-E9A02437B8B6}" dt="2023-08-28T06:51:53.331" v="53"/>
          <ac:picMkLst>
            <pc:docMk/>
            <pc:sldMk cId="66364055" sldId="291"/>
            <ac:picMk id="14" creationId="{0F77F461-DAED-815A-A529-2081A30D1246}"/>
          </ac:picMkLst>
        </pc:picChg>
        <pc:picChg chg="add del mod">
          <ac:chgData name="Leonie Smith" userId="fed1330f33f5650e" providerId="LiveId" clId="{7ECE1A41-CA4F-425F-BAB5-E9A02437B8B6}" dt="2023-08-28T06:51:54.606" v="55"/>
          <ac:picMkLst>
            <pc:docMk/>
            <pc:sldMk cId="66364055" sldId="291"/>
            <ac:picMk id="15" creationId="{F7A57FD5-6532-7145-2678-DC71D98CFD21}"/>
          </ac:picMkLst>
        </pc:picChg>
        <pc:picChg chg="add del mod ord">
          <ac:chgData name="Leonie Smith" userId="fed1330f33f5650e" providerId="LiveId" clId="{7ECE1A41-CA4F-425F-BAB5-E9A02437B8B6}" dt="2023-08-28T06:52:09.035" v="56"/>
          <ac:picMkLst>
            <pc:docMk/>
            <pc:sldMk cId="66364055" sldId="291"/>
            <ac:picMk id="18" creationId="{83E109D5-78D1-A786-EF02-1F37F16F82DA}"/>
          </ac:picMkLst>
        </pc:picChg>
        <pc:picChg chg="add mod">
          <ac:chgData name="Leonie Smith" userId="fed1330f33f5650e" providerId="LiveId" clId="{7ECE1A41-CA4F-425F-BAB5-E9A02437B8B6}" dt="2023-08-28T06:52:09.035" v="56"/>
          <ac:picMkLst>
            <pc:docMk/>
            <pc:sldMk cId="66364055" sldId="291"/>
            <ac:picMk id="19" creationId="{F954CB17-DE83-A699-B52A-190E48D3CDA0}"/>
          </ac:picMkLst>
        </pc:picChg>
      </pc:sldChg>
      <pc:sldChg chg="addSp delSp modSp mod modTransition modAnim">
        <pc:chgData name="Leonie Smith" userId="fed1330f33f5650e" providerId="LiveId" clId="{7ECE1A41-CA4F-425F-BAB5-E9A02437B8B6}" dt="2023-08-28T06:50:42.139" v="46"/>
        <pc:sldMkLst>
          <pc:docMk/>
          <pc:sldMk cId="3256631608" sldId="295"/>
        </pc:sldMkLst>
        <pc:picChg chg="add del mod">
          <ac:chgData name="Leonie Smith" userId="fed1330f33f5650e" providerId="LiveId" clId="{7ECE1A41-CA4F-425F-BAB5-E9A02437B8B6}" dt="2023-08-28T06:46:06.495" v="18"/>
          <ac:picMkLst>
            <pc:docMk/>
            <pc:sldMk cId="3256631608" sldId="295"/>
            <ac:picMk id="7" creationId="{D8EF87C5-F35E-0685-3E06-854A1E12C6A1}"/>
          </ac:picMkLst>
        </pc:picChg>
        <pc:picChg chg="add del mod">
          <ac:chgData name="Leonie Smith" userId="fed1330f33f5650e" providerId="LiveId" clId="{7ECE1A41-CA4F-425F-BAB5-E9A02437B8B6}" dt="2023-08-28T06:46:25.414" v="19"/>
          <ac:picMkLst>
            <pc:docMk/>
            <pc:sldMk cId="3256631608" sldId="295"/>
            <ac:picMk id="11" creationId="{661EB3B9-032B-D04D-A890-CD285393A8CB}"/>
          </ac:picMkLst>
        </pc:picChg>
        <pc:picChg chg="add del mod">
          <ac:chgData name="Leonie Smith" userId="fed1330f33f5650e" providerId="LiveId" clId="{7ECE1A41-CA4F-425F-BAB5-E9A02437B8B6}" dt="2023-08-28T06:46:26.601" v="21"/>
          <ac:picMkLst>
            <pc:docMk/>
            <pc:sldMk cId="3256631608" sldId="295"/>
            <ac:picMk id="12" creationId="{6F513077-1337-3986-96D4-BDA7B9243E39}"/>
          </ac:picMkLst>
        </pc:picChg>
        <pc:picChg chg="add del mod ord">
          <ac:chgData name="Leonie Smith" userId="fed1330f33f5650e" providerId="LiveId" clId="{7ECE1A41-CA4F-425F-BAB5-E9A02437B8B6}" dt="2023-08-28T06:46:31.950" v="22"/>
          <ac:picMkLst>
            <pc:docMk/>
            <pc:sldMk cId="3256631608" sldId="295"/>
            <ac:picMk id="15" creationId="{E9A8B592-5DF8-B544-5885-774A36C14E4A}"/>
          </ac:picMkLst>
        </pc:picChg>
        <pc:picChg chg="add del mod">
          <ac:chgData name="Leonie Smith" userId="fed1330f33f5650e" providerId="LiveId" clId="{7ECE1A41-CA4F-425F-BAB5-E9A02437B8B6}" dt="2023-08-28T06:46:33.174" v="24"/>
          <ac:picMkLst>
            <pc:docMk/>
            <pc:sldMk cId="3256631608" sldId="295"/>
            <ac:picMk id="16" creationId="{3426F417-B595-36F8-030A-D7139BFD11D7}"/>
          </ac:picMkLst>
        </pc:picChg>
        <pc:picChg chg="add del mod ord">
          <ac:chgData name="Leonie Smith" userId="fed1330f33f5650e" providerId="LiveId" clId="{7ECE1A41-CA4F-425F-BAB5-E9A02437B8B6}" dt="2023-08-28T06:46:57.099" v="25"/>
          <ac:picMkLst>
            <pc:docMk/>
            <pc:sldMk cId="3256631608" sldId="295"/>
            <ac:picMk id="19" creationId="{C4DAEA4F-CDBF-8416-CBD6-1ACFF841BC8E}"/>
          </ac:picMkLst>
        </pc:picChg>
        <pc:picChg chg="add del mod">
          <ac:chgData name="Leonie Smith" userId="fed1330f33f5650e" providerId="LiveId" clId="{7ECE1A41-CA4F-425F-BAB5-E9A02437B8B6}" dt="2023-08-28T06:47:04.313" v="27"/>
          <ac:picMkLst>
            <pc:docMk/>
            <pc:sldMk cId="3256631608" sldId="295"/>
            <ac:picMk id="20" creationId="{13AA8BDA-5A60-3AEC-9624-CA961AACB286}"/>
          </ac:picMkLst>
        </pc:picChg>
        <pc:picChg chg="add del mod ord">
          <ac:chgData name="Leonie Smith" userId="fed1330f33f5650e" providerId="LiveId" clId="{7ECE1A41-CA4F-425F-BAB5-E9A02437B8B6}" dt="2023-08-28T06:47:17.313" v="28"/>
          <ac:picMkLst>
            <pc:docMk/>
            <pc:sldMk cId="3256631608" sldId="295"/>
            <ac:picMk id="24" creationId="{EF921E2A-AC44-2EA3-6F96-3751FEE4BF78}"/>
          </ac:picMkLst>
        </pc:picChg>
        <pc:picChg chg="add del mod">
          <ac:chgData name="Leonie Smith" userId="fed1330f33f5650e" providerId="LiveId" clId="{7ECE1A41-CA4F-425F-BAB5-E9A02437B8B6}" dt="2023-08-28T06:47:18.449" v="30"/>
          <ac:picMkLst>
            <pc:docMk/>
            <pc:sldMk cId="3256631608" sldId="295"/>
            <ac:picMk id="25" creationId="{4A3E826A-F6D8-9E18-9D7B-ADAA2B9DD0EE}"/>
          </ac:picMkLst>
        </pc:picChg>
        <pc:picChg chg="add del mod ord">
          <ac:chgData name="Leonie Smith" userId="fed1330f33f5650e" providerId="LiveId" clId="{7ECE1A41-CA4F-425F-BAB5-E9A02437B8B6}" dt="2023-08-28T06:47:43.400" v="31"/>
          <ac:picMkLst>
            <pc:docMk/>
            <pc:sldMk cId="3256631608" sldId="295"/>
            <ac:picMk id="28" creationId="{BBDABEDF-FD6A-1FCC-579C-983B98925681}"/>
          </ac:picMkLst>
        </pc:picChg>
        <pc:picChg chg="add del mod">
          <ac:chgData name="Leonie Smith" userId="fed1330f33f5650e" providerId="LiveId" clId="{7ECE1A41-CA4F-425F-BAB5-E9A02437B8B6}" dt="2023-08-28T06:47:54.432" v="33"/>
          <ac:picMkLst>
            <pc:docMk/>
            <pc:sldMk cId="3256631608" sldId="295"/>
            <ac:picMk id="29" creationId="{1084BB4B-D153-BE0C-9316-18841387A468}"/>
          </ac:picMkLst>
        </pc:picChg>
        <pc:picChg chg="add del mod ord">
          <ac:chgData name="Leonie Smith" userId="fed1330f33f5650e" providerId="LiveId" clId="{7ECE1A41-CA4F-425F-BAB5-E9A02437B8B6}" dt="2023-08-28T06:48:21.040" v="34"/>
          <ac:picMkLst>
            <pc:docMk/>
            <pc:sldMk cId="3256631608" sldId="295"/>
            <ac:picMk id="33" creationId="{50D534C2-8DFC-575C-2A13-10751B81DE0A}"/>
          </ac:picMkLst>
        </pc:picChg>
        <pc:picChg chg="add del mod">
          <ac:chgData name="Leonie Smith" userId="fed1330f33f5650e" providerId="LiveId" clId="{7ECE1A41-CA4F-425F-BAB5-E9A02437B8B6}" dt="2023-08-28T06:48:32.043" v="36"/>
          <ac:picMkLst>
            <pc:docMk/>
            <pc:sldMk cId="3256631608" sldId="295"/>
            <ac:picMk id="34" creationId="{196E00C9-75A8-AF2E-6364-CBD79412D4EB}"/>
          </ac:picMkLst>
        </pc:picChg>
        <pc:picChg chg="add del mod ord">
          <ac:chgData name="Leonie Smith" userId="fed1330f33f5650e" providerId="LiveId" clId="{7ECE1A41-CA4F-425F-BAB5-E9A02437B8B6}" dt="2023-08-28T06:48:59.973" v="37"/>
          <ac:picMkLst>
            <pc:docMk/>
            <pc:sldMk cId="3256631608" sldId="295"/>
            <ac:picMk id="38" creationId="{E51F75B3-D2A4-6886-EFFA-0EFE6829D61F}"/>
          </ac:picMkLst>
        </pc:picChg>
        <pc:picChg chg="add del mod">
          <ac:chgData name="Leonie Smith" userId="fed1330f33f5650e" providerId="LiveId" clId="{7ECE1A41-CA4F-425F-BAB5-E9A02437B8B6}" dt="2023-08-28T06:49:18.461" v="39"/>
          <ac:picMkLst>
            <pc:docMk/>
            <pc:sldMk cId="3256631608" sldId="295"/>
            <ac:picMk id="39" creationId="{0C1364B3-4A96-6A20-7ED3-E1BD990FA838}"/>
          </ac:picMkLst>
        </pc:picChg>
        <pc:picChg chg="add del mod ord">
          <ac:chgData name="Leonie Smith" userId="fed1330f33f5650e" providerId="LiveId" clId="{7ECE1A41-CA4F-425F-BAB5-E9A02437B8B6}" dt="2023-08-28T06:49:34.542" v="40"/>
          <ac:picMkLst>
            <pc:docMk/>
            <pc:sldMk cId="3256631608" sldId="295"/>
            <ac:picMk id="43" creationId="{C91663C2-CBE8-4131-FB5E-972F7B766F0F}"/>
          </ac:picMkLst>
        </pc:picChg>
        <pc:picChg chg="add del mod">
          <ac:chgData name="Leonie Smith" userId="fed1330f33f5650e" providerId="LiveId" clId="{7ECE1A41-CA4F-425F-BAB5-E9A02437B8B6}" dt="2023-08-28T06:49:35.634" v="42"/>
          <ac:picMkLst>
            <pc:docMk/>
            <pc:sldMk cId="3256631608" sldId="295"/>
            <ac:picMk id="44" creationId="{D924A13E-CAE9-3415-616C-2344AE1E4BA1}"/>
          </ac:picMkLst>
        </pc:picChg>
        <pc:picChg chg="add del mod ord">
          <ac:chgData name="Leonie Smith" userId="fed1330f33f5650e" providerId="LiveId" clId="{7ECE1A41-CA4F-425F-BAB5-E9A02437B8B6}" dt="2023-08-28T06:50:03.398" v="43"/>
          <ac:picMkLst>
            <pc:docMk/>
            <pc:sldMk cId="3256631608" sldId="295"/>
            <ac:picMk id="47" creationId="{393B344F-A076-A388-352C-8A5EF6420D29}"/>
          </ac:picMkLst>
        </pc:picChg>
        <pc:picChg chg="add del mod">
          <ac:chgData name="Leonie Smith" userId="fed1330f33f5650e" providerId="LiveId" clId="{7ECE1A41-CA4F-425F-BAB5-E9A02437B8B6}" dt="2023-08-28T06:50:16.757" v="45"/>
          <ac:picMkLst>
            <pc:docMk/>
            <pc:sldMk cId="3256631608" sldId="295"/>
            <ac:picMk id="48" creationId="{7BF56A54-3F72-7B69-1F78-715ACF76BF57}"/>
          </ac:picMkLst>
        </pc:picChg>
        <pc:picChg chg="add del mod ord">
          <ac:chgData name="Leonie Smith" userId="fed1330f33f5650e" providerId="LiveId" clId="{7ECE1A41-CA4F-425F-BAB5-E9A02437B8B6}" dt="2023-08-28T06:50:42.139" v="46"/>
          <ac:picMkLst>
            <pc:docMk/>
            <pc:sldMk cId="3256631608" sldId="295"/>
            <ac:picMk id="52" creationId="{E5B9CC9D-2388-EA97-1A25-B35F8469C63B}"/>
          </ac:picMkLst>
        </pc:picChg>
        <pc:picChg chg="add mod">
          <ac:chgData name="Leonie Smith" userId="fed1330f33f5650e" providerId="LiveId" clId="{7ECE1A41-CA4F-425F-BAB5-E9A02437B8B6}" dt="2023-08-28T06:50:42.139" v="46"/>
          <ac:picMkLst>
            <pc:docMk/>
            <pc:sldMk cId="3256631608" sldId="295"/>
            <ac:picMk id="53" creationId="{3F67B9CB-53C9-610C-6502-3D517AB9F01C}"/>
          </ac:picMkLst>
        </pc:picChg>
      </pc:sldChg>
      <pc:sldChg chg="addSp delSp modSp mod modTransition modAnim">
        <pc:chgData name="Leonie Smith" userId="fed1330f33f5650e" providerId="LiveId" clId="{7ECE1A41-CA4F-425F-BAB5-E9A02437B8B6}" dt="2023-08-28T06:53:03.779" v="60"/>
        <pc:sldMkLst>
          <pc:docMk/>
          <pc:sldMk cId="3327585472" sldId="297"/>
        </pc:sldMkLst>
        <pc:picChg chg="add del mod">
          <ac:chgData name="Leonie Smith" userId="fed1330f33f5650e" providerId="LiveId" clId="{7ECE1A41-CA4F-425F-BAB5-E9A02437B8B6}" dt="2023-08-28T06:52:49.192" v="59"/>
          <ac:picMkLst>
            <pc:docMk/>
            <pc:sldMk cId="3327585472" sldId="297"/>
            <ac:picMk id="6" creationId="{1223204C-642F-4965-FC71-2B6FA1DE8757}"/>
          </ac:picMkLst>
        </pc:picChg>
        <pc:picChg chg="add del mod">
          <ac:chgData name="Leonie Smith" userId="fed1330f33f5650e" providerId="LiveId" clId="{7ECE1A41-CA4F-425F-BAB5-E9A02437B8B6}" dt="2023-08-28T06:53:03.779" v="60"/>
          <ac:picMkLst>
            <pc:docMk/>
            <pc:sldMk cId="3327585472" sldId="297"/>
            <ac:picMk id="9" creationId="{7D53BF5D-6952-3841-9A1A-A4D9940C76EB}"/>
          </ac:picMkLst>
        </pc:picChg>
        <pc:picChg chg="add mod">
          <ac:chgData name="Leonie Smith" userId="fed1330f33f5650e" providerId="LiveId" clId="{7ECE1A41-CA4F-425F-BAB5-E9A02437B8B6}" dt="2023-08-28T06:53:03.779" v="60"/>
          <ac:picMkLst>
            <pc:docMk/>
            <pc:sldMk cId="3327585472" sldId="297"/>
            <ac:picMk id="10" creationId="{92CB21E7-32AE-1FA1-FA06-1A7D20DCF6D0}"/>
          </ac:picMkLst>
        </pc:picChg>
      </pc:sldChg>
      <pc:sldChg chg="addSp modSp">
        <pc:chgData name="Leonie Smith" userId="fed1330f33f5650e" providerId="LiveId" clId="{7ECE1A41-CA4F-425F-BAB5-E9A02437B8B6}" dt="2023-08-28T06:40:39.823" v="2"/>
        <pc:sldMkLst>
          <pc:docMk/>
          <pc:sldMk cId="139307528" sldId="302"/>
        </pc:sldMkLst>
        <pc:picChg chg="add mod">
          <ac:chgData name="Leonie Smith" userId="fed1330f33f5650e" providerId="LiveId" clId="{7ECE1A41-CA4F-425F-BAB5-E9A02437B8B6}" dt="2023-08-28T06:40:39.823" v="2"/>
          <ac:picMkLst>
            <pc:docMk/>
            <pc:sldMk cId="139307528" sldId="302"/>
            <ac:picMk id="7" creationId="{497290B5-0C6A-2459-9F48-E89682CBE548}"/>
          </ac:picMkLst>
        </pc:picChg>
      </pc:sldChg>
      <pc:sldChg chg="addSp delSp modSp mod modTransition modAnim">
        <pc:chgData name="Leonie Smith" userId="fed1330f33f5650e" providerId="LiveId" clId="{7ECE1A41-CA4F-425F-BAB5-E9A02437B8B6}" dt="2023-08-29T05:10:46.715" v="240"/>
        <pc:sldMkLst>
          <pc:docMk/>
          <pc:sldMk cId="3083548194" sldId="303"/>
        </pc:sldMkLst>
        <pc:picChg chg="add del mod ord">
          <ac:chgData name="Leonie Smith" userId="fed1330f33f5650e" providerId="LiveId" clId="{7ECE1A41-CA4F-425F-BAB5-E9A02437B8B6}" dt="2023-08-29T05:06:17.434" v="210"/>
          <ac:picMkLst>
            <pc:docMk/>
            <pc:sldMk cId="3083548194" sldId="303"/>
            <ac:picMk id="5" creationId="{A8657339-BEE1-A0FF-36B7-C425EED508CC}"/>
          </ac:picMkLst>
        </pc:picChg>
        <pc:picChg chg="add del mod">
          <ac:chgData name="Leonie Smith" userId="fed1330f33f5650e" providerId="LiveId" clId="{7ECE1A41-CA4F-425F-BAB5-E9A02437B8B6}" dt="2023-08-29T05:06:23.706" v="212"/>
          <ac:picMkLst>
            <pc:docMk/>
            <pc:sldMk cId="3083548194" sldId="303"/>
            <ac:picMk id="6" creationId="{3F785166-DF06-A724-42C3-14F95D4569E1}"/>
          </ac:picMkLst>
        </pc:picChg>
        <pc:picChg chg="add del mod">
          <ac:chgData name="Leonie Smith" userId="fed1330f33f5650e" providerId="LiveId" clId="{7ECE1A41-CA4F-425F-BAB5-E9A02437B8B6}" dt="2023-08-28T06:41:33.058" v="5"/>
          <ac:picMkLst>
            <pc:docMk/>
            <pc:sldMk cId="3083548194" sldId="303"/>
            <ac:picMk id="6" creationId="{EBF22FF8-74C8-D074-A955-1FFBCE1E09F6}"/>
          </ac:picMkLst>
        </pc:picChg>
        <pc:picChg chg="add del mod ord">
          <ac:chgData name="Leonie Smith" userId="fed1330f33f5650e" providerId="LiveId" clId="{7ECE1A41-CA4F-425F-BAB5-E9A02437B8B6}" dt="2023-08-29T05:06:38.858" v="213"/>
          <ac:picMkLst>
            <pc:docMk/>
            <pc:sldMk cId="3083548194" sldId="303"/>
            <ac:picMk id="9" creationId="{36E3ED7F-3845-F737-961B-55F2B1295ABE}"/>
          </ac:picMkLst>
        </pc:picChg>
        <pc:picChg chg="add del mod">
          <ac:chgData name="Leonie Smith" userId="fed1330f33f5650e" providerId="LiveId" clId="{7ECE1A41-CA4F-425F-BAB5-E9A02437B8B6}" dt="2023-08-28T06:41:48.488" v="6"/>
          <ac:picMkLst>
            <pc:docMk/>
            <pc:sldMk cId="3083548194" sldId="303"/>
            <ac:picMk id="10" creationId="{0DEFB570-D40F-0ED9-0588-B37CA69A01FD}"/>
          </ac:picMkLst>
        </pc:picChg>
        <pc:picChg chg="add del mod">
          <ac:chgData name="Leonie Smith" userId="fed1330f33f5650e" providerId="LiveId" clId="{7ECE1A41-CA4F-425F-BAB5-E9A02437B8B6}" dt="2023-08-29T05:06:48.548" v="215"/>
          <ac:picMkLst>
            <pc:docMk/>
            <pc:sldMk cId="3083548194" sldId="303"/>
            <ac:picMk id="10" creationId="{31CD1BFC-7533-0EB5-C465-8D9B069080A1}"/>
          </ac:picMkLst>
        </pc:picChg>
        <pc:picChg chg="add del mod">
          <ac:chgData name="Leonie Smith" userId="fed1330f33f5650e" providerId="LiveId" clId="{7ECE1A41-CA4F-425F-BAB5-E9A02437B8B6}" dt="2023-08-29T05:06:01.378" v="209"/>
          <ac:picMkLst>
            <pc:docMk/>
            <pc:sldMk cId="3083548194" sldId="303"/>
            <ac:picMk id="11" creationId="{29C2230E-5D4D-9D4F-8495-D53442B476AF}"/>
          </ac:picMkLst>
        </pc:picChg>
        <pc:picChg chg="add del mod ord">
          <ac:chgData name="Leonie Smith" userId="fed1330f33f5650e" providerId="LiveId" clId="{7ECE1A41-CA4F-425F-BAB5-E9A02437B8B6}" dt="2023-08-29T05:06:59.339" v="216"/>
          <ac:picMkLst>
            <pc:docMk/>
            <pc:sldMk cId="3083548194" sldId="303"/>
            <ac:picMk id="15" creationId="{56E0D518-DAEA-E758-FC59-8575F854CB80}"/>
          </ac:picMkLst>
        </pc:picChg>
        <pc:picChg chg="add del mod">
          <ac:chgData name="Leonie Smith" userId="fed1330f33f5650e" providerId="LiveId" clId="{7ECE1A41-CA4F-425F-BAB5-E9A02437B8B6}" dt="2023-08-29T05:07:00.794" v="218"/>
          <ac:picMkLst>
            <pc:docMk/>
            <pc:sldMk cId="3083548194" sldId="303"/>
            <ac:picMk id="16" creationId="{AA17B97E-4FA5-98A6-5380-8AC78F9C6196}"/>
          </ac:picMkLst>
        </pc:picChg>
        <pc:picChg chg="add del mod ord">
          <ac:chgData name="Leonie Smith" userId="fed1330f33f5650e" providerId="LiveId" clId="{7ECE1A41-CA4F-425F-BAB5-E9A02437B8B6}" dt="2023-08-29T05:07:07.335" v="219"/>
          <ac:picMkLst>
            <pc:docMk/>
            <pc:sldMk cId="3083548194" sldId="303"/>
            <ac:picMk id="19" creationId="{82B69E35-476C-51FA-EB1E-A18A168A0945}"/>
          </ac:picMkLst>
        </pc:picChg>
        <pc:picChg chg="add del mod">
          <ac:chgData name="Leonie Smith" userId="fed1330f33f5650e" providerId="LiveId" clId="{7ECE1A41-CA4F-425F-BAB5-E9A02437B8B6}" dt="2023-08-29T05:07:08.692" v="221"/>
          <ac:picMkLst>
            <pc:docMk/>
            <pc:sldMk cId="3083548194" sldId="303"/>
            <ac:picMk id="20" creationId="{03E1C065-3217-E2F8-6848-89D5EAE1A815}"/>
          </ac:picMkLst>
        </pc:picChg>
        <pc:picChg chg="add del mod ord">
          <ac:chgData name="Leonie Smith" userId="fed1330f33f5650e" providerId="LiveId" clId="{7ECE1A41-CA4F-425F-BAB5-E9A02437B8B6}" dt="2023-08-29T05:07:23.256" v="222"/>
          <ac:picMkLst>
            <pc:docMk/>
            <pc:sldMk cId="3083548194" sldId="303"/>
            <ac:picMk id="23" creationId="{266154CE-3FDB-B008-45FB-775613E3B601}"/>
          </ac:picMkLst>
        </pc:picChg>
        <pc:picChg chg="add del mod">
          <ac:chgData name="Leonie Smith" userId="fed1330f33f5650e" providerId="LiveId" clId="{7ECE1A41-CA4F-425F-BAB5-E9A02437B8B6}" dt="2023-08-29T05:07:28.789" v="224"/>
          <ac:picMkLst>
            <pc:docMk/>
            <pc:sldMk cId="3083548194" sldId="303"/>
            <ac:picMk id="24" creationId="{0E0B1012-BA4D-3025-C5B7-3107D9C3780C}"/>
          </ac:picMkLst>
        </pc:picChg>
        <pc:picChg chg="add del mod ord">
          <ac:chgData name="Leonie Smith" userId="fed1330f33f5650e" providerId="LiveId" clId="{7ECE1A41-CA4F-425F-BAB5-E9A02437B8B6}" dt="2023-08-29T05:07:44.027" v="225"/>
          <ac:picMkLst>
            <pc:docMk/>
            <pc:sldMk cId="3083548194" sldId="303"/>
            <ac:picMk id="28" creationId="{CC1C5BE9-E1E1-0C1C-CDBB-7404124AAB7E}"/>
          </ac:picMkLst>
        </pc:picChg>
        <pc:picChg chg="add del mod">
          <ac:chgData name="Leonie Smith" userId="fed1330f33f5650e" providerId="LiveId" clId="{7ECE1A41-CA4F-425F-BAB5-E9A02437B8B6}" dt="2023-08-29T05:07:52.414" v="227"/>
          <ac:picMkLst>
            <pc:docMk/>
            <pc:sldMk cId="3083548194" sldId="303"/>
            <ac:picMk id="29" creationId="{8E953458-C140-0851-44E2-E18BD727CF34}"/>
          </ac:picMkLst>
        </pc:picChg>
        <pc:picChg chg="add del mod ord">
          <ac:chgData name="Leonie Smith" userId="fed1330f33f5650e" providerId="LiveId" clId="{7ECE1A41-CA4F-425F-BAB5-E9A02437B8B6}" dt="2023-08-29T05:08:06.302" v="228"/>
          <ac:picMkLst>
            <pc:docMk/>
            <pc:sldMk cId="3083548194" sldId="303"/>
            <ac:picMk id="33" creationId="{3059B1D3-08AF-232C-8D93-34E9DF74585D}"/>
          </ac:picMkLst>
        </pc:picChg>
        <pc:picChg chg="add del mod">
          <ac:chgData name="Leonie Smith" userId="fed1330f33f5650e" providerId="LiveId" clId="{7ECE1A41-CA4F-425F-BAB5-E9A02437B8B6}" dt="2023-08-29T05:08:23.370" v="230"/>
          <ac:picMkLst>
            <pc:docMk/>
            <pc:sldMk cId="3083548194" sldId="303"/>
            <ac:picMk id="34" creationId="{351B690F-75A7-8C8D-926C-DD05DF228DDC}"/>
          </ac:picMkLst>
        </pc:picChg>
        <pc:picChg chg="add del mod ord">
          <ac:chgData name="Leonie Smith" userId="fed1330f33f5650e" providerId="LiveId" clId="{7ECE1A41-CA4F-425F-BAB5-E9A02437B8B6}" dt="2023-08-29T05:08:39.147" v="231"/>
          <ac:picMkLst>
            <pc:docMk/>
            <pc:sldMk cId="3083548194" sldId="303"/>
            <ac:picMk id="39" creationId="{C2DCA8FA-6C8B-425C-500B-1024DB103AD2}"/>
          </ac:picMkLst>
        </pc:picChg>
        <pc:picChg chg="add del mod">
          <ac:chgData name="Leonie Smith" userId="fed1330f33f5650e" providerId="LiveId" clId="{7ECE1A41-CA4F-425F-BAB5-E9A02437B8B6}" dt="2023-08-29T05:10:16.529" v="233"/>
          <ac:picMkLst>
            <pc:docMk/>
            <pc:sldMk cId="3083548194" sldId="303"/>
            <ac:picMk id="40" creationId="{B927C904-D860-6A16-F63E-54D78AB9DFC7}"/>
          </ac:picMkLst>
        </pc:picChg>
        <pc:picChg chg="add del mod ord">
          <ac:chgData name="Leonie Smith" userId="fed1330f33f5650e" providerId="LiveId" clId="{7ECE1A41-CA4F-425F-BAB5-E9A02437B8B6}" dt="2023-08-29T05:10:23.005" v="234"/>
          <ac:picMkLst>
            <pc:docMk/>
            <pc:sldMk cId="3083548194" sldId="303"/>
            <ac:picMk id="46" creationId="{DF8982CD-A0A7-4F2F-9B8D-E370C1748F9E}"/>
          </ac:picMkLst>
        </pc:picChg>
        <pc:picChg chg="add del mod">
          <ac:chgData name="Leonie Smith" userId="fed1330f33f5650e" providerId="LiveId" clId="{7ECE1A41-CA4F-425F-BAB5-E9A02437B8B6}" dt="2023-08-29T05:10:24.605" v="236"/>
          <ac:picMkLst>
            <pc:docMk/>
            <pc:sldMk cId="3083548194" sldId="303"/>
            <ac:picMk id="47" creationId="{FFBE7308-2F35-8244-3E47-F1B4BF21EC5A}"/>
          </ac:picMkLst>
        </pc:picChg>
        <pc:picChg chg="add del mod ord">
          <ac:chgData name="Leonie Smith" userId="fed1330f33f5650e" providerId="LiveId" clId="{7ECE1A41-CA4F-425F-BAB5-E9A02437B8B6}" dt="2023-08-29T05:10:30.153" v="237"/>
          <ac:picMkLst>
            <pc:docMk/>
            <pc:sldMk cId="3083548194" sldId="303"/>
            <ac:picMk id="50" creationId="{26E37232-DE7E-11D7-9232-07F4FC453822}"/>
          </ac:picMkLst>
        </pc:picChg>
        <pc:picChg chg="add del mod">
          <ac:chgData name="Leonie Smith" userId="fed1330f33f5650e" providerId="LiveId" clId="{7ECE1A41-CA4F-425F-BAB5-E9A02437B8B6}" dt="2023-08-29T05:10:31.419" v="239"/>
          <ac:picMkLst>
            <pc:docMk/>
            <pc:sldMk cId="3083548194" sldId="303"/>
            <ac:picMk id="51" creationId="{604BEB88-783A-B5F6-FB24-FACCE02CAB8C}"/>
          </ac:picMkLst>
        </pc:picChg>
        <pc:picChg chg="add del mod ord">
          <ac:chgData name="Leonie Smith" userId="fed1330f33f5650e" providerId="LiveId" clId="{7ECE1A41-CA4F-425F-BAB5-E9A02437B8B6}" dt="2023-08-29T05:10:46.715" v="240"/>
          <ac:picMkLst>
            <pc:docMk/>
            <pc:sldMk cId="3083548194" sldId="303"/>
            <ac:picMk id="54" creationId="{89865144-1888-49D5-4294-6148C7F4B214}"/>
          </ac:picMkLst>
        </pc:picChg>
        <pc:picChg chg="add mod">
          <ac:chgData name="Leonie Smith" userId="fed1330f33f5650e" providerId="LiveId" clId="{7ECE1A41-CA4F-425F-BAB5-E9A02437B8B6}" dt="2023-08-29T05:10:46.715" v="240"/>
          <ac:picMkLst>
            <pc:docMk/>
            <pc:sldMk cId="3083548194" sldId="303"/>
            <ac:picMk id="55" creationId="{510E223E-201A-2868-1D0A-763F085E6528}"/>
          </ac:picMkLst>
        </pc:picChg>
      </pc:sldChg>
      <pc:sldChg chg="addSp delSp modSp mod modTransition modAnim">
        <pc:chgData name="Leonie Smith" userId="fed1330f33f5650e" providerId="LiveId" clId="{7ECE1A41-CA4F-425F-BAB5-E9A02437B8B6}" dt="2023-08-28T06:42:57.218" v="13"/>
        <pc:sldMkLst>
          <pc:docMk/>
          <pc:sldMk cId="4156979830" sldId="304"/>
        </pc:sldMkLst>
        <pc:picChg chg="add del mod">
          <ac:chgData name="Leonie Smith" userId="fed1330f33f5650e" providerId="LiveId" clId="{7ECE1A41-CA4F-425F-BAB5-E9A02437B8B6}" dt="2023-08-28T06:42:19.707" v="9"/>
          <ac:picMkLst>
            <pc:docMk/>
            <pc:sldMk cId="4156979830" sldId="304"/>
            <ac:picMk id="6" creationId="{A189574F-AC21-EFDA-54CD-3E1AAAA786E2}"/>
          </ac:picMkLst>
        </pc:picChg>
        <pc:picChg chg="add del mod">
          <ac:chgData name="Leonie Smith" userId="fed1330f33f5650e" providerId="LiveId" clId="{7ECE1A41-CA4F-425F-BAB5-E9A02437B8B6}" dt="2023-08-28T06:42:34.007" v="10"/>
          <ac:picMkLst>
            <pc:docMk/>
            <pc:sldMk cId="4156979830" sldId="304"/>
            <ac:picMk id="8" creationId="{15FAE76F-24CA-4648-D2B1-46C206292EDC}"/>
          </ac:picMkLst>
        </pc:picChg>
        <pc:picChg chg="add del mod">
          <ac:chgData name="Leonie Smith" userId="fed1330f33f5650e" providerId="LiveId" clId="{7ECE1A41-CA4F-425F-BAB5-E9A02437B8B6}" dt="2023-08-28T06:42:42.412" v="12"/>
          <ac:picMkLst>
            <pc:docMk/>
            <pc:sldMk cId="4156979830" sldId="304"/>
            <ac:picMk id="9" creationId="{FDD29261-A979-ECA5-CFD6-2F125978992C}"/>
          </ac:picMkLst>
        </pc:picChg>
        <pc:picChg chg="add del mod ord">
          <ac:chgData name="Leonie Smith" userId="fed1330f33f5650e" providerId="LiveId" clId="{7ECE1A41-CA4F-425F-BAB5-E9A02437B8B6}" dt="2023-08-28T06:42:57.218" v="13"/>
          <ac:picMkLst>
            <pc:docMk/>
            <pc:sldMk cId="4156979830" sldId="304"/>
            <ac:picMk id="13" creationId="{1CF1937F-14C8-7827-FACD-1A767FA35C4F}"/>
          </ac:picMkLst>
        </pc:picChg>
        <pc:picChg chg="add mod">
          <ac:chgData name="Leonie Smith" userId="fed1330f33f5650e" providerId="LiveId" clId="{7ECE1A41-CA4F-425F-BAB5-E9A02437B8B6}" dt="2023-08-28T06:42:57.218" v="13"/>
          <ac:picMkLst>
            <pc:docMk/>
            <pc:sldMk cId="4156979830" sldId="304"/>
            <ac:picMk id="14" creationId="{0F33858D-88ED-3E41-1C64-A684EF5B7483}"/>
          </ac:picMkLst>
        </pc:picChg>
      </pc:sldChg>
      <pc:sldChg chg="addSp modSp">
        <pc:chgData name="Leonie Smith" userId="fed1330f33f5650e" providerId="LiveId" clId="{7ECE1A41-CA4F-425F-BAB5-E9A02437B8B6}" dt="2023-08-28T06:43:41.289" v="14"/>
        <pc:sldMkLst>
          <pc:docMk/>
          <pc:sldMk cId="286612964" sldId="307"/>
        </pc:sldMkLst>
        <pc:picChg chg="add mod">
          <ac:chgData name="Leonie Smith" userId="fed1330f33f5650e" providerId="LiveId" clId="{7ECE1A41-CA4F-425F-BAB5-E9A02437B8B6}" dt="2023-08-28T06:43:41.289" v="14"/>
          <ac:picMkLst>
            <pc:docMk/>
            <pc:sldMk cId="286612964" sldId="307"/>
            <ac:picMk id="6" creationId="{48176F3B-7BFF-F159-F5F1-F2535D3E91DB}"/>
          </ac:picMkLst>
        </pc:picChg>
      </pc:sldChg>
      <pc:sldChg chg="addSp delSp modSp mod modTransition modAnim">
        <pc:chgData name="Leonie Smith" userId="fed1330f33f5650e" providerId="LiveId" clId="{7ECE1A41-CA4F-425F-BAB5-E9A02437B8B6}" dt="2023-08-28T06:54:21.363" v="64"/>
        <pc:sldMkLst>
          <pc:docMk/>
          <pc:sldMk cId="1039679959" sldId="308"/>
        </pc:sldMkLst>
        <pc:picChg chg="add del mod">
          <ac:chgData name="Leonie Smith" userId="fed1330f33f5650e" providerId="LiveId" clId="{7ECE1A41-CA4F-425F-BAB5-E9A02437B8B6}" dt="2023-08-28T06:54:02.677" v="63"/>
          <ac:picMkLst>
            <pc:docMk/>
            <pc:sldMk cId="1039679959" sldId="308"/>
            <ac:picMk id="6" creationId="{DA3D0220-2898-5D7D-8891-7D979EE6AF88}"/>
          </ac:picMkLst>
        </pc:picChg>
        <pc:picChg chg="add del mod">
          <ac:chgData name="Leonie Smith" userId="fed1330f33f5650e" providerId="LiveId" clId="{7ECE1A41-CA4F-425F-BAB5-E9A02437B8B6}" dt="2023-08-28T06:54:21.363" v="64"/>
          <ac:picMkLst>
            <pc:docMk/>
            <pc:sldMk cId="1039679959" sldId="308"/>
            <ac:picMk id="10" creationId="{6DD4519B-1F1B-FFF2-3DB4-1F3D53AA2A8D}"/>
          </ac:picMkLst>
        </pc:picChg>
        <pc:picChg chg="add mod">
          <ac:chgData name="Leonie Smith" userId="fed1330f33f5650e" providerId="LiveId" clId="{7ECE1A41-CA4F-425F-BAB5-E9A02437B8B6}" dt="2023-08-28T06:54:21.363" v="64"/>
          <ac:picMkLst>
            <pc:docMk/>
            <pc:sldMk cId="1039679959" sldId="308"/>
            <ac:picMk id="11" creationId="{D8C3CA8D-BB7B-231E-FB57-F1B528CEBF45}"/>
          </ac:picMkLst>
        </pc:picChg>
      </pc:sldChg>
      <pc:sldChg chg="addSp delSp modSp mod modTransition modAnim">
        <pc:chgData name="Leonie Smith" userId="fed1330f33f5650e" providerId="LiveId" clId="{7ECE1A41-CA4F-425F-BAB5-E9A02437B8B6}" dt="2023-08-29T04:41:59.027" v="86"/>
        <pc:sldMkLst>
          <pc:docMk/>
          <pc:sldMk cId="1747097024" sldId="309"/>
        </pc:sldMkLst>
        <pc:picChg chg="add del mod">
          <ac:chgData name="Leonie Smith" userId="fed1330f33f5650e" providerId="LiveId" clId="{7ECE1A41-CA4F-425F-BAB5-E9A02437B8B6}" dt="2023-08-28T06:54:59.978" v="67"/>
          <ac:picMkLst>
            <pc:docMk/>
            <pc:sldMk cId="1747097024" sldId="309"/>
            <ac:picMk id="6" creationId="{CAA6B624-C7ED-5A85-DB35-A44457261011}"/>
          </ac:picMkLst>
        </pc:picChg>
        <pc:picChg chg="add del mod ord">
          <ac:chgData name="Leonie Smith" userId="fed1330f33f5650e" providerId="LiveId" clId="{7ECE1A41-CA4F-425F-BAB5-E9A02437B8B6}" dt="2023-08-29T04:40:27.563" v="74"/>
          <ac:picMkLst>
            <pc:docMk/>
            <pc:sldMk cId="1747097024" sldId="309"/>
            <ac:picMk id="7" creationId="{4214FFD5-F312-2762-57F0-C720A80C8802}"/>
          </ac:picMkLst>
        </pc:picChg>
        <pc:picChg chg="add del mod">
          <ac:chgData name="Leonie Smith" userId="fed1330f33f5650e" providerId="LiveId" clId="{7ECE1A41-CA4F-425F-BAB5-E9A02437B8B6}" dt="2023-08-29T04:40:50.904" v="76"/>
          <ac:picMkLst>
            <pc:docMk/>
            <pc:sldMk cId="1747097024" sldId="309"/>
            <ac:picMk id="8" creationId="{37BB6947-CD89-073B-FAF6-6149BBCB150F}"/>
          </ac:picMkLst>
        </pc:picChg>
        <pc:picChg chg="add del mod">
          <ac:chgData name="Leonie Smith" userId="fed1330f33f5650e" providerId="LiveId" clId="{7ECE1A41-CA4F-425F-BAB5-E9A02437B8B6}" dt="2023-08-28T06:55:05.058" v="68"/>
          <ac:picMkLst>
            <pc:docMk/>
            <pc:sldMk cId="1747097024" sldId="309"/>
            <ac:picMk id="9" creationId="{D9200ED1-8D67-3AF9-3988-BE4439EE9872}"/>
          </ac:picMkLst>
        </pc:picChg>
        <pc:picChg chg="add del mod">
          <ac:chgData name="Leonie Smith" userId="fed1330f33f5650e" providerId="LiveId" clId="{7ECE1A41-CA4F-425F-BAB5-E9A02437B8B6}" dt="2023-08-28T06:55:06.118" v="70"/>
          <ac:picMkLst>
            <pc:docMk/>
            <pc:sldMk cId="1747097024" sldId="309"/>
            <ac:picMk id="10" creationId="{88489BAB-71AA-3D3D-EAD0-57CF7D8E983C}"/>
          </ac:picMkLst>
        </pc:picChg>
        <pc:picChg chg="add del mod ord">
          <ac:chgData name="Leonie Smith" userId="fed1330f33f5650e" providerId="LiveId" clId="{7ECE1A41-CA4F-425F-BAB5-E9A02437B8B6}" dt="2023-08-29T04:40:57.987" v="77"/>
          <ac:picMkLst>
            <pc:docMk/>
            <pc:sldMk cId="1747097024" sldId="309"/>
            <ac:picMk id="11" creationId="{DFCFF640-6B76-0C60-6CDC-B3E734F84D31}"/>
          </ac:picMkLst>
        </pc:picChg>
        <pc:picChg chg="add del mod">
          <ac:chgData name="Leonie Smith" userId="fed1330f33f5650e" providerId="LiveId" clId="{7ECE1A41-CA4F-425F-BAB5-E9A02437B8B6}" dt="2023-08-29T04:40:59.390" v="79"/>
          <ac:picMkLst>
            <pc:docMk/>
            <pc:sldMk cId="1747097024" sldId="309"/>
            <ac:picMk id="12" creationId="{ED7E7984-340E-D461-C1D3-1947408A3EE6}"/>
          </ac:picMkLst>
        </pc:picChg>
        <pc:picChg chg="add del mod ord">
          <ac:chgData name="Leonie Smith" userId="fed1330f33f5650e" providerId="LiveId" clId="{7ECE1A41-CA4F-425F-BAB5-E9A02437B8B6}" dt="2023-08-28T06:55:20.552" v="71"/>
          <ac:picMkLst>
            <pc:docMk/>
            <pc:sldMk cId="1747097024" sldId="309"/>
            <ac:picMk id="13" creationId="{7B3F3D1E-9F86-F3D1-CD2F-585B1461F336}"/>
          </ac:picMkLst>
        </pc:picChg>
        <pc:picChg chg="add del mod">
          <ac:chgData name="Leonie Smith" userId="fed1330f33f5650e" providerId="LiveId" clId="{7ECE1A41-CA4F-425F-BAB5-E9A02437B8B6}" dt="2023-08-29T04:40:11.123" v="73"/>
          <ac:picMkLst>
            <pc:docMk/>
            <pc:sldMk cId="1747097024" sldId="309"/>
            <ac:picMk id="14" creationId="{716163EF-E960-C848-574C-9C62FE566AD1}"/>
          </ac:picMkLst>
        </pc:picChg>
        <pc:picChg chg="add del mod ord">
          <ac:chgData name="Leonie Smith" userId="fed1330f33f5650e" providerId="LiveId" clId="{7ECE1A41-CA4F-425F-BAB5-E9A02437B8B6}" dt="2023-08-29T04:41:14.354" v="80"/>
          <ac:picMkLst>
            <pc:docMk/>
            <pc:sldMk cId="1747097024" sldId="309"/>
            <ac:picMk id="15" creationId="{254E7723-6C2D-AE98-E9CD-2D5C9F10451C}"/>
          </ac:picMkLst>
        </pc:picChg>
        <pc:picChg chg="add del mod">
          <ac:chgData name="Leonie Smith" userId="fed1330f33f5650e" providerId="LiveId" clId="{7ECE1A41-CA4F-425F-BAB5-E9A02437B8B6}" dt="2023-08-29T04:41:33.584" v="82"/>
          <ac:picMkLst>
            <pc:docMk/>
            <pc:sldMk cId="1747097024" sldId="309"/>
            <ac:picMk id="16" creationId="{0784A03B-CF58-5A5F-3272-C92AFAC1DCB0}"/>
          </ac:picMkLst>
        </pc:picChg>
        <pc:picChg chg="add del mod ord">
          <ac:chgData name="Leonie Smith" userId="fed1330f33f5650e" providerId="LiveId" clId="{7ECE1A41-CA4F-425F-BAB5-E9A02437B8B6}" dt="2023-08-29T04:41:40.270" v="83"/>
          <ac:picMkLst>
            <pc:docMk/>
            <pc:sldMk cId="1747097024" sldId="309"/>
            <ac:picMk id="20" creationId="{6D7CF7B2-149A-A566-B656-DBD717D3E948}"/>
          </ac:picMkLst>
        </pc:picChg>
        <pc:picChg chg="add del mod">
          <ac:chgData name="Leonie Smith" userId="fed1330f33f5650e" providerId="LiveId" clId="{7ECE1A41-CA4F-425F-BAB5-E9A02437B8B6}" dt="2023-08-29T04:41:44.599" v="85"/>
          <ac:picMkLst>
            <pc:docMk/>
            <pc:sldMk cId="1747097024" sldId="309"/>
            <ac:picMk id="21" creationId="{BF30B762-6E5E-4988-F81A-74C4FDB29526}"/>
          </ac:picMkLst>
        </pc:picChg>
        <pc:picChg chg="add del mod ord">
          <ac:chgData name="Leonie Smith" userId="fed1330f33f5650e" providerId="LiveId" clId="{7ECE1A41-CA4F-425F-BAB5-E9A02437B8B6}" dt="2023-08-29T04:41:59.027" v="86"/>
          <ac:picMkLst>
            <pc:docMk/>
            <pc:sldMk cId="1747097024" sldId="309"/>
            <ac:picMk id="25" creationId="{BAAA3809-D447-E842-A865-7B8C8C9A522C}"/>
          </ac:picMkLst>
        </pc:picChg>
        <pc:picChg chg="add mod">
          <ac:chgData name="Leonie Smith" userId="fed1330f33f5650e" providerId="LiveId" clId="{7ECE1A41-CA4F-425F-BAB5-E9A02437B8B6}" dt="2023-08-29T04:41:59.027" v="86"/>
          <ac:picMkLst>
            <pc:docMk/>
            <pc:sldMk cId="1747097024" sldId="309"/>
            <ac:picMk id="26" creationId="{D593E8DC-564D-BB46-5104-5D751D4B29FE}"/>
          </ac:picMkLst>
        </pc:picChg>
      </pc:sldChg>
      <pc:sldChg chg="addSp delSp modSp mod modTransition modAnim">
        <pc:chgData name="Leonie Smith" userId="fed1330f33f5650e" providerId="LiveId" clId="{7ECE1A41-CA4F-425F-BAB5-E9A02437B8B6}" dt="2023-08-29T04:49:03.079" v="126"/>
        <pc:sldMkLst>
          <pc:docMk/>
          <pc:sldMk cId="3941639918" sldId="311"/>
        </pc:sldMkLst>
        <pc:picChg chg="add del mod">
          <ac:chgData name="Leonie Smith" userId="fed1330f33f5650e" providerId="LiveId" clId="{7ECE1A41-CA4F-425F-BAB5-E9A02437B8B6}" dt="2023-08-29T04:43:14.557" v="89"/>
          <ac:picMkLst>
            <pc:docMk/>
            <pc:sldMk cId="3941639918" sldId="311"/>
            <ac:picMk id="8" creationId="{D583F784-5E0D-FE6B-BBD4-B7A555845AA9}"/>
          </ac:picMkLst>
        </pc:picChg>
        <pc:picChg chg="add del mod">
          <ac:chgData name="Leonie Smith" userId="fed1330f33f5650e" providerId="LiveId" clId="{7ECE1A41-CA4F-425F-BAB5-E9A02437B8B6}" dt="2023-08-29T04:43:24.287" v="90"/>
          <ac:picMkLst>
            <pc:docMk/>
            <pc:sldMk cId="3941639918" sldId="311"/>
            <ac:picMk id="12" creationId="{21F34235-DECE-0022-7F48-30E45A5FA7F3}"/>
          </ac:picMkLst>
        </pc:picChg>
        <pc:picChg chg="add del mod">
          <ac:chgData name="Leonie Smith" userId="fed1330f33f5650e" providerId="LiveId" clId="{7ECE1A41-CA4F-425F-BAB5-E9A02437B8B6}" dt="2023-08-29T04:44:22.253" v="92"/>
          <ac:picMkLst>
            <pc:docMk/>
            <pc:sldMk cId="3941639918" sldId="311"/>
            <ac:picMk id="13" creationId="{E02EE373-3FA6-2B46-3FE3-C677363CD54F}"/>
          </ac:picMkLst>
        </pc:picChg>
        <pc:picChg chg="add del mod ord">
          <ac:chgData name="Leonie Smith" userId="fed1330f33f5650e" providerId="LiveId" clId="{7ECE1A41-CA4F-425F-BAB5-E9A02437B8B6}" dt="2023-08-29T04:44:44.791" v="93"/>
          <ac:picMkLst>
            <pc:docMk/>
            <pc:sldMk cId="3941639918" sldId="311"/>
            <ac:picMk id="16" creationId="{2315BC5B-A7A4-A602-ACF1-A7C9FA3525BF}"/>
          </ac:picMkLst>
        </pc:picChg>
        <pc:picChg chg="add del mod">
          <ac:chgData name="Leonie Smith" userId="fed1330f33f5650e" providerId="LiveId" clId="{7ECE1A41-CA4F-425F-BAB5-E9A02437B8B6}" dt="2023-08-29T04:44:59.283" v="95"/>
          <ac:picMkLst>
            <pc:docMk/>
            <pc:sldMk cId="3941639918" sldId="311"/>
            <ac:picMk id="17" creationId="{DF2CA53D-9F76-744C-FFD5-979F52E29726}"/>
          </ac:picMkLst>
        </pc:picChg>
        <pc:picChg chg="add del mod ord">
          <ac:chgData name="Leonie Smith" userId="fed1330f33f5650e" providerId="LiveId" clId="{7ECE1A41-CA4F-425F-BAB5-E9A02437B8B6}" dt="2023-08-29T04:45:14.547" v="96"/>
          <ac:picMkLst>
            <pc:docMk/>
            <pc:sldMk cId="3941639918" sldId="311"/>
            <ac:picMk id="21" creationId="{92722236-7E42-C54E-C2C6-5D6894ABFC5A}"/>
          </ac:picMkLst>
        </pc:picChg>
        <pc:picChg chg="add del mod">
          <ac:chgData name="Leonie Smith" userId="fed1330f33f5650e" providerId="LiveId" clId="{7ECE1A41-CA4F-425F-BAB5-E9A02437B8B6}" dt="2023-08-29T04:45:20.391" v="98"/>
          <ac:picMkLst>
            <pc:docMk/>
            <pc:sldMk cId="3941639918" sldId="311"/>
            <ac:picMk id="22" creationId="{F02B7F27-B6A9-09B6-77F6-A53EB3CFC7D3}"/>
          </ac:picMkLst>
        </pc:picChg>
        <pc:picChg chg="add del mod ord">
          <ac:chgData name="Leonie Smith" userId="fed1330f33f5650e" providerId="LiveId" clId="{7ECE1A41-CA4F-425F-BAB5-E9A02437B8B6}" dt="2023-08-29T04:45:24.356" v="99"/>
          <ac:picMkLst>
            <pc:docMk/>
            <pc:sldMk cId="3941639918" sldId="311"/>
            <ac:picMk id="25" creationId="{71FC5E3B-0F87-6CA1-3702-B18E1311D2E6}"/>
          </ac:picMkLst>
        </pc:picChg>
        <pc:picChg chg="add del mod">
          <ac:chgData name="Leonie Smith" userId="fed1330f33f5650e" providerId="LiveId" clId="{7ECE1A41-CA4F-425F-BAB5-E9A02437B8B6}" dt="2023-08-29T04:45:25.640" v="101"/>
          <ac:picMkLst>
            <pc:docMk/>
            <pc:sldMk cId="3941639918" sldId="311"/>
            <ac:picMk id="26" creationId="{C9CA3CC9-4265-A801-3CF3-A9E1E71D9609}"/>
          </ac:picMkLst>
        </pc:picChg>
        <pc:picChg chg="add del mod ord">
          <ac:chgData name="Leonie Smith" userId="fed1330f33f5650e" providerId="LiveId" clId="{7ECE1A41-CA4F-425F-BAB5-E9A02437B8B6}" dt="2023-08-29T04:45:48.370" v="102"/>
          <ac:picMkLst>
            <pc:docMk/>
            <pc:sldMk cId="3941639918" sldId="311"/>
            <ac:picMk id="29" creationId="{E2DAD2BD-CBF2-A80B-BE39-B3D67F9059FF}"/>
          </ac:picMkLst>
        </pc:picChg>
        <pc:picChg chg="add del mod">
          <ac:chgData name="Leonie Smith" userId="fed1330f33f5650e" providerId="LiveId" clId="{7ECE1A41-CA4F-425F-BAB5-E9A02437B8B6}" dt="2023-08-29T04:45:57.873" v="104"/>
          <ac:picMkLst>
            <pc:docMk/>
            <pc:sldMk cId="3941639918" sldId="311"/>
            <ac:picMk id="30" creationId="{6ECBB1C9-81B3-C957-39BA-4A1B21C40C7C}"/>
          </ac:picMkLst>
        </pc:picChg>
        <pc:picChg chg="add del mod ord">
          <ac:chgData name="Leonie Smith" userId="fed1330f33f5650e" providerId="LiveId" clId="{7ECE1A41-CA4F-425F-BAB5-E9A02437B8B6}" dt="2023-08-29T04:46:02.498" v="105"/>
          <ac:picMkLst>
            <pc:docMk/>
            <pc:sldMk cId="3941639918" sldId="311"/>
            <ac:picMk id="34" creationId="{ACB3E062-ADE7-C832-C118-9FCC17D57FA9}"/>
          </ac:picMkLst>
        </pc:picChg>
        <pc:picChg chg="add del mod">
          <ac:chgData name="Leonie Smith" userId="fed1330f33f5650e" providerId="LiveId" clId="{7ECE1A41-CA4F-425F-BAB5-E9A02437B8B6}" dt="2023-08-29T04:46:03.668" v="107"/>
          <ac:picMkLst>
            <pc:docMk/>
            <pc:sldMk cId="3941639918" sldId="311"/>
            <ac:picMk id="35" creationId="{D2E65FF8-3391-4FD0-6202-7513746EAD7D}"/>
          </ac:picMkLst>
        </pc:picChg>
        <pc:picChg chg="add del mod ord">
          <ac:chgData name="Leonie Smith" userId="fed1330f33f5650e" providerId="LiveId" clId="{7ECE1A41-CA4F-425F-BAB5-E9A02437B8B6}" dt="2023-08-29T04:46:12.197" v="108"/>
          <ac:picMkLst>
            <pc:docMk/>
            <pc:sldMk cId="3941639918" sldId="311"/>
            <ac:picMk id="38" creationId="{F83E97E2-E403-F851-75AF-B0B9E1F97408}"/>
          </ac:picMkLst>
        </pc:picChg>
        <pc:picChg chg="add del mod">
          <ac:chgData name="Leonie Smith" userId="fed1330f33f5650e" providerId="LiveId" clId="{7ECE1A41-CA4F-425F-BAB5-E9A02437B8B6}" dt="2023-08-29T04:46:13.581" v="110"/>
          <ac:picMkLst>
            <pc:docMk/>
            <pc:sldMk cId="3941639918" sldId="311"/>
            <ac:picMk id="39" creationId="{4C88B027-B4C7-2EB3-C4E6-59D46F008CCE}"/>
          </ac:picMkLst>
        </pc:picChg>
        <pc:picChg chg="add del mod ord">
          <ac:chgData name="Leonie Smith" userId="fed1330f33f5650e" providerId="LiveId" clId="{7ECE1A41-CA4F-425F-BAB5-E9A02437B8B6}" dt="2023-08-29T04:46:30.020" v="111"/>
          <ac:picMkLst>
            <pc:docMk/>
            <pc:sldMk cId="3941639918" sldId="311"/>
            <ac:picMk id="42" creationId="{A22EA62F-B4D2-50A8-AEA7-133C6A372F3C}"/>
          </ac:picMkLst>
        </pc:picChg>
        <pc:picChg chg="add del mod">
          <ac:chgData name="Leonie Smith" userId="fed1330f33f5650e" providerId="LiveId" clId="{7ECE1A41-CA4F-425F-BAB5-E9A02437B8B6}" dt="2023-08-29T04:46:31.242" v="113"/>
          <ac:picMkLst>
            <pc:docMk/>
            <pc:sldMk cId="3941639918" sldId="311"/>
            <ac:picMk id="43" creationId="{023A57A4-C010-1A02-A36E-6F6ADEA99E2E}"/>
          </ac:picMkLst>
        </pc:picChg>
        <pc:picChg chg="add del mod ord">
          <ac:chgData name="Leonie Smith" userId="fed1330f33f5650e" providerId="LiveId" clId="{7ECE1A41-CA4F-425F-BAB5-E9A02437B8B6}" dt="2023-08-29T04:46:55.457" v="114"/>
          <ac:picMkLst>
            <pc:docMk/>
            <pc:sldMk cId="3941639918" sldId="311"/>
            <ac:picMk id="46" creationId="{B2BD6249-D0F2-4DE7-FCA8-D81B4EB6FDB1}"/>
          </ac:picMkLst>
        </pc:picChg>
        <pc:picChg chg="add del mod">
          <ac:chgData name="Leonie Smith" userId="fed1330f33f5650e" providerId="LiveId" clId="{7ECE1A41-CA4F-425F-BAB5-E9A02437B8B6}" dt="2023-08-29T04:47:02.611" v="116"/>
          <ac:picMkLst>
            <pc:docMk/>
            <pc:sldMk cId="3941639918" sldId="311"/>
            <ac:picMk id="47" creationId="{0716AFE0-B75E-F356-5486-CDF5992AF023}"/>
          </ac:picMkLst>
        </pc:picChg>
        <pc:picChg chg="add del mod ord">
          <ac:chgData name="Leonie Smith" userId="fed1330f33f5650e" providerId="LiveId" clId="{7ECE1A41-CA4F-425F-BAB5-E9A02437B8B6}" dt="2023-08-29T04:47:27.385" v="117"/>
          <ac:picMkLst>
            <pc:docMk/>
            <pc:sldMk cId="3941639918" sldId="311"/>
            <ac:picMk id="51" creationId="{4CF15448-FBD0-6DD2-3723-60BCDDEF803B}"/>
          </ac:picMkLst>
        </pc:picChg>
        <pc:picChg chg="add del mod">
          <ac:chgData name="Leonie Smith" userId="fed1330f33f5650e" providerId="LiveId" clId="{7ECE1A41-CA4F-425F-BAB5-E9A02437B8B6}" dt="2023-08-29T04:47:43.608" v="119"/>
          <ac:picMkLst>
            <pc:docMk/>
            <pc:sldMk cId="3941639918" sldId="311"/>
            <ac:picMk id="52" creationId="{E4FAE291-8B26-1BE5-6F28-A3C20F1B7BF0}"/>
          </ac:picMkLst>
        </pc:picChg>
        <pc:picChg chg="add del mod ord">
          <ac:chgData name="Leonie Smith" userId="fed1330f33f5650e" providerId="LiveId" clId="{7ECE1A41-CA4F-425F-BAB5-E9A02437B8B6}" dt="2023-08-29T04:48:06.314" v="120"/>
          <ac:picMkLst>
            <pc:docMk/>
            <pc:sldMk cId="3941639918" sldId="311"/>
            <ac:picMk id="56" creationId="{6B4DC104-66E0-3064-9D75-431B58E8B88B}"/>
          </ac:picMkLst>
        </pc:picChg>
        <pc:picChg chg="add del mod">
          <ac:chgData name="Leonie Smith" userId="fed1330f33f5650e" providerId="LiveId" clId="{7ECE1A41-CA4F-425F-BAB5-E9A02437B8B6}" dt="2023-08-29T04:48:20.863" v="122"/>
          <ac:picMkLst>
            <pc:docMk/>
            <pc:sldMk cId="3941639918" sldId="311"/>
            <ac:picMk id="57" creationId="{3B6BB7AE-FFD0-B712-B02D-345216DB10A6}"/>
          </ac:picMkLst>
        </pc:picChg>
        <pc:picChg chg="add del mod ord">
          <ac:chgData name="Leonie Smith" userId="fed1330f33f5650e" providerId="LiveId" clId="{7ECE1A41-CA4F-425F-BAB5-E9A02437B8B6}" dt="2023-08-29T04:48:29.446" v="123"/>
          <ac:picMkLst>
            <pc:docMk/>
            <pc:sldMk cId="3941639918" sldId="311"/>
            <ac:picMk id="61" creationId="{340677DC-0F4E-F7FA-EE46-9B16D0379CF3}"/>
          </ac:picMkLst>
        </pc:picChg>
        <pc:picChg chg="add del mod">
          <ac:chgData name="Leonie Smith" userId="fed1330f33f5650e" providerId="LiveId" clId="{7ECE1A41-CA4F-425F-BAB5-E9A02437B8B6}" dt="2023-08-29T04:48:38.238" v="125"/>
          <ac:picMkLst>
            <pc:docMk/>
            <pc:sldMk cId="3941639918" sldId="311"/>
            <ac:picMk id="62" creationId="{4650ADA7-DE9C-3BF7-DE34-1E76AEE615EB}"/>
          </ac:picMkLst>
        </pc:picChg>
        <pc:picChg chg="add del mod ord">
          <ac:chgData name="Leonie Smith" userId="fed1330f33f5650e" providerId="LiveId" clId="{7ECE1A41-CA4F-425F-BAB5-E9A02437B8B6}" dt="2023-08-29T04:49:03.079" v="126"/>
          <ac:picMkLst>
            <pc:docMk/>
            <pc:sldMk cId="3941639918" sldId="311"/>
            <ac:picMk id="66" creationId="{40C37EFA-2245-0712-316E-883045F2F495}"/>
          </ac:picMkLst>
        </pc:picChg>
        <pc:picChg chg="add mod">
          <ac:chgData name="Leonie Smith" userId="fed1330f33f5650e" providerId="LiveId" clId="{7ECE1A41-CA4F-425F-BAB5-E9A02437B8B6}" dt="2023-08-29T04:49:03.079" v="126"/>
          <ac:picMkLst>
            <pc:docMk/>
            <pc:sldMk cId="3941639918" sldId="311"/>
            <ac:picMk id="67" creationId="{1BBF3A91-C00F-C54C-869E-8FC159593095}"/>
          </ac:picMkLst>
        </pc:picChg>
      </pc:sldChg>
      <pc:sldChg chg="addSp delSp modSp mod modTransition modAnim">
        <pc:chgData name="Leonie Smith" userId="fed1330f33f5650e" providerId="LiveId" clId="{7ECE1A41-CA4F-425F-BAB5-E9A02437B8B6}" dt="2023-08-29T04:55:20.556" v="163"/>
        <pc:sldMkLst>
          <pc:docMk/>
          <pc:sldMk cId="3841863267" sldId="312"/>
        </pc:sldMkLst>
        <pc:picChg chg="add del mod">
          <ac:chgData name="Leonie Smith" userId="fed1330f33f5650e" providerId="LiveId" clId="{7ECE1A41-CA4F-425F-BAB5-E9A02437B8B6}" dt="2023-08-29T04:49:51.567" v="129"/>
          <ac:picMkLst>
            <pc:docMk/>
            <pc:sldMk cId="3841863267" sldId="312"/>
            <ac:picMk id="7" creationId="{755AF3A6-5B00-AA99-5124-2017B489B584}"/>
          </ac:picMkLst>
        </pc:picChg>
        <pc:picChg chg="add del mod">
          <ac:chgData name="Leonie Smith" userId="fed1330f33f5650e" providerId="LiveId" clId="{7ECE1A41-CA4F-425F-BAB5-E9A02437B8B6}" dt="2023-08-29T04:50:09.641" v="130"/>
          <ac:picMkLst>
            <pc:docMk/>
            <pc:sldMk cId="3841863267" sldId="312"/>
            <ac:picMk id="10" creationId="{687F37FB-8A8B-0605-6DB5-62538B819B9C}"/>
          </ac:picMkLst>
        </pc:picChg>
        <pc:picChg chg="add del mod">
          <ac:chgData name="Leonie Smith" userId="fed1330f33f5650e" providerId="LiveId" clId="{7ECE1A41-CA4F-425F-BAB5-E9A02437B8B6}" dt="2023-08-29T04:50:29.352" v="132"/>
          <ac:picMkLst>
            <pc:docMk/>
            <pc:sldMk cId="3841863267" sldId="312"/>
            <ac:picMk id="11" creationId="{02A09B17-8840-DE69-47DE-10696F6724BF}"/>
          </ac:picMkLst>
        </pc:picChg>
        <pc:picChg chg="add del mod ord">
          <ac:chgData name="Leonie Smith" userId="fed1330f33f5650e" providerId="LiveId" clId="{7ECE1A41-CA4F-425F-BAB5-E9A02437B8B6}" dt="2023-08-29T04:50:35.244" v="133"/>
          <ac:picMkLst>
            <pc:docMk/>
            <pc:sldMk cId="3841863267" sldId="312"/>
            <ac:picMk id="15" creationId="{14FAA792-4962-3AFF-4C9B-B1E931697CF6}"/>
          </ac:picMkLst>
        </pc:picChg>
        <pc:picChg chg="add del mod">
          <ac:chgData name="Leonie Smith" userId="fed1330f33f5650e" providerId="LiveId" clId="{7ECE1A41-CA4F-425F-BAB5-E9A02437B8B6}" dt="2023-08-29T04:50:36.348" v="135"/>
          <ac:picMkLst>
            <pc:docMk/>
            <pc:sldMk cId="3841863267" sldId="312"/>
            <ac:picMk id="16" creationId="{125082B1-276D-D816-EF65-260F97A12764}"/>
          </ac:picMkLst>
        </pc:picChg>
        <pc:picChg chg="add del mod ord">
          <ac:chgData name="Leonie Smith" userId="fed1330f33f5650e" providerId="LiveId" clId="{7ECE1A41-CA4F-425F-BAB5-E9A02437B8B6}" dt="2023-08-29T04:50:54.040" v="136"/>
          <ac:picMkLst>
            <pc:docMk/>
            <pc:sldMk cId="3841863267" sldId="312"/>
            <ac:picMk id="19" creationId="{797A3576-849F-8551-A9E1-B3EB199C7D96}"/>
          </ac:picMkLst>
        </pc:picChg>
        <pc:picChg chg="add del mod">
          <ac:chgData name="Leonie Smith" userId="fed1330f33f5650e" providerId="LiveId" clId="{7ECE1A41-CA4F-425F-BAB5-E9A02437B8B6}" dt="2023-08-29T04:51:12.162" v="138"/>
          <ac:picMkLst>
            <pc:docMk/>
            <pc:sldMk cId="3841863267" sldId="312"/>
            <ac:picMk id="20" creationId="{4B8462BD-7A7F-74C3-6A83-BD973B7EA98F}"/>
          </ac:picMkLst>
        </pc:picChg>
        <pc:picChg chg="add del mod ord">
          <ac:chgData name="Leonie Smith" userId="fed1330f33f5650e" providerId="LiveId" clId="{7ECE1A41-CA4F-425F-BAB5-E9A02437B8B6}" dt="2023-08-29T04:51:31.396" v="139"/>
          <ac:picMkLst>
            <pc:docMk/>
            <pc:sldMk cId="3841863267" sldId="312"/>
            <ac:picMk id="24" creationId="{E0E1A399-8299-BD4A-7FFF-42654A41C254}"/>
          </ac:picMkLst>
        </pc:picChg>
        <pc:picChg chg="add del mod">
          <ac:chgData name="Leonie Smith" userId="fed1330f33f5650e" providerId="LiveId" clId="{7ECE1A41-CA4F-425F-BAB5-E9A02437B8B6}" dt="2023-08-29T04:51:42.358" v="141"/>
          <ac:picMkLst>
            <pc:docMk/>
            <pc:sldMk cId="3841863267" sldId="312"/>
            <ac:picMk id="25" creationId="{2A5B9F16-EC52-13D9-ABF3-1117A1995B1E}"/>
          </ac:picMkLst>
        </pc:picChg>
        <pc:picChg chg="add del mod ord">
          <ac:chgData name="Leonie Smith" userId="fed1330f33f5650e" providerId="LiveId" clId="{7ECE1A41-CA4F-425F-BAB5-E9A02437B8B6}" dt="2023-08-29T04:52:02.079" v="142"/>
          <ac:picMkLst>
            <pc:docMk/>
            <pc:sldMk cId="3841863267" sldId="312"/>
            <ac:picMk id="29" creationId="{10CBBA36-3770-2E18-3417-317D85F85360}"/>
          </ac:picMkLst>
        </pc:picChg>
        <pc:picChg chg="add del mod">
          <ac:chgData name="Leonie Smith" userId="fed1330f33f5650e" providerId="LiveId" clId="{7ECE1A41-CA4F-425F-BAB5-E9A02437B8B6}" dt="2023-08-29T04:52:18.580" v="144"/>
          <ac:picMkLst>
            <pc:docMk/>
            <pc:sldMk cId="3841863267" sldId="312"/>
            <ac:picMk id="30" creationId="{F3E48B94-3CCB-4E89-35DE-E72BF8D1CF1C}"/>
          </ac:picMkLst>
        </pc:picChg>
        <pc:picChg chg="add del mod ord">
          <ac:chgData name="Leonie Smith" userId="fed1330f33f5650e" providerId="LiveId" clId="{7ECE1A41-CA4F-425F-BAB5-E9A02437B8B6}" dt="2023-08-29T04:52:37.406" v="145"/>
          <ac:picMkLst>
            <pc:docMk/>
            <pc:sldMk cId="3841863267" sldId="312"/>
            <ac:picMk id="34" creationId="{CF29B3D0-933D-2E85-E9BF-2AFC747ECA23}"/>
          </ac:picMkLst>
        </pc:picChg>
        <pc:picChg chg="add del mod">
          <ac:chgData name="Leonie Smith" userId="fed1330f33f5650e" providerId="LiveId" clId="{7ECE1A41-CA4F-425F-BAB5-E9A02437B8B6}" dt="2023-08-29T04:52:50.467" v="147"/>
          <ac:picMkLst>
            <pc:docMk/>
            <pc:sldMk cId="3841863267" sldId="312"/>
            <ac:picMk id="35" creationId="{C66734CE-4E57-B012-79C5-07107F8C4A3B}"/>
          </ac:picMkLst>
        </pc:picChg>
        <pc:picChg chg="add del mod ord">
          <ac:chgData name="Leonie Smith" userId="fed1330f33f5650e" providerId="LiveId" clId="{7ECE1A41-CA4F-425F-BAB5-E9A02437B8B6}" dt="2023-08-29T04:53:06.150" v="148"/>
          <ac:picMkLst>
            <pc:docMk/>
            <pc:sldMk cId="3841863267" sldId="312"/>
            <ac:picMk id="39" creationId="{CDB6E6BD-F3F6-DEB9-1495-25AFB27B149B}"/>
          </ac:picMkLst>
        </pc:picChg>
        <pc:picChg chg="add del mod">
          <ac:chgData name="Leonie Smith" userId="fed1330f33f5650e" providerId="LiveId" clId="{7ECE1A41-CA4F-425F-BAB5-E9A02437B8B6}" dt="2023-08-29T04:53:13.239" v="150"/>
          <ac:picMkLst>
            <pc:docMk/>
            <pc:sldMk cId="3841863267" sldId="312"/>
            <ac:picMk id="40" creationId="{D2422873-22BE-75BF-A9BB-80F683187913}"/>
          </ac:picMkLst>
        </pc:picChg>
        <pc:picChg chg="add del mod ord">
          <ac:chgData name="Leonie Smith" userId="fed1330f33f5650e" providerId="LiveId" clId="{7ECE1A41-CA4F-425F-BAB5-E9A02437B8B6}" dt="2023-08-29T04:53:19.198" v="151"/>
          <ac:picMkLst>
            <pc:docMk/>
            <pc:sldMk cId="3841863267" sldId="312"/>
            <ac:picMk id="43" creationId="{6F2F9A14-6E2B-AA8C-A187-EFC38E0ED9AC}"/>
          </ac:picMkLst>
        </pc:picChg>
        <pc:picChg chg="add del mod">
          <ac:chgData name="Leonie Smith" userId="fed1330f33f5650e" providerId="LiveId" clId="{7ECE1A41-CA4F-425F-BAB5-E9A02437B8B6}" dt="2023-08-29T04:53:20.589" v="153"/>
          <ac:picMkLst>
            <pc:docMk/>
            <pc:sldMk cId="3841863267" sldId="312"/>
            <ac:picMk id="44" creationId="{0F54B6C1-7A29-6EED-71D6-9B90887504F8}"/>
          </ac:picMkLst>
        </pc:picChg>
        <pc:picChg chg="add del mod ord">
          <ac:chgData name="Leonie Smith" userId="fed1330f33f5650e" providerId="LiveId" clId="{7ECE1A41-CA4F-425F-BAB5-E9A02437B8B6}" dt="2023-08-29T04:53:39.559" v="154"/>
          <ac:picMkLst>
            <pc:docMk/>
            <pc:sldMk cId="3841863267" sldId="312"/>
            <ac:picMk id="47" creationId="{250BD5BE-F215-2F84-1CF0-350E5C1BA229}"/>
          </ac:picMkLst>
        </pc:picChg>
        <pc:picChg chg="add del mod">
          <ac:chgData name="Leonie Smith" userId="fed1330f33f5650e" providerId="LiveId" clId="{7ECE1A41-CA4F-425F-BAB5-E9A02437B8B6}" dt="2023-08-29T04:53:49.017" v="156"/>
          <ac:picMkLst>
            <pc:docMk/>
            <pc:sldMk cId="3841863267" sldId="312"/>
            <ac:picMk id="48" creationId="{B967956A-582B-71EF-AC5F-0FFB00B0EA60}"/>
          </ac:picMkLst>
        </pc:picChg>
        <pc:picChg chg="add del mod ord">
          <ac:chgData name="Leonie Smith" userId="fed1330f33f5650e" providerId="LiveId" clId="{7ECE1A41-CA4F-425F-BAB5-E9A02437B8B6}" dt="2023-08-29T04:53:58.658" v="157"/>
          <ac:picMkLst>
            <pc:docMk/>
            <pc:sldMk cId="3841863267" sldId="312"/>
            <ac:picMk id="52" creationId="{60F34539-5874-2AC0-D6B0-2698B95C4AFD}"/>
          </ac:picMkLst>
        </pc:picChg>
        <pc:picChg chg="add del mod">
          <ac:chgData name="Leonie Smith" userId="fed1330f33f5650e" providerId="LiveId" clId="{7ECE1A41-CA4F-425F-BAB5-E9A02437B8B6}" dt="2023-08-29T04:54:15.970" v="159"/>
          <ac:picMkLst>
            <pc:docMk/>
            <pc:sldMk cId="3841863267" sldId="312"/>
            <ac:picMk id="53" creationId="{9658A9E0-1E0E-A3BD-C49D-535ED7D97C14}"/>
          </ac:picMkLst>
        </pc:picChg>
        <pc:picChg chg="add del mod ord">
          <ac:chgData name="Leonie Smith" userId="fed1330f33f5650e" providerId="LiveId" clId="{7ECE1A41-CA4F-425F-BAB5-E9A02437B8B6}" dt="2023-08-29T04:54:33.352" v="160"/>
          <ac:picMkLst>
            <pc:docMk/>
            <pc:sldMk cId="3841863267" sldId="312"/>
            <ac:picMk id="57" creationId="{CA586617-54DE-63A1-D64B-AF0C88AF3813}"/>
          </ac:picMkLst>
        </pc:picChg>
        <pc:picChg chg="add del mod">
          <ac:chgData name="Leonie Smith" userId="fed1330f33f5650e" providerId="LiveId" clId="{7ECE1A41-CA4F-425F-BAB5-E9A02437B8B6}" dt="2023-08-29T04:55:03.144" v="162"/>
          <ac:picMkLst>
            <pc:docMk/>
            <pc:sldMk cId="3841863267" sldId="312"/>
            <ac:picMk id="58" creationId="{A88B64F8-F987-0686-2859-B9B5748F0A79}"/>
          </ac:picMkLst>
        </pc:picChg>
        <pc:picChg chg="add del mod ord">
          <ac:chgData name="Leonie Smith" userId="fed1330f33f5650e" providerId="LiveId" clId="{7ECE1A41-CA4F-425F-BAB5-E9A02437B8B6}" dt="2023-08-29T04:55:20.556" v="163"/>
          <ac:picMkLst>
            <pc:docMk/>
            <pc:sldMk cId="3841863267" sldId="312"/>
            <ac:picMk id="65" creationId="{698B4965-0772-B416-9717-CEF4155B6065}"/>
          </ac:picMkLst>
        </pc:picChg>
        <pc:picChg chg="add mod">
          <ac:chgData name="Leonie Smith" userId="fed1330f33f5650e" providerId="LiveId" clId="{7ECE1A41-CA4F-425F-BAB5-E9A02437B8B6}" dt="2023-08-29T04:55:20.556" v="163"/>
          <ac:picMkLst>
            <pc:docMk/>
            <pc:sldMk cId="3841863267" sldId="312"/>
            <ac:picMk id="66" creationId="{ED574FFC-15AB-5525-8252-4C7971178AA1}"/>
          </ac:picMkLst>
        </pc:picChg>
      </pc:sldChg>
      <pc:sldChg chg="addSp delSp modSp mod modTransition modAnim">
        <pc:chgData name="Leonie Smith" userId="fed1330f33f5650e" providerId="LiveId" clId="{7ECE1A41-CA4F-425F-BAB5-E9A02437B8B6}" dt="2023-08-29T05:00:13.464" v="185"/>
        <pc:sldMkLst>
          <pc:docMk/>
          <pc:sldMk cId="3529114950" sldId="313"/>
        </pc:sldMkLst>
        <pc:picChg chg="add del mod">
          <ac:chgData name="Leonie Smith" userId="fed1330f33f5650e" providerId="LiveId" clId="{7ECE1A41-CA4F-425F-BAB5-E9A02437B8B6}" dt="2023-08-29T04:57:02.786" v="166"/>
          <ac:picMkLst>
            <pc:docMk/>
            <pc:sldMk cId="3529114950" sldId="313"/>
            <ac:picMk id="6" creationId="{8CF22242-49D0-A2E9-BA90-24F149B706A7}"/>
          </ac:picMkLst>
        </pc:picChg>
        <pc:picChg chg="add del mod">
          <ac:chgData name="Leonie Smith" userId="fed1330f33f5650e" providerId="LiveId" clId="{7ECE1A41-CA4F-425F-BAB5-E9A02437B8B6}" dt="2023-08-29T04:57:13.951" v="167"/>
          <ac:picMkLst>
            <pc:docMk/>
            <pc:sldMk cId="3529114950" sldId="313"/>
            <ac:picMk id="10" creationId="{C60E5570-B208-510C-E43D-7EFF93364062}"/>
          </ac:picMkLst>
        </pc:picChg>
        <pc:picChg chg="add del mod">
          <ac:chgData name="Leonie Smith" userId="fed1330f33f5650e" providerId="LiveId" clId="{7ECE1A41-CA4F-425F-BAB5-E9A02437B8B6}" dt="2023-08-29T04:57:15.091" v="169"/>
          <ac:picMkLst>
            <pc:docMk/>
            <pc:sldMk cId="3529114950" sldId="313"/>
            <ac:picMk id="11" creationId="{3A220372-A175-F6C2-680D-D96365B6756C}"/>
          </ac:picMkLst>
        </pc:picChg>
        <pc:picChg chg="add del mod ord">
          <ac:chgData name="Leonie Smith" userId="fed1330f33f5650e" providerId="LiveId" clId="{7ECE1A41-CA4F-425F-BAB5-E9A02437B8B6}" dt="2023-08-29T04:57:36.881" v="170"/>
          <ac:picMkLst>
            <pc:docMk/>
            <pc:sldMk cId="3529114950" sldId="313"/>
            <ac:picMk id="14" creationId="{368A50FE-C788-95B6-660B-E079E0E6F7D3}"/>
          </ac:picMkLst>
        </pc:picChg>
        <pc:picChg chg="add del mod">
          <ac:chgData name="Leonie Smith" userId="fed1330f33f5650e" providerId="LiveId" clId="{7ECE1A41-CA4F-425F-BAB5-E9A02437B8B6}" dt="2023-08-29T04:57:55.314" v="172"/>
          <ac:picMkLst>
            <pc:docMk/>
            <pc:sldMk cId="3529114950" sldId="313"/>
            <ac:picMk id="15" creationId="{E738A67C-C23F-8907-399A-F4B57B63544D}"/>
          </ac:picMkLst>
        </pc:picChg>
        <pc:picChg chg="add del mod ord">
          <ac:chgData name="Leonie Smith" userId="fed1330f33f5650e" providerId="LiveId" clId="{7ECE1A41-CA4F-425F-BAB5-E9A02437B8B6}" dt="2023-08-29T04:58:06.371" v="173"/>
          <ac:picMkLst>
            <pc:docMk/>
            <pc:sldMk cId="3529114950" sldId="313"/>
            <ac:picMk id="19" creationId="{B16B6F67-FEB6-BBB2-C90F-C3E5205D5BB0}"/>
          </ac:picMkLst>
        </pc:picChg>
        <pc:picChg chg="add del mod">
          <ac:chgData name="Leonie Smith" userId="fed1330f33f5650e" providerId="LiveId" clId="{7ECE1A41-CA4F-425F-BAB5-E9A02437B8B6}" dt="2023-08-29T04:58:15.405" v="175"/>
          <ac:picMkLst>
            <pc:docMk/>
            <pc:sldMk cId="3529114950" sldId="313"/>
            <ac:picMk id="20" creationId="{44A81565-F5A7-45AB-7916-5636EE500B2F}"/>
          </ac:picMkLst>
        </pc:picChg>
        <pc:picChg chg="add del mod ord">
          <ac:chgData name="Leonie Smith" userId="fed1330f33f5650e" providerId="LiveId" clId="{7ECE1A41-CA4F-425F-BAB5-E9A02437B8B6}" dt="2023-08-29T04:58:32.999" v="176"/>
          <ac:picMkLst>
            <pc:docMk/>
            <pc:sldMk cId="3529114950" sldId="313"/>
            <ac:picMk id="24" creationId="{73DB6FEE-1948-5BED-BD51-C5C758C3FAB6}"/>
          </ac:picMkLst>
        </pc:picChg>
        <pc:picChg chg="add del mod">
          <ac:chgData name="Leonie Smith" userId="fed1330f33f5650e" providerId="LiveId" clId="{7ECE1A41-CA4F-425F-BAB5-E9A02437B8B6}" dt="2023-08-29T04:58:41.188" v="178"/>
          <ac:picMkLst>
            <pc:docMk/>
            <pc:sldMk cId="3529114950" sldId="313"/>
            <ac:picMk id="25" creationId="{ACAB4AFE-3549-EBD9-8773-A061A4DC6DE8}"/>
          </ac:picMkLst>
        </pc:picChg>
        <pc:picChg chg="add del mod ord">
          <ac:chgData name="Leonie Smith" userId="fed1330f33f5650e" providerId="LiveId" clId="{7ECE1A41-CA4F-425F-BAB5-E9A02437B8B6}" dt="2023-08-29T04:59:04.702" v="179"/>
          <ac:picMkLst>
            <pc:docMk/>
            <pc:sldMk cId="3529114950" sldId="313"/>
            <ac:picMk id="29" creationId="{AE090920-E33C-76C7-CFE5-F92624C410DC}"/>
          </ac:picMkLst>
        </pc:picChg>
        <pc:picChg chg="add del mod">
          <ac:chgData name="Leonie Smith" userId="fed1330f33f5650e" providerId="LiveId" clId="{7ECE1A41-CA4F-425F-BAB5-E9A02437B8B6}" dt="2023-08-29T04:59:16.836" v="181"/>
          <ac:picMkLst>
            <pc:docMk/>
            <pc:sldMk cId="3529114950" sldId="313"/>
            <ac:picMk id="30" creationId="{B98B815C-25F4-4BB8-F046-FCAD846D2863}"/>
          </ac:picMkLst>
        </pc:picChg>
        <pc:picChg chg="add del mod ord">
          <ac:chgData name="Leonie Smith" userId="fed1330f33f5650e" providerId="LiveId" clId="{7ECE1A41-CA4F-425F-BAB5-E9A02437B8B6}" dt="2023-08-29T04:59:40.537" v="182"/>
          <ac:picMkLst>
            <pc:docMk/>
            <pc:sldMk cId="3529114950" sldId="313"/>
            <ac:picMk id="34" creationId="{5B706593-6713-60F6-956F-9D94287EA674}"/>
          </ac:picMkLst>
        </pc:picChg>
        <pc:picChg chg="add del mod">
          <ac:chgData name="Leonie Smith" userId="fed1330f33f5650e" providerId="LiveId" clId="{7ECE1A41-CA4F-425F-BAB5-E9A02437B8B6}" dt="2023-08-29T04:59:51.824" v="184"/>
          <ac:picMkLst>
            <pc:docMk/>
            <pc:sldMk cId="3529114950" sldId="313"/>
            <ac:picMk id="35" creationId="{8DAF7EE7-25C0-C6CC-29CF-F02213091250}"/>
          </ac:picMkLst>
        </pc:picChg>
        <pc:picChg chg="add del mod ord">
          <ac:chgData name="Leonie Smith" userId="fed1330f33f5650e" providerId="LiveId" clId="{7ECE1A41-CA4F-425F-BAB5-E9A02437B8B6}" dt="2023-08-29T05:00:13.464" v="185"/>
          <ac:picMkLst>
            <pc:docMk/>
            <pc:sldMk cId="3529114950" sldId="313"/>
            <ac:picMk id="39" creationId="{F43BD85D-1BCF-B775-8566-C6112267B87A}"/>
          </ac:picMkLst>
        </pc:picChg>
        <pc:picChg chg="add mod">
          <ac:chgData name="Leonie Smith" userId="fed1330f33f5650e" providerId="LiveId" clId="{7ECE1A41-CA4F-425F-BAB5-E9A02437B8B6}" dt="2023-08-29T05:00:13.464" v="185"/>
          <ac:picMkLst>
            <pc:docMk/>
            <pc:sldMk cId="3529114950" sldId="313"/>
            <ac:picMk id="40" creationId="{B88FCE0D-BF82-C491-41F8-942CE5DFF6C4}"/>
          </ac:picMkLst>
        </pc:picChg>
      </pc:sldChg>
      <pc:sldChg chg="addSp delSp modSp mod modTransition modAnim">
        <pc:chgData name="Leonie Smith" userId="fed1330f33f5650e" providerId="LiveId" clId="{7ECE1A41-CA4F-425F-BAB5-E9A02437B8B6}" dt="2023-08-29T05:04:33.181" v="207"/>
        <pc:sldMkLst>
          <pc:docMk/>
          <pc:sldMk cId="2138229467" sldId="314"/>
        </pc:sldMkLst>
        <pc:picChg chg="add del mod">
          <ac:chgData name="Leonie Smith" userId="fed1330f33f5650e" providerId="LiveId" clId="{7ECE1A41-CA4F-425F-BAB5-E9A02437B8B6}" dt="2023-08-29T05:01:38.240" v="188"/>
          <ac:picMkLst>
            <pc:docMk/>
            <pc:sldMk cId="2138229467" sldId="314"/>
            <ac:picMk id="6" creationId="{008089C2-A990-D24B-827C-4E96CB77F46E}"/>
          </ac:picMkLst>
        </pc:picChg>
        <pc:picChg chg="add del mod">
          <ac:chgData name="Leonie Smith" userId="fed1330f33f5650e" providerId="LiveId" clId="{7ECE1A41-CA4F-425F-BAB5-E9A02437B8B6}" dt="2023-08-29T05:01:56.970" v="189"/>
          <ac:picMkLst>
            <pc:docMk/>
            <pc:sldMk cId="2138229467" sldId="314"/>
            <ac:picMk id="9" creationId="{FDA2DD86-0025-D274-683B-B4D576264E47}"/>
          </ac:picMkLst>
        </pc:picChg>
        <pc:picChg chg="add del mod">
          <ac:chgData name="Leonie Smith" userId="fed1330f33f5650e" providerId="LiveId" clId="{7ECE1A41-CA4F-425F-BAB5-E9A02437B8B6}" dt="2023-08-29T05:01:59.362" v="191"/>
          <ac:picMkLst>
            <pc:docMk/>
            <pc:sldMk cId="2138229467" sldId="314"/>
            <ac:picMk id="10" creationId="{07511C74-4033-354D-48B4-F3AC1C23EE37}"/>
          </ac:picMkLst>
        </pc:picChg>
        <pc:picChg chg="add del mod ord">
          <ac:chgData name="Leonie Smith" userId="fed1330f33f5650e" providerId="LiveId" clId="{7ECE1A41-CA4F-425F-BAB5-E9A02437B8B6}" dt="2023-08-29T05:02:19.198" v="192"/>
          <ac:picMkLst>
            <pc:docMk/>
            <pc:sldMk cId="2138229467" sldId="314"/>
            <ac:picMk id="13" creationId="{95C69BFC-444A-ABBF-5EAB-A9A705A3D2C1}"/>
          </ac:picMkLst>
        </pc:picChg>
        <pc:picChg chg="add del mod">
          <ac:chgData name="Leonie Smith" userId="fed1330f33f5650e" providerId="LiveId" clId="{7ECE1A41-CA4F-425F-BAB5-E9A02437B8B6}" dt="2023-08-29T05:02:21.648" v="194"/>
          <ac:picMkLst>
            <pc:docMk/>
            <pc:sldMk cId="2138229467" sldId="314"/>
            <ac:picMk id="14" creationId="{0673988C-17C8-A9CB-DC30-8C44470A3BDF}"/>
          </ac:picMkLst>
        </pc:picChg>
        <pc:picChg chg="add del mod ord">
          <ac:chgData name="Leonie Smith" userId="fed1330f33f5650e" providerId="LiveId" clId="{7ECE1A41-CA4F-425F-BAB5-E9A02437B8B6}" dt="2023-08-29T05:02:43.109" v="195"/>
          <ac:picMkLst>
            <pc:docMk/>
            <pc:sldMk cId="2138229467" sldId="314"/>
            <ac:picMk id="17" creationId="{5CE6B555-9A34-D611-E5A6-6317D873745A}"/>
          </ac:picMkLst>
        </pc:picChg>
        <pc:picChg chg="add del mod">
          <ac:chgData name="Leonie Smith" userId="fed1330f33f5650e" providerId="LiveId" clId="{7ECE1A41-CA4F-425F-BAB5-E9A02437B8B6}" dt="2023-08-29T05:02:57.881" v="197"/>
          <ac:picMkLst>
            <pc:docMk/>
            <pc:sldMk cId="2138229467" sldId="314"/>
            <ac:picMk id="18" creationId="{BF80031E-0A0E-9506-0A73-F31AF902A1CA}"/>
          </ac:picMkLst>
        </pc:picChg>
        <pc:picChg chg="add del mod ord">
          <ac:chgData name="Leonie Smith" userId="fed1330f33f5650e" providerId="LiveId" clId="{7ECE1A41-CA4F-425F-BAB5-E9A02437B8B6}" dt="2023-08-29T05:03:18.978" v="198"/>
          <ac:picMkLst>
            <pc:docMk/>
            <pc:sldMk cId="2138229467" sldId="314"/>
            <ac:picMk id="22" creationId="{A7AC78D9-7B45-273E-C937-604CE3FFC51E}"/>
          </ac:picMkLst>
        </pc:picChg>
        <pc:picChg chg="add del mod">
          <ac:chgData name="Leonie Smith" userId="fed1330f33f5650e" providerId="LiveId" clId="{7ECE1A41-CA4F-425F-BAB5-E9A02437B8B6}" dt="2023-08-29T05:03:20.237" v="200"/>
          <ac:picMkLst>
            <pc:docMk/>
            <pc:sldMk cId="2138229467" sldId="314"/>
            <ac:picMk id="23" creationId="{653832AE-CB7E-DA94-419C-C8DCFB63CD85}"/>
          </ac:picMkLst>
        </pc:picChg>
        <pc:picChg chg="add del mod ord">
          <ac:chgData name="Leonie Smith" userId="fed1330f33f5650e" providerId="LiveId" clId="{7ECE1A41-CA4F-425F-BAB5-E9A02437B8B6}" dt="2023-08-29T05:03:38.137" v="201"/>
          <ac:picMkLst>
            <pc:docMk/>
            <pc:sldMk cId="2138229467" sldId="314"/>
            <ac:picMk id="26" creationId="{688A9EBA-BF5B-EB81-660D-CE5A4EB7B3BC}"/>
          </ac:picMkLst>
        </pc:picChg>
        <pc:picChg chg="add del mod">
          <ac:chgData name="Leonie Smith" userId="fed1330f33f5650e" providerId="LiveId" clId="{7ECE1A41-CA4F-425F-BAB5-E9A02437B8B6}" dt="2023-08-29T05:03:40.070" v="203"/>
          <ac:picMkLst>
            <pc:docMk/>
            <pc:sldMk cId="2138229467" sldId="314"/>
            <ac:picMk id="27" creationId="{9CED6D20-F308-14CA-5A13-1E30D58C02E3}"/>
          </ac:picMkLst>
        </pc:picChg>
        <pc:picChg chg="add del mod ord">
          <ac:chgData name="Leonie Smith" userId="fed1330f33f5650e" providerId="LiveId" clId="{7ECE1A41-CA4F-425F-BAB5-E9A02437B8B6}" dt="2023-08-29T05:04:01.489" v="204"/>
          <ac:picMkLst>
            <pc:docMk/>
            <pc:sldMk cId="2138229467" sldId="314"/>
            <ac:picMk id="30" creationId="{F0CF2BA6-0195-FB71-244B-8C6FE7C81B7F}"/>
          </ac:picMkLst>
        </pc:picChg>
        <pc:picChg chg="add del mod">
          <ac:chgData name="Leonie Smith" userId="fed1330f33f5650e" providerId="LiveId" clId="{7ECE1A41-CA4F-425F-BAB5-E9A02437B8B6}" dt="2023-08-29T05:04:12.448" v="206"/>
          <ac:picMkLst>
            <pc:docMk/>
            <pc:sldMk cId="2138229467" sldId="314"/>
            <ac:picMk id="31" creationId="{31BCEE0B-B10B-BEAF-595E-1E321ED88319}"/>
          </ac:picMkLst>
        </pc:picChg>
        <pc:picChg chg="add del mod ord">
          <ac:chgData name="Leonie Smith" userId="fed1330f33f5650e" providerId="LiveId" clId="{7ECE1A41-CA4F-425F-BAB5-E9A02437B8B6}" dt="2023-08-29T05:04:33.181" v="207"/>
          <ac:picMkLst>
            <pc:docMk/>
            <pc:sldMk cId="2138229467" sldId="314"/>
            <ac:picMk id="35" creationId="{589AE2A8-EDB2-0035-D4B6-AC6735E68C80}"/>
          </ac:picMkLst>
        </pc:picChg>
        <pc:picChg chg="add mod">
          <ac:chgData name="Leonie Smith" userId="fed1330f33f5650e" providerId="LiveId" clId="{7ECE1A41-CA4F-425F-BAB5-E9A02437B8B6}" dt="2023-08-29T05:04:33.181" v="207"/>
          <ac:picMkLst>
            <pc:docMk/>
            <pc:sldMk cId="2138229467" sldId="314"/>
            <ac:picMk id="36" creationId="{3D33D440-8ECE-7990-CB1D-7F2D3FEDDCC5}"/>
          </ac:picMkLst>
        </pc:picChg>
      </pc:sldChg>
      <pc:sldChg chg="addSp modSp">
        <pc:chgData name="Leonie Smith" userId="fed1330f33f5650e" providerId="LiveId" clId="{7ECE1A41-CA4F-425F-BAB5-E9A02437B8B6}" dt="2023-08-28T06:38:58.149" v="0"/>
        <pc:sldMkLst>
          <pc:docMk/>
          <pc:sldMk cId="1467511487" sldId="315"/>
        </pc:sldMkLst>
        <pc:picChg chg="add mod">
          <ac:chgData name="Leonie Smith" userId="fed1330f33f5650e" providerId="LiveId" clId="{7ECE1A41-CA4F-425F-BAB5-E9A02437B8B6}" dt="2023-08-28T06:38:58.149" v="0"/>
          <ac:picMkLst>
            <pc:docMk/>
            <pc:sldMk cId="1467511487" sldId="315"/>
            <ac:picMk id="7" creationId="{D9C5738A-5F7E-2DA6-198A-CF7CD35F194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70165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98CE-F50F-47E7-A586-2595BCEE390E}"/>
              </a:ext>
            </a:extLst>
          </p:cNvPr>
          <p:cNvSpPr>
            <a:spLocks noGrp="1"/>
          </p:cNvSpPr>
          <p:nvPr>
            <p:ph type="title"/>
          </p:nvPr>
        </p:nvSpPr>
        <p:spPr/>
        <p:txBody>
          <a:bodyPr/>
          <a:lstStyle/>
          <a:p>
            <a:r>
              <a:rPr lang="en-IN" dirty="0"/>
              <a:t>12-4</a:t>
            </a:r>
          </a:p>
        </p:txBody>
      </p:sp>
      <p:sp>
        <p:nvSpPr>
          <p:cNvPr id="3" name="Content Placeholder 2">
            <a:extLst>
              <a:ext uri="{FF2B5EF4-FFF2-40B4-BE49-F238E27FC236}">
                <a16:creationId xmlns:a16="http://schemas.microsoft.com/office/drawing/2014/main" id="{A1B35F38-50D2-4324-9FCB-D940BABF46BD}"/>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D9C5738A-5F7E-2DA6-198A-CF7CD35F19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7511487"/>
      </p:ext>
    </p:extLst>
  </p:cSld>
  <p:clrMapOvr>
    <a:masterClrMapping/>
  </p:clrMapOvr>
  <mc:AlternateContent xmlns:mc="http://schemas.openxmlformats.org/markup-compatibility/2006" xmlns:p14="http://schemas.microsoft.com/office/powerpoint/2010/main">
    <mc:Choice Requires="p14">
      <p:transition spd="slow" p14:dur="2000" advTm="3098"/>
    </mc:Choice>
    <mc:Fallback xmlns="">
      <p:transition spd="slow" advTm="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88937-574C-47AC-99FF-EC072F3795E8}"/>
              </a:ext>
            </a:extLst>
          </p:cNvPr>
          <p:cNvPicPr>
            <a:picLocks noChangeAspect="1"/>
          </p:cNvPicPr>
          <p:nvPr/>
        </p:nvPicPr>
        <p:blipFill>
          <a:blip r:embed="rId2"/>
          <a:stretch>
            <a:fillRect/>
          </a:stretch>
        </p:blipFill>
        <p:spPr>
          <a:xfrm>
            <a:off x="0" y="0"/>
            <a:ext cx="13939024" cy="6858000"/>
          </a:xfrm>
          <a:prstGeom prst="rect">
            <a:avLst/>
          </a:prstGeom>
        </p:spPr>
      </p:pic>
      <p:sp>
        <p:nvSpPr>
          <p:cNvPr id="2" name="TextBox 1">
            <a:extLst>
              <a:ext uri="{FF2B5EF4-FFF2-40B4-BE49-F238E27FC236}">
                <a16:creationId xmlns:a16="http://schemas.microsoft.com/office/drawing/2014/main" id="{D800ABC6-3F22-7313-A359-E0BE4368C605}"/>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6:3</a:t>
            </a:r>
            <a:endParaRPr lang="en-ZA" sz="3200" dirty="0">
              <a:solidFill>
                <a:schemeClr val="bg1"/>
              </a:solidFill>
            </a:endParaRPr>
          </a:p>
        </p:txBody>
      </p:sp>
    </p:spTree>
    <p:extLst>
      <p:ext uri="{BB962C8B-B14F-4D97-AF65-F5344CB8AC3E}">
        <p14:creationId xmlns:p14="http://schemas.microsoft.com/office/powerpoint/2010/main" val="2214879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7D6D61-DE57-77D3-E500-14BCBC43940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सो नून के पुत्र यहोशू ने याजकों को बुलवाकर कहा, “वाचा के सन्दूक को उठा लो, और सात याजक यहोवा के सन्दूक के आगे-आगे मेढ़ों के सींगों के सात नरसिंगे लिए चलें।”</a:t>
            </a:r>
            <a:endParaRPr lang="en-IN" sz="3600" dirty="0"/>
          </a:p>
        </p:txBody>
      </p:sp>
      <p:pic>
        <p:nvPicPr>
          <p:cNvPr id="6" name="Audio 5">
            <a:hlinkClick r:id="" action="ppaction://media"/>
            <a:extLst>
              <a:ext uri="{FF2B5EF4-FFF2-40B4-BE49-F238E27FC236}">
                <a16:creationId xmlns:a16="http://schemas.microsoft.com/office/drawing/2014/main" id="{48176F3B-7BFF-F159-F5F1-F2535D3E91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FD4A1E1-1F53-3B68-2A6A-C627E731B293}"/>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So Joshua son of Nun summoned the priests and said, “Take up the ark of the covenant and have seven priests carry seven rams’ horns in front of the ark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endParaRPr lang="en-ZA" sz="3600"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15960"/>
    </mc:Choice>
    <mc:Fallback xmlns="">
      <p:transition spd="slow" advTm="1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C0A0C-9F9E-4B07-B649-1311A6FB9613}"/>
              </a:ext>
            </a:extLst>
          </p:cNvPr>
          <p:cNvPicPr>
            <a:picLocks noChangeAspect="1"/>
          </p:cNvPicPr>
          <p:nvPr/>
        </p:nvPicPr>
        <p:blipFill>
          <a:blip r:embed="rId2"/>
          <a:stretch>
            <a:fillRect/>
          </a:stretch>
        </p:blipFill>
        <p:spPr>
          <a:xfrm>
            <a:off x="-340386" y="1"/>
            <a:ext cx="12532386" cy="6858000"/>
          </a:xfrm>
          <a:prstGeom prst="rect">
            <a:avLst/>
          </a:prstGeom>
        </p:spPr>
      </p:pic>
      <p:sp>
        <p:nvSpPr>
          <p:cNvPr id="2" name="TextBox 1">
            <a:extLst>
              <a:ext uri="{FF2B5EF4-FFF2-40B4-BE49-F238E27FC236}">
                <a16:creationId xmlns:a16="http://schemas.microsoft.com/office/drawing/2014/main" id="{C685BD4F-7395-AE9B-69F0-66CC621017CE}"/>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6:6</a:t>
            </a:r>
            <a:endParaRPr lang="en-ZA" sz="3200" dirty="0">
              <a:solidFill>
                <a:schemeClr val="bg1"/>
              </a:solidFill>
            </a:endParaRPr>
          </a:p>
        </p:txBody>
      </p:sp>
    </p:spTree>
    <p:extLst>
      <p:ext uri="{BB962C8B-B14F-4D97-AF65-F5344CB8AC3E}">
        <p14:creationId xmlns:p14="http://schemas.microsoft.com/office/powerpoint/2010/main" val="201936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470E0B-84DA-67AF-B6C5-D078184269B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7 फिर उसने लोगों से कहा, “आगे बढ़कर नगर के चारों ओर घूम आओ; और हथियार-बन्द पुरुष यहोवा के सन्दूक के आगे-आगे चलें।”</a:t>
            </a:r>
            <a:endParaRPr lang="en-IN" sz="3600" dirty="0"/>
          </a:p>
        </p:txBody>
      </p:sp>
      <p:pic>
        <p:nvPicPr>
          <p:cNvPr id="7" name="Audio 6">
            <a:hlinkClick r:id="" action="ppaction://media"/>
            <a:extLst>
              <a:ext uri="{FF2B5EF4-FFF2-40B4-BE49-F238E27FC236}">
                <a16:creationId xmlns:a16="http://schemas.microsoft.com/office/drawing/2014/main" id="{39910A81-94B3-FD04-362C-D057D7F225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3A0C623-5CF7-D36E-4DDB-6DA244A8800E}"/>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And he told the people, “Advance and march around the city, with the armed troops going ahead of the ark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p>
          <a:p>
            <a:br>
              <a:rPr lang="en-US" sz="3600"/>
            </a:br>
            <a:endParaRPr lang="en-ZA" sz="3600"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9052"/>
    </mc:Choice>
    <mc:Fallback xmlns="">
      <p:transition spd="slow" advTm="9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2C4A2-5E3C-4C67-896C-BE3210EF09FF}"/>
              </a:ext>
            </a:extLst>
          </p:cNvPr>
          <p:cNvPicPr>
            <a:picLocks noChangeAspect="1"/>
          </p:cNvPicPr>
          <p:nvPr/>
        </p:nvPicPr>
        <p:blipFill>
          <a:blip r:embed="rId2"/>
          <a:stretch>
            <a:fillRect/>
          </a:stretch>
        </p:blipFill>
        <p:spPr>
          <a:xfrm>
            <a:off x="-1" y="-569625"/>
            <a:ext cx="13260363" cy="7427626"/>
          </a:xfrm>
          <a:prstGeom prst="rect">
            <a:avLst/>
          </a:prstGeom>
        </p:spPr>
      </p:pic>
      <p:sp>
        <p:nvSpPr>
          <p:cNvPr id="2" name="TextBox 1">
            <a:extLst>
              <a:ext uri="{FF2B5EF4-FFF2-40B4-BE49-F238E27FC236}">
                <a16:creationId xmlns:a16="http://schemas.microsoft.com/office/drawing/2014/main" id="{94E74413-010C-7C08-8216-4E94D0DA1070}"/>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6:7</a:t>
            </a:r>
            <a:endParaRPr lang="en-ZA" sz="3200" dirty="0">
              <a:solidFill>
                <a:schemeClr val="bg1"/>
              </a:solidFill>
            </a:endParaRPr>
          </a:p>
        </p:txBody>
      </p:sp>
    </p:spTree>
    <p:extLst>
      <p:ext uri="{BB962C8B-B14F-4D97-AF65-F5344CB8AC3E}">
        <p14:creationId xmlns:p14="http://schemas.microsoft.com/office/powerpoint/2010/main" val="1526923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973298-C5D2-4A6C-46CE-A9175031C24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और यहोशू ने लोगों को आज्ञा दी, “जब तक मैं तुम्हें जयजयकार करने की आज्ञा न दूँ, तब तक जयजयकार न करना, और न तुम्हारा कोई शब्द सुनने में आए, न कोई बात तुम्हारे मुँह से निकलने पाए; आज्ञा पाते ही जयजयकार करना।”</a:t>
            </a:r>
            <a:endParaRPr lang="en-IN" sz="3600" dirty="0"/>
          </a:p>
        </p:txBody>
      </p:sp>
      <p:pic>
        <p:nvPicPr>
          <p:cNvPr id="53" name="Audio 52">
            <a:hlinkClick r:id="" action="ppaction://media"/>
            <a:extLst>
              <a:ext uri="{FF2B5EF4-FFF2-40B4-BE49-F238E27FC236}">
                <a16:creationId xmlns:a16="http://schemas.microsoft.com/office/drawing/2014/main" id="{3F67B9CB-53C9-610C-6502-3D517AB9F0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72525EA-3EFB-9088-F10B-45DE4BEF3A4A}"/>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But Joshua had commanded the people: “Do not give a battle cry or let your voice be heard; do not let one word come out of your mouth until the day I tell you to shout. Then you are to shout!”</a:t>
            </a:r>
            <a:endParaRPr lang="en-ZA" sz="3600"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22074"/>
    </mc:Choice>
    <mc:Fallback xmlns="">
      <p:transition spd="slow" advTm="22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FA983-E6D0-46E6-93F0-FB0742D22124}"/>
              </a:ext>
            </a:extLst>
          </p:cNvPr>
          <p:cNvPicPr>
            <a:picLocks noChangeAspect="1"/>
          </p:cNvPicPr>
          <p:nvPr/>
        </p:nvPicPr>
        <p:blipFill>
          <a:blip r:embed="rId2"/>
          <a:stretch>
            <a:fillRect/>
          </a:stretch>
        </p:blipFill>
        <p:spPr>
          <a:xfrm>
            <a:off x="0" y="0"/>
            <a:ext cx="13119652" cy="6858000"/>
          </a:xfrm>
          <a:prstGeom prst="rect">
            <a:avLst/>
          </a:prstGeom>
        </p:spPr>
      </p:pic>
      <p:sp>
        <p:nvSpPr>
          <p:cNvPr id="2" name="TextBox 1">
            <a:extLst>
              <a:ext uri="{FF2B5EF4-FFF2-40B4-BE49-F238E27FC236}">
                <a16:creationId xmlns:a16="http://schemas.microsoft.com/office/drawing/2014/main" id="{EA73F131-1FD1-6318-F9F4-8FA409F9910B}"/>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6:10</a:t>
            </a:r>
            <a:endParaRPr lang="en-ZA" sz="3200" dirty="0">
              <a:solidFill>
                <a:schemeClr val="bg1"/>
              </a:solidFill>
            </a:endParaRPr>
          </a:p>
        </p:txBody>
      </p:sp>
    </p:spTree>
    <p:extLst>
      <p:ext uri="{BB962C8B-B14F-4D97-AF65-F5344CB8AC3E}">
        <p14:creationId xmlns:p14="http://schemas.microsoft.com/office/powerpoint/2010/main" val="3078281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952197-E8EA-3147-6D55-5888A114F4D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उसने यहोवा के सन्दूक को एक बार नगर के चारों ओर घुमवाया; तब वे छावनी में आए, और रात वहीं काटी।</a:t>
            </a:r>
            <a:endParaRPr lang="en-IN" sz="3600" dirty="0"/>
          </a:p>
        </p:txBody>
      </p:sp>
      <p:pic>
        <p:nvPicPr>
          <p:cNvPr id="19" name="Audio 18">
            <a:hlinkClick r:id="" action="ppaction://media"/>
            <a:extLst>
              <a:ext uri="{FF2B5EF4-FFF2-40B4-BE49-F238E27FC236}">
                <a16:creationId xmlns:a16="http://schemas.microsoft.com/office/drawing/2014/main" id="{F954CB17-DE83-A699-B52A-190E48D3CD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B2DE4E5-5245-AFA5-8221-CFCC2BE7C1A9}"/>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So he had the ark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carried around the city, circling it once. And the people returned to the camp and spent the night there.</a:t>
            </a:r>
            <a:endParaRPr lang="en-ZA" sz="3600"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1109"/>
    </mc:Choice>
    <mc:Fallback xmlns="">
      <p:transition spd="slow" advTm="1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3FAB6-00FC-4F89-8DEF-61CCD588BD7D}"/>
              </a:ext>
            </a:extLst>
          </p:cNvPr>
          <p:cNvPicPr>
            <a:picLocks noChangeAspect="1"/>
          </p:cNvPicPr>
          <p:nvPr/>
        </p:nvPicPr>
        <p:blipFill>
          <a:blip r:embed="rId2"/>
          <a:stretch>
            <a:fillRect/>
          </a:stretch>
        </p:blipFill>
        <p:spPr>
          <a:xfrm>
            <a:off x="0" y="0"/>
            <a:ext cx="13100012" cy="6858000"/>
          </a:xfrm>
          <a:prstGeom prst="rect">
            <a:avLst/>
          </a:prstGeom>
        </p:spPr>
      </p:pic>
      <p:sp>
        <p:nvSpPr>
          <p:cNvPr id="2" name="TextBox 1">
            <a:extLst>
              <a:ext uri="{FF2B5EF4-FFF2-40B4-BE49-F238E27FC236}">
                <a16:creationId xmlns:a16="http://schemas.microsoft.com/office/drawing/2014/main" id="{D990BDC6-B91A-156F-D8DC-4F6FC034DBC5}"/>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6:11</a:t>
            </a:r>
            <a:endParaRPr lang="en-ZA" sz="3200" dirty="0">
              <a:solidFill>
                <a:schemeClr val="bg1"/>
              </a:solidFill>
            </a:endParaRPr>
          </a:p>
        </p:txBody>
      </p:sp>
    </p:spTree>
    <p:extLst>
      <p:ext uri="{BB962C8B-B14F-4D97-AF65-F5344CB8AC3E}">
        <p14:creationId xmlns:p14="http://schemas.microsoft.com/office/powerpoint/2010/main" val="3349769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E68EC0-B2D1-8B36-18FF-A3D31096FD8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14 इस प्रकार वे दूसरे दिन भी एक बार नगर के चारों ओर घूमकर छावनी में लौट आए। और इसी प्रकार उन्होंने छः दिन तक किया।</a:t>
            </a:r>
            <a:endParaRPr lang="en-IN" sz="3600" dirty="0"/>
          </a:p>
        </p:txBody>
      </p:sp>
      <p:pic>
        <p:nvPicPr>
          <p:cNvPr id="10" name="Audio 9">
            <a:hlinkClick r:id="" action="ppaction://media"/>
            <a:extLst>
              <a:ext uri="{FF2B5EF4-FFF2-40B4-BE49-F238E27FC236}">
                <a16:creationId xmlns:a16="http://schemas.microsoft.com/office/drawing/2014/main" id="{92CB21E7-32AE-1FA1-FA06-1A7D20DCF6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6FD796F-79AD-09AA-54F4-851DAF76A74D}"/>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So on the second day they marched around the city once and returned to the camp. They did this for six days.</a:t>
            </a:r>
            <a:endParaRPr lang="en-ZA" sz="3600" dirty="0"/>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1262"/>
    </mc:Choice>
    <mc:Fallback xmlns="">
      <p:transition spd="slow" advTm="11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C96B01-EAF6-4ABA-ACE3-2E4F77DB6412}"/>
              </a:ext>
            </a:extLst>
          </p:cNvPr>
          <p:cNvPicPr>
            <a:picLocks noChangeAspect="1"/>
          </p:cNvPicPr>
          <p:nvPr/>
        </p:nvPicPr>
        <p:blipFill>
          <a:blip r:embed="rId2"/>
          <a:stretch>
            <a:fillRect/>
          </a:stretch>
        </p:blipFill>
        <p:spPr>
          <a:xfrm>
            <a:off x="0" y="-16468"/>
            <a:ext cx="12192000" cy="6874468"/>
          </a:xfrm>
          <a:prstGeom prst="rect">
            <a:avLst/>
          </a:prstGeom>
        </p:spPr>
      </p:pic>
      <p:sp>
        <p:nvSpPr>
          <p:cNvPr id="4" name="Rectangle 3">
            <a:extLst>
              <a:ext uri="{FF2B5EF4-FFF2-40B4-BE49-F238E27FC236}">
                <a16:creationId xmlns:a16="http://schemas.microsoft.com/office/drawing/2014/main" id="{2909EFA1-79DF-6A58-F89F-0154EFFA223D}"/>
              </a:ext>
            </a:extLst>
          </p:cNvPr>
          <p:cNvSpPr/>
          <p:nvPr/>
        </p:nvSpPr>
        <p:spPr>
          <a:xfrm>
            <a:off x="0" y="-16468"/>
            <a:ext cx="12192000" cy="3189976"/>
          </a:xfrm>
          <a:prstGeom prst="rect">
            <a:avLst/>
          </a:prstGeom>
          <a:gradFill flip="none" rotWithShape="1">
            <a:gsLst>
              <a:gs pos="0">
                <a:schemeClr val="tx1">
                  <a:alpha val="52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1C19BBA-7ED4-4112-9E5A-D9B76212B27D}"/>
              </a:ext>
            </a:extLst>
          </p:cNvPr>
          <p:cNvSpPr txBox="1"/>
          <p:nvPr/>
        </p:nvSpPr>
        <p:spPr>
          <a:xfrm>
            <a:off x="6581053" y="573743"/>
            <a:ext cx="5610948" cy="2599765"/>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यरीहो पर कब्ज़ा - यहोशू 6:1-25</a:t>
            </a:r>
            <a:endParaRPr lang="en-ZA" sz="6000" b="0" i="0" u="none" strike="noStrike" baseline="0" dirty="0">
              <a:solidFill>
                <a:schemeClr val="bg1"/>
              </a:solidFill>
              <a:latin typeface="TimesNewRomanPSMT"/>
            </a:endParaRPr>
          </a:p>
        </p:txBody>
      </p:sp>
      <p:sp>
        <p:nvSpPr>
          <p:cNvPr id="5" name="TextBox 4">
            <a:extLst>
              <a:ext uri="{FF2B5EF4-FFF2-40B4-BE49-F238E27FC236}">
                <a16:creationId xmlns:a16="http://schemas.microsoft.com/office/drawing/2014/main" id="{F9876DC8-5BF3-BCA2-F36F-3016001F7C2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042874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4CA54-FF57-4AF9-8138-9BA58617740A}"/>
              </a:ext>
            </a:extLst>
          </p:cNvPr>
          <p:cNvPicPr>
            <a:picLocks noChangeAspect="1"/>
          </p:cNvPicPr>
          <p:nvPr/>
        </p:nvPicPr>
        <p:blipFill>
          <a:blip r:embed="rId2"/>
          <a:stretch>
            <a:fillRect/>
          </a:stretch>
        </p:blipFill>
        <p:spPr>
          <a:xfrm>
            <a:off x="-1" y="1"/>
            <a:ext cx="12658299" cy="6858000"/>
          </a:xfrm>
          <a:prstGeom prst="rect">
            <a:avLst/>
          </a:prstGeom>
        </p:spPr>
      </p:pic>
      <p:sp>
        <p:nvSpPr>
          <p:cNvPr id="2" name="TextBox 1">
            <a:extLst>
              <a:ext uri="{FF2B5EF4-FFF2-40B4-BE49-F238E27FC236}">
                <a16:creationId xmlns:a16="http://schemas.microsoft.com/office/drawing/2014/main" id="{765AA263-A40E-D130-E4FA-5832F27B9AF3}"/>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6:14</a:t>
            </a:r>
            <a:endParaRPr lang="en-ZA" sz="3200" dirty="0">
              <a:solidFill>
                <a:schemeClr val="bg1"/>
              </a:solidFill>
            </a:endParaRPr>
          </a:p>
        </p:txBody>
      </p:sp>
    </p:spTree>
    <p:extLst>
      <p:ext uri="{BB962C8B-B14F-4D97-AF65-F5344CB8AC3E}">
        <p14:creationId xmlns:p14="http://schemas.microsoft.com/office/powerpoint/2010/main" val="2148546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13A619-7A71-22A3-C254-7A682D7F37A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15 फिर सातवें दिन</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वे बड़े तड़के उठकर उसी रीति से नगर के चारों ओर सात बार घूम आए; केवल उसी दिन वे सात बार घूमे।</a:t>
            </a:r>
            <a:endParaRPr lang="en-IN" sz="3600" dirty="0"/>
          </a:p>
        </p:txBody>
      </p:sp>
      <p:pic>
        <p:nvPicPr>
          <p:cNvPr id="11" name="Audio 10">
            <a:hlinkClick r:id="" action="ppaction://media"/>
            <a:extLst>
              <a:ext uri="{FF2B5EF4-FFF2-40B4-BE49-F238E27FC236}">
                <a16:creationId xmlns:a16="http://schemas.microsoft.com/office/drawing/2014/main" id="{D8C3CA8D-BB7B-231E-FB57-F1B528CEBF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F9718E2-E1AF-6EC5-5EAB-5A4C2959F97F}"/>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Then on the seventh day, they got up at dawn and marched around the city seven times in the same manner. That was the only day they circled the city seven times.</a:t>
            </a:r>
            <a:endParaRPr lang="en-ZA" sz="3600" dirty="0"/>
          </a:p>
        </p:txBody>
      </p:sp>
    </p:spTree>
    <p:extLst>
      <p:ext uri="{BB962C8B-B14F-4D97-AF65-F5344CB8AC3E}">
        <p14:creationId xmlns:p14="http://schemas.microsoft.com/office/powerpoint/2010/main" val="1039679959"/>
      </p:ext>
    </p:extLst>
  </p:cSld>
  <p:clrMapOvr>
    <a:masterClrMapping/>
  </p:clrMapOvr>
  <mc:AlternateContent xmlns:mc="http://schemas.openxmlformats.org/markup-compatibility/2006" xmlns:p14="http://schemas.microsoft.com/office/powerpoint/2010/main">
    <mc:Choice Requires="p14">
      <p:transition spd="slow" p14:dur="2000" advTm="15354"/>
    </mc:Choice>
    <mc:Fallback xmlns="">
      <p:transition spd="slow" advTm="15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27B22-DA44-47C3-83F8-CF33A4820295}"/>
              </a:ext>
            </a:extLst>
          </p:cNvPr>
          <p:cNvPicPr>
            <a:picLocks noChangeAspect="1"/>
          </p:cNvPicPr>
          <p:nvPr/>
        </p:nvPicPr>
        <p:blipFill>
          <a:blip r:embed="rId2"/>
          <a:stretch>
            <a:fillRect/>
          </a:stretch>
        </p:blipFill>
        <p:spPr>
          <a:xfrm>
            <a:off x="-3048000" y="0"/>
            <a:ext cx="15240000" cy="6858000"/>
          </a:xfrm>
          <a:prstGeom prst="rect">
            <a:avLst/>
          </a:prstGeom>
        </p:spPr>
      </p:pic>
      <p:sp>
        <p:nvSpPr>
          <p:cNvPr id="2" name="TextBox 1">
            <a:extLst>
              <a:ext uri="{FF2B5EF4-FFF2-40B4-BE49-F238E27FC236}">
                <a16:creationId xmlns:a16="http://schemas.microsoft.com/office/drawing/2014/main" id="{4B233E17-BF8B-26A4-90C2-1884A2F23889}"/>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6:15</a:t>
            </a:r>
            <a:endParaRPr lang="en-ZA" sz="3200" dirty="0">
              <a:solidFill>
                <a:schemeClr val="bg1"/>
              </a:solidFill>
            </a:endParaRPr>
          </a:p>
        </p:txBody>
      </p:sp>
    </p:spTree>
    <p:extLst>
      <p:ext uri="{BB962C8B-B14F-4D97-AF65-F5344CB8AC3E}">
        <p14:creationId xmlns:p14="http://schemas.microsoft.com/office/powerpoint/2010/main" val="1045792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D55AD4-5CE1-E878-F1B4-C751707A6E5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16 तब सातवीं बार जब याजक नरसिंगे फूँकते थे, तब यहोशू ने लोगों से कहा, “जयजयकार करो; क्योंकि यहोवा ने यह नगर तुम्हें दे दिया है।</a:t>
            </a:r>
            <a:endParaRPr lang="en-IN" sz="3600" dirty="0"/>
          </a:p>
        </p:txBody>
      </p:sp>
      <p:pic>
        <p:nvPicPr>
          <p:cNvPr id="26" name="Audio 25">
            <a:hlinkClick r:id="" action="ppaction://media"/>
            <a:extLst>
              <a:ext uri="{FF2B5EF4-FFF2-40B4-BE49-F238E27FC236}">
                <a16:creationId xmlns:a16="http://schemas.microsoft.com/office/drawing/2014/main" id="{D593E8DC-564D-BB46-5104-5D751D4B29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8DF4671-6599-F69C-F0DC-56A09FD17CBF}"/>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After the seventh time around, the priests blew the horns, and Joshua commanded the people, “Shout! For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has given you the city!</a:t>
            </a:r>
            <a:endParaRPr lang="en-ZA" sz="3600" dirty="0"/>
          </a:p>
        </p:txBody>
      </p:sp>
    </p:spTree>
    <p:extLst>
      <p:ext uri="{BB962C8B-B14F-4D97-AF65-F5344CB8AC3E}">
        <p14:creationId xmlns:p14="http://schemas.microsoft.com/office/powerpoint/2010/main" val="1747097024"/>
      </p:ext>
    </p:extLst>
  </p:cSld>
  <p:clrMapOvr>
    <a:masterClrMapping/>
  </p:clrMapOvr>
  <mc:AlternateContent xmlns:mc="http://schemas.openxmlformats.org/markup-compatibility/2006" xmlns:p14="http://schemas.microsoft.com/office/powerpoint/2010/main">
    <mc:Choice Requires="p14">
      <p:transition spd="slow" p14:dur="2000" advTm="11113"/>
    </mc:Choice>
    <mc:Fallback xmlns="">
      <p:transition spd="slow" advTm="1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AEB15-6B7C-4898-987F-8D0DDAA2D5E5}"/>
              </a:ext>
            </a:extLst>
          </p:cNvPr>
          <p:cNvPicPr>
            <a:picLocks noChangeAspect="1"/>
          </p:cNvPicPr>
          <p:nvPr/>
        </p:nvPicPr>
        <p:blipFill>
          <a:blip r:embed="rId2"/>
          <a:stretch>
            <a:fillRect/>
          </a:stretch>
        </p:blipFill>
        <p:spPr>
          <a:xfrm>
            <a:off x="-964791" y="0"/>
            <a:ext cx="14121581" cy="6858000"/>
          </a:xfrm>
          <a:prstGeom prst="rect">
            <a:avLst/>
          </a:prstGeom>
        </p:spPr>
      </p:pic>
      <p:sp>
        <p:nvSpPr>
          <p:cNvPr id="2" name="TextBox 1">
            <a:extLst>
              <a:ext uri="{FF2B5EF4-FFF2-40B4-BE49-F238E27FC236}">
                <a16:creationId xmlns:a16="http://schemas.microsoft.com/office/drawing/2014/main" id="{25BC3C14-070C-0431-5B02-1A81699C156A}"/>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6:16</a:t>
            </a:r>
            <a:endParaRPr lang="en-ZA" sz="3200" dirty="0">
              <a:solidFill>
                <a:schemeClr val="bg1"/>
              </a:solidFill>
            </a:endParaRPr>
          </a:p>
        </p:txBody>
      </p:sp>
    </p:spTree>
    <p:extLst>
      <p:ext uri="{BB962C8B-B14F-4D97-AF65-F5344CB8AC3E}">
        <p14:creationId xmlns:p14="http://schemas.microsoft.com/office/powerpoint/2010/main" val="2733638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31E4E2-4C85-020C-1FA6-18F8DAE8FEC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20 तब लोगों ने जयजयकार किया, और याजक नरसिंगे फूँकते रहे। और जब लोगों ने नरसिंगे का शब्द सुना तो फिर बड़ी ही ध्वनि से उन्होंने जयजयकार किया, तब शहरपनाह नींव से गिर पड़ी, और लोग अपने-अपने सामने से उस नगर में चढ़ गए, और नगर को ले लिया।</a:t>
            </a:r>
            <a:endParaRPr lang="en-IN" sz="3600" dirty="0"/>
          </a:p>
        </p:txBody>
      </p:sp>
      <p:pic>
        <p:nvPicPr>
          <p:cNvPr id="67" name="Audio 66">
            <a:hlinkClick r:id="" action="ppaction://media"/>
            <a:extLst>
              <a:ext uri="{FF2B5EF4-FFF2-40B4-BE49-F238E27FC236}">
                <a16:creationId xmlns:a16="http://schemas.microsoft.com/office/drawing/2014/main" id="{1BBF3A91-C00F-C54C-869E-8FC1595930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2F23ED5-4D0F-34F3-6133-03A3E1E4BD7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So when the rams’ horns sounded, the people shouted. When they heard the blast of the horn, the people gave a great shout, and the wall collapsed. Then all the people charged straight into the city and captured it.</a:t>
            </a:r>
            <a:endParaRPr lang="en-ZA" sz="3600" dirty="0"/>
          </a:p>
        </p:txBody>
      </p:sp>
    </p:spTree>
    <p:extLst>
      <p:ext uri="{BB962C8B-B14F-4D97-AF65-F5344CB8AC3E}">
        <p14:creationId xmlns:p14="http://schemas.microsoft.com/office/powerpoint/2010/main" val="3941639918"/>
      </p:ext>
    </p:extLst>
  </p:cSld>
  <p:clrMapOvr>
    <a:masterClrMapping/>
  </p:clrMapOvr>
  <mc:AlternateContent xmlns:mc="http://schemas.openxmlformats.org/markup-compatibility/2006" xmlns:p14="http://schemas.microsoft.com/office/powerpoint/2010/main">
    <mc:Choice Requires="p14">
      <p:transition spd="slow" p14:dur="2000" advTm="21351"/>
    </mc:Choice>
    <mc:Fallback xmlns="">
      <p:transition spd="slow" advTm="21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898AD-5BC9-45C9-B038-C19B3F16945B}"/>
              </a:ext>
            </a:extLst>
          </p:cNvPr>
          <p:cNvPicPr>
            <a:picLocks noChangeAspect="1"/>
          </p:cNvPicPr>
          <p:nvPr/>
        </p:nvPicPr>
        <p:blipFill>
          <a:blip r:embed="rId2"/>
          <a:stretch>
            <a:fillRect/>
          </a:stretch>
        </p:blipFill>
        <p:spPr>
          <a:xfrm>
            <a:off x="-219406" y="0"/>
            <a:ext cx="13520678" cy="6858000"/>
          </a:xfrm>
          <a:prstGeom prst="rect">
            <a:avLst/>
          </a:prstGeom>
        </p:spPr>
      </p:pic>
      <p:sp>
        <p:nvSpPr>
          <p:cNvPr id="2" name="TextBox 1">
            <a:extLst>
              <a:ext uri="{FF2B5EF4-FFF2-40B4-BE49-F238E27FC236}">
                <a16:creationId xmlns:a16="http://schemas.microsoft.com/office/drawing/2014/main" id="{93F90245-CE23-70A2-A896-4D695D297EDF}"/>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6:20</a:t>
            </a:r>
            <a:endParaRPr lang="en-ZA" sz="3200" dirty="0">
              <a:solidFill>
                <a:schemeClr val="bg1"/>
              </a:solidFill>
            </a:endParaRPr>
          </a:p>
        </p:txBody>
      </p:sp>
    </p:spTree>
    <p:extLst>
      <p:ext uri="{BB962C8B-B14F-4D97-AF65-F5344CB8AC3E}">
        <p14:creationId xmlns:p14="http://schemas.microsoft.com/office/powerpoint/2010/main" val="4257716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8D09FC-9D51-DBD4-7A90-4858020DE19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21 और क्या पुरुष, क्या स्त्री, क्या जवान, क्या बूढ़े, वरन् बैल, भेड़-बकरी, गदहे, और जितने नगर में थे, उन सभी को उन्होंने अर्पण की वस्तु जानकर तलवार से मार डाला।</a:t>
            </a:r>
            <a:endParaRPr lang="en-IN" sz="3600" dirty="0"/>
          </a:p>
        </p:txBody>
      </p:sp>
      <p:pic>
        <p:nvPicPr>
          <p:cNvPr id="66" name="Audio 65">
            <a:hlinkClick r:id="" action="ppaction://media"/>
            <a:extLst>
              <a:ext uri="{FF2B5EF4-FFF2-40B4-BE49-F238E27FC236}">
                <a16:creationId xmlns:a16="http://schemas.microsoft.com/office/drawing/2014/main" id="{ED574FFC-15AB-5525-8252-4C7971178A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1D7598D-D509-E1F1-069C-FE6F10C3006C}"/>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At the edge of the sword they devoted to destruction everything in the city—man and woman, young and old, oxen, sheep, and donkeys.</a:t>
            </a:r>
            <a:endParaRPr lang="en-ZA" sz="3600" dirty="0"/>
          </a:p>
        </p:txBody>
      </p:sp>
    </p:spTree>
    <p:extLst>
      <p:ext uri="{BB962C8B-B14F-4D97-AF65-F5344CB8AC3E}">
        <p14:creationId xmlns:p14="http://schemas.microsoft.com/office/powerpoint/2010/main" val="3841863267"/>
      </p:ext>
    </p:extLst>
  </p:cSld>
  <p:clrMapOvr>
    <a:masterClrMapping/>
  </p:clrMapOvr>
  <mc:AlternateContent xmlns:mc="http://schemas.openxmlformats.org/markup-compatibility/2006" xmlns:p14="http://schemas.microsoft.com/office/powerpoint/2010/main">
    <mc:Choice Requires="p14">
      <p:transition spd="slow" p14:dur="2000" advTm="13974"/>
    </mc:Choice>
    <mc:Fallback xmlns="">
      <p:transition spd="slow" advTm="1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31BEE-C322-451D-8C5B-EA503702974E}"/>
              </a:ext>
            </a:extLst>
          </p:cNvPr>
          <p:cNvPicPr>
            <a:picLocks noChangeAspect="1"/>
          </p:cNvPicPr>
          <p:nvPr/>
        </p:nvPicPr>
        <p:blipFill>
          <a:blip r:embed="rId2"/>
          <a:stretch>
            <a:fillRect/>
          </a:stretch>
        </p:blipFill>
        <p:spPr>
          <a:xfrm>
            <a:off x="0" y="-11373"/>
            <a:ext cx="12192000" cy="6869373"/>
          </a:xfrm>
          <a:prstGeom prst="rect">
            <a:avLst/>
          </a:prstGeom>
        </p:spPr>
      </p:pic>
      <p:sp>
        <p:nvSpPr>
          <p:cNvPr id="2" name="TextBox 1">
            <a:extLst>
              <a:ext uri="{FF2B5EF4-FFF2-40B4-BE49-F238E27FC236}">
                <a16:creationId xmlns:a16="http://schemas.microsoft.com/office/drawing/2014/main" id="{CCCB2338-8F1D-9D7F-0946-5A38479DBB7C}"/>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6:21</a:t>
            </a:r>
            <a:endParaRPr lang="en-ZA" sz="3200" dirty="0">
              <a:solidFill>
                <a:schemeClr val="bg1"/>
              </a:solidFill>
            </a:endParaRPr>
          </a:p>
        </p:txBody>
      </p:sp>
    </p:spTree>
    <p:extLst>
      <p:ext uri="{BB962C8B-B14F-4D97-AF65-F5344CB8AC3E}">
        <p14:creationId xmlns:p14="http://schemas.microsoft.com/office/powerpoint/2010/main" val="460752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AA1AAE-EA02-7A71-FCA7-59780FDC188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22 तब यहोशू ने उन दोनों पुरुषों से जो उस देश का भेद लेने गए थे कहा, “अपनी शपथ के अनुसार उस वेश्या के घर में जाकर उसको और जो उसके पास हों उन्हें भी निकाल ले आओ।”</a:t>
            </a:r>
            <a:endParaRPr lang="en-IN" sz="3600" dirty="0"/>
          </a:p>
        </p:txBody>
      </p:sp>
      <p:pic>
        <p:nvPicPr>
          <p:cNvPr id="40" name="Audio 39">
            <a:hlinkClick r:id="" action="ppaction://media"/>
            <a:extLst>
              <a:ext uri="{FF2B5EF4-FFF2-40B4-BE49-F238E27FC236}">
                <a16:creationId xmlns:a16="http://schemas.microsoft.com/office/drawing/2014/main" id="{B88FCE0D-BF82-C491-41F8-942CE5DFF6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EF4FFB1-4C83-B24C-05BB-88F277A0E8CD}"/>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Meanwhile, Joshua told the two men who had spied out the land, “Go into the house of the prostitute and bring out the woman and all who are with her, just as you promised her.” </a:t>
            </a:r>
            <a:endParaRPr lang="en-ZA" sz="3600" dirty="0"/>
          </a:p>
        </p:txBody>
      </p:sp>
    </p:spTree>
    <p:extLst>
      <p:ext uri="{BB962C8B-B14F-4D97-AF65-F5344CB8AC3E}">
        <p14:creationId xmlns:p14="http://schemas.microsoft.com/office/powerpoint/2010/main" val="3529114950"/>
      </p:ext>
    </p:extLst>
  </p:cSld>
  <p:clrMapOvr>
    <a:masterClrMapping/>
  </p:clrMapOvr>
  <mc:AlternateContent xmlns:mc="http://schemas.openxmlformats.org/markup-compatibility/2006" xmlns:p14="http://schemas.microsoft.com/office/powerpoint/2010/main">
    <mc:Choice Requires="p14">
      <p:transition spd="slow" p14:dur="2000" advTm="18302"/>
    </mc:Choice>
    <mc:Fallback xmlns="">
      <p:transition spd="slow" advTm="18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6" y="599090"/>
            <a:ext cx="5155324" cy="5675585"/>
          </a:xfrm>
          <a:prstGeom prst="rect">
            <a:avLst/>
          </a:prstGeom>
          <a:noFill/>
        </p:spPr>
        <p:txBody>
          <a:bodyPr wrap="square" rtlCol="0">
            <a:noAutofit/>
          </a:bodyPr>
          <a:lstStyle/>
          <a:p>
            <a:pPr algn="l"/>
            <a:r>
              <a:rPr lang="en-ZA" sz="6000" b="0" i="0" u="none" strike="noStrike" baseline="0" dirty="0">
                <a:latin typeface="TimesNewRomanPSMT"/>
              </a:rPr>
              <a:t>Capture of Jericho – Joshua 6:1-25</a:t>
            </a:r>
          </a:p>
        </p:txBody>
      </p:sp>
      <p:sp>
        <p:nvSpPr>
          <p:cNvPr id="2" name="TextBox 1">
            <a:extLst>
              <a:ext uri="{FF2B5EF4-FFF2-40B4-BE49-F238E27FC236}">
                <a16:creationId xmlns:a16="http://schemas.microsoft.com/office/drawing/2014/main" id="{41155437-0FC1-5629-EFDE-7874C3F3AE0D}"/>
              </a:ext>
            </a:extLst>
          </p:cNvPr>
          <p:cNvSpPr txBox="1"/>
          <p:nvPr/>
        </p:nvSpPr>
        <p:spPr>
          <a:xfrm>
            <a:off x="6096000" y="166254"/>
            <a:ext cx="6096000" cy="6558101"/>
          </a:xfrm>
          <a:prstGeom prst="rect">
            <a:avLst/>
          </a:prstGeom>
          <a:noFill/>
        </p:spPr>
        <p:txBody>
          <a:bodyPr wrap="square" rtlCol="0">
            <a:noAutofit/>
          </a:bodyPr>
          <a:lstStyle/>
          <a:p>
            <a:r>
              <a:rPr lang="hi-IN" sz="5400" dirty="0"/>
              <a:t>यरीहो पर कब्ज़ा - यहोशू 6:1-25</a:t>
            </a:r>
            <a:endParaRPr lang="en-IN" sz="5400" dirty="0"/>
          </a:p>
        </p:txBody>
      </p:sp>
      <p:pic>
        <p:nvPicPr>
          <p:cNvPr id="6" name="Audio 5">
            <a:hlinkClick r:id="" action="ppaction://media"/>
            <a:extLst>
              <a:ext uri="{FF2B5EF4-FFF2-40B4-BE49-F238E27FC236}">
                <a16:creationId xmlns:a16="http://schemas.microsoft.com/office/drawing/2014/main" id="{EFC4B0C8-0520-1355-8DA3-37A4CDA07F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2527"/>
    </mc:Choice>
    <mc:Fallback xmlns="">
      <p:transition spd="slow" advTm="2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3928B-9728-4827-ACCD-AC8E2D568D56}"/>
              </a:ext>
            </a:extLst>
          </p:cNvPr>
          <p:cNvPicPr>
            <a:picLocks noChangeAspect="1"/>
          </p:cNvPicPr>
          <p:nvPr/>
        </p:nvPicPr>
        <p:blipFill>
          <a:blip r:embed="rId2"/>
          <a:stretch>
            <a:fillRect/>
          </a:stretch>
        </p:blipFill>
        <p:spPr>
          <a:xfrm>
            <a:off x="-1736103" y="0"/>
            <a:ext cx="13928103" cy="6858000"/>
          </a:xfrm>
          <a:prstGeom prst="rect">
            <a:avLst/>
          </a:prstGeom>
        </p:spPr>
      </p:pic>
      <p:sp>
        <p:nvSpPr>
          <p:cNvPr id="2" name="TextBox 1">
            <a:extLst>
              <a:ext uri="{FF2B5EF4-FFF2-40B4-BE49-F238E27FC236}">
                <a16:creationId xmlns:a16="http://schemas.microsoft.com/office/drawing/2014/main" id="{B3EB5AD4-EABE-8281-9972-D28D0E31CABE}"/>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6:22</a:t>
            </a:r>
            <a:endParaRPr lang="en-ZA" sz="3200" dirty="0">
              <a:solidFill>
                <a:schemeClr val="bg1"/>
              </a:solidFill>
            </a:endParaRPr>
          </a:p>
        </p:txBody>
      </p:sp>
    </p:spTree>
    <p:extLst>
      <p:ext uri="{BB962C8B-B14F-4D97-AF65-F5344CB8AC3E}">
        <p14:creationId xmlns:p14="http://schemas.microsoft.com/office/powerpoint/2010/main" val="141355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A50C0-4E0C-AAEF-7283-591E65D234FA}"/>
              </a:ext>
            </a:extLst>
          </p:cNvPr>
          <p:cNvSpPr txBox="1"/>
          <p:nvPr/>
        </p:nvSpPr>
        <p:spPr>
          <a:xfrm>
            <a:off x="6096000" y="166254"/>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23</a:t>
            </a:r>
            <a:r>
              <a:rPr lang="hi-IN" sz="3600" b="0" i="0">
                <a:solidFill>
                  <a:srgbClr val="121212"/>
                </a:solidFill>
                <a:effectLst/>
                <a:latin typeface="Open Sans" panose="020B0606030504020204" pitchFamily="34" charset="0"/>
              </a:rPr>
              <a:t>तब वे दो व्यक्ति ने राहाब, उसके पिता, उसकी माता, उसके भाई तथा उसकी पूरी संपत्ति को वहां से निकाल लाए. उन्होंने उसके संबंधियों को भी वहां से निकाला और इन सभी को इस्राएल के पड़ाव के बाहर स्थान दिया.</a:t>
            </a:r>
            <a:endParaRPr lang="en-IN" sz="3600" dirty="0"/>
          </a:p>
        </p:txBody>
      </p:sp>
      <p:pic>
        <p:nvPicPr>
          <p:cNvPr id="36" name="Audio 35">
            <a:hlinkClick r:id="" action="ppaction://media"/>
            <a:extLst>
              <a:ext uri="{FF2B5EF4-FFF2-40B4-BE49-F238E27FC236}">
                <a16:creationId xmlns:a16="http://schemas.microsoft.com/office/drawing/2014/main" id="{3D33D440-8ECE-7990-CB1D-7F2D3FEDDC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E7907CB-48F0-BBC2-7E0D-55883756F130}"/>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So the young spies went in and brought out Rahab, her father and mother and brothers, and all who belonged to her. They brought out her whole family and settled them outside the camp of Israel.</a:t>
            </a:r>
            <a:endParaRPr lang="en-ZA" sz="3600" dirty="0"/>
          </a:p>
        </p:txBody>
      </p:sp>
    </p:spTree>
    <p:extLst>
      <p:ext uri="{BB962C8B-B14F-4D97-AF65-F5344CB8AC3E}">
        <p14:creationId xmlns:p14="http://schemas.microsoft.com/office/powerpoint/2010/main" val="2138229467"/>
      </p:ext>
    </p:extLst>
  </p:cSld>
  <p:clrMapOvr>
    <a:masterClrMapping/>
  </p:clrMapOvr>
  <mc:AlternateContent xmlns:mc="http://schemas.openxmlformats.org/markup-compatibility/2006" xmlns:p14="http://schemas.microsoft.com/office/powerpoint/2010/main">
    <mc:Choice Requires="p14">
      <p:transition spd="slow" p14:dur="2000" advTm="17586"/>
    </mc:Choice>
    <mc:Fallback xmlns="">
      <p:transition spd="slow" advTm="17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20B17-DBFB-49C4-8E66-309DA490809F}"/>
              </a:ext>
            </a:extLst>
          </p:cNvPr>
          <p:cNvPicPr>
            <a:picLocks noChangeAspect="1"/>
          </p:cNvPicPr>
          <p:nvPr/>
        </p:nvPicPr>
        <p:blipFill>
          <a:blip r:embed="rId2"/>
          <a:stretch>
            <a:fillRect/>
          </a:stretch>
        </p:blipFill>
        <p:spPr>
          <a:xfrm>
            <a:off x="0" y="-391297"/>
            <a:ext cx="12192000" cy="7249297"/>
          </a:xfrm>
          <a:prstGeom prst="rect">
            <a:avLst/>
          </a:prstGeom>
        </p:spPr>
      </p:pic>
      <p:sp>
        <p:nvSpPr>
          <p:cNvPr id="2" name="TextBox 1">
            <a:extLst>
              <a:ext uri="{FF2B5EF4-FFF2-40B4-BE49-F238E27FC236}">
                <a16:creationId xmlns:a16="http://schemas.microsoft.com/office/drawing/2014/main" id="{4F7AFFA3-E782-49ED-463F-F31C35C339CF}"/>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6:23</a:t>
            </a:r>
            <a:endParaRPr lang="en-ZA" sz="3200" dirty="0">
              <a:solidFill>
                <a:schemeClr val="bg1"/>
              </a:solidFill>
            </a:endParaRPr>
          </a:p>
        </p:txBody>
      </p:sp>
    </p:spTree>
    <p:extLst>
      <p:ext uri="{BB962C8B-B14F-4D97-AF65-F5344CB8AC3E}">
        <p14:creationId xmlns:p14="http://schemas.microsoft.com/office/powerpoint/2010/main" val="2444646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C96B01-EAF6-4ABA-ACE3-2E4F77DB6412}"/>
              </a:ext>
            </a:extLst>
          </p:cNvPr>
          <p:cNvPicPr>
            <a:picLocks noChangeAspect="1"/>
          </p:cNvPicPr>
          <p:nvPr/>
        </p:nvPicPr>
        <p:blipFill>
          <a:blip r:embed="rId2"/>
          <a:stretch>
            <a:fillRect/>
          </a:stretch>
        </p:blipFill>
        <p:spPr>
          <a:xfrm>
            <a:off x="0" y="-16468"/>
            <a:ext cx="12192000" cy="6874468"/>
          </a:xfrm>
          <a:prstGeom prst="rect">
            <a:avLst/>
          </a:prstGeom>
        </p:spPr>
      </p:pic>
      <p:sp>
        <p:nvSpPr>
          <p:cNvPr id="4" name="Rectangle 3">
            <a:extLst>
              <a:ext uri="{FF2B5EF4-FFF2-40B4-BE49-F238E27FC236}">
                <a16:creationId xmlns:a16="http://schemas.microsoft.com/office/drawing/2014/main" id="{76E3605B-6DA2-47CC-B10F-0DBC7E165AB3}"/>
              </a:ext>
            </a:extLst>
          </p:cNvPr>
          <p:cNvSpPr/>
          <p:nvPr/>
        </p:nvSpPr>
        <p:spPr>
          <a:xfrm>
            <a:off x="0" y="-16468"/>
            <a:ext cx="12192000" cy="3189976"/>
          </a:xfrm>
          <a:prstGeom prst="rect">
            <a:avLst/>
          </a:prstGeom>
          <a:gradFill flip="none" rotWithShape="1">
            <a:gsLst>
              <a:gs pos="0">
                <a:schemeClr val="tx1">
                  <a:alpha val="52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CB2C673-B05D-FD31-74BE-556D766FBE71}"/>
              </a:ext>
            </a:extLst>
          </p:cNvPr>
          <p:cNvSpPr txBox="1"/>
          <p:nvPr/>
        </p:nvSpPr>
        <p:spPr>
          <a:xfrm>
            <a:off x="6581053" y="573743"/>
            <a:ext cx="5610948" cy="2599765"/>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यरीहो पर कब्ज़ा - यहोशू 6:1-25</a:t>
            </a:r>
            <a:endParaRPr lang="en-ZA" sz="6000" b="0" i="0" u="none" strike="noStrike" baseline="0" dirty="0">
              <a:solidFill>
                <a:schemeClr val="bg1"/>
              </a:solidFill>
              <a:latin typeface="TimesNewRomanPSMT"/>
            </a:endParaRPr>
          </a:p>
        </p:txBody>
      </p:sp>
    </p:spTree>
    <p:extLst>
      <p:ext uri="{BB962C8B-B14F-4D97-AF65-F5344CB8AC3E}">
        <p14:creationId xmlns:p14="http://schemas.microsoft.com/office/powerpoint/2010/main" val="298712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Now Jericho was tightly shut up because of the Israelites. No one went out and no one came in.</a:t>
            </a:r>
            <a:endParaRPr lang="en-ZA" dirty="0"/>
          </a:p>
        </p:txBody>
      </p:sp>
      <p:sp>
        <p:nvSpPr>
          <p:cNvPr id="2" name="TextBox 1">
            <a:extLst>
              <a:ext uri="{FF2B5EF4-FFF2-40B4-BE49-F238E27FC236}">
                <a16:creationId xmlns:a16="http://schemas.microsoft.com/office/drawing/2014/main" id="{A783998C-F75E-D8F6-65D6-F269D671DDC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यरीहो के सब फाटक इस्राएलियों के डर के मारे लगातार बन्द रहे, और कोई बाहर भीतर आने-जाने नहीं पाता था।</a:t>
            </a:r>
            <a:endParaRPr lang="en-IN" sz="3600" dirty="0"/>
          </a:p>
        </p:txBody>
      </p:sp>
      <p:pic>
        <p:nvPicPr>
          <p:cNvPr id="7" name="Audio 6">
            <a:hlinkClick r:id="" action="ppaction://media"/>
            <a:extLst>
              <a:ext uri="{FF2B5EF4-FFF2-40B4-BE49-F238E27FC236}">
                <a16:creationId xmlns:a16="http://schemas.microsoft.com/office/drawing/2014/main" id="{497290B5-0C6A-2459-9F48-E89682CBE5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307528"/>
      </p:ext>
    </p:extLst>
  </p:cSld>
  <p:clrMapOvr>
    <a:masterClrMapping/>
  </p:clrMapOvr>
  <mc:AlternateContent xmlns:mc="http://schemas.openxmlformats.org/markup-compatibility/2006" xmlns:p14="http://schemas.microsoft.com/office/powerpoint/2010/main">
    <mc:Choice Requires="p14">
      <p:transition spd="slow" p14:dur="2000" advTm="10614"/>
    </mc:Choice>
    <mc:Fallback xmlns="">
      <p:transition spd="slow" advTm="1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50162-EF41-4419-B586-72C6CADDD76A}"/>
              </a:ext>
            </a:extLst>
          </p:cNvPr>
          <p:cNvPicPr>
            <a:picLocks noChangeAspect="1"/>
          </p:cNvPicPr>
          <p:nvPr/>
        </p:nvPicPr>
        <p:blipFill>
          <a:blip r:embed="rId2"/>
          <a:stretch>
            <a:fillRect/>
          </a:stretch>
        </p:blipFill>
        <p:spPr>
          <a:xfrm>
            <a:off x="-830036" y="0"/>
            <a:ext cx="13022036" cy="6858000"/>
          </a:xfrm>
          <a:prstGeom prst="rect">
            <a:avLst/>
          </a:prstGeom>
        </p:spPr>
      </p:pic>
      <p:sp>
        <p:nvSpPr>
          <p:cNvPr id="4" name="TextBox 3">
            <a:extLst>
              <a:ext uri="{FF2B5EF4-FFF2-40B4-BE49-F238E27FC236}">
                <a16:creationId xmlns:a16="http://schemas.microsoft.com/office/drawing/2014/main" id="{23A89830-ECCD-453E-AB6C-805144B3531E}"/>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6:1</a:t>
            </a:r>
            <a:endParaRPr lang="en-ZA" sz="3200" dirty="0">
              <a:solidFill>
                <a:schemeClr val="bg1"/>
              </a:solidFill>
            </a:endParaRPr>
          </a:p>
        </p:txBody>
      </p:sp>
    </p:spTree>
    <p:extLst>
      <p:ext uri="{BB962C8B-B14F-4D97-AF65-F5344CB8AC3E}">
        <p14:creationId xmlns:p14="http://schemas.microsoft.com/office/powerpoint/2010/main" val="2969125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B1DBCE-10D9-91BB-2CC7-00D7C6F4B71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फिर यहोवा ने यहोशू से कहा, “सुन, मैं यरीहो को उसके राजा और शूरवीरों समेत तेरे वश में कर देता हूँ।</a:t>
            </a:r>
            <a:endParaRPr lang="en-IN" sz="3600" dirty="0"/>
          </a:p>
        </p:txBody>
      </p:sp>
      <p:pic>
        <p:nvPicPr>
          <p:cNvPr id="55" name="Audio 54">
            <a:hlinkClick r:id="" action="ppaction://media"/>
            <a:extLst>
              <a:ext uri="{FF2B5EF4-FFF2-40B4-BE49-F238E27FC236}">
                <a16:creationId xmlns:a16="http://schemas.microsoft.com/office/drawing/2014/main" id="{510E223E-201A-2868-1D0A-763F085E65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14076AA-D65F-3941-208C-F74E12C485A0}"/>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Joshua, “Behold, I have delivered Jericho into your hand, along with its king and its mighty men of valor.</a:t>
            </a:r>
            <a:endParaRPr lang="en-ZA" sz="3600"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1255"/>
    </mc:Choice>
    <mc:Fallback xmlns="">
      <p:transition spd="slow" advTm="1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81237-5F70-4132-A92F-6D201EA88AF9}"/>
              </a:ext>
            </a:extLst>
          </p:cNvPr>
          <p:cNvPicPr>
            <a:picLocks noChangeAspect="1"/>
          </p:cNvPicPr>
          <p:nvPr/>
        </p:nvPicPr>
        <p:blipFill>
          <a:blip r:embed="rId2"/>
          <a:stretch>
            <a:fillRect/>
          </a:stretch>
        </p:blipFill>
        <p:spPr>
          <a:xfrm>
            <a:off x="-368495" y="0"/>
            <a:ext cx="15318685" cy="6858000"/>
          </a:xfrm>
          <a:prstGeom prst="rect">
            <a:avLst/>
          </a:prstGeom>
        </p:spPr>
      </p:pic>
      <p:sp>
        <p:nvSpPr>
          <p:cNvPr id="2" name="TextBox 1">
            <a:extLst>
              <a:ext uri="{FF2B5EF4-FFF2-40B4-BE49-F238E27FC236}">
                <a16:creationId xmlns:a16="http://schemas.microsoft.com/office/drawing/2014/main" id="{EAA7516D-9ED1-A0A1-85F4-B1AD7BFD7D22}"/>
              </a:ext>
            </a:extLst>
          </p:cNvPr>
          <p:cNvSpPr txBox="1"/>
          <p:nvPr/>
        </p:nvSpPr>
        <p:spPr>
          <a:xfrm>
            <a:off x="284480" y="2032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6:2</a:t>
            </a:r>
            <a:endParaRPr lang="en-ZA" sz="3200" dirty="0">
              <a:solidFill>
                <a:schemeClr val="bg1"/>
              </a:solidFill>
            </a:endParaRPr>
          </a:p>
        </p:txBody>
      </p:sp>
    </p:spTree>
    <p:extLst>
      <p:ext uri="{BB962C8B-B14F-4D97-AF65-F5344CB8AC3E}">
        <p14:creationId xmlns:p14="http://schemas.microsoft.com/office/powerpoint/2010/main" val="2793002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86F67-9361-1384-7AF6-77245187A69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सो तुम में जितने योद्धा हैं नगर को घेर लें, और उस नगर के चारों ओर एक बार घूम आएँ। और छः दिन तक ऐसा ही किया करना।</a:t>
            </a:r>
            <a:endParaRPr lang="en-IN" sz="3600" dirty="0"/>
          </a:p>
        </p:txBody>
      </p:sp>
      <p:pic>
        <p:nvPicPr>
          <p:cNvPr id="14" name="Audio 13">
            <a:hlinkClick r:id="" action="ppaction://media"/>
            <a:extLst>
              <a:ext uri="{FF2B5EF4-FFF2-40B4-BE49-F238E27FC236}">
                <a16:creationId xmlns:a16="http://schemas.microsoft.com/office/drawing/2014/main" id="{0F33858D-88ED-3E41-1C64-A684EF5B74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1AEA95F-8FB0-0D91-F251-D4AEB847F2C9}"/>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March around the city with all the men of war, circling the city one time. Do this for six days.</a:t>
            </a:r>
            <a:endParaRPr lang="en-ZA" sz="3600" dirty="0"/>
          </a:p>
        </p:txBody>
      </p:sp>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11493"/>
    </mc:Choice>
    <mc:Fallback xmlns="">
      <p:transition spd="slow" advTm="1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1169</Words>
  <Application>Microsoft Office PowerPoint</Application>
  <PresentationFormat>Widescreen</PresentationFormat>
  <Paragraphs>59</Paragraphs>
  <Slides>32</Slides>
  <Notes>1</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12-4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68</cp:revision>
  <dcterms:created xsi:type="dcterms:W3CDTF">2021-07-20T09:23:46Z</dcterms:created>
  <dcterms:modified xsi:type="dcterms:W3CDTF">2024-07-24T03:54:47Z</dcterms:modified>
</cp:coreProperties>
</file>