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1" r:id="rId2"/>
    <p:sldId id="334" r:id="rId3"/>
    <p:sldId id="289" r:id="rId4"/>
    <p:sldId id="313" r:id="rId5"/>
    <p:sldId id="332" r:id="rId6"/>
    <p:sldId id="315" r:id="rId7"/>
    <p:sldId id="303" r:id="rId8"/>
    <p:sldId id="314" r:id="rId9"/>
    <p:sldId id="304" r:id="rId10"/>
    <p:sldId id="316" r:id="rId11"/>
    <p:sldId id="305" r:id="rId12"/>
    <p:sldId id="317" r:id="rId13"/>
    <p:sldId id="307" r:id="rId14"/>
    <p:sldId id="319" r:id="rId15"/>
    <p:sldId id="290" r:id="rId16"/>
    <p:sldId id="320" r:id="rId17"/>
    <p:sldId id="292" r:id="rId18"/>
    <p:sldId id="321" r:id="rId19"/>
    <p:sldId id="300" r:id="rId20"/>
    <p:sldId id="333" r:id="rId21"/>
    <p:sldId id="294" r:id="rId22"/>
    <p:sldId id="322" r:id="rId23"/>
    <p:sldId id="295" r:id="rId24"/>
    <p:sldId id="323" r:id="rId25"/>
    <p:sldId id="297" r:id="rId26"/>
    <p:sldId id="325" r:id="rId27"/>
    <p:sldId id="298" r:id="rId28"/>
    <p:sldId id="326" r:id="rId29"/>
    <p:sldId id="308" r:id="rId30"/>
    <p:sldId id="327" r:id="rId31"/>
    <p:sldId id="309" r:id="rId32"/>
    <p:sldId id="328" r:id="rId33"/>
    <p:sldId id="310" r:id="rId34"/>
    <p:sldId id="330" r:id="rId35"/>
    <p:sldId id="301" r:id="rId36"/>
    <p:sldId id="33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56FDB-A980-408A-8419-2170D7E8C774}" v="160" dt="2023-08-29T06:07:20.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1128" autoAdjust="0"/>
  </p:normalViewPr>
  <p:slideViewPr>
    <p:cSldViewPr snapToGrid="0">
      <p:cViewPr varScale="1">
        <p:scale>
          <a:sx n="57" d="100"/>
          <a:sy n="57" d="100"/>
        </p:scale>
        <p:origin x="108"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9A56FDB-A980-408A-8419-2170D7E8C774}"/>
    <pc:docChg chg="modSld">
      <pc:chgData name="Leonie Smith" userId="fed1330f33f5650e" providerId="LiveId" clId="{69A56FDB-A980-408A-8419-2170D7E8C774}" dt="2023-08-29T06:07:20.497" v="230"/>
      <pc:docMkLst>
        <pc:docMk/>
      </pc:docMkLst>
      <pc:sldChg chg="addSp delSp modSp mod modTransition modAnim">
        <pc:chgData name="Leonie Smith" userId="fed1330f33f5650e" providerId="LiveId" clId="{69A56FDB-A980-408A-8419-2170D7E8C774}" dt="2023-08-29T05:15:04.680" v="7"/>
        <pc:sldMkLst>
          <pc:docMk/>
          <pc:sldMk cId="1206678836" sldId="289"/>
        </pc:sldMkLst>
        <pc:picChg chg="add del mod">
          <ac:chgData name="Leonie Smith" userId="fed1330f33f5650e" providerId="LiveId" clId="{69A56FDB-A980-408A-8419-2170D7E8C774}" dt="2023-08-29T05:14:44.967" v="3"/>
          <ac:picMkLst>
            <pc:docMk/>
            <pc:sldMk cId="1206678836" sldId="289"/>
            <ac:picMk id="6" creationId="{5BA40DA9-16D1-29BA-F8CB-0BCFBA02F67B}"/>
          </ac:picMkLst>
        </pc:picChg>
        <pc:picChg chg="add del mod">
          <ac:chgData name="Leonie Smith" userId="fed1330f33f5650e" providerId="LiveId" clId="{69A56FDB-A980-408A-8419-2170D7E8C774}" dt="2023-08-29T05:14:50.860" v="4"/>
          <ac:picMkLst>
            <pc:docMk/>
            <pc:sldMk cId="1206678836" sldId="289"/>
            <ac:picMk id="9" creationId="{C2F356EC-8A2F-F42F-E3D7-74213211C201}"/>
          </ac:picMkLst>
        </pc:picChg>
        <pc:picChg chg="add del mod">
          <ac:chgData name="Leonie Smith" userId="fed1330f33f5650e" providerId="LiveId" clId="{69A56FDB-A980-408A-8419-2170D7E8C774}" dt="2023-08-29T05:14:58.765" v="6"/>
          <ac:picMkLst>
            <pc:docMk/>
            <pc:sldMk cId="1206678836" sldId="289"/>
            <ac:picMk id="10" creationId="{3F3E30E8-750C-61CA-5643-15F62EB03871}"/>
          </ac:picMkLst>
        </pc:picChg>
        <pc:picChg chg="add del mod ord">
          <ac:chgData name="Leonie Smith" userId="fed1330f33f5650e" providerId="LiveId" clId="{69A56FDB-A980-408A-8419-2170D7E8C774}" dt="2023-08-29T05:15:04.680" v="7"/>
          <ac:picMkLst>
            <pc:docMk/>
            <pc:sldMk cId="1206678836" sldId="289"/>
            <ac:picMk id="15" creationId="{B6030C46-494D-96CC-FBB9-123D94D710E5}"/>
          </ac:picMkLst>
        </pc:picChg>
        <pc:picChg chg="add mod">
          <ac:chgData name="Leonie Smith" userId="fed1330f33f5650e" providerId="LiveId" clId="{69A56FDB-A980-408A-8419-2170D7E8C774}" dt="2023-08-29T05:15:04.680" v="7"/>
          <ac:picMkLst>
            <pc:docMk/>
            <pc:sldMk cId="1206678836" sldId="289"/>
            <ac:picMk id="16" creationId="{801D57E3-CEBA-1B7E-82BB-515D1E9843B7}"/>
          </ac:picMkLst>
        </pc:picChg>
      </pc:sldChg>
      <pc:sldChg chg="addSp delSp modSp mod modTransition modAnim">
        <pc:chgData name="Leonie Smith" userId="fed1330f33f5650e" providerId="LiveId" clId="{69A56FDB-A980-408A-8419-2170D7E8C774}" dt="2023-08-29T05:42:09.350" v="148"/>
        <pc:sldMkLst>
          <pc:docMk/>
          <pc:sldMk cId="3289899634" sldId="290"/>
        </pc:sldMkLst>
        <pc:picChg chg="add del mod">
          <ac:chgData name="Leonie Smith" userId="fed1330f33f5650e" providerId="LiveId" clId="{69A56FDB-A980-408A-8419-2170D7E8C774}" dt="2023-08-29T05:41:42.448" v="144"/>
          <ac:picMkLst>
            <pc:docMk/>
            <pc:sldMk cId="3289899634" sldId="290"/>
            <ac:picMk id="6" creationId="{1D5DAE73-4EC4-2498-2F4D-8323F47B80D3}"/>
          </ac:picMkLst>
        </pc:picChg>
        <pc:picChg chg="add del mod">
          <ac:chgData name="Leonie Smith" userId="fed1330f33f5650e" providerId="LiveId" clId="{69A56FDB-A980-408A-8419-2170D7E8C774}" dt="2023-08-29T05:41:49.166" v="145"/>
          <ac:picMkLst>
            <pc:docMk/>
            <pc:sldMk cId="3289899634" sldId="290"/>
            <ac:picMk id="9" creationId="{1A90C869-D9BF-CFAD-FC48-5DB5C8AE7900}"/>
          </ac:picMkLst>
        </pc:picChg>
        <pc:picChg chg="add del mod">
          <ac:chgData name="Leonie Smith" userId="fed1330f33f5650e" providerId="LiveId" clId="{69A56FDB-A980-408A-8419-2170D7E8C774}" dt="2023-08-29T05:41:50.307" v="147"/>
          <ac:picMkLst>
            <pc:docMk/>
            <pc:sldMk cId="3289899634" sldId="290"/>
            <ac:picMk id="10" creationId="{1C027ECC-30F3-3973-737B-E9B5C3612DB7}"/>
          </ac:picMkLst>
        </pc:picChg>
        <pc:picChg chg="add del mod ord">
          <ac:chgData name="Leonie Smith" userId="fed1330f33f5650e" providerId="LiveId" clId="{69A56FDB-A980-408A-8419-2170D7E8C774}" dt="2023-08-29T05:42:09.350" v="148"/>
          <ac:picMkLst>
            <pc:docMk/>
            <pc:sldMk cId="3289899634" sldId="290"/>
            <ac:picMk id="13" creationId="{436E5685-DF46-416C-B95A-D966C966D84B}"/>
          </ac:picMkLst>
        </pc:picChg>
        <pc:picChg chg="add mod">
          <ac:chgData name="Leonie Smith" userId="fed1330f33f5650e" providerId="LiveId" clId="{69A56FDB-A980-408A-8419-2170D7E8C774}" dt="2023-08-29T05:42:09.350" v="148"/>
          <ac:picMkLst>
            <pc:docMk/>
            <pc:sldMk cId="3289899634" sldId="290"/>
            <ac:picMk id="14" creationId="{F047F3A2-B734-D004-C234-4F8138A3E666}"/>
          </ac:picMkLst>
        </pc:picChg>
      </pc:sldChg>
      <pc:sldChg chg="addSp delSp modSp mod modTransition modAnim">
        <pc:chgData name="Leonie Smith" userId="fed1330f33f5650e" providerId="LiveId" clId="{69A56FDB-A980-408A-8419-2170D7E8C774}" dt="2023-08-29T05:44:25.971" v="161"/>
        <pc:sldMkLst>
          <pc:docMk/>
          <pc:sldMk cId="768309068" sldId="292"/>
        </pc:sldMkLst>
        <pc:picChg chg="add del mod">
          <ac:chgData name="Leonie Smith" userId="fed1330f33f5650e" providerId="LiveId" clId="{69A56FDB-A980-408A-8419-2170D7E8C774}" dt="2023-08-29T05:43:16.873" v="151"/>
          <ac:picMkLst>
            <pc:docMk/>
            <pc:sldMk cId="768309068" sldId="292"/>
            <ac:picMk id="6" creationId="{E5E85384-BEC8-22EC-91FC-55067ABE71F9}"/>
          </ac:picMkLst>
        </pc:picChg>
        <pc:picChg chg="add del mod">
          <ac:chgData name="Leonie Smith" userId="fed1330f33f5650e" providerId="LiveId" clId="{69A56FDB-A980-408A-8419-2170D7E8C774}" dt="2023-08-29T05:43:27.301" v="152"/>
          <ac:picMkLst>
            <pc:docMk/>
            <pc:sldMk cId="768309068" sldId="292"/>
            <ac:picMk id="10" creationId="{887360C8-1914-4BC6-0757-965104256F2A}"/>
          </ac:picMkLst>
        </pc:picChg>
        <pc:picChg chg="add del mod">
          <ac:chgData name="Leonie Smith" userId="fed1330f33f5650e" providerId="LiveId" clId="{69A56FDB-A980-408A-8419-2170D7E8C774}" dt="2023-08-29T05:43:28.455" v="154"/>
          <ac:picMkLst>
            <pc:docMk/>
            <pc:sldMk cId="768309068" sldId="292"/>
            <ac:picMk id="11" creationId="{F03F1CD9-D929-4764-443F-47DA82CF9A85}"/>
          </ac:picMkLst>
        </pc:picChg>
        <pc:picChg chg="add del mod ord">
          <ac:chgData name="Leonie Smith" userId="fed1330f33f5650e" providerId="LiveId" clId="{69A56FDB-A980-408A-8419-2170D7E8C774}" dt="2023-08-29T05:43:34.840" v="155"/>
          <ac:picMkLst>
            <pc:docMk/>
            <pc:sldMk cId="768309068" sldId="292"/>
            <ac:picMk id="13" creationId="{3603BE9B-A57E-6120-1A29-1235BFA0E378}"/>
          </ac:picMkLst>
        </pc:picChg>
        <pc:picChg chg="add del mod">
          <ac:chgData name="Leonie Smith" userId="fed1330f33f5650e" providerId="LiveId" clId="{69A56FDB-A980-408A-8419-2170D7E8C774}" dt="2023-08-29T05:43:36.161" v="157"/>
          <ac:picMkLst>
            <pc:docMk/>
            <pc:sldMk cId="768309068" sldId="292"/>
            <ac:picMk id="14" creationId="{549849D7-9056-36F0-0E16-66AB954C1A32}"/>
          </ac:picMkLst>
        </pc:picChg>
        <pc:picChg chg="add del mod ord">
          <ac:chgData name="Leonie Smith" userId="fed1330f33f5650e" providerId="LiveId" clId="{69A56FDB-A980-408A-8419-2170D7E8C774}" dt="2023-08-29T05:43:49.329" v="158"/>
          <ac:picMkLst>
            <pc:docMk/>
            <pc:sldMk cId="768309068" sldId="292"/>
            <ac:picMk id="17" creationId="{9ABF14C4-AC92-2CD8-29EC-2AF5A505FEA1}"/>
          </ac:picMkLst>
        </pc:picChg>
        <pc:picChg chg="add del mod">
          <ac:chgData name="Leonie Smith" userId="fed1330f33f5650e" providerId="LiveId" clId="{69A56FDB-A980-408A-8419-2170D7E8C774}" dt="2023-08-29T05:44:11.790" v="160"/>
          <ac:picMkLst>
            <pc:docMk/>
            <pc:sldMk cId="768309068" sldId="292"/>
            <ac:picMk id="18" creationId="{6FC1CF36-69ED-C5C1-1A24-A6EE0E8A0133}"/>
          </ac:picMkLst>
        </pc:picChg>
        <pc:picChg chg="add del mod ord">
          <ac:chgData name="Leonie Smith" userId="fed1330f33f5650e" providerId="LiveId" clId="{69A56FDB-A980-408A-8419-2170D7E8C774}" dt="2023-08-29T05:44:25.971" v="161"/>
          <ac:picMkLst>
            <pc:docMk/>
            <pc:sldMk cId="768309068" sldId="292"/>
            <ac:picMk id="22" creationId="{A706DD8E-7B18-4D6C-A808-6CDD2B861645}"/>
          </ac:picMkLst>
        </pc:picChg>
        <pc:picChg chg="add mod">
          <ac:chgData name="Leonie Smith" userId="fed1330f33f5650e" providerId="LiveId" clId="{69A56FDB-A980-408A-8419-2170D7E8C774}" dt="2023-08-29T05:44:25.971" v="161"/>
          <ac:picMkLst>
            <pc:docMk/>
            <pc:sldMk cId="768309068" sldId="292"/>
            <ac:picMk id="23" creationId="{54C0269C-699A-EDA9-FB0A-8BF277E9BB5B}"/>
          </ac:picMkLst>
        </pc:picChg>
      </pc:sldChg>
      <pc:sldChg chg="addSp delSp modSp mod modTransition modAnim">
        <pc:chgData name="Leonie Smith" userId="fed1330f33f5650e" providerId="LiveId" clId="{69A56FDB-A980-408A-8419-2170D7E8C774}" dt="2023-08-29T05:48:55.125" v="172"/>
        <pc:sldMkLst>
          <pc:docMk/>
          <pc:sldMk cId="3592805693" sldId="294"/>
        </pc:sldMkLst>
        <pc:picChg chg="add del mod">
          <ac:chgData name="Leonie Smith" userId="fed1330f33f5650e" providerId="LiveId" clId="{69A56FDB-A980-408A-8419-2170D7E8C774}" dt="2023-08-29T05:48:41.633" v="171"/>
          <ac:picMkLst>
            <pc:docMk/>
            <pc:sldMk cId="3592805693" sldId="294"/>
            <ac:picMk id="6" creationId="{48ABCC97-1FCD-CFCA-5382-FE2FAF6A2C5B}"/>
          </ac:picMkLst>
        </pc:picChg>
        <pc:picChg chg="add del mod">
          <ac:chgData name="Leonie Smith" userId="fed1330f33f5650e" providerId="LiveId" clId="{69A56FDB-A980-408A-8419-2170D7E8C774}" dt="2023-08-29T05:48:55.125" v="172"/>
          <ac:picMkLst>
            <pc:docMk/>
            <pc:sldMk cId="3592805693" sldId="294"/>
            <ac:picMk id="10" creationId="{3AFB81F3-D3D6-5640-0410-9C67599F460B}"/>
          </ac:picMkLst>
        </pc:picChg>
        <pc:picChg chg="add mod">
          <ac:chgData name="Leonie Smith" userId="fed1330f33f5650e" providerId="LiveId" clId="{69A56FDB-A980-408A-8419-2170D7E8C774}" dt="2023-08-29T05:48:55.125" v="172"/>
          <ac:picMkLst>
            <pc:docMk/>
            <pc:sldMk cId="3592805693" sldId="294"/>
            <ac:picMk id="11" creationId="{83CAFFEC-9183-4F83-B23A-CDFAFFE8E69C}"/>
          </ac:picMkLst>
        </pc:picChg>
      </pc:sldChg>
      <pc:sldChg chg="addSp delSp modSp mod modTransition modAnim">
        <pc:chgData name="Leonie Smith" userId="fed1330f33f5650e" providerId="LiveId" clId="{69A56FDB-A980-408A-8419-2170D7E8C774}" dt="2023-08-29T05:55:36.711" v="191"/>
        <pc:sldMkLst>
          <pc:docMk/>
          <pc:sldMk cId="3256631608" sldId="295"/>
        </pc:sldMkLst>
        <pc:picChg chg="add del mod">
          <ac:chgData name="Leonie Smith" userId="fed1330f33f5650e" providerId="LiveId" clId="{69A56FDB-A980-408A-8419-2170D7E8C774}" dt="2023-08-29T05:53:25.940" v="175"/>
          <ac:picMkLst>
            <pc:docMk/>
            <pc:sldMk cId="3256631608" sldId="295"/>
            <ac:picMk id="7" creationId="{8C092BBD-5955-4FB1-28FB-A9BACC79D837}"/>
          </ac:picMkLst>
        </pc:picChg>
        <pc:picChg chg="add del mod">
          <ac:chgData name="Leonie Smith" userId="fed1330f33f5650e" providerId="LiveId" clId="{69A56FDB-A980-408A-8419-2170D7E8C774}" dt="2023-08-29T05:53:33.561" v="176"/>
          <ac:picMkLst>
            <pc:docMk/>
            <pc:sldMk cId="3256631608" sldId="295"/>
            <ac:picMk id="10" creationId="{BCF89D00-C1EC-B57C-EF76-89B61BE38E68}"/>
          </ac:picMkLst>
        </pc:picChg>
        <pc:picChg chg="add del mod">
          <ac:chgData name="Leonie Smith" userId="fed1330f33f5650e" providerId="LiveId" clId="{69A56FDB-A980-408A-8419-2170D7E8C774}" dt="2023-08-29T05:53:36.970" v="178"/>
          <ac:picMkLst>
            <pc:docMk/>
            <pc:sldMk cId="3256631608" sldId="295"/>
            <ac:picMk id="11" creationId="{BFD750FB-178F-DAD5-ABCD-E9D456AA0746}"/>
          </ac:picMkLst>
        </pc:picChg>
        <pc:picChg chg="add del mod ord">
          <ac:chgData name="Leonie Smith" userId="fed1330f33f5650e" providerId="LiveId" clId="{69A56FDB-A980-408A-8419-2170D7E8C774}" dt="2023-08-29T05:53:51.388" v="179"/>
          <ac:picMkLst>
            <pc:docMk/>
            <pc:sldMk cId="3256631608" sldId="295"/>
            <ac:picMk id="14" creationId="{395D56B3-0BBA-94DF-713B-4AF0BD8D2C87}"/>
          </ac:picMkLst>
        </pc:picChg>
        <pc:picChg chg="add del mod">
          <ac:chgData name="Leonie Smith" userId="fed1330f33f5650e" providerId="LiveId" clId="{69A56FDB-A980-408A-8419-2170D7E8C774}" dt="2023-08-29T05:54:23.771" v="181"/>
          <ac:picMkLst>
            <pc:docMk/>
            <pc:sldMk cId="3256631608" sldId="295"/>
            <ac:picMk id="15" creationId="{52C7C061-CA71-2269-B16F-4B39AE18A049}"/>
          </ac:picMkLst>
        </pc:picChg>
        <pc:picChg chg="add del mod ord">
          <ac:chgData name="Leonie Smith" userId="fed1330f33f5650e" providerId="LiveId" clId="{69A56FDB-A980-408A-8419-2170D7E8C774}" dt="2023-08-29T05:54:37.364" v="182"/>
          <ac:picMkLst>
            <pc:docMk/>
            <pc:sldMk cId="3256631608" sldId="295"/>
            <ac:picMk id="20" creationId="{6B544A67-741C-E405-A359-F15F561A3182}"/>
          </ac:picMkLst>
        </pc:picChg>
        <pc:picChg chg="add del mod">
          <ac:chgData name="Leonie Smith" userId="fed1330f33f5650e" providerId="LiveId" clId="{69A56FDB-A980-408A-8419-2170D7E8C774}" dt="2023-08-29T05:54:38.657" v="184"/>
          <ac:picMkLst>
            <pc:docMk/>
            <pc:sldMk cId="3256631608" sldId="295"/>
            <ac:picMk id="21" creationId="{D51364C7-3247-0377-4890-FD91476ECA54}"/>
          </ac:picMkLst>
        </pc:picChg>
        <pc:picChg chg="add del mod ord">
          <ac:chgData name="Leonie Smith" userId="fed1330f33f5650e" providerId="LiveId" clId="{69A56FDB-A980-408A-8419-2170D7E8C774}" dt="2023-08-29T05:54:53.574" v="185"/>
          <ac:picMkLst>
            <pc:docMk/>
            <pc:sldMk cId="3256631608" sldId="295"/>
            <ac:picMk id="24" creationId="{467E7FC0-C77C-C99A-99FF-6B3A8347B0A0}"/>
          </ac:picMkLst>
        </pc:picChg>
        <pc:picChg chg="add del mod">
          <ac:chgData name="Leonie Smith" userId="fed1330f33f5650e" providerId="LiveId" clId="{69A56FDB-A980-408A-8419-2170D7E8C774}" dt="2023-08-29T05:55:12.504" v="187"/>
          <ac:picMkLst>
            <pc:docMk/>
            <pc:sldMk cId="3256631608" sldId="295"/>
            <ac:picMk id="25" creationId="{B54A9DE3-7640-27B3-E5CA-D986CF9E7667}"/>
          </ac:picMkLst>
        </pc:picChg>
        <pc:picChg chg="add del mod ord">
          <ac:chgData name="Leonie Smith" userId="fed1330f33f5650e" providerId="LiveId" clId="{69A56FDB-A980-408A-8419-2170D7E8C774}" dt="2023-08-29T05:55:20.587" v="188"/>
          <ac:picMkLst>
            <pc:docMk/>
            <pc:sldMk cId="3256631608" sldId="295"/>
            <ac:picMk id="30" creationId="{901DC333-AEB3-E43C-A0FC-610C4C783A00}"/>
          </ac:picMkLst>
        </pc:picChg>
        <pc:picChg chg="add del mod">
          <ac:chgData name="Leonie Smith" userId="fed1330f33f5650e" providerId="LiveId" clId="{69A56FDB-A980-408A-8419-2170D7E8C774}" dt="2023-08-29T05:55:21.837" v="190"/>
          <ac:picMkLst>
            <pc:docMk/>
            <pc:sldMk cId="3256631608" sldId="295"/>
            <ac:picMk id="31" creationId="{93E35C89-45D6-E5EE-CDAF-08E4C1143192}"/>
          </ac:picMkLst>
        </pc:picChg>
        <pc:picChg chg="add del mod ord">
          <ac:chgData name="Leonie Smith" userId="fed1330f33f5650e" providerId="LiveId" clId="{69A56FDB-A980-408A-8419-2170D7E8C774}" dt="2023-08-29T05:55:36.711" v="191"/>
          <ac:picMkLst>
            <pc:docMk/>
            <pc:sldMk cId="3256631608" sldId="295"/>
            <ac:picMk id="33" creationId="{6F8C65C4-4AE6-E351-EB21-FF00CDBBD6B3}"/>
          </ac:picMkLst>
        </pc:picChg>
        <pc:picChg chg="add mod">
          <ac:chgData name="Leonie Smith" userId="fed1330f33f5650e" providerId="LiveId" clId="{69A56FDB-A980-408A-8419-2170D7E8C774}" dt="2023-08-29T05:55:36.711" v="191"/>
          <ac:picMkLst>
            <pc:docMk/>
            <pc:sldMk cId="3256631608" sldId="295"/>
            <ac:picMk id="34" creationId="{30E3DC9F-E4B3-2D55-2C0F-6BF452F0F851}"/>
          </ac:picMkLst>
        </pc:picChg>
      </pc:sldChg>
      <pc:sldChg chg="addSp delSp modSp mod modTransition modAnim">
        <pc:chgData name="Leonie Smith" userId="fed1330f33f5650e" providerId="LiveId" clId="{69A56FDB-A980-408A-8419-2170D7E8C774}" dt="2023-08-29T05:56:49.068" v="195"/>
        <pc:sldMkLst>
          <pc:docMk/>
          <pc:sldMk cId="3327585472" sldId="297"/>
        </pc:sldMkLst>
        <pc:picChg chg="add del mod">
          <ac:chgData name="Leonie Smith" userId="fed1330f33f5650e" providerId="LiveId" clId="{69A56FDB-A980-408A-8419-2170D7E8C774}" dt="2023-08-29T05:56:26.250" v="194"/>
          <ac:picMkLst>
            <pc:docMk/>
            <pc:sldMk cId="3327585472" sldId="297"/>
            <ac:picMk id="7" creationId="{DA8838E0-AE0D-EBE6-4FBC-14777D0D60DF}"/>
          </ac:picMkLst>
        </pc:picChg>
        <pc:picChg chg="add del mod">
          <ac:chgData name="Leonie Smith" userId="fed1330f33f5650e" providerId="LiveId" clId="{69A56FDB-A980-408A-8419-2170D7E8C774}" dt="2023-08-29T05:56:49.068" v="195"/>
          <ac:picMkLst>
            <pc:docMk/>
            <pc:sldMk cId="3327585472" sldId="297"/>
            <ac:picMk id="10" creationId="{225B42FE-730B-EC07-80FC-9D45DAFBE4DE}"/>
          </ac:picMkLst>
        </pc:picChg>
        <pc:picChg chg="add mod">
          <ac:chgData name="Leonie Smith" userId="fed1330f33f5650e" providerId="LiveId" clId="{69A56FDB-A980-408A-8419-2170D7E8C774}" dt="2023-08-29T05:56:49.068" v="195"/>
          <ac:picMkLst>
            <pc:docMk/>
            <pc:sldMk cId="3327585472" sldId="297"/>
            <ac:picMk id="11" creationId="{41C02487-8EC4-2466-57AD-774FCBE163CC}"/>
          </ac:picMkLst>
        </pc:picChg>
      </pc:sldChg>
      <pc:sldChg chg="addSp delSp modSp mod modTransition modAnim">
        <pc:chgData name="Leonie Smith" userId="fed1330f33f5650e" providerId="LiveId" clId="{69A56FDB-A980-408A-8419-2170D7E8C774}" dt="2023-08-29T05:59:15.255" v="202"/>
        <pc:sldMkLst>
          <pc:docMk/>
          <pc:sldMk cId="2069662874" sldId="298"/>
        </pc:sldMkLst>
        <pc:picChg chg="add del mod">
          <ac:chgData name="Leonie Smith" userId="fed1330f33f5650e" providerId="LiveId" clId="{69A56FDB-A980-408A-8419-2170D7E8C774}" dt="2023-08-29T05:58:18.929" v="198"/>
          <ac:picMkLst>
            <pc:docMk/>
            <pc:sldMk cId="2069662874" sldId="298"/>
            <ac:picMk id="6" creationId="{A5DD519E-ECEB-7109-9B56-45A5E4F457B1}"/>
          </ac:picMkLst>
        </pc:picChg>
        <pc:picChg chg="add del mod">
          <ac:chgData name="Leonie Smith" userId="fed1330f33f5650e" providerId="LiveId" clId="{69A56FDB-A980-408A-8419-2170D7E8C774}" dt="2023-08-29T05:58:35.871" v="199"/>
          <ac:picMkLst>
            <pc:docMk/>
            <pc:sldMk cId="2069662874" sldId="298"/>
            <ac:picMk id="11" creationId="{E5B26A44-2FF5-80FD-B8A8-A81C09ECD383}"/>
          </ac:picMkLst>
        </pc:picChg>
        <pc:picChg chg="add del mod">
          <ac:chgData name="Leonie Smith" userId="fed1330f33f5650e" providerId="LiveId" clId="{69A56FDB-A980-408A-8419-2170D7E8C774}" dt="2023-08-29T05:58:57.792" v="201"/>
          <ac:picMkLst>
            <pc:docMk/>
            <pc:sldMk cId="2069662874" sldId="298"/>
            <ac:picMk id="12" creationId="{3222240F-53C4-77C7-98C0-A52CE79C259C}"/>
          </ac:picMkLst>
        </pc:picChg>
        <pc:picChg chg="add del mod ord">
          <ac:chgData name="Leonie Smith" userId="fed1330f33f5650e" providerId="LiveId" clId="{69A56FDB-A980-408A-8419-2170D7E8C774}" dt="2023-08-29T05:59:15.255" v="202"/>
          <ac:picMkLst>
            <pc:docMk/>
            <pc:sldMk cId="2069662874" sldId="298"/>
            <ac:picMk id="17" creationId="{AC1EE661-FA7E-FE9E-7618-3C709B2E0F65}"/>
          </ac:picMkLst>
        </pc:picChg>
        <pc:picChg chg="add mod">
          <ac:chgData name="Leonie Smith" userId="fed1330f33f5650e" providerId="LiveId" clId="{69A56FDB-A980-408A-8419-2170D7E8C774}" dt="2023-08-29T05:59:15.255" v="202"/>
          <ac:picMkLst>
            <pc:docMk/>
            <pc:sldMk cId="2069662874" sldId="298"/>
            <ac:picMk id="18" creationId="{CEFAB806-DAE7-8B69-FDFB-30372D661194}"/>
          </ac:picMkLst>
        </pc:picChg>
      </pc:sldChg>
      <pc:sldChg chg="addSp delSp modSp mod modTransition modAnim">
        <pc:chgData name="Leonie Smith" userId="fed1330f33f5650e" providerId="LiveId" clId="{69A56FDB-A980-408A-8419-2170D7E8C774}" dt="2023-08-29T05:47:38.538" v="168"/>
        <pc:sldMkLst>
          <pc:docMk/>
          <pc:sldMk cId="2659422948" sldId="300"/>
        </pc:sldMkLst>
        <pc:picChg chg="add del mod">
          <ac:chgData name="Leonie Smith" userId="fed1330f33f5650e" providerId="LiveId" clId="{69A56FDB-A980-408A-8419-2170D7E8C774}" dt="2023-08-29T05:46:36.947" v="164"/>
          <ac:picMkLst>
            <pc:docMk/>
            <pc:sldMk cId="2659422948" sldId="300"/>
            <ac:picMk id="6" creationId="{8B80696A-BBA8-4FBC-F1FE-3A3D04DEA45E}"/>
          </ac:picMkLst>
        </pc:picChg>
        <pc:picChg chg="add del mod">
          <ac:chgData name="Leonie Smith" userId="fed1330f33f5650e" providerId="LiveId" clId="{69A56FDB-A980-408A-8419-2170D7E8C774}" dt="2023-08-29T05:46:52.021" v="165"/>
          <ac:picMkLst>
            <pc:docMk/>
            <pc:sldMk cId="2659422948" sldId="300"/>
            <ac:picMk id="9" creationId="{57EE1E5D-CF50-A8F3-70D9-593440E6D97D}"/>
          </ac:picMkLst>
        </pc:picChg>
        <pc:picChg chg="add del mod">
          <ac:chgData name="Leonie Smith" userId="fed1330f33f5650e" providerId="LiveId" clId="{69A56FDB-A980-408A-8419-2170D7E8C774}" dt="2023-08-29T05:47:19.447" v="167"/>
          <ac:picMkLst>
            <pc:docMk/>
            <pc:sldMk cId="2659422948" sldId="300"/>
            <ac:picMk id="10" creationId="{188D91A9-D0FD-DBE1-DB63-56F3A2ED5E4F}"/>
          </ac:picMkLst>
        </pc:picChg>
        <pc:picChg chg="add del mod ord">
          <ac:chgData name="Leonie Smith" userId="fed1330f33f5650e" providerId="LiveId" clId="{69A56FDB-A980-408A-8419-2170D7E8C774}" dt="2023-08-29T05:47:38.538" v="168"/>
          <ac:picMkLst>
            <pc:docMk/>
            <pc:sldMk cId="2659422948" sldId="300"/>
            <ac:picMk id="13" creationId="{25003E16-B7DC-AB36-10A1-30D9C960EB5A}"/>
          </ac:picMkLst>
        </pc:picChg>
        <pc:picChg chg="add mod">
          <ac:chgData name="Leonie Smith" userId="fed1330f33f5650e" providerId="LiveId" clId="{69A56FDB-A980-408A-8419-2170D7E8C774}" dt="2023-08-29T05:47:38.538" v="168"/>
          <ac:picMkLst>
            <pc:docMk/>
            <pc:sldMk cId="2659422948" sldId="300"/>
            <ac:picMk id="14" creationId="{40A61438-2472-EF1F-B906-8FA9B9D3B00A}"/>
          </ac:picMkLst>
        </pc:picChg>
      </pc:sldChg>
      <pc:sldChg chg="addSp delSp modSp mod modTransition modAnim">
        <pc:chgData name="Leonie Smith" userId="fed1330f33f5650e" providerId="LiveId" clId="{69A56FDB-A980-408A-8419-2170D7E8C774}" dt="2023-08-29T06:07:20.497" v="230"/>
        <pc:sldMkLst>
          <pc:docMk/>
          <pc:sldMk cId="44033720" sldId="301"/>
        </pc:sldMkLst>
        <pc:picChg chg="add del mod">
          <ac:chgData name="Leonie Smith" userId="fed1330f33f5650e" providerId="LiveId" clId="{69A56FDB-A980-408A-8419-2170D7E8C774}" dt="2023-08-29T06:06:32.593" v="226"/>
          <ac:picMkLst>
            <pc:docMk/>
            <pc:sldMk cId="44033720" sldId="301"/>
            <ac:picMk id="7" creationId="{4C7B6333-AF1D-0F01-3B18-646C021334E1}"/>
          </ac:picMkLst>
        </pc:picChg>
        <pc:picChg chg="add del mod">
          <ac:chgData name="Leonie Smith" userId="fed1330f33f5650e" providerId="LiveId" clId="{69A56FDB-A980-408A-8419-2170D7E8C774}" dt="2023-08-29T06:06:55.825" v="227"/>
          <ac:picMkLst>
            <pc:docMk/>
            <pc:sldMk cId="44033720" sldId="301"/>
            <ac:picMk id="10" creationId="{DF33DC21-1C51-720D-8BD2-50FB4EF1FEF1}"/>
          </ac:picMkLst>
        </pc:picChg>
        <pc:picChg chg="add del mod">
          <ac:chgData name="Leonie Smith" userId="fed1330f33f5650e" providerId="LiveId" clId="{69A56FDB-A980-408A-8419-2170D7E8C774}" dt="2023-08-29T06:06:58.376" v="229"/>
          <ac:picMkLst>
            <pc:docMk/>
            <pc:sldMk cId="44033720" sldId="301"/>
            <ac:picMk id="11" creationId="{C9F7A56F-4324-3892-5552-E7AC28F2CE30}"/>
          </ac:picMkLst>
        </pc:picChg>
        <pc:picChg chg="add del mod ord">
          <ac:chgData name="Leonie Smith" userId="fed1330f33f5650e" providerId="LiveId" clId="{69A56FDB-A980-408A-8419-2170D7E8C774}" dt="2023-08-29T06:07:20.497" v="230"/>
          <ac:picMkLst>
            <pc:docMk/>
            <pc:sldMk cId="44033720" sldId="301"/>
            <ac:picMk id="14" creationId="{DDFCCDD5-06BB-A3EC-7E62-D193F6F1ACE6}"/>
          </ac:picMkLst>
        </pc:picChg>
        <pc:picChg chg="add mod">
          <ac:chgData name="Leonie Smith" userId="fed1330f33f5650e" providerId="LiveId" clId="{69A56FDB-A980-408A-8419-2170D7E8C774}" dt="2023-08-29T06:07:20.497" v="230"/>
          <ac:picMkLst>
            <pc:docMk/>
            <pc:sldMk cId="44033720" sldId="301"/>
            <ac:picMk id="15" creationId="{014B113C-58D5-731D-9A60-E53816308EFD}"/>
          </ac:picMkLst>
        </pc:picChg>
      </pc:sldChg>
      <pc:sldChg chg="addSp delSp modSp mod modTransition modAnim">
        <pc:chgData name="Leonie Smith" userId="fed1330f33f5650e" providerId="LiveId" clId="{69A56FDB-A980-408A-8419-2170D7E8C774}" dt="2023-08-29T05:21:16.807" v="39"/>
        <pc:sldMkLst>
          <pc:docMk/>
          <pc:sldMk cId="3083548194" sldId="303"/>
        </pc:sldMkLst>
        <pc:picChg chg="add del mod">
          <ac:chgData name="Leonie Smith" userId="fed1330f33f5650e" providerId="LiveId" clId="{69A56FDB-A980-408A-8419-2170D7E8C774}" dt="2023-08-29T05:17:56.866" v="14"/>
          <ac:picMkLst>
            <pc:docMk/>
            <pc:sldMk cId="3083548194" sldId="303"/>
            <ac:picMk id="6" creationId="{06844108-CC96-D902-93A6-FF2305F15842}"/>
          </ac:picMkLst>
        </pc:picChg>
        <pc:picChg chg="add del mod">
          <ac:chgData name="Leonie Smith" userId="fed1330f33f5650e" providerId="LiveId" clId="{69A56FDB-A980-408A-8419-2170D7E8C774}" dt="2023-08-29T05:18:09.144" v="15"/>
          <ac:picMkLst>
            <pc:docMk/>
            <pc:sldMk cId="3083548194" sldId="303"/>
            <ac:picMk id="10" creationId="{FA007E75-24D5-8F37-AC6C-B7285155383A}"/>
          </ac:picMkLst>
        </pc:picChg>
        <pc:picChg chg="add del mod">
          <ac:chgData name="Leonie Smith" userId="fed1330f33f5650e" providerId="LiveId" clId="{69A56FDB-A980-408A-8419-2170D7E8C774}" dt="2023-08-29T05:18:10.275" v="17"/>
          <ac:picMkLst>
            <pc:docMk/>
            <pc:sldMk cId="3083548194" sldId="303"/>
            <ac:picMk id="11" creationId="{35EF2379-271F-60AD-B887-6B953E19C542}"/>
          </ac:picMkLst>
        </pc:picChg>
        <pc:picChg chg="add del mod ord">
          <ac:chgData name="Leonie Smith" userId="fed1330f33f5650e" providerId="LiveId" clId="{69A56FDB-A980-408A-8419-2170D7E8C774}" dt="2023-08-29T05:18:23.812" v="18"/>
          <ac:picMkLst>
            <pc:docMk/>
            <pc:sldMk cId="3083548194" sldId="303"/>
            <ac:picMk id="13" creationId="{8FCE996D-0113-5D62-D088-858EFD24D17F}"/>
          </ac:picMkLst>
        </pc:picChg>
        <pc:picChg chg="add del mod">
          <ac:chgData name="Leonie Smith" userId="fed1330f33f5650e" providerId="LiveId" clId="{69A56FDB-A980-408A-8419-2170D7E8C774}" dt="2023-08-29T05:18:30.624" v="20"/>
          <ac:picMkLst>
            <pc:docMk/>
            <pc:sldMk cId="3083548194" sldId="303"/>
            <ac:picMk id="14" creationId="{EA32855D-5099-A588-9714-C863CA814BEC}"/>
          </ac:picMkLst>
        </pc:picChg>
        <pc:picChg chg="add del mod ord">
          <ac:chgData name="Leonie Smith" userId="fed1330f33f5650e" providerId="LiveId" clId="{69A56FDB-A980-408A-8419-2170D7E8C774}" dt="2023-08-29T05:18:44.656" v="21"/>
          <ac:picMkLst>
            <pc:docMk/>
            <pc:sldMk cId="3083548194" sldId="303"/>
            <ac:picMk id="18" creationId="{43FE65BB-0451-640D-3DEB-5567FC7D1425}"/>
          </ac:picMkLst>
        </pc:picChg>
        <pc:picChg chg="add del mod">
          <ac:chgData name="Leonie Smith" userId="fed1330f33f5650e" providerId="LiveId" clId="{69A56FDB-A980-408A-8419-2170D7E8C774}" dt="2023-08-29T05:18:53.146" v="23"/>
          <ac:picMkLst>
            <pc:docMk/>
            <pc:sldMk cId="3083548194" sldId="303"/>
            <ac:picMk id="19" creationId="{53A0DD22-5692-4A17-5093-735B67024ACE}"/>
          </ac:picMkLst>
        </pc:picChg>
        <pc:picChg chg="add del mod ord">
          <ac:chgData name="Leonie Smith" userId="fed1330f33f5650e" providerId="LiveId" clId="{69A56FDB-A980-408A-8419-2170D7E8C774}" dt="2023-08-29T05:19:06.865" v="24"/>
          <ac:picMkLst>
            <pc:docMk/>
            <pc:sldMk cId="3083548194" sldId="303"/>
            <ac:picMk id="23" creationId="{978D937B-452B-23C1-6E69-757F7478ADAD}"/>
          </ac:picMkLst>
        </pc:picChg>
        <pc:picChg chg="add del mod">
          <ac:chgData name="Leonie Smith" userId="fed1330f33f5650e" providerId="LiveId" clId="{69A56FDB-A980-408A-8419-2170D7E8C774}" dt="2023-08-29T05:19:31.215" v="26"/>
          <ac:picMkLst>
            <pc:docMk/>
            <pc:sldMk cId="3083548194" sldId="303"/>
            <ac:picMk id="24" creationId="{1EFED9A1-D8B2-B409-29BF-06439F5768FE}"/>
          </ac:picMkLst>
        </pc:picChg>
        <pc:picChg chg="add del mod ord">
          <ac:chgData name="Leonie Smith" userId="fed1330f33f5650e" providerId="LiveId" clId="{69A56FDB-A980-408A-8419-2170D7E8C774}" dt="2023-08-29T05:19:45.455" v="27"/>
          <ac:picMkLst>
            <pc:docMk/>
            <pc:sldMk cId="3083548194" sldId="303"/>
            <ac:picMk id="30" creationId="{F72089D7-0B3B-C9D0-7BEA-ED8B3EA5D1C2}"/>
          </ac:picMkLst>
        </pc:picChg>
        <pc:picChg chg="add del mod">
          <ac:chgData name="Leonie Smith" userId="fed1330f33f5650e" providerId="LiveId" clId="{69A56FDB-A980-408A-8419-2170D7E8C774}" dt="2023-08-29T05:19:52.783" v="29"/>
          <ac:picMkLst>
            <pc:docMk/>
            <pc:sldMk cId="3083548194" sldId="303"/>
            <ac:picMk id="31" creationId="{1BDE9262-E7E2-4DCC-0EBB-F7958C1BCD8B}"/>
          </ac:picMkLst>
        </pc:picChg>
        <pc:picChg chg="add del mod ord">
          <ac:chgData name="Leonie Smith" userId="fed1330f33f5650e" providerId="LiveId" clId="{69A56FDB-A980-408A-8419-2170D7E8C774}" dt="2023-08-29T05:20:06.671" v="30"/>
          <ac:picMkLst>
            <pc:docMk/>
            <pc:sldMk cId="3083548194" sldId="303"/>
            <ac:picMk id="35" creationId="{E0E5E00E-38D2-1FBB-1331-C3F70E55EC85}"/>
          </ac:picMkLst>
        </pc:picChg>
        <pc:picChg chg="add del mod">
          <ac:chgData name="Leonie Smith" userId="fed1330f33f5650e" providerId="LiveId" clId="{69A56FDB-A980-408A-8419-2170D7E8C774}" dt="2023-08-29T05:20:13.563" v="32"/>
          <ac:picMkLst>
            <pc:docMk/>
            <pc:sldMk cId="3083548194" sldId="303"/>
            <ac:picMk id="36" creationId="{2FECE86C-7E1B-6B8D-FE20-84AB9DB7A4C5}"/>
          </ac:picMkLst>
        </pc:picChg>
        <pc:picChg chg="add del mod ord">
          <ac:chgData name="Leonie Smith" userId="fed1330f33f5650e" providerId="LiveId" clId="{69A56FDB-A980-408A-8419-2170D7E8C774}" dt="2023-08-29T05:20:28.934" v="33"/>
          <ac:picMkLst>
            <pc:docMk/>
            <pc:sldMk cId="3083548194" sldId="303"/>
            <ac:picMk id="40" creationId="{38BA3611-2407-87F6-055B-F29622A2E0A9}"/>
          </ac:picMkLst>
        </pc:picChg>
        <pc:picChg chg="add del mod">
          <ac:chgData name="Leonie Smith" userId="fed1330f33f5650e" providerId="LiveId" clId="{69A56FDB-A980-408A-8419-2170D7E8C774}" dt="2023-08-29T05:20:39.550" v="35"/>
          <ac:picMkLst>
            <pc:docMk/>
            <pc:sldMk cId="3083548194" sldId="303"/>
            <ac:picMk id="41" creationId="{E66D8C35-D7AF-9343-082C-3D0E9FA55590}"/>
          </ac:picMkLst>
        </pc:picChg>
        <pc:picChg chg="add del mod ord">
          <ac:chgData name="Leonie Smith" userId="fed1330f33f5650e" providerId="LiveId" clId="{69A56FDB-A980-408A-8419-2170D7E8C774}" dt="2023-08-29T05:20:51.657" v="36"/>
          <ac:picMkLst>
            <pc:docMk/>
            <pc:sldMk cId="3083548194" sldId="303"/>
            <ac:picMk id="45" creationId="{EF1ED680-A820-4030-B6EF-60E8ADEFAF29}"/>
          </ac:picMkLst>
        </pc:picChg>
        <pc:picChg chg="add del mod">
          <ac:chgData name="Leonie Smith" userId="fed1330f33f5650e" providerId="LiveId" clId="{69A56FDB-A980-408A-8419-2170D7E8C774}" dt="2023-08-29T05:21:01.935" v="38"/>
          <ac:picMkLst>
            <pc:docMk/>
            <pc:sldMk cId="3083548194" sldId="303"/>
            <ac:picMk id="46" creationId="{F9961CB1-FADF-9B8F-82EE-F1AB1491068C}"/>
          </ac:picMkLst>
        </pc:picChg>
        <pc:picChg chg="add del mod ord">
          <ac:chgData name="Leonie Smith" userId="fed1330f33f5650e" providerId="LiveId" clId="{69A56FDB-A980-408A-8419-2170D7E8C774}" dt="2023-08-29T05:21:16.807" v="39"/>
          <ac:picMkLst>
            <pc:docMk/>
            <pc:sldMk cId="3083548194" sldId="303"/>
            <ac:picMk id="50" creationId="{450A92EC-E840-6A62-4BC2-DB25640608EE}"/>
          </ac:picMkLst>
        </pc:picChg>
        <pc:picChg chg="add mod">
          <ac:chgData name="Leonie Smith" userId="fed1330f33f5650e" providerId="LiveId" clId="{69A56FDB-A980-408A-8419-2170D7E8C774}" dt="2023-08-29T05:21:16.807" v="39"/>
          <ac:picMkLst>
            <pc:docMk/>
            <pc:sldMk cId="3083548194" sldId="303"/>
            <ac:picMk id="51" creationId="{BC8966DA-9294-147E-DA8B-2F22800F8C57}"/>
          </ac:picMkLst>
        </pc:picChg>
      </pc:sldChg>
      <pc:sldChg chg="addSp delSp modSp mod modTransition modAnim">
        <pc:chgData name="Leonie Smith" userId="fed1330f33f5650e" providerId="LiveId" clId="{69A56FDB-A980-408A-8419-2170D7E8C774}" dt="2023-08-29T05:36:56.358" v="121"/>
        <pc:sldMkLst>
          <pc:docMk/>
          <pc:sldMk cId="4156979830" sldId="304"/>
        </pc:sldMkLst>
        <pc:picChg chg="add del mod">
          <ac:chgData name="Leonie Smith" userId="fed1330f33f5650e" providerId="LiveId" clId="{69A56FDB-A980-408A-8419-2170D7E8C774}" dt="2023-08-29T05:22:03.683" v="42"/>
          <ac:picMkLst>
            <pc:docMk/>
            <pc:sldMk cId="4156979830" sldId="304"/>
            <ac:picMk id="6" creationId="{6A45279B-FD26-6291-471E-4C8F04596A95}"/>
          </ac:picMkLst>
        </pc:picChg>
        <pc:picChg chg="add del mod">
          <ac:chgData name="Leonie Smith" userId="fed1330f33f5650e" providerId="LiveId" clId="{69A56FDB-A980-408A-8419-2170D7E8C774}" dt="2023-08-29T05:22:16.749" v="43"/>
          <ac:picMkLst>
            <pc:docMk/>
            <pc:sldMk cId="4156979830" sldId="304"/>
            <ac:picMk id="9" creationId="{D1D6848E-5177-2CE1-A66A-3760994C786C}"/>
          </ac:picMkLst>
        </pc:picChg>
        <pc:picChg chg="add del mod">
          <ac:chgData name="Leonie Smith" userId="fed1330f33f5650e" providerId="LiveId" clId="{69A56FDB-A980-408A-8419-2170D7E8C774}" dt="2023-08-29T05:23:16.696" v="45"/>
          <ac:picMkLst>
            <pc:docMk/>
            <pc:sldMk cId="4156979830" sldId="304"/>
            <ac:picMk id="10" creationId="{97391D9A-BE8F-5CC8-C3D4-CA799A9A2B79}"/>
          </ac:picMkLst>
        </pc:picChg>
        <pc:picChg chg="add del mod ord">
          <ac:chgData name="Leonie Smith" userId="fed1330f33f5650e" providerId="LiveId" clId="{69A56FDB-A980-408A-8419-2170D7E8C774}" dt="2023-08-29T05:23:32.951" v="46"/>
          <ac:picMkLst>
            <pc:docMk/>
            <pc:sldMk cId="4156979830" sldId="304"/>
            <ac:picMk id="13" creationId="{028B4476-5D53-47B4-4D12-18269F0DEF2C}"/>
          </ac:picMkLst>
        </pc:picChg>
        <pc:picChg chg="add del mod">
          <ac:chgData name="Leonie Smith" userId="fed1330f33f5650e" providerId="LiveId" clId="{69A56FDB-A980-408A-8419-2170D7E8C774}" dt="2023-08-29T05:23:36.332" v="48"/>
          <ac:picMkLst>
            <pc:docMk/>
            <pc:sldMk cId="4156979830" sldId="304"/>
            <ac:picMk id="14" creationId="{E471AAA3-5B22-8502-E06E-542F4102B9C6}"/>
          </ac:picMkLst>
        </pc:picChg>
        <pc:picChg chg="add del mod ord">
          <ac:chgData name="Leonie Smith" userId="fed1330f33f5650e" providerId="LiveId" clId="{69A56FDB-A980-408A-8419-2170D7E8C774}" dt="2023-08-29T05:23:56.305" v="49"/>
          <ac:picMkLst>
            <pc:docMk/>
            <pc:sldMk cId="4156979830" sldId="304"/>
            <ac:picMk id="17" creationId="{29B6A7D8-E433-FB4B-A28F-5E8DE1E86AE7}"/>
          </ac:picMkLst>
        </pc:picChg>
        <pc:picChg chg="add del mod">
          <ac:chgData name="Leonie Smith" userId="fed1330f33f5650e" providerId="LiveId" clId="{69A56FDB-A980-408A-8419-2170D7E8C774}" dt="2023-08-29T05:24:07.119" v="51"/>
          <ac:picMkLst>
            <pc:docMk/>
            <pc:sldMk cId="4156979830" sldId="304"/>
            <ac:picMk id="18" creationId="{18DD2C32-65C2-B402-8FE7-C4A79C041632}"/>
          </ac:picMkLst>
        </pc:picChg>
        <pc:picChg chg="add del mod ord">
          <ac:chgData name="Leonie Smith" userId="fed1330f33f5650e" providerId="LiveId" clId="{69A56FDB-A980-408A-8419-2170D7E8C774}" dt="2023-08-29T05:24:26.520" v="52"/>
          <ac:picMkLst>
            <pc:docMk/>
            <pc:sldMk cId="4156979830" sldId="304"/>
            <ac:picMk id="22" creationId="{9BEABF30-F818-620C-05A6-F82C7636B5EA}"/>
          </ac:picMkLst>
        </pc:picChg>
        <pc:picChg chg="add del mod">
          <ac:chgData name="Leonie Smith" userId="fed1330f33f5650e" providerId="LiveId" clId="{69A56FDB-A980-408A-8419-2170D7E8C774}" dt="2023-08-29T05:24:43.731" v="54"/>
          <ac:picMkLst>
            <pc:docMk/>
            <pc:sldMk cId="4156979830" sldId="304"/>
            <ac:picMk id="23" creationId="{BBA0E97A-AAD2-7A93-8AE2-BCB0C12BEDCC}"/>
          </ac:picMkLst>
        </pc:picChg>
        <pc:picChg chg="add del mod ord">
          <ac:chgData name="Leonie Smith" userId="fed1330f33f5650e" providerId="LiveId" clId="{69A56FDB-A980-408A-8419-2170D7E8C774}" dt="2023-08-29T05:25:03.413" v="55"/>
          <ac:picMkLst>
            <pc:docMk/>
            <pc:sldMk cId="4156979830" sldId="304"/>
            <ac:picMk id="27" creationId="{8C7458C8-1791-7F4B-C925-2D5D946781C4}"/>
          </ac:picMkLst>
        </pc:picChg>
        <pc:picChg chg="add del mod">
          <ac:chgData name="Leonie Smith" userId="fed1330f33f5650e" providerId="LiveId" clId="{69A56FDB-A980-408A-8419-2170D7E8C774}" dt="2023-08-29T05:25:11.623" v="57"/>
          <ac:picMkLst>
            <pc:docMk/>
            <pc:sldMk cId="4156979830" sldId="304"/>
            <ac:picMk id="28" creationId="{37F3631B-DDAC-62BB-1815-97133032072B}"/>
          </ac:picMkLst>
        </pc:picChg>
        <pc:picChg chg="add del mod ord">
          <ac:chgData name="Leonie Smith" userId="fed1330f33f5650e" providerId="LiveId" clId="{69A56FDB-A980-408A-8419-2170D7E8C774}" dt="2023-08-29T05:25:17.258" v="58"/>
          <ac:picMkLst>
            <pc:docMk/>
            <pc:sldMk cId="4156979830" sldId="304"/>
            <ac:picMk id="32" creationId="{920B80DE-B6F8-5DE2-F0FC-D52063240D86}"/>
          </ac:picMkLst>
        </pc:picChg>
        <pc:picChg chg="add del mod">
          <ac:chgData name="Leonie Smith" userId="fed1330f33f5650e" providerId="LiveId" clId="{69A56FDB-A980-408A-8419-2170D7E8C774}" dt="2023-08-29T05:25:18.566" v="60"/>
          <ac:picMkLst>
            <pc:docMk/>
            <pc:sldMk cId="4156979830" sldId="304"/>
            <ac:picMk id="33" creationId="{7761C4D9-2368-A232-B402-5E10EA9952DE}"/>
          </ac:picMkLst>
        </pc:picChg>
        <pc:picChg chg="add del mod ord">
          <ac:chgData name="Leonie Smith" userId="fed1330f33f5650e" providerId="LiveId" clId="{69A56FDB-A980-408A-8419-2170D7E8C774}" dt="2023-08-29T05:25:38.803" v="61"/>
          <ac:picMkLst>
            <pc:docMk/>
            <pc:sldMk cId="4156979830" sldId="304"/>
            <ac:picMk id="35" creationId="{ED93000A-C608-DBE8-5799-439A61152920}"/>
          </ac:picMkLst>
        </pc:picChg>
        <pc:picChg chg="add del mod">
          <ac:chgData name="Leonie Smith" userId="fed1330f33f5650e" providerId="LiveId" clId="{69A56FDB-A980-408A-8419-2170D7E8C774}" dt="2023-08-29T05:25:48.667" v="63"/>
          <ac:picMkLst>
            <pc:docMk/>
            <pc:sldMk cId="4156979830" sldId="304"/>
            <ac:picMk id="36" creationId="{8D9CF9CF-89FA-CFA1-41EE-C2E939922412}"/>
          </ac:picMkLst>
        </pc:picChg>
        <pc:picChg chg="add del mod ord">
          <ac:chgData name="Leonie Smith" userId="fed1330f33f5650e" providerId="LiveId" clId="{69A56FDB-A980-408A-8419-2170D7E8C774}" dt="2023-08-29T05:26:09.354" v="64"/>
          <ac:picMkLst>
            <pc:docMk/>
            <pc:sldMk cId="4156979830" sldId="304"/>
            <ac:picMk id="40" creationId="{27C27F1C-24BB-B693-85D2-C632B492F3B6}"/>
          </ac:picMkLst>
        </pc:picChg>
        <pc:picChg chg="add del mod">
          <ac:chgData name="Leonie Smith" userId="fed1330f33f5650e" providerId="LiveId" clId="{69A56FDB-A980-408A-8419-2170D7E8C774}" dt="2023-08-29T05:26:30.309" v="66"/>
          <ac:picMkLst>
            <pc:docMk/>
            <pc:sldMk cId="4156979830" sldId="304"/>
            <ac:picMk id="41" creationId="{FA16B470-C67F-7E07-DC0D-E007ECCC258C}"/>
          </ac:picMkLst>
        </pc:picChg>
        <pc:picChg chg="add del mod ord">
          <ac:chgData name="Leonie Smith" userId="fed1330f33f5650e" providerId="LiveId" clId="{69A56FDB-A980-408A-8419-2170D7E8C774}" dt="2023-08-29T05:26:34.180" v="67"/>
          <ac:picMkLst>
            <pc:docMk/>
            <pc:sldMk cId="4156979830" sldId="304"/>
            <ac:picMk id="45" creationId="{1CE941F1-CFC0-4595-1DEC-613EE2A4EE15}"/>
          </ac:picMkLst>
        </pc:picChg>
        <pc:picChg chg="add del mod">
          <ac:chgData name="Leonie Smith" userId="fed1330f33f5650e" providerId="LiveId" clId="{69A56FDB-A980-408A-8419-2170D7E8C774}" dt="2023-08-29T05:27:05.463" v="69"/>
          <ac:picMkLst>
            <pc:docMk/>
            <pc:sldMk cId="4156979830" sldId="304"/>
            <ac:picMk id="46" creationId="{E8B58EE4-0E9C-40A2-39EA-4295E42EDD3A}"/>
          </ac:picMkLst>
        </pc:picChg>
        <pc:picChg chg="add del mod ord">
          <ac:chgData name="Leonie Smith" userId="fed1330f33f5650e" providerId="LiveId" clId="{69A56FDB-A980-408A-8419-2170D7E8C774}" dt="2023-08-29T05:27:23.848" v="70"/>
          <ac:picMkLst>
            <pc:docMk/>
            <pc:sldMk cId="4156979830" sldId="304"/>
            <ac:picMk id="49" creationId="{FE519AD3-3552-3AF8-F146-3DC772897AF7}"/>
          </ac:picMkLst>
        </pc:picChg>
        <pc:picChg chg="add del mod">
          <ac:chgData name="Leonie Smith" userId="fed1330f33f5650e" providerId="LiveId" clId="{69A56FDB-A980-408A-8419-2170D7E8C774}" dt="2023-08-29T05:27:31.154" v="72"/>
          <ac:picMkLst>
            <pc:docMk/>
            <pc:sldMk cId="4156979830" sldId="304"/>
            <ac:picMk id="50" creationId="{6CE541C7-4D8C-6412-682E-5280A38FD0E4}"/>
          </ac:picMkLst>
        </pc:picChg>
        <pc:picChg chg="add del mod ord">
          <ac:chgData name="Leonie Smith" userId="fed1330f33f5650e" providerId="LiveId" clId="{69A56FDB-A980-408A-8419-2170D7E8C774}" dt="2023-08-29T05:27:51.537" v="73"/>
          <ac:picMkLst>
            <pc:docMk/>
            <pc:sldMk cId="4156979830" sldId="304"/>
            <ac:picMk id="54" creationId="{7897EC23-E2BA-CD1E-C64A-B26F9B9322D5}"/>
          </ac:picMkLst>
        </pc:picChg>
        <pc:picChg chg="add del mod">
          <ac:chgData name="Leonie Smith" userId="fed1330f33f5650e" providerId="LiveId" clId="{69A56FDB-A980-408A-8419-2170D7E8C774}" dt="2023-08-29T05:28:10.201" v="75"/>
          <ac:picMkLst>
            <pc:docMk/>
            <pc:sldMk cId="4156979830" sldId="304"/>
            <ac:picMk id="55" creationId="{1B3C3DBD-BF40-0139-FA17-02CB052A1881}"/>
          </ac:picMkLst>
        </pc:picChg>
        <pc:picChg chg="add del mod ord">
          <ac:chgData name="Leonie Smith" userId="fed1330f33f5650e" providerId="LiveId" clId="{69A56FDB-A980-408A-8419-2170D7E8C774}" dt="2023-08-29T05:28:15.059" v="76"/>
          <ac:picMkLst>
            <pc:docMk/>
            <pc:sldMk cId="4156979830" sldId="304"/>
            <ac:picMk id="59" creationId="{74596C1D-9100-61FA-9624-DC004244F5A7}"/>
          </ac:picMkLst>
        </pc:picChg>
        <pc:picChg chg="add del mod">
          <ac:chgData name="Leonie Smith" userId="fed1330f33f5650e" providerId="LiveId" clId="{69A56FDB-A980-408A-8419-2170D7E8C774}" dt="2023-08-29T05:28:16.214" v="78"/>
          <ac:picMkLst>
            <pc:docMk/>
            <pc:sldMk cId="4156979830" sldId="304"/>
            <ac:picMk id="60" creationId="{2CB8A86F-13AF-2BC0-7014-6B6C00E6BAD2}"/>
          </ac:picMkLst>
        </pc:picChg>
        <pc:picChg chg="add del mod ord">
          <ac:chgData name="Leonie Smith" userId="fed1330f33f5650e" providerId="LiveId" clId="{69A56FDB-A980-408A-8419-2170D7E8C774}" dt="2023-08-29T05:28:24.292" v="79"/>
          <ac:picMkLst>
            <pc:docMk/>
            <pc:sldMk cId="4156979830" sldId="304"/>
            <ac:picMk id="63" creationId="{294CB169-4006-79E8-02E2-439A6CA0EBCA}"/>
          </ac:picMkLst>
        </pc:picChg>
        <pc:picChg chg="add del mod">
          <ac:chgData name="Leonie Smith" userId="fed1330f33f5650e" providerId="LiveId" clId="{69A56FDB-A980-408A-8419-2170D7E8C774}" dt="2023-08-29T05:28:27.526" v="81"/>
          <ac:picMkLst>
            <pc:docMk/>
            <pc:sldMk cId="4156979830" sldId="304"/>
            <ac:picMk id="64" creationId="{715D47A1-8E4E-7B7F-FC8D-4ABD1DFA9681}"/>
          </ac:picMkLst>
        </pc:picChg>
        <pc:picChg chg="add del mod ord">
          <ac:chgData name="Leonie Smith" userId="fed1330f33f5650e" providerId="LiveId" clId="{69A56FDB-A980-408A-8419-2170D7E8C774}" dt="2023-08-29T05:28:48.334" v="82"/>
          <ac:picMkLst>
            <pc:docMk/>
            <pc:sldMk cId="4156979830" sldId="304"/>
            <ac:picMk id="67" creationId="{0FF50519-FDB2-37DE-CE9E-805EBAA9C1A3}"/>
          </ac:picMkLst>
        </pc:picChg>
        <pc:picChg chg="add del mod">
          <ac:chgData name="Leonie Smith" userId="fed1330f33f5650e" providerId="LiveId" clId="{69A56FDB-A980-408A-8419-2170D7E8C774}" dt="2023-08-29T05:29:15.431" v="84"/>
          <ac:picMkLst>
            <pc:docMk/>
            <pc:sldMk cId="4156979830" sldId="304"/>
            <ac:picMk id="68" creationId="{23C90A8D-82F4-125F-5376-37B2982570F6}"/>
          </ac:picMkLst>
        </pc:picChg>
        <pc:picChg chg="add del mod ord">
          <ac:chgData name="Leonie Smith" userId="fed1330f33f5650e" providerId="LiveId" clId="{69A56FDB-A980-408A-8419-2170D7E8C774}" dt="2023-08-29T05:29:36.045" v="85"/>
          <ac:picMkLst>
            <pc:docMk/>
            <pc:sldMk cId="4156979830" sldId="304"/>
            <ac:picMk id="72" creationId="{283D2B98-2C1F-7F6A-CA32-44AD5EB4D343}"/>
          </ac:picMkLst>
        </pc:picChg>
        <pc:picChg chg="add del mod">
          <ac:chgData name="Leonie Smith" userId="fed1330f33f5650e" providerId="LiveId" clId="{69A56FDB-A980-408A-8419-2170D7E8C774}" dt="2023-08-29T05:29:47.430" v="87"/>
          <ac:picMkLst>
            <pc:docMk/>
            <pc:sldMk cId="4156979830" sldId="304"/>
            <ac:picMk id="73" creationId="{A63D7834-93D6-49F3-FFCF-E1A99CD1FE55}"/>
          </ac:picMkLst>
        </pc:picChg>
        <pc:picChg chg="add del mod ord">
          <ac:chgData name="Leonie Smith" userId="fed1330f33f5650e" providerId="LiveId" clId="{69A56FDB-A980-408A-8419-2170D7E8C774}" dt="2023-08-29T05:30:07.878" v="88"/>
          <ac:picMkLst>
            <pc:docMk/>
            <pc:sldMk cId="4156979830" sldId="304"/>
            <ac:picMk id="77" creationId="{754F3454-2466-B440-4D4D-F756D28C1439}"/>
          </ac:picMkLst>
        </pc:picChg>
        <pc:picChg chg="add del mod">
          <ac:chgData name="Leonie Smith" userId="fed1330f33f5650e" providerId="LiveId" clId="{69A56FDB-A980-408A-8419-2170D7E8C774}" dt="2023-08-29T05:31:42.624" v="90"/>
          <ac:picMkLst>
            <pc:docMk/>
            <pc:sldMk cId="4156979830" sldId="304"/>
            <ac:picMk id="78" creationId="{2F5B7E7C-D953-2688-2CAF-20F483931F7D}"/>
          </ac:picMkLst>
        </pc:picChg>
        <pc:picChg chg="add del mod ord">
          <ac:chgData name="Leonie Smith" userId="fed1330f33f5650e" providerId="LiveId" clId="{69A56FDB-A980-408A-8419-2170D7E8C774}" dt="2023-08-29T05:32:02.144" v="91"/>
          <ac:picMkLst>
            <pc:docMk/>
            <pc:sldMk cId="4156979830" sldId="304"/>
            <ac:picMk id="82" creationId="{3601A721-41F8-4C4F-9DDA-89869312018C}"/>
          </ac:picMkLst>
        </pc:picChg>
        <pc:picChg chg="add del mod">
          <ac:chgData name="Leonie Smith" userId="fed1330f33f5650e" providerId="LiveId" clId="{69A56FDB-A980-408A-8419-2170D7E8C774}" dt="2023-08-29T05:32:14.554" v="93"/>
          <ac:picMkLst>
            <pc:docMk/>
            <pc:sldMk cId="4156979830" sldId="304"/>
            <ac:picMk id="83" creationId="{DFA407DC-B8A0-1738-C5AC-8E61F69D9165}"/>
          </ac:picMkLst>
        </pc:picChg>
        <pc:picChg chg="add del mod ord">
          <ac:chgData name="Leonie Smith" userId="fed1330f33f5650e" providerId="LiveId" clId="{69A56FDB-A980-408A-8419-2170D7E8C774}" dt="2023-08-29T05:32:34.294" v="94"/>
          <ac:picMkLst>
            <pc:docMk/>
            <pc:sldMk cId="4156979830" sldId="304"/>
            <ac:picMk id="87" creationId="{E2EE0778-DE34-D4AA-EB20-7012F1EB8868}"/>
          </ac:picMkLst>
        </pc:picChg>
        <pc:picChg chg="add del mod">
          <ac:chgData name="Leonie Smith" userId="fed1330f33f5650e" providerId="LiveId" clId="{69A56FDB-A980-408A-8419-2170D7E8C774}" dt="2023-08-29T05:32:45.833" v="96"/>
          <ac:picMkLst>
            <pc:docMk/>
            <pc:sldMk cId="4156979830" sldId="304"/>
            <ac:picMk id="88" creationId="{92BCE1D0-4CA5-7C0F-FBB4-B36911635B5F}"/>
          </ac:picMkLst>
        </pc:picChg>
        <pc:picChg chg="add del mod ord">
          <ac:chgData name="Leonie Smith" userId="fed1330f33f5650e" providerId="LiveId" clId="{69A56FDB-A980-408A-8419-2170D7E8C774}" dt="2023-08-29T05:32:55.003" v="97"/>
          <ac:picMkLst>
            <pc:docMk/>
            <pc:sldMk cId="4156979830" sldId="304"/>
            <ac:picMk id="92" creationId="{0EAC07D7-FD6B-F1CB-DC62-749C21189C70}"/>
          </ac:picMkLst>
        </pc:picChg>
        <pc:picChg chg="add del mod">
          <ac:chgData name="Leonie Smith" userId="fed1330f33f5650e" providerId="LiveId" clId="{69A56FDB-A980-408A-8419-2170D7E8C774}" dt="2023-08-29T05:32:56.293" v="99"/>
          <ac:picMkLst>
            <pc:docMk/>
            <pc:sldMk cId="4156979830" sldId="304"/>
            <ac:picMk id="93" creationId="{D15C6AAA-53E9-013D-37A7-BCC5B2F0FA94}"/>
          </ac:picMkLst>
        </pc:picChg>
        <pc:picChg chg="add del mod ord">
          <ac:chgData name="Leonie Smith" userId="fed1330f33f5650e" providerId="LiveId" clId="{69A56FDB-A980-408A-8419-2170D7E8C774}" dt="2023-08-29T05:33:15.941" v="100"/>
          <ac:picMkLst>
            <pc:docMk/>
            <pc:sldMk cId="4156979830" sldId="304"/>
            <ac:picMk id="96" creationId="{939E99F8-6827-5D71-EA52-CA9B1633BBEB}"/>
          </ac:picMkLst>
        </pc:picChg>
        <pc:picChg chg="add del mod">
          <ac:chgData name="Leonie Smith" userId="fed1330f33f5650e" providerId="LiveId" clId="{69A56FDB-A980-408A-8419-2170D7E8C774}" dt="2023-08-29T05:33:33.287" v="102"/>
          <ac:picMkLst>
            <pc:docMk/>
            <pc:sldMk cId="4156979830" sldId="304"/>
            <ac:picMk id="97" creationId="{3D3CEB57-D06C-FF55-1052-6848FF4FADCC}"/>
          </ac:picMkLst>
        </pc:picChg>
        <pc:picChg chg="add del mod ord">
          <ac:chgData name="Leonie Smith" userId="fed1330f33f5650e" providerId="LiveId" clId="{69A56FDB-A980-408A-8419-2170D7E8C774}" dt="2023-08-29T05:33:53.719" v="103"/>
          <ac:picMkLst>
            <pc:docMk/>
            <pc:sldMk cId="4156979830" sldId="304"/>
            <ac:picMk id="101" creationId="{DA942EBD-F097-1FB4-27B4-61AC20F61695}"/>
          </ac:picMkLst>
        </pc:picChg>
        <pc:picChg chg="add del mod">
          <ac:chgData name="Leonie Smith" userId="fed1330f33f5650e" providerId="LiveId" clId="{69A56FDB-A980-408A-8419-2170D7E8C774}" dt="2023-08-29T05:34:02.051" v="105"/>
          <ac:picMkLst>
            <pc:docMk/>
            <pc:sldMk cId="4156979830" sldId="304"/>
            <ac:picMk id="102" creationId="{6967C302-97FB-D5A1-BC55-237059B9A7BE}"/>
          </ac:picMkLst>
        </pc:picChg>
        <pc:picChg chg="add del mod ord">
          <ac:chgData name="Leonie Smith" userId="fed1330f33f5650e" providerId="LiveId" clId="{69A56FDB-A980-408A-8419-2170D7E8C774}" dt="2023-08-29T05:34:13.813" v="106"/>
          <ac:picMkLst>
            <pc:docMk/>
            <pc:sldMk cId="4156979830" sldId="304"/>
            <ac:picMk id="106" creationId="{F56D365F-20FE-9F90-3105-2BBEF73CC714}"/>
          </ac:picMkLst>
        </pc:picChg>
        <pc:picChg chg="add del mod">
          <ac:chgData name="Leonie Smith" userId="fed1330f33f5650e" providerId="LiveId" clId="{69A56FDB-A980-408A-8419-2170D7E8C774}" dt="2023-08-29T05:34:23.172" v="108"/>
          <ac:picMkLst>
            <pc:docMk/>
            <pc:sldMk cId="4156979830" sldId="304"/>
            <ac:picMk id="107" creationId="{84E358C3-537A-43C6-6100-60605B79077D}"/>
          </ac:picMkLst>
        </pc:picChg>
        <pc:picChg chg="add del mod ord">
          <ac:chgData name="Leonie Smith" userId="fed1330f33f5650e" providerId="LiveId" clId="{69A56FDB-A980-408A-8419-2170D7E8C774}" dt="2023-08-29T05:34:43.279" v="109"/>
          <ac:picMkLst>
            <pc:docMk/>
            <pc:sldMk cId="4156979830" sldId="304"/>
            <ac:picMk id="111" creationId="{5FCD0DCE-49BE-227F-9146-33C8001CEAB7}"/>
          </ac:picMkLst>
        </pc:picChg>
        <pc:picChg chg="add del mod">
          <ac:chgData name="Leonie Smith" userId="fed1330f33f5650e" providerId="LiveId" clId="{69A56FDB-A980-408A-8419-2170D7E8C774}" dt="2023-08-29T05:34:52.484" v="111"/>
          <ac:picMkLst>
            <pc:docMk/>
            <pc:sldMk cId="4156979830" sldId="304"/>
            <ac:picMk id="112" creationId="{69658744-49F0-16B5-A31A-D319DFA0F04B}"/>
          </ac:picMkLst>
        </pc:picChg>
        <pc:picChg chg="add del mod ord">
          <ac:chgData name="Leonie Smith" userId="fed1330f33f5650e" providerId="LiveId" clId="{69A56FDB-A980-408A-8419-2170D7E8C774}" dt="2023-08-29T05:34:59.131" v="112"/>
          <ac:picMkLst>
            <pc:docMk/>
            <pc:sldMk cId="4156979830" sldId="304"/>
            <ac:picMk id="116" creationId="{BACB62C0-A0D1-0727-3DDE-7496684C0006}"/>
          </ac:picMkLst>
        </pc:picChg>
        <pc:picChg chg="add del mod">
          <ac:chgData name="Leonie Smith" userId="fed1330f33f5650e" providerId="LiveId" clId="{69A56FDB-A980-408A-8419-2170D7E8C774}" dt="2023-08-29T05:35:14.179" v="114"/>
          <ac:picMkLst>
            <pc:docMk/>
            <pc:sldMk cId="4156979830" sldId="304"/>
            <ac:picMk id="117" creationId="{A495C76E-22D1-52B7-7748-743A4D1F48EA}"/>
          </ac:picMkLst>
        </pc:picChg>
        <pc:picChg chg="add del mod ord">
          <ac:chgData name="Leonie Smith" userId="fed1330f33f5650e" providerId="LiveId" clId="{69A56FDB-A980-408A-8419-2170D7E8C774}" dt="2023-08-29T05:35:35.073" v="115"/>
          <ac:picMkLst>
            <pc:docMk/>
            <pc:sldMk cId="4156979830" sldId="304"/>
            <ac:picMk id="121" creationId="{CEAA58F7-7471-7BE2-4D83-DA8B20F77BAC}"/>
          </ac:picMkLst>
        </pc:picChg>
        <pc:picChg chg="add del mod">
          <ac:chgData name="Leonie Smith" userId="fed1330f33f5650e" providerId="LiveId" clId="{69A56FDB-A980-408A-8419-2170D7E8C774}" dt="2023-08-29T05:35:50.944" v="117"/>
          <ac:picMkLst>
            <pc:docMk/>
            <pc:sldMk cId="4156979830" sldId="304"/>
            <ac:picMk id="122" creationId="{1A96CAEA-1EFF-C932-1921-C20E5D25554B}"/>
          </ac:picMkLst>
        </pc:picChg>
        <pc:picChg chg="add del mod ord">
          <ac:chgData name="Leonie Smith" userId="fed1330f33f5650e" providerId="LiveId" clId="{69A56FDB-A980-408A-8419-2170D7E8C774}" dt="2023-08-29T05:36:11.531" v="118"/>
          <ac:picMkLst>
            <pc:docMk/>
            <pc:sldMk cId="4156979830" sldId="304"/>
            <ac:picMk id="126" creationId="{84A18D8C-1DF2-E8D8-B2DC-E2CFDD6628C6}"/>
          </ac:picMkLst>
        </pc:picChg>
        <pc:picChg chg="add del mod">
          <ac:chgData name="Leonie Smith" userId="fed1330f33f5650e" providerId="LiveId" clId="{69A56FDB-A980-408A-8419-2170D7E8C774}" dt="2023-08-29T05:36:34.387" v="120"/>
          <ac:picMkLst>
            <pc:docMk/>
            <pc:sldMk cId="4156979830" sldId="304"/>
            <ac:picMk id="127" creationId="{D3BF215E-9EE3-A90F-3198-8E1D264E1B2E}"/>
          </ac:picMkLst>
        </pc:picChg>
        <pc:picChg chg="add del mod ord">
          <ac:chgData name="Leonie Smith" userId="fed1330f33f5650e" providerId="LiveId" clId="{69A56FDB-A980-408A-8419-2170D7E8C774}" dt="2023-08-29T05:36:56.358" v="121"/>
          <ac:picMkLst>
            <pc:docMk/>
            <pc:sldMk cId="4156979830" sldId="304"/>
            <ac:picMk id="132" creationId="{B8AFBB4D-BA88-DB8B-8FE6-EB2F1EE1B2B8}"/>
          </ac:picMkLst>
        </pc:picChg>
        <pc:picChg chg="add mod">
          <ac:chgData name="Leonie Smith" userId="fed1330f33f5650e" providerId="LiveId" clId="{69A56FDB-A980-408A-8419-2170D7E8C774}" dt="2023-08-29T05:36:56.358" v="121"/>
          <ac:picMkLst>
            <pc:docMk/>
            <pc:sldMk cId="4156979830" sldId="304"/>
            <ac:picMk id="133" creationId="{9CBC0058-4DF8-4F2A-0F4E-964C04A0555A}"/>
          </ac:picMkLst>
        </pc:picChg>
      </pc:sldChg>
      <pc:sldChg chg="addSp delSp modSp mod modTransition modAnim">
        <pc:chgData name="Leonie Smith" userId="fed1330f33f5650e" providerId="LiveId" clId="{69A56FDB-A980-408A-8419-2170D7E8C774}" dt="2023-08-29T05:39:18.817" v="131"/>
        <pc:sldMkLst>
          <pc:docMk/>
          <pc:sldMk cId="323532496" sldId="305"/>
        </pc:sldMkLst>
        <pc:picChg chg="add del mod">
          <ac:chgData name="Leonie Smith" userId="fed1330f33f5650e" providerId="LiveId" clId="{69A56FDB-A980-408A-8419-2170D7E8C774}" dt="2023-08-29T05:38:12.669" v="124"/>
          <ac:picMkLst>
            <pc:docMk/>
            <pc:sldMk cId="323532496" sldId="305"/>
            <ac:picMk id="6" creationId="{7B7A6ACA-C2D7-533B-60EC-6227F2C78EC4}"/>
          </ac:picMkLst>
        </pc:picChg>
        <pc:picChg chg="add del mod">
          <ac:chgData name="Leonie Smith" userId="fed1330f33f5650e" providerId="LiveId" clId="{69A56FDB-A980-408A-8419-2170D7E8C774}" dt="2023-08-29T05:38:22.100" v="125"/>
          <ac:picMkLst>
            <pc:docMk/>
            <pc:sldMk cId="323532496" sldId="305"/>
            <ac:picMk id="10" creationId="{24F6C812-67DD-D9C3-DCB9-26BB70330156}"/>
          </ac:picMkLst>
        </pc:picChg>
        <pc:picChg chg="add del mod">
          <ac:chgData name="Leonie Smith" userId="fed1330f33f5650e" providerId="LiveId" clId="{69A56FDB-A980-408A-8419-2170D7E8C774}" dt="2023-08-29T05:38:23.150" v="127"/>
          <ac:picMkLst>
            <pc:docMk/>
            <pc:sldMk cId="323532496" sldId="305"/>
            <ac:picMk id="11" creationId="{52451258-17D2-68C0-7F21-E90FB4D401A0}"/>
          </ac:picMkLst>
        </pc:picChg>
        <pc:picChg chg="add del mod ord">
          <ac:chgData name="Leonie Smith" userId="fed1330f33f5650e" providerId="LiveId" clId="{69A56FDB-A980-408A-8419-2170D7E8C774}" dt="2023-08-29T05:38:45.627" v="128"/>
          <ac:picMkLst>
            <pc:docMk/>
            <pc:sldMk cId="323532496" sldId="305"/>
            <ac:picMk id="14" creationId="{D18EC8FE-27B1-9FFB-731B-6C44E4E7AEE9}"/>
          </ac:picMkLst>
        </pc:picChg>
        <pc:picChg chg="add del mod">
          <ac:chgData name="Leonie Smith" userId="fed1330f33f5650e" providerId="LiveId" clId="{69A56FDB-A980-408A-8419-2170D7E8C774}" dt="2023-08-29T05:38:55.385" v="130"/>
          <ac:picMkLst>
            <pc:docMk/>
            <pc:sldMk cId="323532496" sldId="305"/>
            <ac:picMk id="15" creationId="{52828C57-6078-1767-D2D1-654B05D0260F}"/>
          </ac:picMkLst>
        </pc:picChg>
        <pc:picChg chg="add del mod ord">
          <ac:chgData name="Leonie Smith" userId="fed1330f33f5650e" providerId="LiveId" clId="{69A56FDB-A980-408A-8419-2170D7E8C774}" dt="2023-08-29T05:39:18.817" v="131"/>
          <ac:picMkLst>
            <pc:docMk/>
            <pc:sldMk cId="323532496" sldId="305"/>
            <ac:picMk id="19" creationId="{515BDAC6-F1E3-343B-AFA7-D7FAA47A9508}"/>
          </ac:picMkLst>
        </pc:picChg>
        <pc:picChg chg="add mod">
          <ac:chgData name="Leonie Smith" userId="fed1330f33f5650e" providerId="LiveId" clId="{69A56FDB-A980-408A-8419-2170D7E8C774}" dt="2023-08-29T05:39:18.817" v="131"/>
          <ac:picMkLst>
            <pc:docMk/>
            <pc:sldMk cId="323532496" sldId="305"/>
            <ac:picMk id="20" creationId="{A6493F19-2CDF-75F6-81E1-7313967850F2}"/>
          </ac:picMkLst>
        </pc:picChg>
      </pc:sldChg>
      <pc:sldChg chg="addSp delSp modSp mod modTransition modAnim">
        <pc:chgData name="Leonie Smith" userId="fed1330f33f5650e" providerId="LiveId" clId="{69A56FDB-A980-408A-8419-2170D7E8C774}" dt="2023-08-29T05:40:57.158" v="141"/>
        <pc:sldMkLst>
          <pc:docMk/>
          <pc:sldMk cId="286612964" sldId="307"/>
        </pc:sldMkLst>
        <pc:picChg chg="add del mod">
          <ac:chgData name="Leonie Smith" userId="fed1330f33f5650e" providerId="LiveId" clId="{69A56FDB-A980-408A-8419-2170D7E8C774}" dt="2023-08-29T05:40:12.182" v="134"/>
          <ac:picMkLst>
            <pc:docMk/>
            <pc:sldMk cId="286612964" sldId="307"/>
            <ac:picMk id="6" creationId="{E3A854C4-F6D3-61BA-AF65-FDA4C71BC239}"/>
          </ac:picMkLst>
        </pc:picChg>
        <pc:picChg chg="add del mod">
          <ac:chgData name="Leonie Smith" userId="fed1330f33f5650e" providerId="LiveId" clId="{69A56FDB-A980-408A-8419-2170D7E8C774}" dt="2023-08-29T05:40:21.686" v="135"/>
          <ac:picMkLst>
            <pc:docMk/>
            <pc:sldMk cId="286612964" sldId="307"/>
            <ac:picMk id="9" creationId="{C9D351B3-DCDB-E37B-6C4B-821C790A7ED1}"/>
          </ac:picMkLst>
        </pc:picChg>
        <pc:picChg chg="add del mod">
          <ac:chgData name="Leonie Smith" userId="fed1330f33f5650e" providerId="LiveId" clId="{69A56FDB-A980-408A-8419-2170D7E8C774}" dt="2023-08-29T05:40:23.075" v="137"/>
          <ac:picMkLst>
            <pc:docMk/>
            <pc:sldMk cId="286612964" sldId="307"/>
            <ac:picMk id="10" creationId="{43B4DA60-3900-8E65-C8FC-B683EF0E0A4E}"/>
          </ac:picMkLst>
        </pc:picChg>
        <pc:picChg chg="add del mod ord">
          <ac:chgData name="Leonie Smith" userId="fed1330f33f5650e" providerId="LiveId" clId="{69A56FDB-A980-408A-8419-2170D7E8C774}" dt="2023-08-29T05:40:33.206" v="138"/>
          <ac:picMkLst>
            <pc:docMk/>
            <pc:sldMk cId="286612964" sldId="307"/>
            <ac:picMk id="13" creationId="{C9E5DEE4-6EA1-88DA-948E-66915C1EB69D}"/>
          </ac:picMkLst>
        </pc:picChg>
        <pc:picChg chg="add del mod">
          <ac:chgData name="Leonie Smith" userId="fed1330f33f5650e" providerId="LiveId" clId="{69A56FDB-A980-408A-8419-2170D7E8C774}" dt="2023-08-29T05:40:45.463" v="140"/>
          <ac:picMkLst>
            <pc:docMk/>
            <pc:sldMk cId="286612964" sldId="307"/>
            <ac:picMk id="14" creationId="{3151D4FD-09B6-07E7-E3DD-D0AD6A6C0CF6}"/>
          </ac:picMkLst>
        </pc:picChg>
        <pc:picChg chg="add del mod ord">
          <ac:chgData name="Leonie Smith" userId="fed1330f33f5650e" providerId="LiveId" clId="{69A56FDB-A980-408A-8419-2170D7E8C774}" dt="2023-08-29T05:40:57.158" v="141"/>
          <ac:picMkLst>
            <pc:docMk/>
            <pc:sldMk cId="286612964" sldId="307"/>
            <ac:picMk id="19" creationId="{1D988BD0-6ED2-30DE-59E6-F13801B1F196}"/>
          </ac:picMkLst>
        </pc:picChg>
        <pc:picChg chg="add mod">
          <ac:chgData name="Leonie Smith" userId="fed1330f33f5650e" providerId="LiveId" clId="{69A56FDB-A980-408A-8419-2170D7E8C774}" dt="2023-08-29T05:40:57.158" v="141"/>
          <ac:picMkLst>
            <pc:docMk/>
            <pc:sldMk cId="286612964" sldId="307"/>
            <ac:picMk id="20" creationId="{93F6155A-1BB7-838B-288A-E8A1A6C2BAA1}"/>
          </ac:picMkLst>
        </pc:picChg>
      </pc:sldChg>
      <pc:sldChg chg="addSp delSp modSp mod modTransition modAnim">
        <pc:chgData name="Leonie Smith" userId="fed1330f33f5650e" providerId="LiveId" clId="{69A56FDB-A980-408A-8419-2170D7E8C774}" dt="2023-08-29T06:01:50.845" v="215"/>
        <pc:sldMkLst>
          <pc:docMk/>
          <pc:sldMk cId="3694649593" sldId="308"/>
        </pc:sldMkLst>
        <pc:picChg chg="add del mod">
          <ac:chgData name="Leonie Smith" userId="fed1330f33f5650e" providerId="LiveId" clId="{69A56FDB-A980-408A-8419-2170D7E8C774}" dt="2023-08-29T06:00:18.023" v="205"/>
          <ac:picMkLst>
            <pc:docMk/>
            <pc:sldMk cId="3694649593" sldId="308"/>
            <ac:picMk id="7" creationId="{DDE5E72A-3F10-DD4E-4589-FA2A3D22CCCE}"/>
          </ac:picMkLst>
        </pc:picChg>
        <pc:picChg chg="add del mod">
          <ac:chgData name="Leonie Smith" userId="fed1330f33f5650e" providerId="LiveId" clId="{69A56FDB-A980-408A-8419-2170D7E8C774}" dt="2023-08-29T06:00:36.623" v="206"/>
          <ac:picMkLst>
            <pc:docMk/>
            <pc:sldMk cId="3694649593" sldId="308"/>
            <ac:picMk id="10" creationId="{7A94834C-F3BA-341A-EEAB-63B6E4ED813C}"/>
          </ac:picMkLst>
        </pc:picChg>
        <pc:picChg chg="add del mod">
          <ac:chgData name="Leonie Smith" userId="fed1330f33f5650e" providerId="LiveId" clId="{69A56FDB-A980-408A-8419-2170D7E8C774}" dt="2023-08-29T06:00:38.603" v="208"/>
          <ac:picMkLst>
            <pc:docMk/>
            <pc:sldMk cId="3694649593" sldId="308"/>
            <ac:picMk id="11" creationId="{B2655C2C-9678-F79E-F173-750B514CFE67}"/>
          </ac:picMkLst>
        </pc:picChg>
        <pc:picChg chg="add del mod ord">
          <ac:chgData name="Leonie Smith" userId="fed1330f33f5650e" providerId="LiveId" clId="{69A56FDB-A980-408A-8419-2170D7E8C774}" dt="2023-08-29T06:00:51.951" v="209"/>
          <ac:picMkLst>
            <pc:docMk/>
            <pc:sldMk cId="3694649593" sldId="308"/>
            <ac:picMk id="14" creationId="{AB8DD17E-7956-2108-41F3-817D0B287345}"/>
          </ac:picMkLst>
        </pc:picChg>
        <pc:picChg chg="add del mod">
          <ac:chgData name="Leonie Smith" userId="fed1330f33f5650e" providerId="LiveId" clId="{69A56FDB-A980-408A-8419-2170D7E8C774}" dt="2023-08-29T06:00:56.820" v="211"/>
          <ac:picMkLst>
            <pc:docMk/>
            <pc:sldMk cId="3694649593" sldId="308"/>
            <ac:picMk id="15" creationId="{95DA5359-723C-B622-E1A4-AF807C5803BD}"/>
          </ac:picMkLst>
        </pc:picChg>
        <pc:picChg chg="add del mod ord">
          <ac:chgData name="Leonie Smith" userId="fed1330f33f5650e" providerId="LiveId" clId="{69A56FDB-A980-408A-8419-2170D7E8C774}" dt="2023-08-29T06:01:17.982" v="212"/>
          <ac:picMkLst>
            <pc:docMk/>
            <pc:sldMk cId="3694649593" sldId="308"/>
            <ac:picMk id="19" creationId="{C18D6D73-5330-FEB8-815A-5A095AC6287E}"/>
          </ac:picMkLst>
        </pc:picChg>
        <pc:picChg chg="add del mod">
          <ac:chgData name="Leonie Smith" userId="fed1330f33f5650e" providerId="LiveId" clId="{69A56FDB-A980-408A-8419-2170D7E8C774}" dt="2023-08-29T06:01:30.211" v="214"/>
          <ac:picMkLst>
            <pc:docMk/>
            <pc:sldMk cId="3694649593" sldId="308"/>
            <ac:picMk id="20" creationId="{BBCA12E6-0F36-012C-E875-3A21BFEB60FD}"/>
          </ac:picMkLst>
        </pc:picChg>
        <pc:picChg chg="add del mod ord">
          <ac:chgData name="Leonie Smith" userId="fed1330f33f5650e" providerId="LiveId" clId="{69A56FDB-A980-408A-8419-2170D7E8C774}" dt="2023-08-29T06:01:50.845" v="215"/>
          <ac:picMkLst>
            <pc:docMk/>
            <pc:sldMk cId="3694649593" sldId="308"/>
            <ac:picMk id="24" creationId="{DD49B622-4A25-6FC3-E496-91CFEB5FD796}"/>
          </ac:picMkLst>
        </pc:picChg>
        <pc:picChg chg="add mod">
          <ac:chgData name="Leonie Smith" userId="fed1330f33f5650e" providerId="LiveId" clId="{69A56FDB-A980-408A-8419-2170D7E8C774}" dt="2023-08-29T06:01:50.845" v="215"/>
          <ac:picMkLst>
            <pc:docMk/>
            <pc:sldMk cId="3694649593" sldId="308"/>
            <ac:picMk id="25" creationId="{C891F74B-34A9-183E-B0F8-7951FD24E8FA}"/>
          </ac:picMkLst>
        </pc:picChg>
      </pc:sldChg>
      <pc:sldChg chg="addSp delSp modSp mod modTransition modAnim">
        <pc:chgData name="Leonie Smith" userId="fed1330f33f5650e" providerId="LiveId" clId="{69A56FDB-A980-408A-8419-2170D7E8C774}" dt="2023-08-29T06:03:21.597" v="219"/>
        <pc:sldMkLst>
          <pc:docMk/>
          <pc:sldMk cId="4289104637" sldId="309"/>
        </pc:sldMkLst>
        <pc:picChg chg="add del mod">
          <ac:chgData name="Leonie Smith" userId="fed1330f33f5650e" providerId="LiveId" clId="{69A56FDB-A980-408A-8419-2170D7E8C774}" dt="2023-08-29T06:03:05.404" v="218"/>
          <ac:picMkLst>
            <pc:docMk/>
            <pc:sldMk cId="4289104637" sldId="309"/>
            <ac:picMk id="6" creationId="{04EE2EE8-990F-CDF3-1CF3-BF966CD911DB}"/>
          </ac:picMkLst>
        </pc:picChg>
        <pc:picChg chg="add del mod">
          <ac:chgData name="Leonie Smith" userId="fed1330f33f5650e" providerId="LiveId" clId="{69A56FDB-A980-408A-8419-2170D7E8C774}" dt="2023-08-29T06:03:21.597" v="219"/>
          <ac:picMkLst>
            <pc:docMk/>
            <pc:sldMk cId="4289104637" sldId="309"/>
            <ac:picMk id="11" creationId="{1A32C05F-E6C5-2E69-6B78-D88D9CD88FE2}"/>
          </ac:picMkLst>
        </pc:picChg>
        <pc:picChg chg="add mod">
          <ac:chgData name="Leonie Smith" userId="fed1330f33f5650e" providerId="LiveId" clId="{69A56FDB-A980-408A-8419-2170D7E8C774}" dt="2023-08-29T06:03:21.597" v="219"/>
          <ac:picMkLst>
            <pc:docMk/>
            <pc:sldMk cId="4289104637" sldId="309"/>
            <ac:picMk id="12" creationId="{F236262E-3EC7-4657-F558-7A75536ECCFF}"/>
          </ac:picMkLst>
        </pc:picChg>
      </pc:sldChg>
      <pc:sldChg chg="addSp delSp modSp mod modTransition modAnim">
        <pc:chgData name="Leonie Smith" userId="fed1330f33f5650e" providerId="LiveId" clId="{69A56FDB-A980-408A-8419-2170D7E8C774}" dt="2023-08-29T06:05:21.416" v="223"/>
        <pc:sldMkLst>
          <pc:docMk/>
          <pc:sldMk cId="3921942557" sldId="310"/>
        </pc:sldMkLst>
        <pc:picChg chg="add del mod">
          <ac:chgData name="Leonie Smith" userId="fed1330f33f5650e" providerId="LiveId" clId="{69A56FDB-A980-408A-8419-2170D7E8C774}" dt="2023-08-29T06:05:02.395" v="222"/>
          <ac:picMkLst>
            <pc:docMk/>
            <pc:sldMk cId="3921942557" sldId="310"/>
            <ac:picMk id="6" creationId="{0BF83FFB-14CA-41DB-FAB2-7FD96E36B40F}"/>
          </ac:picMkLst>
        </pc:picChg>
        <pc:picChg chg="add del mod">
          <ac:chgData name="Leonie Smith" userId="fed1330f33f5650e" providerId="LiveId" clId="{69A56FDB-A980-408A-8419-2170D7E8C774}" dt="2023-08-29T06:05:21.416" v="223"/>
          <ac:picMkLst>
            <pc:docMk/>
            <pc:sldMk cId="3921942557" sldId="310"/>
            <ac:picMk id="12" creationId="{51299ED9-5B8F-C44A-1F1B-A774C01E7171}"/>
          </ac:picMkLst>
        </pc:picChg>
        <pc:picChg chg="add mod">
          <ac:chgData name="Leonie Smith" userId="fed1330f33f5650e" providerId="LiveId" clId="{69A56FDB-A980-408A-8419-2170D7E8C774}" dt="2023-08-29T06:05:21.416" v="223"/>
          <ac:picMkLst>
            <pc:docMk/>
            <pc:sldMk cId="3921942557" sldId="310"/>
            <ac:picMk id="13" creationId="{4D48B38A-B86D-4200-F81C-5F6326A3E8CE}"/>
          </ac:picMkLst>
        </pc:picChg>
      </pc:sldChg>
      <pc:sldChg chg="addSp modSp">
        <pc:chgData name="Leonie Smith" userId="fed1330f33f5650e" providerId="LiveId" clId="{69A56FDB-A980-408A-8419-2170D7E8C774}" dt="2023-08-29T05:14:29.019" v="0"/>
        <pc:sldMkLst>
          <pc:docMk/>
          <pc:sldMk cId="1808728853" sldId="311"/>
        </pc:sldMkLst>
        <pc:picChg chg="add mod">
          <ac:chgData name="Leonie Smith" userId="fed1330f33f5650e" providerId="LiveId" clId="{69A56FDB-A980-408A-8419-2170D7E8C774}" dt="2023-08-29T05:14:29.019" v="0"/>
          <ac:picMkLst>
            <pc:docMk/>
            <pc:sldMk cId="1808728853" sldId="311"/>
            <ac:picMk id="7" creationId="{B740B2F2-EB2E-041F-C335-F95ADEC96E8C}"/>
          </ac:picMkLst>
        </pc:picChg>
      </pc:sldChg>
      <pc:sldChg chg="addSp delSp modSp mod modTransition modAnim">
        <pc:chgData name="Leonie Smith" userId="fed1330f33f5650e" providerId="LiveId" clId="{69A56FDB-A980-408A-8419-2170D7E8C774}" dt="2023-08-29T05:16:45.014" v="11"/>
        <pc:sldMkLst>
          <pc:docMk/>
          <pc:sldMk cId="1737481772" sldId="332"/>
        </pc:sldMkLst>
        <pc:picChg chg="add del mod">
          <ac:chgData name="Leonie Smith" userId="fed1330f33f5650e" providerId="LiveId" clId="{69A56FDB-A980-408A-8419-2170D7E8C774}" dt="2023-08-29T05:16:26.920" v="10"/>
          <ac:picMkLst>
            <pc:docMk/>
            <pc:sldMk cId="1737481772" sldId="332"/>
            <ac:picMk id="6" creationId="{DE71B920-4F2D-C34A-3153-CCD09650A0A5}"/>
          </ac:picMkLst>
        </pc:picChg>
        <pc:picChg chg="add del mod">
          <ac:chgData name="Leonie Smith" userId="fed1330f33f5650e" providerId="LiveId" clId="{69A56FDB-A980-408A-8419-2170D7E8C774}" dt="2023-08-29T05:16:45.014" v="11"/>
          <ac:picMkLst>
            <pc:docMk/>
            <pc:sldMk cId="1737481772" sldId="332"/>
            <ac:picMk id="10" creationId="{C2F91FEC-26BF-9572-2892-6D45CA2457DF}"/>
          </ac:picMkLst>
        </pc:picChg>
        <pc:picChg chg="add mod">
          <ac:chgData name="Leonie Smith" userId="fed1330f33f5650e" providerId="LiveId" clId="{69A56FDB-A980-408A-8419-2170D7E8C774}" dt="2023-08-29T05:16:45.014" v="11"/>
          <ac:picMkLst>
            <pc:docMk/>
            <pc:sldMk cId="1737481772" sldId="332"/>
            <ac:picMk id="11" creationId="{4739926B-1B82-1923-C6BF-9D55E77AA4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a:t>
            </a:r>
          </a:p>
          <a:p>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1610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20</a:t>
            </a:fld>
            <a:endParaRPr lang="en-ZA"/>
          </a:p>
        </p:txBody>
      </p:sp>
    </p:spTree>
    <p:extLst>
      <p:ext uri="{BB962C8B-B14F-4D97-AF65-F5344CB8AC3E}">
        <p14:creationId xmlns:p14="http://schemas.microsoft.com/office/powerpoint/2010/main" val="265717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b="0" i="0" dirty="0">
                <a:solidFill>
                  <a:srgbClr val="777A7B"/>
                </a:solidFill>
                <a:effectLst/>
                <a:latin typeface="Open Sans" panose="020B0606030504020204" pitchFamily="34" charset="0"/>
              </a:rPr>
              <a:t>18</a:t>
            </a:r>
            <a:r>
              <a:rPr lang="hi-IN" b="0" i="0" dirty="0">
                <a:solidFill>
                  <a:srgbClr val="121212"/>
                </a:solidFill>
                <a:effectLst/>
                <a:latin typeface="Open Sans" panose="020B0606030504020204" pitchFamily="34" charset="0"/>
              </a:rPr>
              <a:t>फिर उन्होंने व्यक्तियों के आधार पर उसके घराने को अलग किया, और आखान चुना गया, जो कारमी का पुत्र, ज़िमरी का पोता और ज़ेराह का परपोता था; वह यहूदाह के गोत्र से था.</a:t>
            </a:r>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23</a:t>
            </a:fld>
            <a:endParaRPr lang="en-ZA"/>
          </a:p>
        </p:txBody>
      </p:sp>
    </p:spTree>
    <p:extLst>
      <p:ext uri="{BB962C8B-B14F-4D97-AF65-F5344CB8AC3E}">
        <p14:creationId xmlns:p14="http://schemas.microsoft.com/office/powerpoint/2010/main" val="131870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7F2C-C7EC-4E38-B92B-3573BAA61F33}"/>
              </a:ext>
            </a:extLst>
          </p:cNvPr>
          <p:cNvSpPr>
            <a:spLocks noGrp="1"/>
          </p:cNvSpPr>
          <p:nvPr>
            <p:ph type="title"/>
          </p:nvPr>
        </p:nvSpPr>
        <p:spPr/>
        <p:txBody>
          <a:bodyPr/>
          <a:lstStyle/>
          <a:p>
            <a:r>
              <a:rPr lang="en-IN" dirty="0"/>
              <a:t>12-5</a:t>
            </a:r>
          </a:p>
        </p:txBody>
      </p:sp>
      <p:sp>
        <p:nvSpPr>
          <p:cNvPr id="3" name="Content Placeholder 2">
            <a:extLst>
              <a:ext uri="{FF2B5EF4-FFF2-40B4-BE49-F238E27FC236}">
                <a16:creationId xmlns:a16="http://schemas.microsoft.com/office/drawing/2014/main" id="{9EFE48A6-CD63-41F9-A722-C2AF0081D6A8}"/>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B740B2F2-EB2E-041F-C335-F95ADEC96E8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8728853"/>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C148-4CB1-4D59-9E5D-D92E57E7541C}"/>
              </a:ext>
            </a:extLst>
          </p:cNvPr>
          <p:cNvPicPr>
            <a:picLocks noChangeAspect="1"/>
          </p:cNvPicPr>
          <p:nvPr/>
        </p:nvPicPr>
        <p:blipFill>
          <a:blip r:embed="rId2"/>
          <a:stretch>
            <a:fillRect/>
          </a:stretch>
        </p:blipFill>
        <p:spPr>
          <a:xfrm>
            <a:off x="-1" y="0"/>
            <a:ext cx="12707471" cy="6858000"/>
          </a:xfrm>
          <a:prstGeom prst="rect">
            <a:avLst/>
          </a:prstGeom>
        </p:spPr>
      </p:pic>
      <p:sp>
        <p:nvSpPr>
          <p:cNvPr id="2" name="TextBox 1">
            <a:extLst>
              <a:ext uri="{FF2B5EF4-FFF2-40B4-BE49-F238E27FC236}">
                <a16:creationId xmlns:a16="http://schemas.microsoft.com/office/drawing/2014/main" id="{2F7DF2EC-401E-3635-625D-BCC69630CA09}"/>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7:5</a:t>
            </a:r>
            <a:endParaRPr lang="en-ZA" sz="3200" dirty="0">
              <a:solidFill>
                <a:schemeClr val="bg1"/>
              </a:solidFill>
            </a:endParaRPr>
          </a:p>
        </p:txBody>
      </p:sp>
    </p:spTree>
    <p:extLst>
      <p:ext uri="{BB962C8B-B14F-4D97-AF65-F5344CB8AC3E}">
        <p14:creationId xmlns:p14="http://schemas.microsoft.com/office/powerpoint/2010/main" val="118595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268001-8F5D-B308-C6FA-A4D991AD1DF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तब यहोशू ने अपने वस्त्र फाड़े, और वह और इस्राएली वृद्ध लोग यहोवा के सन्दूक के सामने मुँह के बल गिरकर भूमि पर साँझ तक पड़े रहे; और उन्होंने अपने-अपने सिर पर धूल डाली।</a:t>
            </a:r>
            <a:endParaRPr lang="en-IN" sz="3600" dirty="0"/>
          </a:p>
        </p:txBody>
      </p:sp>
      <p:pic>
        <p:nvPicPr>
          <p:cNvPr id="20" name="Audio 19">
            <a:hlinkClick r:id="" action="ppaction://media"/>
            <a:extLst>
              <a:ext uri="{FF2B5EF4-FFF2-40B4-BE49-F238E27FC236}">
                <a16:creationId xmlns:a16="http://schemas.microsoft.com/office/drawing/2014/main" id="{A6493F19-2CDF-75F6-81E1-7313967850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00469F-09B7-125B-32A0-4887C77B88FA}"/>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Then Joshua tore his clothes and fell facedown before the ark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until evening, as did the elders of Israel; and they all sprinkled dust on their heads.</a:t>
            </a:r>
            <a:endParaRPr lang="en-ZA" sz="3600" dirty="0"/>
          </a:p>
        </p:txBody>
      </p:sp>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20096"/>
    </mc:Choice>
    <mc:Fallback xmlns="">
      <p:transition spd="slow" advTm="2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71B18-0535-4687-902D-E54E88F42567}"/>
              </a:ext>
            </a:extLst>
          </p:cNvPr>
          <p:cNvPicPr>
            <a:picLocks noChangeAspect="1"/>
          </p:cNvPicPr>
          <p:nvPr/>
        </p:nvPicPr>
        <p:blipFill>
          <a:blip r:embed="rId2"/>
          <a:stretch>
            <a:fillRect/>
          </a:stretch>
        </p:blipFill>
        <p:spPr>
          <a:xfrm>
            <a:off x="0" y="0"/>
            <a:ext cx="14014174" cy="6858000"/>
          </a:xfrm>
          <a:prstGeom prst="rect">
            <a:avLst/>
          </a:prstGeom>
        </p:spPr>
      </p:pic>
      <p:sp>
        <p:nvSpPr>
          <p:cNvPr id="2" name="TextBox 1">
            <a:extLst>
              <a:ext uri="{FF2B5EF4-FFF2-40B4-BE49-F238E27FC236}">
                <a16:creationId xmlns:a16="http://schemas.microsoft.com/office/drawing/2014/main" id="{0C2CD9BD-738C-F118-C704-41574C973945}"/>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7:6</a:t>
            </a:r>
            <a:endParaRPr lang="en-ZA" sz="3200" dirty="0">
              <a:solidFill>
                <a:schemeClr val="bg1"/>
              </a:solidFill>
            </a:endParaRPr>
          </a:p>
        </p:txBody>
      </p:sp>
    </p:spTree>
    <p:extLst>
      <p:ext uri="{BB962C8B-B14F-4D97-AF65-F5344CB8AC3E}">
        <p14:creationId xmlns:p14="http://schemas.microsoft.com/office/powerpoint/2010/main" val="360978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64BA00-25A7-BBDA-3413-FF925639859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यहोवा ने यहोशू से कहा, “उठ, खड़ा हो जा</a:t>
            </a:r>
            <a:r>
              <a:rPr lang="en-US" sz="3600" b="0" i="0" dirty="0">
                <a:solidFill>
                  <a:srgbClr val="121212"/>
                </a:solidFill>
                <a:effectLst/>
                <a:latin typeface="Open Sans" panose="020B0606030504020204" pitchFamily="34" charset="0"/>
              </a:rPr>
              <a:t>c, </a:t>
            </a:r>
            <a:r>
              <a:rPr lang="hi-IN" sz="3600" b="0" i="0" dirty="0">
                <a:solidFill>
                  <a:srgbClr val="121212"/>
                </a:solidFill>
                <a:effectLst/>
                <a:latin typeface="Open Sans" panose="020B0606030504020204" pitchFamily="34" charset="0"/>
              </a:rPr>
              <a:t>तू क्यों इस भाँति मुँह के बल भूमि पर पड़ा है?</a:t>
            </a:r>
            <a:endParaRPr lang="en-IN" sz="3600" dirty="0"/>
          </a:p>
        </p:txBody>
      </p:sp>
      <p:pic>
        <p:nvPicPr>
          <p:cNvPr id="20" name="Audio 19">
            <a:hlinkClick r:id="" action="ppaction://media"/>
            <a:extLst>
              <a:ext uri="{FF2B5EF4-FFF2-40B4-BE49-F238E27FC236}">
                <a16:creationId xmlns:a16="http://schemas.microsoft.com/office/drawing/2014/main" id="{93F6155A-1BB7-838B-288A-E8A1A6C2BA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1A1E3D-20DC-88A0-CB3A-495C6B3EA31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But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Joshua, “Stand up! Why have you fallen on your face?</a:t>
            </a:r>
            <a:endParaRPr lang="en-ZA" sz="3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8381"/>
    </mc:Choice>
    <mc:Fallback xmlns="">
      <p:transition spd="slow" advTm="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5B134-98F6-447F-A6A8-2AA53645E806}"/>
              </a:ext>
            </a:extLst>
          </p:cNvPr>
          <p:cNvPicPr>
            <a:picLocks noChangeAspect="1"/>
          </p:cNvPicPr>
          <p:nvPr/>
        </p:nvPicPr>
        <p:blipFill>
          <a:blip r:embed="rId2"/>
          <a:stretch>
            <a:fillRect/>
          </a:stretch>
        </p:blipFill>
        <p:spPr>
          <a:xfrm>
            <a:off x="-117232" y="0"/>
            <a:ext cx="13381463" cy="6858000"/>
          </a:xfrm>
          <a:prstGeom prst="rect">
            <a:avLst/>
          </a:prstGeom>
        </p:spPr>
      </p:pic>
      <p:sp>
        <p:nvSpPr>
          <p:cNvPr id="2" name="TextBox 1">
            <a:extLst>
              <a:ext uri="{FF2B5EF4-FFF2-40B4-BE49-F238E27FC236}">
                <a16:creationId xmlns:a16="http://schemas.microsoft.com/office/drawing/2014/main" id="{A0063F38-1FBC-ADD6-4169-23F4775E690F}"/>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7:10</a:t>
            </a:r>
            <a:endParaRPr lang="en-ZA" sz="3200" dirty="0">
              <a:solidFill>
                <a:schemeClr val="bg1"/>
              </a:solidFill>
            </a:endParaRPr>
          </a:p>
        </p:txBody>
      </p:sp>
    </p:spTree>
    <p:extLst>
      <p:ext uri="{BB962C8B-B14F-4D97-AF65-F5344CB8AC3E}">
        <p14:creationId xmlns:p14="http://schemas.microsoft.com/office/powerpoint/2010/main" val="157624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AE716D-1C84-ADEB-3D9B-6D596A9848E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इस्राएलियों ने पाप किया है; और जो वाचा मैंने उनसे अपने साथ बँधाई थी उसको उन्होंने तोड़ दिया है, उन्होंने अर्पण की वस्तुओं में से ले लिया, वरन् चोरी भी की, और छल करके उसको अपने सामान में रख लिया है।</a:t>
            </a:r>
            <a:endParaRPr lang="en-IN" sz="3600" dirty="0"/>
          </a:p>
        </p:txBody>
      </p:sp>
      <p:pic>
        <p:nvPicPr>
          <p:cNvPr id="14" name="Audio 13">
            <a:hlinkClick r:id="" action="ppaction://media"/>
            <a:extLst>
              <a:ext uri="{FF2B5EF4-FFF2-40B4-BE49-F238E27FC236}">
                <a16:creationId xmlns:a16="http://schemas.microsoft.com/office/drawing/2014/main" id="{F047F3A2-B734-D004-C234-4F8138A3E6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6815DD8-17E4-8FBA-36F7-74DD10233C6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Israel has sinned; they have transgressed My covenant that I commanded them, and they have taken some of what was devoted to destruction. Indeed, they have stolen and lied, and they have put these things with their own possessions.</a:t>
            </a:r>
            <a:endParaRPr lang="en-ZA" sz="3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5721"/>
    </mc:Choice>
    <mc:Fallback xmlns="">
      <p:transition spd="slow" advTm="1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2" name="TextBox 1">
            <a:extLst>
              <a:ext uri="{FF2B5EF4-FFF2-40B4-BE49-F238E27FC236}">
                <a16:creationId xmlns:a16="http://schemas.microsoft.com/office/drawing/2014/main" id="{72778001-3895-36F7-3336-4AB2FACAAE68}"/>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7:11</a:t>
            </a:r>
            <a:endParaRPr lang="en-ZA" sz="3200" dirty="0">
              <a:solidFill>
                <a:schemeClr val="bg1"/>
              </a:solidFill>
            </a:endParaRPr>
          </a:p>
        </p:txBody>
      </p:sp>
    </p:spTree>
    <p:extLst>
      <p:ext uri="{BB962C8B-B14F-4D97-AF65-F5344CB8AC3E}">
        <p14:creationId xmlns:p14="http://schemas.microsoft.com/office/powerpoint/2010/main" val="155424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B19D95-3F6E-24A7-8122-92CA74500F7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उठ, प्रजा के लोगों को पवित्र कर, उनसे कह; ‘सवेरे तक अपने-अपने को पवित्र कर रखो; क्योंकि इस्राएल का परमेश्वर यहोवा यह कहता है, “हे इस्राएल, तेरे मध्य में अर्पण की वस्तु है; इसलिए जब तक तू अर्पण की वस्तु को अपने मध्य में से दूर न करे तब तक तू अपने शत्रुओं के सामने खड़ा न रह सकेगा।”</a:t>
            </a:r>
            <a:endParaRPr lang="en-IN" sz="3600" dirty="0"/>
          </a:p>
        </p:txBody>
      </p:sp>
      <p:pic>
        <p:nvPicPr>
          <p:cNvPr id="23" name="Audio 22">
            <a:hlinkClick r:id="" action="ppaction://media"/>
            <a:extLst>
              <a:ext uri="{FF2B5EF4-FFF2-40B4-BE49-F238E27FC236}">
                <a16:creationId xmlns:a16="http://schemas.microsoft.com/office/drawing/2014/main" id="{54C0269C-699A-EDA9-FB0A-8BF277E9BB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5DE9E04-2583-F72A-C888-D9B638CAB67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Get up and consecrate the people, saying, ‘Consecrate yourselves for tomorrow, for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says: Among you, O Israel, there are things devoted to destruction. You cannot stand against your enemies until you remove them.</a:t>
            </a:r>
            <a:endParaRPr lang="en-ZA" sz="3600"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0746"/>
    </mc:Choice>
    <mc:Fallback xmlns="">
      <p:transition spd="slow" advTm="1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08ABC-0564-4BE3-8918-40F7F67BD4EC}"/>
              </a:ext>
            </a:extLst>
          </p:cNvPr>
          <p:cNvPicPr>
            <a:picLocks noChangeAspect="1"/>
          </p:cNvPicPr>
          <p:nvPr/>
        </p:nvPicPr>
        <p:blipFill>
          <a:blip r:embed="rId2"/>
          <a:stretch>
            <a:fillRect/>
          </a:stretch>
        </p:blipFill>
        <p:spPr>
          <a:xfrm>
            <a:off x="0" y="-152400"/>
            <a:ext cx="12192000" cy="7010400"/>
          </a:xfrm>
          <a:prstGeom prst="rect">
            <a:avLst/>
          </a:prstGeom>
        </p:spPr>
      </p:pic>
      <p:sp>
        <p:nvSpPr>
          <p:cNvPr id="2" name="TextBox 1">
            <a:extLst>
              <a:ext uri="{FF2B5EF4-FFF2-40B4-BE49-F238E27FC236}">
                <a16:creationId xmlns:a16="http://schemas.microsoft.com/office/drawing/2014/main" id="{77AEAC26-D3DC-E8B0-BC16-5E465769936F}"/>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7:13</a:t>
            </a:r>
            <a:endParaRPr lang="en-ZA" sz="3200" dirty="0">
              <a:solidFill>
                <a:schemeClr val="bg1"/>
              </a:solidFill>
            </a:endParaRPr>
          </a:p>
        </p:txBody>
      </p:sp>
    </p:spTree>
    <p:extLst>
      <p:ext uri="{BB962C8B-B14F-4D97-AF65-F5344CB8AC3E}">
        <p14:creationId xmlns:p14="http://schemas.microsoft.com/office/powerpoint/2010/main" val="55116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FDDC92-37BF-B6E6-732D-B2E95E9B942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परन्तु इस्राएलियों ने अर्पण की वस्तु के विषय में विश्वासघात किया</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अर्थात् यहूदा गोत्र का आकान, जो जेरहवंशी जब्दी का पोता और कर्मी का पुत्र था, उसने अर्पण की वस्तुओं में से कुछ ले लिया; इस कारण यहोवा का कोप इस्राएलियों पर भड़क उठा।</a:t>
            </a:r>
            <a:endParaRPr lang="en-IN" sz="3600" dirty="0"/>
          </a:p>
        </p:txBody>
      </p:sp>
      <p:pic>
        <p:nvPicPr>
          <p:cNvPr id="14" name="Audio 13">
            <a:hlinkClick r:id="" action="ppaction://media"/>
            <a:extLst>
              <a:ext uri="{FF2B5EF4-FFF2-40B4-BE49-F238E27FC236}">
                <a16:creationId xmlns:a16="http://schemas.microsoft.com/office/drawing/2014/main" id="{40A61438-2472-EF1F-B906-8FA9B9D3B0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E4EE1A-BA09-6023-3412-6E7CC8B08AF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The Israelites, however, acted unfaithfully regarding the things devoted to destruction. Achan  son of Carmi, the son of Zabdi, the son of Zerah, of the tribe of Judah, took some of what was set apart. So the anger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burned against the Israelites.</a:t>
            </a:r>
            <a:endParaRPr lang="en-ZA" sz="3600" dirty="0"/>
          </a:p>
        </p:txBody>
      </p:sp>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15738"/>
    </mc:Choice>
    <mc:Fallback xmlns="">
      <p:transition spd="slow" advTm="1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0780-E9AF-4202-A727-5C5AEF47887F}"/>
              </a:ext>
            </a:extLst>
          </p:cNvPr>
          <p:cNvPicPr>
            <a:picLocks noChangeAspect="1"/>
          </p:cNvPicPr>
          <p:nvPr/>
        </p:nvPicPr>
        <p:blipFill>
          <a:blip r:embed="rId2"/>
          <a:stretch>
            <a:fillRect/>
          </a:stretch>
        </p:blipFill>
        <p:spPr>
          <a:xfrm>
            <a:off x="-212677" y="0"/>
            <a:ext cx="13692673" cy="6858000"/>
          </a:xfrm>
          <a:prstGeom prst="rect">
            <a:avLst/>
          </a:prstGeom>
        </p:spPr>
      </p:pic>
      <p:sp>
        <p:nvSpPr>
          <p:cNvPr id="3" name="TextBox 2">
            <a:extLst>
              <a:ext uri="{FF2B5EF4-FFF2-40B4-BE49-F238E27FC236}">
                <a16:creationId xmlns:a16="http://schemas.microsoft.com/office/drawing/2014/main" id="{4C9FAC7B-EB58-4F7A-B2A8-6B67F18863BD}"/>
              </a:ext>
            </a:extLst>
          </p:cNvPr>
          <p:cNvSpPr txBox="1"/>
          <p:nvPr/>
        </p:nvSpPr>
        <p:spPr>
          <a:xfrm>
            <a:off x="329613" y="393956"/>
            <a:ext cx="5748708" cy="24981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आकान का पाप यहोशू 7:1-26</a:t>
            </a:r>
            <a:endParaRPr lang="en-ZA" b="0" i="0" u="none" strike="noStrike" baseline="0" dirty="0">
              <a:solidFill>
                <a:schemeClr val="bg1"/>
              </a:solidFill>
              <a:latin typeface="TimesNewRomanPSMT"/>
            </a:endParaRPr>
          </a:p>
        </p:txBody>
      </p:sp>
      <p:sp>
        <p:nvSpPr>
          <p:cNvPr id="4" name="TextBox 3">
            <a:extLst>
              <a:ext uri="{FF2B5EF4-FFF2-40B4-BE49-F238E27FC236}">
                <a16:creationId xmlns:a16="http://schemas.microsoft.com/office/drawing/2014/main" id="{3EAD4D2F-B2E6-068C-9A0A-E5ECF9AA125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98777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3"/>
          <a:stretch>
            <a:fillRect/>
          </a:stretch>
        </p:blipFill>
        <p:spPr>
          <a:xfrm>
            <a:off x="-1" y="0"/>
            <a:ext cx="12605657" cy="6858000"/>
          </a:xfrm>
          <a:prstGeom prst="rect">
            <a:avLst/>
          </a:prstGeom>
        </p:spPr>
      </p:pic>
      <p:sp>
        <p:nvSpPr>
          <p:cNvPr id="2" name="TextBox 1">
            <a:extLst>
              <a:ext uri="{FF2B5EF4-FFF2-40B4-BE49-F238E27FC236}">
                <a16:creationId xmlns:a16="http://schemas.microsoft.com/office/drawing/2014/main" id="{1E601D4B-34EB-F9A2-8E73-887938A67809}"/>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a:t>
            </a:r>
            <a:endParaRPr lang="en-ZA" sz="3200" dirty="0">
              <a:solidFill>
                <a:schemeClr val="bg1"/>
              </a:solidFill>
            </a:endParaRPr>
          </a:p>
        </p:txBody>
      </p:sp>
    </p:spTree>
    <p:extLst>
      <p:ext uri="{BB962C8B-B14F-4D97-AF65-F5344CB8AC3E}">
        <p14:creationId xmlns:p14="http://schemas.microsoft.com/office/powerpoint/2010/main" val="157499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81727-BCA4-C932-00B8-2A0E2F52773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यहोशू सवेरे उठकर इस्राएलियों को गोत्र-गोत्र करके समीप ले गया, और यहूदा का गोत्र पकड़ा गया;</a:t>
            </a:r>
            <a:endParaRPr lang="en-IN" sz="3600" dirty="0"/>
          </a:p>
        </p:txBody>
      </p:sp>
      <p:pic>
        <p:nvPicPr>
          <p:cNvPr id="11" name="Audio 10">
            <a:hlinkClick r:id="" action="ppaction://media"/>
            <a:extLst>
              <a:ext uri="{FF2B5EF4-FFF2-40B4-BE49-F238E27FC236}">
                <a16:creationId xmlns:a16="http://schemas.microsoft.com/office/drawing/2014/main" id="{83CAFFEC-9183-4F83-B23A-CDFAFFE8E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15C4C4F-F700-7CB5-9A0E-87028D5C1EF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So Joshua arose early the next morning and had Israel come forward tribe by tribe, and the tribe of Judah was selected.</a:t>
            </a:r>
            <a:endParaRPr lang="en-ZA" sz="36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0174"/>
    </mc:Choice>
    <mc:Fallback xmlns="">
      <p:transition spd="slow" advTm="1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D43B1-1DB6-4255-91C6-A219097B3300}"/>
              </a:ext>
            </a:extLst>
          </p:cNvPr>
          <p:cNvPicPr>
            <a:picLocks noChangeAspect="1"/>
          </p:cNvPicPr>
          <p:nvPr/>
        </p:nvPicPr>
        <p:blipFill>
          <a:blip r:embed="rId2"/>
          <a:stretch>
            <a:fillRect/>
          </a:stretch>
        </p:blipFill>
        <p:spPr>
          <a:xfrm>
            <a:off x="0" y="-390000"/>
            <a:ext cx="12192000" cy="7248000"/>
          </a:xfrm>
          <a:prstGeom prst="rect">
            <a:avLst/>
          </a:prstGeom>
        </p:spPr>
      </p:pic>
      <p:sp>
        <p:nvSpPr>
          <p:cNvPr id="2" name="TextBox 1">
            <a:extLst>
              <a:ext uri="{FF2B5EF4-FFF2-40B4-BE49-F238E27FC236}">
                <a16:creationId xmlns:a16="http://schemas.microsoft.com/office/drawing/2014/main" id="{B8C11B73-8D27-AD51-2C6B-9FE1B7A6EE40}"/>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7:16</a:t>
            </a:r>
            <a:endParaRPr lang="en-ZA" sz="3200" dirty="0">
              <a:solidFill>
                <a:schemeClr val="bg1"/>
              </a:solidFill>
            </a:endParaRPr>
          </a:p>
        </p:txBody>
      </p:sp>
    </p:spTree>
    <p:extLst>
      <p:ext uri="{BB962C8B-B14F-4D97-AF65-F5344CB8AC3E}">
        <p14:creationId xmlns:p14="http://schemas.microsoft.com/office/powerpoint/2010/main" val="283899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6481DB-4320-C92C-1ED9-62CB1C2874C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तब उसने यहूदा के परिवार को समीप किया, और जेरहवंशियों का कुल पकड़ा गया; फिर जेरहवंशियों के घराने के एक-एक पुरुष को समीप लाया, और जब्दी पकड़ा गया;</a:t>
            </a:r>
            <a:endParaRPr lang="en-IN" sz="3600" dirty="0"/>
          </a:p>
        </p:txBody>
      </p:sp>
      <p:pic>
        <p:nvPicPr>
          <p:cNvPr id="34" name="Audio 33">
            <a:hlinkClick r:id="" action="ppaction://media"/>
            <a:extLst>
              <a:ext uri="{FF2B5EF4-FFF2-40B4-BE49-F238E27FC236}">
                <a16:creationId xmlns:a16="http://schemas.microsoft.com/office/drawing/2014/main" id="{30E3DC9F-E4B3-2D55-2C0F-6BF452F0F8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9B44C4-06E5-F8E1-C85F-BB27BDA718A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He had the clans of Judah come forward, and the clan of the Zerahites was selected. He had the clan of the Zerahites come forward, and the family of Zabdi was selected. </a:t>
            </a:r>
            <a:endParaRPr lang="en-ZA" sz="3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1476"/>
    </mc:Choice>
    <mc:Fallback xmlns="">
      <p:transition spd="slow" advTm="1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F7B0-2D50-4EB7-B3C3-BC8B620B6F14}"/>
              </a:ext>
            </a:extLst>
          </p:cNvPr>
          <p:cNvPicPr>
            <a:picLocks noChangeAspect="1"/>
          </p:cNvPicPr>
          <p:nvPr/>
        </p:nvPicPr>
        <p:blipFill>
          <a:blip r:embed="rId2"/>
          <a:stretch>
            <a:fillRect/>
          </a:stretch>
        </p:blipFill>
        <p:spPr>
          <a:xfrm>
            <a:off x="0" y="-262991"/>
            <a:ext cx="12192000" cy="7120991"/>
          </a:xfrm>
          <a:prstGeom prst="rect">
            <a:avLst/>
          </a:prstGeom>
        </p:spPr>
      </p:pic>
      <p:sp>
        <p:nvSpPr>
          <p:cNvPr id="2" name="TextBox 1">
            <a:extLst>
              <a:ext uri="{FF2B5EF4-FFF2-40B4-BE49-F238E27FC236}">
                <a16:creationId xmlns:a16="http://schemas.microsoft.com/office/drawing/2014/main" id="{FE276120-5072-C3B3-3F3B-38D83A9ADE2E}"/>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7:17</a:t>
            </a:r>
            <a:endParaRPr lang="en-ZA" sz="3200" dirty="0">
              <a:solidFill>
                <a:schemeClr val="bg1"/>
              </a:solidFill>
            </a:endParaRPr>
          </a:p>
        </p:txBody>
      </p:sp>
    </p:spTree>
    <p:extLst>
      <p:ext uri="{BB962C8B-B14F-4D97-AF65-F5344CB8AC3E}">
        <p14:creationId xmlns:p14="http://schemas.microsoft.com/office/powerpoint/2010/main" val="158146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2BCC4A-06A6-101C-B387-EC593921FDC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19 तब यहोशू आकान से कहने लगा, “हे मेरे बेटे, इस्राएल के परमेश्वर यहोवा का आदर कर, और उसके आगे अंगीकार कर; और जो कुछ तूने किया है वह मुझ को बता दे, और मुझसे कुछ मत छिपा।”</a:t>
            </a:r>
            <a:endParaRPr lang="en-IN" sz="3600" dirty="0"/>
          </a:p>
        </p:txBody>
      </p:sp>
      <p:pic>
        <p:nvPicPr>
          <p:cNvPr id="11" name="Audio 10">
            <a:hlinkClick r:id="" action="ppaction://media"/>
            <a:extLst>
              <a:ext uri="{FF2B5EF4-FFF2-40B4-BE49-F238E27FC236}">
                <a16:creationId xmlns:a16="http://schemas.microsoft.com/office/drawing/2014/main" id="{41C02487-8EC4-2466-57AD-774FCBE163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D2C42E-DFBC-9264-E5B9-5128EE6337D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So Joshua said to Achan, “My son, give glory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and make a confession to Him. I urge you to tell me what you have done; do not hide it from me.”</a:t>
            </a:r>
            <a:endParaRPr lang="en-ZA" sz="3600"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9111"/>
    </mc:Choice>
    <mc:Fallback xmlns="">
      <p:transition spd="slow" advTm="1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F8804-6FF6-4926-B90A-1D737538AEF0}"/>
              </a:ext>
            </a:extLst>
          </p:cNvPr>
          <p:cNvPicPr>
            <a:picLocks noChangeAspect="1"/>
          </p:cNvPicPr>
          <p:nvPr/>
        </p:nvPicPr>
        <p:blipFill>
          <a:blip r:embed="rId2"/>
          <a:stretch>
            <a:fillRect/>
          </a:stretch>
        </p:blipFill>
        <p:spPr>
          <a:xfrm>
            <a:off x="-524656" y="-656388"/>
            <a:ext cx="12716656" cy="7514388"/>
          </a:xfrm>
          <a:prstGeom prst="rect">
            <a:avLst/>
          </a:prstGeom>
        </p:spPr>
      </p:pic>
      <p:sp>
        <p:nvSpPr>
          <p:cNvPr id="2" name="TextBox 1">
            <a:extLst>
              <a:ext uri="{FF2B5EF4-FFF2-40B4-BE49-F238E27FC236}">
                <a16:creationId xmlns:a16="http://schemas.microsoft.com/office/drawing/2014/main" id="{F7A3B9E1-9A0C-A271-8BFD-BEA6AE88934A}"/>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7:19</a:t>
            </a:r>
            <a:endParaRPr lang="en-ZA" sz="3200" dirty="0">
              <a:solidFill>
                <a:schemeClr val="bg1"/>
              </a:solidFill>
            </a:endParaRPr>
          </a:p>
        </p:txBody>
      </p:sp>
    </p:spTree>
    <p:extLst>
      <p:ext uri="{BB962C8B-B14F-4D97-AF65-F5344CB8AC3E}">
        <p14:creationId xmlns:p14="http://schemas.microsoft.com/office/powerpoint/2010/main" val="345574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58C0E2-2043-383D-0D26-DE76A3FDCE0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आकान ने यहोशू को उत्तर दिया, “सचमुच मैंने इस्राएल के परमेश्वर यहोवा के विरुद्ध पाप किया है, और इस प्रकार मैंने किया है,</a:t>
            </a:r>
            <a:endParaRPr lang="en-IN" sz="3600" dirty="0"/>
          </a:p>
        </p:txBody>
      </p:sp>
      <p:pic>
        <p:nvPicPr>
          <p:cNvPr id="18" name="Audio 17">
            <a:hlinkClick r:id="" action="ppaction://media"/>
            <a:extLst>
              <a:ext uri="{FF2B5EF4-FFF2-40B4-BE49-F238E27FC236}">
                <a16:creationId xmlns:a16="http://schemas.microsoft.com/office/drawing/2014/main" id="{CEFAB806-DAE7-8B69-FDFB-30372D6611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214A96F-445D-6F40-661B-4773E25C3A2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“It is true,” Achan replied, “I have sinned against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This is what I did:</a:t>
            </a:r>
            <a:endParaRPr lang="en-ZA" sz="36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4039"/>
    </mc:Choice>
    <mc:Fallback xmlns="">
      <p:transition spd="slow" advTm="1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057A3-74A3-4B55-8F86-10E940542689}"/>
              </a:ext>
            </a:extLst>
          </p:cNvPr>
          <p:cNvPicPr>
            <a:picLocks noChangeAspect="1"/>
          </p:cNvPicPr>
          <p:nvPr/>
        </p:nvPicPr>
        <p:blipFill>
          <a:blip r:embed="rId2"/>
          <a:stretch>
            <a:fillRect/>
          </a:stretch>
        </p:blipFill>
        <p:spPr>
          <a:xfrm>
            <a:off x="0" y="0"/>
            <a:ext cx="13321106" cy="6858000"/>
          </a:xfrm>
          <a:prstGeom prst="rect">
            <a:avLst/>
          </a:prstGeom>
        </p:spPr>
      </p:pic>
      <p:sp>
        <p:nvSpPr>
          <p:cNvPr id="2" name="TextBox 1">
            <a:extLst>
              <a:ext uri="{FF2B5EF4-FFF2-40B4-BE49-F238E27FC236}">
                <a16:creationId xmlns:a16="http://schemas.microsoft.com/office/drawing/2014/main" id="{E2973746-B1A6-6943-ECB7-FE77BF7D4A5C}"/>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7:20</a:t>
            </a:r>
            <a:endParaRPr lang="en-ZA" sz="3200" dirty="0">
              <a:solidFill>
                <a:schemeClr val="bg1"/>
              </a:solidFill>
            </a:endParaRPr>
          </a:p>
        </p:txBody>
      </p:sp>
    </p:spTree>
    <p:extLst>
      <p:ext uri="{BB962C8B-B14F-4D97-AF65-F5344CB8AC3E}">
        <p14:creationId xmlns:p14="http://schemas.microsoft.com/office/powerpoint/2010/main" val="2506615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3AFB77-106A-379A-51AD-047D613EA7E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21 कि जब मुझे लूट में बाबेल देश का एक सुन्दर ओढ़ना, और दो सौ शेकेल चाँदी, और पचास शेकेल सोने की एक ईंट देख पड़ी, तब मैंने उनका लालच करके उन्हें रख लिया; वे मेरे डेरे के भीतर भूमि में गड़े हैं, और सब के नीचे चाँदी है।”</a:t>
            </a:r>
            <a:endParaRPr lang="en-IN" sz="3600" dirty="0"/>
          </a:p>
        </p:txBody>
      </p:sp>
      <p:pic>
        <p:nvPicPr>
          <p:cNvPr id="25" name="Audio 24">
            <a:hlinkClick r:id="" action="ppaction://media"/>
            <a:extLst>
              <a:ext uri="{FF2B5EF4-FFF2-40B4-BE49-F238E27FC236}">
                <a16:creationId xmlns:a16="http://schemas.microsoft.com/office/drawing/2014/main" id="{C891F74B-34A9-183E-B0F8-7951FD24E8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0463CBD-2B31-F237-73AD-F4EC7667E82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When I saw among the spoils a beautiful cloak from Shinar, two hundred shekels of silver, and a bar of gold weighing fifty shekels, I coveted them and took them. They are hidden in the ground inside my tent, with the silver underneath.”</a:t>
            </a:r>
            <a:endParaRPr lang="en-ZA" sz="3600" dirty="0"/>
          </a:p>
        </p:txBody>
      </p:sp>
    </p:spTree>
    <p:extLst>
      <p:ext uri="{BB962C8B-B14F-4D97-AF65-F5344CB8AC3E}">
        <p14:creationId xmlns:p14="http://schemas.microsoft.com/office/powerpoint/2010/main" val="3694649593"/>
      </p:ext>
    </p:extLst>
  </p:cSld>
  <p:clrMapOvr>
    <a:masterClrMapping/>
  </p:clrMapOvr>
  <mc:AlternateContent xmlns:mc="http://schemas.openxmlformats.org/markup-compatibility/2006" xmlns:p14="http://schemas.microsoft.com/office/powerpoint/2010/main">
    <mc:Choice Requires="p14">
      <p:transition spd="slow" p14:dur="2000" advTm="17302"/>
    </mc:Choice>
    <mc:Fallback xmlns="">
      <p:transition spd="slow" advTm="1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321733" y="372534"/>
            <a:ext cx="5653398" cy="5902142"/>
          </a:xfrm>
          <a:prstGeom prst="rect">
            <a:avLst/>
          </a:prstGeom>
          <a:noFill/>
        </p:spPr>
        <p:txBody>
          <a:bodyPr wrap="square" rtlCol="0">
            <a:noAutofit/>
          </a:bodyPr>
          <a:lstStyle/>
          <a:p>
            <a:pPr algn="l"/>
            <a:r>
              <a:rPr lang="en-ZA" sz="6000" b="0" i="0" u="none" strike="noStrike" baseline="0" dirty="0" err="1">
                <a:latin typeface="TimesNewRomanPSMT"/>
              </a:rPr>
              <a:t>Achan’s</a:t>
            </a:r>
            <a:r>
              <a:rPr lang="en-ZA" sz="6000" b="0" i="0" u="none" strike="noStrike" baseline="0" dirty="0">
                <a:latin typeface="TimesNewRomanPSMT"/>
              </a:rPr>
              <a:t> </a:t>
            </a:r>
            <a:r>
              <a:rPr lang="en-ZA" sz="6000" dirty="0">
                <a:latin typeface="TimesNewRomanPSMT"/>
              </a:rPr>
              <a:t>s</a:t>
            </a:r>
            <a:r>
              <a:rPr lang="en-ZA" sz="6000" b="0" i="0" u="none" strike="noStrike" baseline="0" dirty="0">
                <a:latin typeface="TimesNewRomanPSMT"/>
              </a:rPr>
              <a:t>in Joshua 7:1-26</a:t>
            </a:r>
            <a:endParaRPr lang="en-ZA" sz="1800" b="0" i="0" u="none" strike="noStrike" baseline="0" dirty="0">
              <a:latin typeface="TimesNewRomanPSMT"/>
            </a:endParaRPr>
          </a:p>
        </p:txBody>
      </p:sp>
      <p:sp>
        <p:nvSpPr>
          <p:cNvPr id="2" name="TextBox 1">
            <a:extLst>
              <a:ext uri="{FF2B5EF4-FFF2-40B4-BE49-F238E27FC236}">
                <a16:creationId xmlns:a16="http://schemas.microsoft.com/office/drawing/2014/main" id="{2BEF5537-4C65-B15A-E503-DE23B44D04AE}"/>
              </a:ext>
            </a:extLst>
          </p:cNvPr>
          <p:cNvSpPr txBox="1"/>
          <p:nvPr/>
        </p:nvSpPr>
        <p:spPr>
          <a:xfrm>
            <a:off x="6096000" y="166254"/>
            <a:ext cx="6096000" cy="6558101"/>
          </a:xfrm>
          <a:prstGeom prst="rect">
            <a:avLst/>
          </a:prstGeom>
          <a:noFill/>
        </p:spPr>
        <p:txBody>
          <a:bodyPr wrap="square" rtlCol="0">
            <a:noAutofit/>
          </a:bodyPr>
          <a:lstStyle/>
          <a:p>
            <a:r>
              <a:rPr lang="hi-IN" sz="6000" dirty="0"/>
              <a:t>आकान का पाप</a:t>
            </a:r>
            <a:r>
              <a:rPr lang="en-US" sz="6000" dirty="0"/>
              <a:t> </a:t>
            </a:r>
            <a:r>
              <a:rPr lang="hi-IN" sz="6000" dirty="0"/>
              <a:t>यहोशू 7:1-26</a:t>
            </a:r>
            <a:endParaRPr lang="en-IN" sz="6000" dirty="0"/>
          </a:p>
        </p:txBody>
      </p:sp>
      <p:pic>
        <p:nvPicPr>
          <p:cNvPr id="16" name="Audio 15">
            <a:hlinkClick r:id="" action="ppaction://media"/>
            <a:extLst>
              <a:ext uri="{FF2B5EF4-FFF2-40B4-BE49-F238E27FC236}">
                <a16:creationId xmlns:a16="http://schemas.microsoft.com/office/drawing/2014/main" id="{801D57E3-CEBA-1B7E-82BB-515D1E9843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574"/>
    </mc:Choice>
    <mc:Fallback xmlns="">
      <p:transition spd="slow" advTm="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E33A3-9F80-401C-BEB9-916FF961A5FC}"/>
              </a:ext>
            </a:extLst>
          </p:cNvPr>
          <p:cNvPicPr>
            <a:picLocks noChangeAspect="1"/>
          </p:cNvPicPr>
          <p:nvPr/>
        </p:nvPicPr>
        <p:blipFill>
          <a:blip r:embed="rId2"/>
          <a:stretch>
            <a:fillRect/>
          </a:stretch>
        </p:blipFill>
        <p:spPr>
          <a:xfrm>
            <a:off x="-1" y="0"/>
            <a:ext cx="13829355" cy="6858000"/>
          </a:xfrm>
          <a:prstGeom prst="rect">
            <a:avLst/>
          </a:prstGeom>
        </p:spPr>
      </p:pic>
      <p:sp>
        <p:nvSpPr>
          <p:cNvPr id="2" name="TextBox 1">
            <a:extLst>
              <a:ext uri="{FF2B5EF4-FFF2-40B4-BE49-F238E27FC236}">
                <a16:creationId xmlns:a16="http://schemas.microsoft.com/office/drawing/2014/main" id="{91772E86-413D-940A-A553-4091F576CA5F}"/>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7:21</a:t>
            </a:r>
            <a:endParaRPr lang="en-ZA" sz="3200" dirty="0">
              <a:solidFill>
                <a:schemeClr val="bg1"/>
              </a:solidFill>
            </a:endParaRPr>
          </a:p>
        </p:txBody>
      </p:sp>
    </p:spTree>
    <p:extLst>
      <p:ext uri="{BB962C8B-B14F-4D97-AF65-F5344CB8AC3E}">
        <p14:creationId xmlns:p14="http://schemas.microsoft.com/office/powerpoint/2010/main" val="1762935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7F3F88-A7B8-94D0-63C3-CA9B097FBAD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22 तब यहोशू ने दूत भेजे, और वे उस डेरे में दौड़े गए; और क्या देखा, कि वे वस्तुएँ उसके डेरे में गड़ी हैं, और सब के नीचे चाँदी है।</a:t>
            </a:r>
            <a:endParaRPr lang="en-IN" sz="3600" dirty="0"/>
          </a:p>
        </p:txBody>
      </p:sp>
      <p:pic>
        <p:nvPicPr>
          <p:cNvPr id="12" name="Audio 11">
            <a:hlinkClick r:id="" action="ppaction://media"/>
            <a:extLst>
              <a:ext uri="{FF2B5EF4-FFF2-40B4-BE49-F238E27FC236}">
                <a16:creationId xmlns:a16="http://schemas.microsoft.com/office/drawing/2014/main" id="{F236262E-3EC7-4657-F558-7A75536ECC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5D3E7F-8C19-7B4A-7CB3-5A44750E88E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So Joshua sent messengers who ran to the tent, and there it all was, hidden in his tent, with the silver underneath.</a:t>
            </a:r>
            <a:endParaRPr lang="en-ZA" sz="3600" dirty="0"/>
          </a:p>
        </p:txBody>
      </p:sp>
    </p:spTree>
    <p:extLst>
      <p:ext uri="{BB962C8B-B14F-4D97-AF65-F5344CB8AC3E}">
        <p14:creationId xmlns:p14="http://schemas.microsoft.com/office/powerpoint/2010/main" val="4289104637"/>
      </p:ext>
    </p:extLst>
  </p:cSld>
  <p:clrMapOvr>
    <a:masterClrMapping/>
  </p:clrMapOvr>
  <mc:AlternateContent xmlns:mc="http://schemas.openxmlformats.org/markup-compatibility/2006" xmlns:p14="http://schemas.microsoft.com/office/powerpoint/2010/main">
    <mc:Choice Requires="p14">
      <p:transition spd="slow" p14:dur="2000" advTm="12864"/>
    </mc:Choice>
    <mc:Fallback xmlns="">
      <p:transition spd="slow" advTm="1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7D64E-7785-4B18-B2BD-15D7B29B2225}"/>
              </a:ext>
            </a:extLst>
          </p:cNvPr>
          <p:cNvPicPr>
            <a:picLocks noChangeAspect="1"/>
          </p:cNvPicPr>
          <p:nvPr/>
        </p:nvPicPr>
        <p:blipFill>
          <a:blip r:embed="rId2"/>
          <a:stretch>
            <a:fillRect/>
          </a:stretch>
        </p:blipFill>
        <p:spPr>
          <a:xfrm>
            <a:off x="-548385" y="0"/>
            <a:ext cx="12740385" cy="6858000"/>
          </a:xfrm>
          <a:prstGeom prst="rect">
            <a:avLst/>
          </a:prstGeom>
        </p:spPr>
      </p:pic>
      <p:sp>
        <p:nvSpPr>
          <p:cNvPr id="2" name="TextBox 1">
            <a:extLst>
              <a:ext uri="{FF2B5EF4-FFF2-40B4-BE49-F238E27FC236}">
                <a16:creationId xmlns:a16="http://schemas.microsoft.com/office/drawing/2014/main" id="{7475A3E4-AF73-76F3-5787-3E565662572F}"/>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7:22</a:t>
            </a:r>
            <a:endParaRPr lang="en-ZA" sz="3200" dirty="0">
              <a:solidFill>
                <a:schemeClr val="bg1"/>
              </a:solidFill>
            </a:endParaRPr>
          </a:p>
        </p:txBody>
      </p:sp>
    </p:spTree>
    <p:extLst>
      <p:ext uri="{BB962C8B-B14F-4D97-AF65-F5344CB8AC3E}">
        <p14:creationId xmlns:p14="http://schemas.microsoft.com/office/powerpoint/2010/main" val="38576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6CAE1-964B-843B-C2CD-C6E14830ED77}"/>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25 तब यहोशू ने उससे कहा, “तूने हमें क्यों कष्ट दिया है? आज के दिन यहोवा तुझी को कष्ट देगा।” तब सब इस्राएलियों ने उस पर पथराव किया; और उनको आग में डालकर जलाया, और उनके ऊपर पत्थर डाल दिए।</a:t>
            </a:r>
          </a:p>
        </p:txBody>
      </p:sp>
      <p:pic>
        <p:nvPicPr>
          <p:cNvPr id="13" name="Audio 12">
            <a:hlinkClick r:id="" action="ppaction://media"/>
            <a:extLst>
              <a:ext uri="{FF2B5EF4-FFF2-40B4-BE49-F238E27FC236}">
                <a16:creationId xmlns:a16="http://schemas.microsoft.com/office/drawing/2014/main" id="{4D48B38A-B86D-4200-F81C-5F6326A3E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A201814-230A-072F-34FA-F4EA284F7C8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“Why have you brought this trouble upon us?” said Joshua. “Today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bring trouble upon you!” And all Israel stoned him to death. Then they stoned the others and burned their bodies.</a:t>
            </a:r>
            <a:endParaRPr lang="en-ZA" sz="3600" dirty="0"/>
          </a:p>
        </p:txBody>
      </p:sp>
    </p:spTree>
    <p:extLst>
      <p:ext uri="{BB962C8B-B14F-4D97-AF65-F5344CB8AC3E}">
        <p14:creationId xmlns:p14="http://schemas.microsoft.com/office/powerpoint/2010/main" val="3921942557"/>
      </p:ext>
    </p:extLst>
  </p:cSld>
  <p:clrMapOvr>
    <a:masterClrMapping/>
  </p:clrMapOvr>
  <mc:AlternateContent xmlns:mc="http://schemas.openxmlformats.org/markup-compatibility/2006" xmlns:p14="http://schemas.microsoft.com/office/powerpoint/2010/main">
    <mc:Choice Requires="p14">
      <p:transition spd="slow" p14:dur="2000" advTm="15679"/>
    </mc:Choice>
    <mc:Fallback xmlns="">
      <p:transition spd="slow" advTm="1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D5237-4DEF-4E44-A3EB-7EF0560E0FF5}"/>
              </a:ext>
            </a:extLst>
          </p:cNvPr>
          <p:cNvPicPr>
            <a:picLocks noChangeAspect="1"/>
          </p:cNvPicPr>
          <p:nvPr/>
        </p:nvPicPr>
        <p:blipFill>
          <a:blip r:embed="rId2"/>
          <a:stretch>
            <a:fillRect/>
          </a:stretch>
        </p:blipFill>
        <p:spPr>
          <a:xfrm>
            <a:off x="0" y="1"/>
            <a:ext cx="14519672" cy="6858000"/>
          </a:xfrm>
          <a:prstGeom prst="rect">
            <a:avLst/>
          </a:prstGeom>
        </p:spPr>
      </p:pic>
      <p:sp>
        <p:nvSpPr>
          <p:cNvPr id="2" name="TextBox 1">
            <a:extLst>
              <a:ext uri="{FF2B5EF4-FFF2-40B4-BE49-F238E27FC236}">
                <a16:creationId xmlns:a16="http://schemas.microsoft.com/office/drawing/2014/main" id="{B0D3FD9B-FFF0-F8E3-717C-1AADEB2AF2BA}"/>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7:25</a:t>
            </a:r>
            <a:endParaRPr lang="en-ZA" sz="3200" dirty="0">
              <a:solidFill>
                <a:schemeClr val="bg1"/>
              </a:solidFill>
            </a:endParaRPr>
          </a:p>
        </p:txBody>
      </p:sp>
    </p:spTree>
    <p:extLst>
      <p:ext uri="{BB962C8B-B14F-4D97-AF65-F5344CB8AC3E}">
        <p14:creationId xmlns:p14="http://schemas.microsoft.com/office/powerpoint/2010/main" val="1552743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5F199F-ADA2-CAF0-9EC3-86E5E36EAA1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तब यहोवा ने यहोशू से कहा, “मत डर</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और तेरा मन कच्चा न हो; कमर बाँधकर सब योद्धाओं को साथ ले, और आई पर चढ़ाई कर; सुन, मैंने आई के राजा को उसकी प्रजा और उसके नगर और देश समेत तेरे वश में कर दिया है। </a:t>
            </a:r>
            <a:endParaRPr lang="en-IN" sz="3600" dirty="0"/>
          </a:p>
        </p:txBody>
      </p:sp>
      <p:pic>
        <p:nvPicPr>
          <p:cNvPr id="15" name="Audio 14">
            <a:hlinkClick r:id="" action="ppaction://media"/>
            <a:extLst>
              <a:ext uri="{FF2B5EF4-FFF2-40B4-BE49-F238E27FC236}">
                <a16:creationId xmlns:a16="http://schemas.microsoft.com/office/drawing/2014/main" id="{014B113C-58D5-731D-9A60-E53816308E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C4ED857-1902-6705-24BC-620409BCB761}"/>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Joshua, “Do not be afraid or discouraged. Take the whole army with you, and go up and attack Ai. See, I have delivered into your hand the king of Ai, his people, his city, and his land.</a:t>
            </a:r>
            <a:endParaRPr lang="en-ZA" sz="3600" dirty="0"/>
          </a:p>
        </p:txBody>
      </p:sp>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8774"/>
    </mc:Choice>
    <mc:Fallback xmlns="">
      <p:transition spd="slow" advTm="1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C716F-21E1-42FF-9989-3FE21CA6354D}"/>
              </a:ext>
            </a:extLst>
          </p:cNvPr>
          <p:cNvPicPr>
            <a:picLocks noChangeAspect="1"/>
          </p:cNvPicPr>
          <p:nvPr/>
        </p:nvPicPr>
        <p:blipFill>
          <a:blip r:embed="rId2"/>
          <a:stretch>
            <a:fillRect/>
          </a:stretch>
        </p:blipFill>
        <p:spPr>
          <a:xfrm>
            <a:off x="-212677" y="0"/>
            <a:ext cx="13692673" cy="6858000"/>
          </a:xfrm>
          <a:prstGeom prst="rect">
            <a:avLst/>
          </a:prstGeom>
        </p:spPr>
      </p:pic>
      <p:sp>
        <p:nvSpPr>
          <p:cNvPr id="2" name="TextBox 1">
            <a:extLst>
              <a:ext uri="{FF2B5EF4-FFF2-40B4-BE49-F238E27FC236}">
                <a16:creationId xmlns:a16="http://schemas.microsoft.com/office/drawing/2014/main" id="{2AE6B48E-872A-7B8E-ADE2-8E1AF4575767}"/>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8:1</a:t>
            </a:r>
            <a:endParaRPr lang="en-ZA" sz="3200" dirty="0">
              <a:solidFill>
                <a:schemeClr val="bg1"/>
              </a:solidFill>
            </a:endParaRPr>
          </a:p>
        </p:txBody>
      </p:sp>
    </p:spTree>
    <p:extLst>
      <p:ext uri="{BB962C8B-B14F-4D97-AF65-F5344CB8AC3E}">
        <p14:creationId xmlns:p14="http://schemas.microsoft.com/office/powerpoint/2010/main" val="9120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0780-E9AF-4202-A727-5C5AEF47887F}"/>
              </a:ext>
            </a:extLst>
          </p:cNvPr>
          <p:cNvPicPr>
            <a:picLocks noChangeAspect="1"/>
          </p:cNvPicPr>
          <p:nvPr/>
        </p:nvPicPr>
        <p:blipFill>
          <a:blip r:embed="rId2"/>
          <a:stretch>
            <a:fillRect/>
          </a:stretch>
        </p:blipFill>
        <p:spPr>
          <a:xfrm>
            <a:off x="-212677" y="0"/>
            <a:ext cx="13692673" cy="6858000"/>
          </a:xfrm>
          <a:prstGeom prst="rect">
            <a:avLst/>
          </a:prstGeom>
        </p:spPr>
      </p:pic>
      <p:sp>
        <p:nvSpPr>
          <p:cNvPr id="4" name="TextBox 3">
            <a:extLst>
              <a:ext uri="{FF2B5EF4-FFF2-40B4-BE49-F238E27FC236}">
                <a16:creationId xmlns:a16="http://schemas.microsoft.com/office/drawing/2014/main" id="{AF6AFC64-9E43-2ACB-210A-872F5FA911FF}"/>
              </a:ext>
            </a:extLst>
          </p:cNvPr>
          <p:cNvSpPr txBox="1"/>
          <p:nvPr/>
        </p:nvSpPr>
        <p:spPr>
          <a:xfrm>
            <a:off x="329613" y="393956"/>
            <a:ext cx="5748708" cy="24981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आकान का पाप यहोशू 7:1-26</a:t>
            </a:r>
            <a:endParaRPr lang="en-ZA" b="0" i="0" u="none" strike="noStrike" baseline="0" dirty="0">
              <a:solidFill>
                <a:schemeClr val="bg1"/>
              </a:solidFill>
              <a:latin typeface="TimesNewRomanPSMT"/>
            </a:endParaRPr>
          </a:p>
        </p:txBody>
      </p:sp>
    </p:spTree>
    <p:extLst>
      <p:ext uri="{BB962C8B-B14F-4D97-AF65-F5344CB8AC3E}">
        <p14:creationId xmlns:p14="http://schemas.microsoft.com/office/powerpoint/2010/main" val="71814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3DD82-136F-434C-8A83-D2B31CEC485D}"/>
              </a:ext>
            </a:extLst>
          </p:cNvPr>
          <p:cNvSpPr txBox="1"/>
          <p:nvPr/>
        </p:nvSpPr>
        <p:spPr>
          <a:xfrm>
            <a:off x="1" y="32609"/>
            <a:ext cx="6096000" cy="3785652"/>
          </a:xfrm>
          <a:prstGeom prst="rect">
            <a:avLst/>
          </a:prstGeom>
          <a:noFill/>
        </p:spPr>
        <p:txBody>
          <a:bodyPr wrap="square" rtlCol="0">
            <a:spAutoFit/>
          </a:bodyPr>
          <a:lstStyle/>
          <a:p>
            <a:r>
              <a:rPr lang="en-ZA" sz="4000" dirty="0">
                <a:latin typeface="Arial" panose="020B0604020202020204" pitchFamily="34" charset="0"/>
              </a:rPr>
              <a:t>After conquering Jericho, the Israelites wanted to continue  fighting. Ai was a small town nearby. They thought  It would be easy to win.</a:t>
            </a:r>
            <a:endParaRPr lang="en-IN" sz="4000" dirty="0"/>
          </a:p>
        </p:txBody>
      </p:sp>
      <p:sp>
        <p:nvSpPr>
          <p:cNvPr id="3" name="TextBox 2">
            <a:extLst>
              <a:ext uri="{FF2B5EF4-FFF2-40B4-BE49-F238E27FC236}">
                <a16:creationId xmlns:a16="http://schemas.microsoft.com/office/drawing/2014/main" id="{3DBE33E2-49BA-E8B0-50FA-1C87AB0A94D3}"/>
              </a:ext>
            </a:extLst>
          </p:cNvPr>
          <p:cNvSpPr txBox="1"/>
          <p:nvPr/>
        </p:nvSpPr>
        <p:spPr>
          <a:xfrm>
            <a:off x="6096000" y="166254"/>
            <a:ext cx="6096000" cy="6558101"/>
          </a:xfrm>
          <a:prstGeom prst="rect">
            <a:avLst/>
          </a:prstGeom>
          <a:noFill/>
        </p:spPr>
        <p:txBody>
          <a:bodyPr wrap="square" rtlCol="0">
            <a:noAutofit/>
          </a:bodyPr>
          <a:lstStyle/>
          <a:p>
            <a:r>
              <a:rPr lang="hi-IN" sz="3600" dirty="0"/>
              <a:t>जेरिको पर विजय प्राप्त करने के बाद, इस्राएली लड़ाई जारी रखना चाहते थे। ऐ पास ही में एक छोटा सा शहर था। उन्होंने सोचा कि जीतना आसान होगा।</a:t>
            </a:r>
            <a:endParaRPr lang="en-IN" sz="3600" dirty="0"/>
          </a:p>
        </p:txBody>
      </p:sp>
      <p:pic>
        <p:nvPicPr>
          <p:cNvPr id="11" name="Audio 10">
            <a:hlinkClick r:id="" action="ppaction://media"/>
            <a:extLst>
              <a:ext uri="{FF2B5EF4-FFF2-40B4-BE49-F238E27FC236}">
                <a16:creationId xmlns:a16="http://schemas.microsoft.com/office/drawing/2014/main" id="{4739926B-1B82-1923-C6BF-9D55E77AA4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7481772"/>
      </p:ext>
    </p:extLst>
  </p:cSld>
  <p:clrMapOvr>
    <a:masterClrMapping/>
  </p:clrMapOvr>
  <mc:AlternateContent xmlns:mc="http://schemas.openxmlformats.org/markup-compatibility/2006" xmlns:p14="http://schemas.microsoft.com/office/powerpoint/2010/main">
    <mc:Choice Requires="p14">
      <p:transition spd="slow" p14:dur="2000" advTm="14693"/>
    </mc:Choice>
    <mc:Fallback xmlns="">
      <p:transition spd="slow" advTm="1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C84FD-2C56-446E-A65A-8D20ADADB415}"/>
              </a:ext>
            </a:extLst>
          </p:cNvPr>
          <p:cNvPicPr>
            <a:picLocks noChangeAspect="1"/>
          </p:cNvPicPr>
          <p:nvPr/>
        </p:nvPicPr>
        <p:blipFill>
          <a:blip r:embed="rId2"/>
          <a:stretch>
            <a:fillRect/>
          </a:stretch>
        </p:blipFill>
        <p:spPr>
          <a:xfrm>
            <a:off x="-1" y="-18807"/>
            <a:ext cx="12485077" cy="6876807"/>
          </a:xfrm>
          <a:prstGeom prst="rect">
            <a:avLst/>
          </a:prstGeom>
        </p:spPr>
      </p:pic>
    </p:spTree>
    <p:extLst>
      <p:ext uri="{BB962C8B-B14F-4D97-AF65-F5344CB8AC3E}">
        <p14:creationId xmlns:p14="http://schemas.microsoft.com/office/powerpoint/2010/main" val="39253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So about three thousand men went up, but they fled before the men of Ai.</a:t>
            </a:r>
            <a:endParaRPr lang="en-ZA" sz="3600" dirty="0"/>
          </a:p>
        </p:txBody>
      </p:sp>
      <p:sp>
        <p:nvSpPr>
          <p:cNvPr id="2" name="TextBox 1">
            <a:extLst>
              <a:ext uri="{FF2B5EF4-FFF2-40B4-BE49-F238E27FC236}">
                <a16:creationId xmlns:a16="http://schemas.microsoft.com/office/drawing/2014/main" id="{511EC2D5-01C6-79BC-2ACA-B9B6D2DA170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इसलिए कोई तीन हजार पुरुष वहाँ गए; परन्तु आई के रहनेवालों के सामने से भाग आए,</a:t>
            </a:r>
            <a:endParaRPr lang="en-IN" sz="3600" dirty="0"/>
          </a:p>
        </p:txBody>
      </p:sp>
      <p:pic>
        <p:nvPicPr>
          <p:cNvPr id="51" name="Audio 50">
            <a:hlinkClick r:id="" action="ppaction://media"/>
            <a:extLst>
              <a:ext uri="{FF2B5EF4-FFF2-40B4-BE49-F238E27FC236}">
                <a16:creationId xmlns:a16="http://schemas.microsoft.com/office/drawing/2014/main" id="{BC8966DA-9294-147E-DA8B-2F22800F8C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1558"/>
    </mc:Choice>
    <mc:Fallback xmlns="">
      <p:transition spd="slow" advTm="1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AC953-E363-40D4-AC7C-533EA18655F6}"/>
              </a:ext>
            </a:extLst>
          </p:cNvPr>
          <p:cNvPicPr>
            <a:picLocks noChangeAspect="1"/>
          </p:cNvPicPr>
          <p:nvPr/>
        </p:nvPicPr>
        <p:blipFill>
          <a:blip r:embed="rId2"/>
          <a:stretch>
            <a:fillRect/>
          </a:stretch>
        </p:blipFill>
        <p:spPr>
          <a:xfrm>
            <a:off x="-732155" y="0"/>
            <a:ext cx="14247628" cy="6858000"/>
          </a:xfrm>
          <a:prstGeom prst="rect">
            <a:avLst/>
          </a:prstGeom>
        </p:spPr>
      </p:pic>
      <p:sp>
        <p:nvSpPr>
          <p:cNvPr id="4" name="TextBox 3">
            <a:extLst>
              <a:ext uri="{FF2B5EF4-FFF2-40B4-BE49-F238E27FC236}">
                <a16:creationId xmlns:a16="http://schemas.microsoft.com/office/drawing/2014/main" id="{7824EC82-CD6D-44E6-BB52-FFD55968CEF2}"/>
              </a:ext>
            </a:extLst>
          </p:cNvPr>
          <p:cNvSpPr txBox="1"/>
          <p:nvPr/>
        </p:nvSpPr>
        <p:spPr>
          <a:xfrm>
            <a:off x="286439" y="231354"/>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7:4</a:t>
            </a:r>
            <a:endParaRPr lang="en-ZA" sz="3200" dirty="0">
              <a:solidFill>
                <a:schemeClr val="bg1"/>
              </a:solidFill>
            </a:endParaRPr>
          </a:p>
        </p:txBody>
      </p:sp>
    </p:spTree>
    <p:extLst>
      <p:ext uri="{BB962C8B-B14F-4D97-AF65-F5344CB8AC3E}">
        <p14:creationId xmlns:p14="http://schemas.microsoft.com/office/powerpoint/2010/main" val="149630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A55133-4059-096B-302E-627C9F33F28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तब आई के रहनेवालों ने उनमें से कोई छत्तीस पुरुष मार डाले, और अपने फाटक से शबारीम</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तक उनका पीछा करके उतराई में उनको मारते गए। तब लोगों का मन पिघलकर जल सा बन गया।</a:t>
            </a:r>
            <a:endParaRPr lang="en-IN" sz="3600" dirty="0"/>
          </a:p>
        </p:txBody>
      </p:sp>
      <p:pic>
        <p:nvPicPr>
          <p:cNvPr id="133" name="Audio 132">
            <a:hlinkClick r:id="" action="ppaction://media"/>
            <a:extLst>
              <a:ext uri="{FF2B5EF4-FFF2-40B4-BE49-F238E27FC236}">
                <a16:creationId xmlns:a16="http://schemas.microsoft.com/office/drawing/2014/main" id="{9CBC0058-4DF8-4F2A-0F4E-964C04A055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3F5D41F-01EB-A4F5-4518-83BE939D3907}"/>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And the men of Ai struck down about thirty-six of them, chasing them from the gate as far as the quarries  and striking them down on the slopes. So the hearts of the people melted and became like water.</a:t>
            </a:r>
            <a:endParaRPr lang="en-ZA" sz="3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8621"/>
    </mc:Choice>
    <mc:Fallback xmlns="">
      <p:transition spd="slow" advTm="18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8992</TotalTime>
  <Words>1491</Words>
  <Application>Microsoft Office PowerPoint</Application>
  <PresentationFormat>Widescreen</PresentationFormat>
  <Paragraphs>66</Paragraphs>
  <Slides>36</Slides>
  <Notes>3</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72</cp:revision>
  <dcterms:created xsi:type="dcterms:W3CDTF">2021-07-20T09:23:46Z</dcterms:created>
  <dcterms:modified xsi:type="dcterms:W3CDTF">2024-07-24T04:12:10Z</dcterms:modified>
</cp:coreProperties>
</file>