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8" r:id="rId2"/>
    <p:sldId id="324" r:id="rId3"/>
    <p:sldId id="289" r:id="rId4"/>
    <p:sldId id="310" r:id="rId5"/>
    <p:sldId id="299" r:id="rId6"/>
    <p:sldId id="311" r:id="rId7"/>
    <p:sldId id="300" r:id="rId8"/>
    <p:sldId id="312" r:id="rId9"/>
    <p:sldId id="301" r:id="rId10"/>
    <p:sldId id="322" r:id="rId11"/>
    <p:sldId id="303" r:id="rId12"/>
    <p:sldId id="314" r:id="rId13"/>
    <p:sldId id="304" r:id="rId14"/>
    <p:sldId id="315" r:id="rId15"/>
    <p:sldId id="305" r:id="rId16"/>
    <p:sldId id="316" r:id="rId17"/>
    <p:sldId id="306" r:id="rId18"/>
    <p:sldId id="317" r:id="rId19"/>
    <p:sldId id="321" r:id="rId20"/>
    <p:sldId id="318" r:id="rId21"/>
    <p:sldId id="307" r:id="rId22"/>
    <p:sldId id="323" r:id="rId23"/>
    <p:sldId id="290" r:id="rId24"/>
    <p:sldId id="319" r:id="rId25"/>
    <p:sldId id="291" r:id="rId26"/>
    <p:sldId id="32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F77004-94C8-4007-B5BC-8173CAC2ED71}" v="59" dt="2023-08-29T06:38:26.9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9251" autoAdjust="0"/>
  </p:normalViewPr>
  <p:slideViewPr>
    <p:cSldViewPr snapToGrid="0">
      <p:cViewPr varScale="1">
        <p:scale>
          <a:sx n="54" d="100"/>
          <a:sy n="54" d="100"/>
        </p:scale>
        <p:origin x="90" y="102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2F77004-94C8-4007-B5BC-8173CAC2ED71}"/>
    <pc:docChg chg="modSld">
      <pc:chgData name="Leonie Smith" userId="fed1330f33f5650e" providerId="LiveId" clId="{12F77004-94C8-4007-B5BC-8173CAC2ED71}" dt="2023-08-29T06:38:26.985" v="81"/>
      <pc:docMkLst>
        <pc:docMk/>
      </pc:docMkLst>
      <pc:sldChg chg="addSp delSp modSp mod modTransition modAnim">
        <pc:chgData name="Leonie Smith" userId="fed1330f33f5650e" providerId="LiveId" clId="{12F77004-94C8-4007-B5BC-8173CAC2ED71}" dt="2023-08-29T06:38:26.985" v="81"/>
        <pc:sldMkLst>
          <pc:docMk/>
          <pc:sldMk cId="1206678836" sldId="289"/>
        </pc:sldMkLst>
        <pc:picChg chg="add del mod">
          <ac:chgData name="Leonie Smith" userId="fed1330f33f5650e" providerId="LiveId" clId="{12F77004-94C8-4007-B5BC-8173CAC2ED71}" dt="2023-08-29T06:38:05.053" v="77"/>
          <ac:picMkLst>
            <pc:docMk/>
            <pc:sldMk cId="1206678836" sldId="289"/>
            <ac:picMk id="10" creationId="{3000E15A-9BD3-9C02-EB0F-3DA5C47CB3CB}"/>
          </ac:picMkLst>
        </pc:picChg>
        <pc:picChg chg="add del mod">
          <ac:chgData name="Leonie Smith" userId="fed1330f33f5650e" providerId="LiveId" clId="{12F77004-94C8-4007-B5BC-8173CAC2ED71}" dt="2023-08-29T06:38:12.932" v="78"/>
          <ac:picMkLst>
            <pc:docMk/>
            <pc:sldMk cId="1206678836" sldId="289"/>
            <ac:picMk id="14" creationId="{AC728F70-F836-189F-AF23-D6A17D19CCB7}"/>
          </ac:picMkLst>
        </pc:picChg>
        <pc:picChg chg="add del mod">
          <ac:chgData name="Leonie Smith" userId="fed1330f33f5650e" providerId="LiveId" clId="{12F77004-94C8-4007-B5BC-8173CAC2ED71}" dt="2023-08-29T06:38:21.202" v="80"/>
          <ac:picMkLst>
            <pc:docMk/>
            <pc:sldMk cId="1206678836" sldId="289"/>
            <ac:picMk id="15" creationId="{7C0864B1-5870-1590-3692-E6FF1351DDE7}"/>
          </ac:picMkLst>
        </pc:picChg>
        <pc:picChg chg="add del mod ord">
          <ac:chgData name="Leonie Smith" userId="fed1330f33f5650e" providerId="LiveId" clId="{12F77004-94C8-4007-B5BC-8173CAC2ED71}" dt="2023-08-29T06:38:26.985" v="81"/>
          <ac:picMkLst>
            <pc:docMk/>
            <pc:sldMk cId="1206678836" sldId="289"/>
            <ac:picMk id="20" creationId="{EE282FFA-E8F7-F4C4-C2D4-4CF771726B28}"/>
          </ac:picMkLst>
        </pc:picChg>
        <pc:picChg chg="add mod">
          <ac:chgData name="Leonie Smith" userId="fed1330f33f5650e" providerId="LiveId" clId="{12F77004-94C8-4007-B5BC-8173CAC2ED71}" dt="2023-08-29T06:38:26.985" v="81"/>
          <ac:picMkLst>
            <pc:docMk/>
            <pc:sldMk cId="1206678836" sldId="289"/>
            <ac:picMk id="21" creationId="{64DF9C94-EF6B-6086-39AD-041BEEA6A994}"/>
          </ac:picMkLst>
        </pc:picChg>
      </pc:sldChg>
      <pc:sldChg chg="addSp delSp modSp mod modTransition modAnim">
        <pc:chgData name="Leonie Smith" userId="fed1330f33f5650e" providerId="LiveId" clId="{12F77004-94C8-4007-B5BC-8173CAC2ED71}" dt="2023-08-29T06:36:08.614" v="73"/>
        <pc:sldMkLst>
          <pc:docMk/>
          <pc:sldMk cId="3289899634" sldId="290"/>
        </pc:sldMkLst>
        <pc:picChg chg="add del mod">
          <ac:chgData name="Leonie Smith" userId="fed1330f33f5650e" providerId="LiveId" clId="{12F77004-94C8-4007-B5BC-8173CAC2ED71}" dt="2023-08-29T06:35:38.170" v="69"/>
          <ac:picMkLst>
            <pc:docMk/>
            <pc:sldMk cId="3289899634" sldId="290"/>
            <ac:picMk id="6" creationId="{C572E244-D404-08E7-3A45-C87B1DB11382}"/>
          </ac:picMkLst>
        </pc:picChg>
        <pc:picChg chg="add del mod">
          <ac:chgData name="Leonie Smith" userId="fed1330f33f5650e" providerId="LiveId" clId="{12F77004-94C8-4007-B5BC-8173CAC2ED71}" dt="2023-08-29T06:35:48.372" v="70"/>
          <ac:picMkLst>
            <pc:docMk/>
            <pc:sldMk cId="3289899634" sldId="290"/>
            <ac:picMk id="9" creationId="{5219B6F7-5F32-1E2A-6825-573C6B3E88C8}"/>
          </ac:picMkLst>
        </pc:picChg>
        <pc:picChg chg="add del mod">
          <ac:chgData name="Leonie Smith" userId="fed1330f33f5650e" providerId="LiveId" clId="{12F77004-94C8-4007-B5BC-8173CAC2ED71}" dt="2023-08-29T06:35:51.385" v="72"/>
          <ac:picMkLst>
            <pc:docMk/>
            <pc:sldMk cId="3289899634" sldId="290"/>
            <ac:picMk id="10" creationId="{7A54D95A-F143-6F1E-E145-477076D583DC}"/>
          </ac:picMkLst>
        </pc:picChg>
        <pc:picChg chg="add del mod ord">
          <ac:chgData name="Leonie Smith" userId="fed1330f33f5650e" providerId="LiveId" clId="{12F77004-94C8-4007-B5BC-8173CAC2ED71}" dt="2023-08-29T06:36:08.614" v="73"/>
          <ac:picMkLst>
            <pc:docMk/>
            <pc:sldMk cId="3289899634" sldId="290"/>
            <ac:picMk id="13" creationId="{499A529C-BE82-A7EC-8437-466681514C6D}"/>
          </ac:picMkLst>
        </pc:picChg>
        <pc:picChg chg="add mod">
          <ac:chgData name="Leonie Smith" userId="fed1330f33f5650e" providerId="LiveId" clId="{12F77004-94C8-4007-B5BC-8173CAC2ED71}" dt="2023-08-29T06:36:08.614" v="73"/>
          <ac:picMkLst>
            <pc:docMk/>
            <pc:sldMk cId="3289899634" sldId="290"/>
            <ac:picMk id="14" creationId="{EC527EDD-0113-23BE-8669-4D51E2C18E45}"/>
          </ac:picMkLst>
        </pc:picChg>
      </pc:sldChg>
      <pc:sldChg chg="addSp modSp">
        <pc:chgData name="Leonie Smith" userId="fed1330f33f5650e" providerId="LiveId" clId="{12F77004-94C8-4007-B5BC-8173CAC2ED71}" dt="2023-08-29T06:37:02.025" v="74"/>
        <pc:sldMkLst>
          <pc:docMk/>
          <pc:sldMk cId="66364055" sldId="291"/>
        </pc:sldMkLst>
        <pc:picChg chg="add mod">
          <ac:chgData name="Leonie Smith" userId="fed1330f33f5650e" providerId="LiveId" clId="{12F77004-94C8-4007-B5BC-8173CAC2ED71}" dt="2023-08-29T06:37:02.025" v="74"/>
          <ac:picMkLst>
            <pc:docMk/>
            <pc:sldMk cId="66364055" sldId="291"/>
            <ac:picMk id="6" creationId="{252D3D87-C231-B251-3BC7-84EC2C24FAFC}"/>
          </ac:picMkLst>
        </pc:picChg>
      </pc:sldChg>
      <pc:sldChg chg="addSp delSp modSp mod modTransition modAnim">
        <pc:chgData name="Leonie Smith" userId="fed1330f33f5650e" providerId="LiveId" clId="{12F77004-94C8-4007-B5BC-8173CAC2ED71}" dt="2023-08-29T06:14:50.666" v="10"/>
        <pc:sldMkLst>
          <pc:docMk/>
          <pc:sldMk cId="3807423840" sldId="299"/>
        </pc:sldMkLst>
        <pc:picChg chg="add del mod">
          <ac:chgData name="Leonie Smith" userId="fed1330f33f5650e" providerId="LiveId" clId="{12F77004-94C8-4007-B5BC-8173CAC2ED71}" dt="2023-08-29T06:13:02.421" v="3"/>
          <ac:picMkLst>
            <pc:docMk/>
            <pc:sldMk cId="3807423840" sldId="299"/>
            <ac:picMk id="9" creationId="{43FDC88D-2F60-739D-B62F-DDF24CF2FB06}"/>
          </ac:picMkLst>
        </pc:picChg>
        <pc:picChg chg="add del mod">
          <ac:chgData name="Leonie Smith" userId="fed1330f33f5650e" providerId="LiveId" clId="{12F77004-94C8-4007-B5BC-8173CAC2ED71}" dt="2023-08-29T06:13:13.209" v="4"/>
          <ac:picMkLst>
            <pc:docMk/>
            <pc:sldMk cId="3807423840" sldId="299"/>
            <ac:picMk id="12" creationId="{944E309A-8A39-94F4-B58E-3B85D562FDED}"/>
          </ac:picMkLst>
        </pc:picChg>
        <pc:picChg chg="add del mod">
          <ac:chgData name="Leonie Smith" userId="fed1330f33f5650e" providerId="LiveId" clId="{12F77004-94C8-4007-B5BC-8173CAC2ED71}" dt="2023-08-29T06:13:16.493" v="6"/>
          <ac:picMkLst>
            <pc:docMk/>
            <pc:sldMk cId="3807423840" sldId="299"/>
            <ac:picMk id="13" creationId="{8CAA1340-1124-2E00-E92A-081A2756ECFE}"/>
          </ac:picMkLst>
        </pc:picChg>
        <pc:picChg chg="add del mod ord">
          <ac:chgData name="Leonie Smith" userId="fed1330f33f5650e" providerId="LiveId" clId="{12F77004-94C8-4007-B5BC-8173CAC2ED71}" dt="2023-08-29T06:13:47.736" v="7"/>
          <ac:picMkLst>
            <pc:docMk/>
            <pc:sldMk cId="3807423840" sldId="299"/>
            <ac:picMk id="16" creationId="{731E545A-BC05-2C1F-D884-351FC9353F13}"/>
          </ac:picMkLst>
        </pc:picChg>
        <pc:picChg chg="add del mod">
          <ac:chgData name="Leonie Smith" userId="fed1330f33f5650e" providerId="LiveId" clId="{12F77004-94C8-4007-B5BC-8173CAC2ED71}" dt="2023-08-29T06:14:18.176" v="9"/>
          <ac:picMkLst>
            <pc:docMk/>
            <pc:sldMk cId="3807423840" sldId="299"/>
            <ac:picMk id="17" creationId="{4E010DF9-734B-DBD6-D4AD-783EDDD5D7BD}"/>
          </ac:picMkLst>
        </pc:picChg>
        <pc:picChg chg="add del mod ord">
          <ac:chgData name="Leonie Smith" userId="fed1330f33f5650e" providerId="LiveId" clId="{12F77004-94C8-4007-B5BC-8173CAC2ED71}" dt="2023-08-29T06:14:50.666" v="10"/>
          <ac:picMkLst>
            <pc:docMk/>
            <pc:sldMk cId="3807423840" sldId="299"/>
            <ac:picMk id="21" creationId="{5644F9DF-D101-442C-BF1D-7C4192814461}"/>
          </ac:picMkLst>
        </pc:picChg>
        <pc:picChg chg="add mod">
          <ac:chgData name="Leonie Smith" userId="fed1330f33f5650e" providerId="LiveId" clId="{12F77004-94C8-4007-B5BC-8173CAC2ED71}" dt="2023-08-29T06:14:50.666" v="10"/>
          <ac:picMkLst>
            <pc:docMk/>
            <pc:sldMk cId="3807423840" sldId="299"/>
            <ac:picMk id="22" creationId="{D4A8D751-ACAD-DF67-570D-4396D0C97AFB}"/>
          </ac:picMkLst>
        </pc:picChg>
      </pc:sldChg>
      <pc:sldChg chg="addSp delSp modSp mod modTransition modAnim">
        <pc:chgData name="Leonie Smith" userId="fed1330f33f5650e" providerId="LiveId" clId="{12F77004-94C8-4007-B5BC-8173CAC2ED71}" dt="2023-08-29T06:22:04.940" v="35"/>
        <pc:sldMkLst>
          <pc:docMk/>
          <pc:sldMk cId="2659422948" sldId="300"/>
        </pc:sldMkLst>
        <pc:picChg chg="add del mod">
          <ac:chgData name="Leonie Smith" userId="fed1330f33f5650e" providerId="LiveId" clId="{12F77004-94C8-4007-B5BC-8173CAC2ED71}" dt="2023-08-29T06:18:01.960" v="13"/>
          <ac:picMkLst>
            <pc:docMk/>
            <pc:sldMk cId="2659422948" sldId="300"/>
            <ac:picMk id="9" creationId="{CC604D11-72BB-5EFD-E276-B04E3FD5681E}"/>
          </ac:picMkLst>
        </pc:picChg>
        <pc:picChg chg="add del mod">
          <ac:chgData name="Leonie Smith" userId="fed1330f33f5650e" providerId="LiveId" clId="{12F77004-94C8-4007-B5BC-8173CAC2ED71}" dt="2023-08-29T06:18:22.994" v="14"/>
          <ac:picMkLst>
            <pc:docMk/>
            <pc:sldMk cId="2659422948" sldId="300"/>
            <ac:picMk id="12" creationId="{17DF9AE1-A404-AEB6-84D6-D5A8C6AEA47B}"/>
          </ac:picMkLst>
        </pc:picChg>
        <pc:picChg chg="add del mod">
          <ac:chgData name="Leonie Smith" userId="fed1330f33f5650e" providerId="LiveId" clId="{12F77004-94C8-4007-B5BC-8173CAC2ED71}" dt="2023-08-29T06:18:31.638" v="16"/>
          <ac:picMkLst>
            <pc:docMk/>
            <pc:sldMk cId="2659422948" sldId="300"/>
            <ac:picMk id="13" creationId="{E0916858-B035-AF04-2DDF-51F0FE0E510E}"/>
          </ac:picMkLst>
        </pc:picChg>
        <pc:picChg chg="add del mod ord">
          <ac:chgData name="Leonie Smith" userId="fed1330f33f5650e" providerId="LiveId" clId="{12F77004-94C8-4007-B5BC-8173CAC2ED71}" dt="2023-08-29T06:18:40.629" v="17"/>
          <ac:picMkLst>
            <pc:docMk/>
            <pc:sldMk cId="2659422948" sldId="300"/>
            <ac:picMk id="17" creationId="{6D74D2D1-42C9-E85C-6542-104A44917B00}"/>
          </ac:picMkLst>
        </pc:picChg>
        <pc:picChg chg="add del mod">
          <ac:chgData name="Leonie Smith" userId="fed1330f33f5650e" providerId="LiveId" clId="{12F77004-94C8-4007-B5BC-8173CAC2ED71}" dt="2023-08-29T06:18:42.227" v="19"/>
          <ac:picMkLst>
            <pc:docMk/>
            <pc:sldMk cId="2659422948" sldId="300"/>
            <ac:picMk id="18" creationId="{9953FB19-7305-6C4A-EB30-ADCAECA0E547}"/>
          </ac:picMkLst>
        </pc:picChg>
        <pc:picChg chg="add del mod ord">
          <ac:chgData name="Leonie Smith" userId="fed1330f33f5650e" providerId="LiveId" clId="{12F77004-94C8-4007-B5BC-8173CAC2ED71}" dt="2023-08-29T06:19:13.513" v="20"/>
          <ac:picMkLst>
            <pc:docMk/>
            <pc:sldMk cId="2659422948" sldId="300"/>
            <ac:picMk id="21" creationId="{8A90D26C-B2C3-4450-04BE-53C0110A3FC5}"/>
          </ac:picMkLst>
        </pc:picChg>
        <pc:picChg chg="add del mod">
          <ac:chgData name="Leonie Smith" userId="fed1330f33f5650e" providerId="LiveId" clId="{12F77004-94C8-4007-B5BC-8173CAC2ED71}" dt="2023-08-29T06:19:34.677" v="22"/>
          <ac:picMkLst>
            <pc:docMk/>
            <pc:sldMk cId="2659422948" sldId="300"/>
            <ac:picMk id="22" creationId="{ACAC571A-E61C-B261-40C6-6DD1E42FEB29}"/>
          </ac:picMkLst>
        </pc:picChg>
        <pc:picChg chg="add del mod ord">
          <ac:chgData name="Leonie Smith" userId="fed1330f33f5650e" providerId="LiveId" clId="{12F77004-94C8-4007-B5BC-8173CAC2ED71}" dt="2023-08-29T06:20:14.370" v="23"/>
          <ac:picMkLst>
            <pc:docMk/>
            <pc:sldMk cId="2659422948" sldId="300"/>
            <ac:picMk id="26" creationId="{01E38C9F-1AAA-7628-A4CC-9C456000685F}"/>
          </ac:picMkLst>
        </pc:picChg>
        <pc:picChg chg="add del mod">
          <ac:chgData name="Leonie Smith" userId="fed1330f33f5650e" providerId="LiveId" clId="{12F77004-94C8-4007-B5BC-8173CAC2ED71}" dt="2023-08-29T06:20:31.798" v="25"/>
          <ac:picMkLst>
            <pc:docMk/>
            <pc:sldMk cId="2659422948" sldId="300"/>
            <ac:picMk id="27" creationId="{47364127-7CDC-E193-9909-A28943562633}"/>
          </ac:picMkLst>
        </pc:picChg>
        <pc:picChg chg="add del mod ord">
          <ac:chgData name="Leonie Smith" userId="fed1330f33f5650e" providerId="LiveId" clId="{12F77004-94C8-4007-B5BC-8173CAC2ED71}" dt="2023-08-29T06:20:48.487" v="26"/>
          <ac:picMkLst>
            <pc:docMk/>
            <pc:sldMk cId="2659422948" sldId="300"/>
            <ac:picMk id="31" creationId="{E2663AAC-9265-3A70-1CF5-4033FD8546FB}"/>
          </ac:picMkLst>
        </pc:picChg>
        <pc:picChg chg="add del mod">
          <ac:chgData name="Leonie Smith" userId="fed1330f33f5650e" providerId="LiveId" clId="{12F77004-94C8-4007-B5BC-8173CAC2ED71}" dt="2023-08-29T06:20:49.616" v="28"/>
          <ac:picMkLst>
            <pc:docMk/>
            <pc:sldMk cId="2659422948" sldId="300"/>
            <ac:picMk id="32" creationId="{36ACDC16-D7A7-2C19-B44B-A60BFFDF6A1D}"/>
          </ac:picMkLst>
        </pc:picChg>
        <pc:picChg chg="add del mod ord">
          <ac:chgData name="Leonie Smith" userId="fed1330f33f5650e" providerId="LiveId" clId="{12F77004-94C8-4007-B5BC-8173CAC2ED71}" dt="2023-08-29T06:21:07.765" v="29"/>
          <ac:picMkLst>
            <pc:docMk/>
            <pc:sldMk cId="2659422948" sldId="300"/>
            <ac:picMk id="35" creationId="{3A014B8F-6932-775E-34D2-53F6A84C6553}"/>
          </ac:picMkLst>
        </pc:picChg>
        <pc:picChg chg="add del mod">
          <ac:chgData name="Leonie Smith" userId="fed1330f33f5650e" providerId="LiveId" clId="{12F77004-94C8-4007-B5BC-8173CAC2ED71}" dt="2023-08-29T06:21:09.902" v="31"/>
          <ac:picMkLst>
            <pc:docMk/>
            <pc:sldMk cId="2659422948" sldId="300"/>
            <ac:picMk id="36" creationId="{70105135-0646-F7E2-EA29-D548E73FF54A}"/>
          </ac:picMkLst>
        </pc:picChg>
        <pc:picChg chg="add del mod ord">
          <ac:chgData name="Leonie Smith" userId="fed1330f33f5650e" providerId="LiveId" clId="{12F77004-94C8-4007-B5BC-8173CAC2ED71}" dt="2023-08-29T06:21:15.847" v="32"/>
          <ac:picMkLst>
            <pc:docMk/>
            <pc:sldMk cId="2659422948" sldId="300"/>
            <ac:picMk id="39" creationId="{02459FAC-558F-01CC-1D56-CC1F3F49D14F}"/>
          </ac:picMkLst>
        </pc:picChg>
        <pc:picChg chg="add del mod">
          <ac:chgData name="Leonie Smith" userId="fed1330f33f5650e" providerId="LiveId" clId="{12F77004-94C8-4007-B5BC-8173CAC2ED71}" dt="2023-08-29T06:21:28.736" v="34"/>
          <ac:picMkLst>
            <pc:docMk/>
            <pc:sldMk cId="2659422948" sldId="300"/>
            <ac:picMk id="40" creationId="{20D47549-4EAE-66B0-1E37-2848BBC70791}"/>
          </ac:picMkLst>
        </pc:picChg>
        <pc:picChg chg="add del mod ord">
          <ac:chgData name="Leonie Smith" userId="fed1330f33f5650e" providerId="LiveId" clId="{12F77004-94C8-4007-B5BC-8173CAC2ED71}" dt="2023-08-29T06:22:04.940" v="35"/>
          <ac:picMkLst>
            <pc:docMk/>
            <pc:sldMk cId="2659422948" sldId="300"/>
            <ac:picMk id="44" creationId="{A2B4511F-3882-5A30-C031-3376F462FD16}"/>
          </ac:picMkLst>
        </pc:picChg>
        <pc:picChg chg="add mod">
          <ac:chgData name="Leonie Smith" userId="fed1330f33f5650e" providerId="LiveId" clId="{12F77004-94C8-4007-B5BC-8173CAC2ED71}" dt="2023-08-29T06:22:04.940" v="35"/>
          <ac:picMkLst>
            <pc:docMk/>
            <pc:sldMk cId="2659422948" sldId="300"/>
            <ac:picMk id="45" creationId="{EC91790D-9205-5ED7-9CA1-FDB6EE626E86}"/>
          </ac:picMkLst>
        </pc:picChg>
      </pc:sldChg>
      <pc:sldChg chg="addSp delSp modSp mod modTransition modAnim">
        <pc:chgData name="Leonie Smith" userId="fed1330f33f5650e" providerId="LiveId" clId="{12F77004-94C8-4007-B5BC-8173CAC2ED71}" dt="2023-08-29T06:24:34.239" v="39"/>
        <pc:sldMkLst>
          <pc:docMk/>
          <pc:sldMk cId="44033720" sldId="301"/>
        </pc:sldMkLst>
        <pc:picChg chg="add del mod">
          <ac:chgData name="Leonie Smith" userId="fed1330f33f5650e" providerId="LiveId" clId="{12F77004-94C8-4007-B5BC-8173CAC2ED71}" dt="2023-08-29T06:24:10.019" v="38"/>
          <ac:picMkLst>
            <pc:docMk/>
            <pc:sldMk cId="44033720" sldId="301"/>
            <ac:picMk id="6" creationId="{48F83D66-AFDB-99D9-3448-177FF4C5A27B}"/>
          </ac:picMkLst>
        </pc:picChg>
        <pc:picChg chg="add del mod">
          <ac:chgData name="Leonie Smith" userId="fed1330f33f5650e" providerId="LiveId" clId="{12F77004-94C8-4007-B5BC-8173CAC2ED71}" dt="2023-08-29T06:24:34.239" v="39"/>
          <ac:picMkLst>
            <pc:docMk/>
            <pc:sldMk cId="44033720" sldId="301"/>
            <ac:picMk id="9" creationId="{BDCBFE63-2ED6-4722-DC40-9A4BC9C545C0}"/>
          </ac:picMkLst>
        </pc:picChg>
        <pc:picChg chg="add mod">
          <ac:chgData name="Leonie Smith" userId="fed1330f33f5650e" providerId="LiveId" clId="{12F77004-94C8-4007-B5BC-8173CAC2ED71}" dt="2023-08-29T06:24:34.239" v="39"/>
          <ac:picMkLst>
            <pc:docMk/>
            <pc:sldMk cId="44033720" sldId="301"/>
            <ac:picMk id="10" creationId="{62D4A175-A41A-D683-9A5C-EB91BD458263}"/>
          </ac:picMkLst>
        </pc:picChg>
      </pc:sldChg>
      <pc:sldChg chg="addSp modSp">
        <pc:chgData name="Leonie Smith" userId="fed1330f33f5650e" providerId="LiveId" clId="{12F77004-94C8-4007-B5BC-8173CAC2ED71}" dt="2023-08-29T06:25:23.679" v="40"/>
        <pc:sldMkLst>
          <pc:docMk/>
          <pc:sldMk cId="3083548194" sldId="303"/>
        </pc:sldMkLst>
        <pc:picChg chg="add mod">
          <ac:chgData name="Leonie Smith" userId="fed1330f33f5650e" providerId="LiveId" clId="{12F77004-94C8-4007-B5BC-8173CAC2ED71}" dt="2023-08-29T06:25:23.679" v="40"/>
          <ac:picMkLst>
            <pc:docMk/>
            <pc:sldMk cId="3083548194" sldId="303"/>
            <ac:picMk id="6" creationId="{85873BBD-4A59-E070-967F-C69288A04E8F}"/>
          </ac:picMkLst>
        </pc:picChg>
      </pc:sldChg>
      <pc:sldChg chg="addSp modSp">
        <pc:chgData name="Leonie Smith" userId="fed1330f33f5650e" providerId="LiveId" clId="{12F77004-94C8-4007-B5BC-8173CAC2ED71}" dt="2023-08-29T06:26:33.553" v="41"/>
        <pc:sldMkLst>
          <pc:docMk/>
          <pc:sldMk cId="4156979830" sldId="304"/>
        </pc:sldMkLst>
        <pc:picChg chg="add mod">
          <ac:chgData name="Leonie Smith" userId="fed1330f33f5650e" providerId="LiveId" clId="{12F77004-94C8-4007-B5BC-8173CAC2ED71}" dt="2023-08-29T06:26:33.553" v="41"/>
          <ac:picMkLst>
            <pc:docMk/>
            <pc:sldMk cId="4156979830" sldId="304"/>
            <ac:picMk id="6" creationId="{FE4303AF-DB76-A0D8-9CC9-DC23FC4F55EB}"/>
          </ac:picMkLst>
        </pc:picChg>
      </pc:sldChg>
      <pc:sldChg chg="addSp modSp">
        <pc:chgData name="Leonie Smith" userId="fed1330f33f5650e" providerId="LiveId" clId="{12F77004-94C8-4007-B5BC-8173CAC2ED71}" dt="2023-08-29T06:27:01.103" v="42"/>
        <pc:sldMkLst>
          <pc:docMk/>
          <pc:sldMk cId="323532496" sldId="305"/>
        </pc:sldMkLst>
        <pc:picChg chg="add mod">
          <ac:chgData name="Leonie Smith" userId="fed1330f33f5650e" providerId="LiveId" clId="{12F77004-94C8-4007-B5BC-8173CAC2ED71}" dt="2023-08-29T06:27:01.103" v="42"/>
          <ac:picMkLst>
            <pc:docMk/>
            <pc:sldMk cId="323532496" sldId="305"/>
            <ac:picMk id="6" creationId="{39A8E152-F430-A150-E04D-FDEF70B02315}"/>
          </ac:picMkLst>
        </pc:picChg>
      </pc:sldChg>
      <pc:sldChg chg="addSp delSp modSp mod modTransition modAnim">
        <pc:chgData name="Leonie Smith" userId="fed1330f33f5650e" providerId="LiveId" clId="{12F77004-94C8-4007-B5BC-8173CAC2ED71}" dt="2023-08-29T06:29:12.651" v="49"/>
        <pc:sldMkLst>
          <pc:docMk/>
          <pc:sldMk cId="3577620259" sldId="306"/>
        </pc:sldMkLst>
        <pc:picChg chg="add del mod">
          <ac:chgData name="Leonie Smith" userId="fed1330f33f5650e" providerId="LiveId" clId="{12F77004-94C8-4007-B5BC-8173CAC2ED71}" dt="2023-08-29T06:27:57.156" v="45"/>
          <ac:picMkLst>
            <pc:docMk/>
            <pc:sldMk cId="3577620259" sldId="306"/>
            <ac:picMk id="6" creationId="{8EFAE0F7-098B-9209-B61D-CB44AAA0774F}"/>
          </ac:picMkLst>
        </pc:picChg>
        <pc:picChg chg="add del mod">
          <ac:chgData name="Leonie Smith" userId="fed1330f33f5650e" providerId="LiveId" clId="{12F77004-94C8-4007-B5BC-8173CAC2ED71}" dt="2023-08-29T06:28:20.652" v="46"/>
          <ac:picMkLst>
            <pc:docMk/>
            <pc:sldMk cId="3577620259" sldId="306"/>
            <ac:picMk id="9" creationId="{1C376DC7-8C16-4CDC-A0DC-57F312318CD1}"/>
          </ac:picMkLst>
        </pc:picChg>
        <pc:picChg chg="add del mod">
          <ac:chgData name="Leonie Smith" userId="fed1330f33f5650e" providerId="LiveId" clId="{12F77004-94C8-4007-B5BC-8173CAC2ED71}" dt="2023-08-29T06:28:48.076" v="48"/>
          <ac:picMkLst>
            <pc:docMk/>
            <pc:sldMk cId="3577620259" sldId="306"/>
            <ac:picMk id="10" creationId="{46054C22-1D99-B985-0A43-25AC800095B3}"/>
          </ac:picMkLst>
        </pc:picChg>
        <pc:picChg chg="add del mod ord">
          <ac:chgData name="Leonie Smith" userId="fed1330f33f5650e" providerId="LiveId" clId="{12F77004-94C8-4007-B5BC-8173CAC2ED71}" dt="2023-08-29T06:29:12.651" v="49"/>
          <ac:picMkLst>
            <pc:docMk/>
            <pc:sldMk cId="3577620259" sldId="306"/>
            <ac:picMk id="15" creationId="{7B9F3017-2CB5-F1C6-57E1-7FEC9D35A3A5}"/>
          </ac:picMkLst>
        </pc:picChg>
        <pc:picChg chg="add mod">
          <ac:chgData name="Leonie Smith" userId="fed1330f33f5650e" providerId="LiveId" clId="{12F77004-94C8-4007-B5BC-8173CAC2ED71}" dt="2023-08-29T06:29:12.651" v="49"/>
          <ac:picMkLst>
            <pc:docMk/>
            <pc:sldMk cId="3577620259" sldId="306"/>
            <ac:picMk id="16" creationId="{47ECF013-91EA-58D5-2333-9B61C8DA5F95}"/>
          </ac:picMkLst>
        </pc:picChg>
      </pc:sldChg>
      <pc:sldChg chg="addSp delSp modSp mod modTransition modAnim">
        <pc:chgData name="Leonie Smith" userId="fed1330f33f5650e" providerId="LiveId" clId="{12F77004-94C8-4007-B5BC-8173CAC2ED71}" dt="2023-08-29T06:33:09.995" v="66"/>
        <pc:sldMkLst>
          <pc:docMk/>
          <pc:sldMk cId="286612964" sldId="307"/>
        </pc:sldMkLst>
        <pc:picChg chg="add del mod">
          <ac:chgData name="Leonie Smith" userId="fed1330f33f5650e" providerId="LiveId" clId="{12F77004-94C8-4007-B5BC-8173CAC2ED71}" dt="2023-08-29T06:32:18.975" v="59"/>
          <ac:picMkLst>
            <pc:docMk/>
            <pc:sldMk cId="286612964" sldId="307"/>
            <ac:picMk id="7" creationId="{85D6F7D5-2B8F-0A26-3BAC-B22438F6DAFB}"/>
          </ac:picMkLst>
        </pc:picChg>
        <pc:picChg chg="add del mod">
          <ac:chgData name="Leonie Smith" userId="fed1330f33f5650e" providerId="LiveId" clId="{12F77004-94C8-4007-B5BC-8173CAC2ED71}" dt="2023-08-29T06:32:35.284" v="60"/>
          <ac:picMkLst>
            <pc:docMk/>
            <pc:sldMk cId="286612964" sldId="307"/>
            <ac:picMk id="10" creationId="{CEFDE119-D428-7666-C8E4-AA5995BDFB6D}"/>
          </ac:picMkLst>
        </pc:picChg>
        <pc:picChg chg="add del mod">
          <ac:chgData name="Leonie Smith" userId="fed1330f33f5650e" providerId="LiveId" clId="{12F77004-94C8-4007-B5BC-8173CAC2ED71}" dt="2023-08-29T06:32:44.921" v="62"/>
          <ac:picMkLst>
            <pc:docMk/>
            <pc:sldMk cId="286612964" sldId="307"/>
            <ac:picMk id="11" creationId="{0CBA86D6-DBEB-2318-195D-693A078013E8}"/>
          </ac:picMkLst>
        </pc:picChg>
        <pc:picChg chg="add del mod ord">
          <ac:chgData name="Leonie Smith" userId="fed1330f33f5650e" providerId="LiveId" clId="{12F77004-94C8-4007-B5BC-8173CAC2ED71}" dt="2023-08-29T06:32:52.678" v="63"/>
          <ac:picMkLst>
            <pc:docMk/>
            <pc:sldMk cId="286612964" sldId="307"/>
            <ac:picMk id="15" creationId="{1509CDD2-317B-AD50-2A4B-52C4A5233CDB}"/>
          </ac:picMkLst>
        </pc:picChg>
        <pc:picChg chg="add del mod">
          <ac:chgData name="Leonie Smith" userId="fed1330f33f5650e" providerId="LiveId" clId="{12F77004-94C8-4007-B5BC-8173CAC2ED71}" dt="2023-08-29T06:32:54.098" v="65"/>
          <ac:picMkLst>
            <pc:docMk/>
            <pc:sldMk cId="286612964" sldId="307"/>
            <ac:picMk id="16" creationId="{2742440D-D38A-BCD8-5DA4-E8F893152E19}"/>
          </ac:picMkLst>
        </pc:picChg>
        <pc:picChg chg="add del mod ord">
          <ac:chgData name="Leonie Smith" userId="fed1330f33f5650e" providerId="LiveId" clId="{12F77004-94C8-4007-B5BC-8173CAC2ED71}" dt="2023-08-29T06:33:09.995" v="66"/>
          <ac:picMkLst>
            <pc:docMk/>
            <pc:sldMk cId="286612964" sldId="307"/>
            <ac:picMk id="19" creationId="{8E466E6F-9B7E-0D69-7A5F-7214A9A75137}"/>
          </ac:picMkLst>
        </pc:picChg>
        <pc:picChg chg="add mod">
          <ac:chgData name="Leonie Smith" userId="fed1330f33f5650e" providerId="LiveId" clId="{12F77004-94C8-4007-B5BC-8173CAC2ED71}" dt="2023-08-29T06:33:09.995" v="66"/>
          <ac:picMkLst>
            <pc:docMk/>
            <pc:sldMk cId="286612964" sldId="307"/>
            <ac:picMk id="20" creationId="{99F66640-8724-E60E-F57F-6CCC8AC563F6}"/>
          </ac:picMkLst>
        </pc:picChg>
      </pc:sldChg>
      <pc:sldChg chg="addSp modSp">
        <pc:chgData name="Leonie Smith" userId="fed1330f33f5650e" providerId="LiveId" clId="{12F77004-94C8-4007-B5BC-8173CAC2ED71}" dt="2023-08-29T06:11:09.246" v="0"/>
        <pc:sldMkLst>
          <pc:docMk/>
          <pc:sldMk cId="2869461528" sldId="308"/>
        </pc:sldMkLst>
        <pc:picChg chg="add mod">
          <ac:chgData name="Leonie Smith" userId="fed1330f33f5650e" providerId="LiveId" clId="{12F77004-94C8-4007-B5BC-8173CAC2ED71}" dt="2023-08-29T06:11:09.246" v="0"/>
          <ac:picMkLst>
            <pc:docMk/>
            <pc:sldMk cId="2869461528" sldId="308"/>
            <ac:picMk id="7" creationId="{17B51F1B-8FBF-899C-3D90-B931903DCBED}"/>
          </ac:picMkLst>
        </pc:picChg>
      </pc:sldChg>
      <pc:sldChg chg="addSp delSp modSp mod modTransition modAnim">
        <pc:chgData name="Leonie Smith" userId="fed1330f33f5650e" providerId="LiveId" clId="{12F77004-94C8-4007-B5BC-8173CAC2ED71}" dt="2023-08-29T06:30:33.757" v="56"/>
        <pc:sldMkLst>
          <pc:docMk/>
          <pc:sldMk cId="161616937" sldId="321"/>
        </pc:sldMkLst>
        <pc:picChg chg="add del mod">
          <ac:chgData name="Leonie Smith" userId="fed1330f33f5650e" providerId="LiveId" clId="{12F77004-94C8-4007-B5BC-8173CAC2ED71}" dt="2023-08-29T06:30:06.406" v="52"/>
          <ac:picMkLst>
            <pc:docMk/>
            <pc:sldMk cId="161616937" sldId="321"/>
            <ac:picMk id="6" creationId="{6F8DF1FB-D4EF-84C8-2285-F56ACB8B63D2}"/>
          </ac:picMkLst>
        </pc:picChg>
        <pc:picChg chg="add del mod">
          <ac:chgData name="Leonie Smith" userId="fed1330f33f5650e" providerId="LiveId" clId="{12F77004-94C8-4007-B5BC-8173CAC2ED71}" dt="2023-08-29T06:30:12.215" v="53"/>
          <ac:picMkLst>
            <pc:docMk/>
            <pc:sldMk cId="161616937" sldId="321"/>
            <ac:picMk id="9" creationId="{A8622A0F-7DE8-E56C-C780-006E22E174B2}"/>
          </ac:picMkLst>
        </pc:picChg>
        <pc:picChg chg="add del mod">
          <ac:chgData name="Leonie Smith" userId="fed1330f33f5650e" providerId="LiveId" clId="{12F77004-94C8-4007-B5BC-8173CAC2ED71}" dt="2023-08-29T06:30:14.932" v="55"/>
          <ac:picMkLst>
            <pc:docMk/>
            <pc:sldMk cId="161616937" sldId="321"/>
            <ac:picMk id="10" creationId="{A8BE3433-B698-1664-A00F-322A329BEA53}"/>
          </ac:picMkLst>
        </pc:picChg>
        <pc:picChg chg="add del mod ord">
          <ac:chgData name="Leonie Smith" userId="fed1330f33f5650e" providerId="LiveId" clId="{12F77004-94C8-4007-B5BC-8173CAC2ED71}" dt="2023-08-29T06:30:33.757" v="56"/>
          <ac:picMkLst>
            <pc:docMk/>
            <pc:sldMk cId="161616937" sldId="321"/>
            <ac:picMk id="13" creationId="{C4E6200B-F7BB-07C6-63F9-745D6FDCF730}"/>
          </ac:picMkLst>
        </pc:picChg>
        <pc:picChg chg="add mod">
          <ac:chgData name="Leonie Smith" userId="fed1330f33f5650e" providerId="LiveId" clId="{12F77004-94C8-4007-B5BC-8173CAC2ED71}" dt="2023-08-29T06:30:33.757" v="56"/>
          <ac:picMkLst>
            <pc:docMk/>
            <pc:sldMk cId="161616937" sldId="321"/>
            <ac:picMk id="14" creationId="{2CC6F773-F5D0-A3AD-F59D-47A360CAEEA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dirty="0">
                <a:latin typeface="TimesNewRomanPSMT"/>
              </a:rPr>
              <a:t>6. Sun stands still – Joshua 10:6-14 (Left Bottom)</a:t>
            </a:r>
          </a:p>
          <a:p>
            <a:pPr marL="0" marR="0" lvl="0" indent="0" algn="l" defTabSz="914400" rtl="0" eaLnBrk="1" fontAlgn="auto" latinLnBrk="0" hangingPunct="1">
              <a:lnSpc>
                <a:spcPct val="100000"/>
              </a:lnSpc>
              <a:spcBef>
                <a:spcPts val="0"/>
              </a:spcBef>
              <a:spcAft>
                <a:spcPts val="0"/>
              </a:spcAft>
              <a:buClrTx/>
              <a:buSzTx/>
              <a:buFontTx/>
              <a:buNone/>
              <a:tabLst/>
              <a:defRPr/>
            </a:pPr>
            <a:r>
              <a:rPr lang="en-IN"/>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888507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17</a:t>
            </a:fld>
            <a:endParaRPr lang="en-ZA"/>
          </a:p>
        </p:txBody>
      </p:sp>
    </p:spTree>
    <p:extLst>
      <p:ext uri="{BB962C8B-B14F-4D97-AF65-F5344CB8AC3E}">
        <p14:creationId xmlns:p14="http://schemas.microsoft.com/office/powerpoint/2010/main" val="15873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12-6</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17B51F1B-8FBF-899C-3D90-B931903DCBE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107"/>
    </mc:Choice>
    <mc:Fallback xmlns="">
      <p:transition spd="slow" advTm="3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58B4AD-8EA2-461C-8181-CA8833330179}"/>
              </a:ext>
            </a:extLst>
          </p:cNvPr>
          <p:cNvPicPr>
            <a:picLocks noChangeAspect="1"/>
          </p:cNvPicPr>
          <p:nvPr/>
        </p:nvPicPr>
        <p:blipFill>
          <a:blip r:embed="rId2"/>
          <a:stretch>
            <a:fillRect/>
          </a:stretch>
        </p:blipFill>
        <p:spPr>
          <a:xfrm>
            <a:off x="-496389" y="-2159876"/>
            <a:ext cx="17595855" cy="9017876"/>
          </a:xfrm>
          <a:prstGeom prst="rect">
            <a:avLst/>
          </a:prstGeom>
        </p:spPr>
      </p:pic>
      <p:sp>
        <p:nvSpPr>
          <p:cNvPr id="2" name="TextBox 1">
            <a:extLst>
              <a:ext uri="{FF2B5EF4-FFF2-40B4-BE49-F238E27FC236}">
                <a16:creationId xmlns:a16="http://schemas.microsoft.com/office/drawing/2014/main" id="{3BB499C5-566B-1A15-FDFF-97A2EF07AAB6}"/>
              </a:ext>
            </a:extLst>
          </p:cNvPr>
          <p:cNvSpPr txBox="1"/>
          <p:nvPr/>
        </p:nvSpPr>
        <p:spPr>
          <a:xfrm>
            <a:off x="413884" y="22138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10:6</a:t>
            </a:r>
            <a:endParaRPr lang="en-ZA" sz="3200" dirty="0">
              <a:solidFill>
                <a:schemeClr val="bg1"/>
              </a:solidFill>
            </a:endParaRPr>
          </a:p>
        </p:txBody>
      </p:sp>
    </p:spTree>
    <p:extLst>
      <p:ext uri="{BB962C8B-B14F-4D97-AF65-F5344CB8AC3E}">
        <p14:creationId xmlns:p14="http://schemas.microsoft.com/office/powerpoint/2010/main" val="3254404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C51E8B-E2DC-8E36-88EB-712416ADDD1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8 और यहोवा ने यहोशू से कहा, “उनसे मत डर, क्योंकि मैंने उनको तेरे हाथ में कर दिया है; उनमें से एक पुरुष भी तेरे सामने टिक न सकेगा।”</a:t>
            </a:r>
            <a:endParaRPr lang="en-IN" sz="3600" dirty="0"/>
          </a:p>
        </p:txBody>
      </p:sp>
      <p:pic>
        <p:nvPicPr>
          <p:cNvPr id="6" name="Audio 5">
            <a:hlinkClick r:id="" action="ppaction://media"/>
            <a:extLst>
              <a:ext uri="{FF2B5EF4-FFF2-40B4-BE49-F238E27FC236}">
                <a16:creationId xmlns:a16="http://schemas.microsoft.com/office/drawing/2014/main" id="{85873BBD-4A59-E070-967F-C69288A04E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7DC163A-A505-BEB0-E669-2187C0C2E6AB}"/>
              </a:ext>
            </a:extLst>
          </p:cNvPr>
          <p:cNvSpPr txBox="1"/>
          <p:nvPr/>
        </p:nvSpPr>
        <p:spPr>
          <a:xfrm>
            <a:off x="0" y="0"/>
            <a:ext cx="5975132" cy="6857999"/>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8</a:t>
            </a:r>
            <a:r>
              <a:rPr lang="en-US" sz="3600" b="0" i="0" dirty="0">
                <a:solidFill>
                  <a:srgbClr val="121212"/>
                </a:solidFill>
                <a:effectLst/>
                <a:latin typeface="Inter" panose="020B0502030000000004" pitchFamily="34" charset="0"/>
              </a:rPr>
              <a:t>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said to Joshua, “Do not be afraid of them, for I have delivered them into your hand. Not one of them shall stand against you.”</a:t>
            </a:r>
            <a:endParaRPr lang="en-ZA" sz="3600" dirty="0"/>
          </a:p>
        </p:txBody>
      </p:sp>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11985"/>
    </mc:Choice>
    <mc:Fallback xmlns="">
      <p:transition spd="slow" advTm="11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B2956F-F36D-4819-BC3A-FC82280A594E}"/>
              </a:ext>
            </a:extLst>
          </p:cNvPr>
          <p:cNvPicPr>
            <a:picLocks noChangeAspect="1"/>
          </p:cNvPicPr>
          <p:nvPr/>
        </p:nvPicPr>
        <p:blipFill>
          <a:blip r:embed="rId2"/>
          <a:stretch>
            <a:fillRect/>
          </a:stretch>
        </p:blipFill>
        <p:spPr>
          <a:xfrm>
            <a:off x="-2334087" y="0"/>
            <a:ext cx="14526087" cy="6858000"/>
          </a:xfrm>
          <a:prstGeom prst="rect">
            <a:avLst/>
          </a:prstGeom>
        </p:spPr>
      </p:pic>
      <p:sp>
        <p:nvSpPr>
          <p:cNvPr id="2" name="TextBox 1">
            <a:extLst>
              <a:ext uri="{FF2B5EF4-FFF2-40B4-BE49-F238E27FC236}">
                <a16:creationId xmlns:a16="http://schemas.microsoft.com/office/drawing/2014/main" id="{0DF360B5-BC4A-8D48-A39C-7A0BCD6CC4C3}"/>
              </a:ext>
            </a:extLst>
          </p:cNvPr>
          <p:cNvSpPr txBox="1"/>
          <p:nvPr/>
        </p:nvSpPr>
        <p:spPr>
          <a:xfrm>
            <a:off x="413884" y="22138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10:8</a:t>
            </a:r>
            <a:endParaRPr lang="en-ZA" sz="3200" dirty="0">
              <a:solidFill>
                <a:schemeClr val="bg1"/>
              </a:solidFill>
            </a:endParaRPr>
          </a:p>
        </p:txBody>
      </p:sp>
    </p:spTree>
    <p:extLst>
      <p:ext uri="{BB962C8B-B14F-4D97-AF65-F5344CB8AC3E}">
        <p14:creationId xmlns:p14="http://schemas.microsoft.com/office/powerpoint/2010/main" val="824660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4189D3-15F6-511E-F48D-69AC6C97039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9 तब यहोशू रातों-रात गिलगाल से जाकर एकाएक उन पर टूट पड़ा।</a:t>
            </a:r>
            <a:endParaRPr lang="en-IN" sz="3600" dirty="0"/>
          </a:p>
        </p:txBody>
      </p:sp>
      <p:pic>
        <p:nvPicPr>
          <p:cNvPr id="6" name="Audio 5">
            <a:hlinkClick r:id="" action="ppaction://media"/>
            <a:extLst>
              <a:ext uri="{FF2B5EF4-FFF2-40B4-BE49-F238E27FC236}">
                <a16:creationId xmlns:a16="http://schemas.microsoft.com/office/drawing/2014/main" id="{FE4303AF-DB76-A0D8-9CC9-DC23FC4F55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4279848-214D-63FE-E13F-28A1E8983003}"/>
              </a:ext>
            </a:extLst>
          </p:cNvPr>
          <p:cNvSpPr txBox="1"/>
          <p:nvPr/>
        </p:nvSpPr>
        <p:spPr>
          <a:xfrm>
            <a:off x="0" y="0"/>
            <a:ext cx="5975132" cy="6857999"/>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After marching all night from Gilgal, Joshua caught them by surprise.</a:t>
            </a:r>
            <a:endParaRPr lang="en-ZA" sz="3600" dirty="0"/>
          </a:p>
        </p:txBody>
      </p:sp>
    </p:spTree>
    <p:extLst>
      <p:ext uri="{BB962C8B-B14F-4D97-AF65-F5344CB8AC3E}">
        <p14:creationId xmlns:p14="http://schemas.microsoft.com/office/powerpoint/2010/main" val="4156979830"/>
      </p:ext>
    </p:extLst>
  </p:cSld>
  <p:clrMapOvr>
    <a:masterClrMapping/>
  </p:clrMapOvr>
  <mc:AlternateContent xmlns:mc="http://schemas.openxmlformats.org/markup-compatibility/2006" xmlns:p14="http://schemas.microsoft.com/office/powerpoint/2010/main">
    <mc:Choice Requires="p14">
      <p:transition spd="slow" p14:dur="2000" advTm="6834"/>
    </mc:Choice>
    <mc:Fallback xmlns="">
      <p:transition spd="slow" advTm="6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69F8C-4B7C-4F31-8430-DD8AF63E87D4}"/>
              </a:ext>
            </a:extLst>
          </p:cNvPr>
          <p:cNvPicPr>
            <a:picLocks noChangeAspect="1"/>
          </p:cNvPicPr>
          <p:nvPr/>
        </p:nvPicPr>
        <p:blipFill>
          <a:blip r:embed="rId2"/>
          <a:stretch>
            <a:fillRect/>
          </a:stretch>
        </p:blipFill>
        <p:spPr>
          <a:xfrm>
            <a:off x="0" y="0"/>
            <a:ext cx="13695948" cy="6858000"/>
          </a:xfrm>
          <a:prstGeom prst="rect">
            <a:avLst/>
          </a:prstGeom>
        </p:spPr>
      </p:pic>
      <p:sp>
        <p:nvSpPr>
          <p:cNvPr id="2" name="TextBox 1">
            <a:extLst>
              <a:ext uri="{FF2B5EF4-FFF2-40B4-BE49-F238E27FC236}">
                <a16:creationId xmlns:a16="http://schemas.microsoft.com/office/drawing/2014/main" id="{D9069C4F-C960-9915-523B-BED0AE0D03D0}"/>
              </a:ext>
            </a:extLst>
          </p:cNvPr>
          <p:cNvSpPr txBox="1"/>
          <p:nvPr/>
        </p:nvSpPr>
        <p:spPr>
          <a:xfrm>
            <a:off x="413884" y="22138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10:9</a:t>
            </a:r>
            <a:endParaRPr lang="en-ZA" sz="3200" dirty="0">
              <a:solidFill>
                <a:schemeClr val="bg1"/>
              </a:solidFill>
            </a:endParaRPr>
          </a:p>
        </p:txBody>
      </p:sp>
    </p:spTree>
    <p:extLst>
      <p:ext uri="{BB962C8B-B14F-4D97-AF65-F5344CB8AC3E}">
        <p14:creationId xmlns:p14="http://schemas.microsoft.com/office/powerpoint/2010/main" val="2150146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95BD86-A215-E80D-1B6D-D327A5EC478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10 तब यहोवा ने ऐसा किया कि वे इस्राएलियों से घबरा गए, और इस्राएलियों ने गिबोन के पास उनका बड़ा संहार किया, और बेथोरोन के चढ़ाई पर उनका पीछा करके अजेका और मक्केदा तक उनको मारते गए।</a:t>
            </a:r>
            <a:endParaRPr lang="en-IN" sz="3600" dirty="0"/>
          </a:p>
        </p:txBody>
      </p:sp>
      <p:pic>
        <p:nvPicPr>
          <p:cNvPr id="6" name="Audio 5">
            <a:hlinkClick r:id="" action="ppaction://media"/>
            <a:extLst>
              <a:ext uri="{FF2B5EF4-FFF2-40B4-BE49-F238E27FC236}">
                <a16:creationId xmlns:a16="http://schemas.microsoft.com/office/drawing/2014/main" id="{39A8E152-F430-A150-E04D-FDEF70B023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A5C48B2-581D-8FF4-C49D-AC8F41029F79}"/>
              </a:ext>
            </a:extLst>
          </p:cNvPr>
          <p:cNvSpPr txBox="1"/>
          <p:nvPr/>
        </p:nvSpPr>
        <p:spPr>
          <a:xfrm>
            <a:off x="0" y="0"/>
            <a:ext cx="5975132" cy="6857999"/>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And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threw them into confusion before Israel, who defeated them in a great slaughter at Gibeon, pursued them along the ascent to Beth-horon, and struck them down as far as Azekah and Makkedah.</a:t>
            </a:r>
            <a:endParaRPr lang="en-ZA" sz="3600" dirty="0"/>
          </a:p>
        </p:txBody>
      </p:sp>
    </p:spTree>
    <p:extLst>
      <p:ext uri="{BB962C8B-B14F-4D97-AF65-F5344CB8AC3E}">
        <p14:creationId xmlns:p14="http://schemas.microsoft.com/office/powerpoint/2010/main" val="323532496"/>
      </p:ext>
    </p:extLst>
  </p:cSld>
  <p:clrMapOvr>
    <a:masterClrMapping/>
  </p:clrMapOvr>
  <mc:AlternateContent xmlns:mc="http://schemas.openxmlformats.org/markup-compatibility/2006" xmlns:p14="http://schemas.microsoft.com/office/powerpoint/2010/main">
    <mc:Choice Requires="p14">
      <p:transition spd="slow" p14:dur="2000" advTm="6369"/>
    </mc:Choice>
    <mc:Fallback xmlns="">
      <p:transition spd="slow" advTm="6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D6542-E573-4D92-95C8-A6AE071D3877}"/>
              </a:ext>
            </a:extLst>
          </p:cNvPr>
          <p:cNvPicPr>
            <a:picLocks noChangeAspect="1"/>
          </p:cNvPicPr>
          <p:nvPr/>
        </p:nvPicPr>
        <p:blipFill>
          <a:blip r:embed="rId2"/>
          <a:stretch>
            <a:fillRect/>
          </a:stretch>
        </p:blipFill>
        <p:spPr>
          <a:xfrm>
            <a:off x="0" y="0"/>
            <a:ext cx="12410162" cy="6858000"/>
          </a:xfrm>
          <a:prstGeom prst="rect">
            <a:avLst/>
          </a:prstGeom>
        </p:spPr>
      </p:pic>
      <p:sp>
        <p:nvSpPr>
          <p:cNvPr id="2" name="TextBox 1">
            <a:extLst>
              <a:ext uri="{FF2B5EF4-FFF2-40B4-BE49-F238E27FC236}">
                <a16:creationId xmlns:a16="http://schemas.microsoft.com/office/drawing/2014/main" id="{9F04B8BB-DB77-4945-80B8-636F9BA0BCF2}"/>
              </a:ext>
            </a:extLst>
          </p:cNvPr>
          <p:cNvSpPr txBox="1"/>
          <p:nvPr/>
        </p:nvSpPr>
        <p:spPr>
          <a:xfrm>
            <a:off x="413884" y="22138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10:10</a:t>
            </a:r>
            <a:endParaRPr lang="en-ZA" sz="3200" dirty="0">
              <a:solidFill>
                <a:schemeClr val="bg1"/>
              </a:solidFill>
            </a:endParaRPr>
          </a:p>
        </p:txBody>
      </p:sp>
    </p:spTree>
    <p:extLst>
      <p:ext uri="{BB962C8B-B14F-4D97-AF65-F5344CB8AC3E}">
        <p14:creationId xmlns:p14="http://schemas.microsoft.com/office/powerpoint/2010/main" val="2962655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41E5F0-5EF3-9C0D-15E5-13DDDF98928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फिर जब वे इस्राएलियों के सामने से भागकर बेथोरोन की उतराई पर आए, तब अजेका पहुँचने तक यहोवा ने आकाश से बड़े-बड़े पत्थर उन पर बरसाएँ, और वे मर गए; जो ओलों से मारे गए उनकी गिनती इस्राएलियों की तलवार से मारे हुओं से अधिक थी।</a:t>
            </a:r>
            <a:endParaRPr lang="en-IN" sz="3600" dirty="0"/>
          </a:p>
        </p:txBody>
      </p:sp>
      <p:pic>
        <p:nvPicPr>
          <p:cNvPr id="16" name="Audio 15">
            <a:hlinkClick r:id="" action="ppaction://media"/>
            <a:extLst>
              <a:ext uri="{FF2B5EF4-FFF2-40B4-BE49-F238E27FC236}">
                <a16:creationId xmlns:a16="http://schemas.microsoft.com/office/drawing/2014/main" id="{47ECF013-91EA-58D5-2333-9B61C8DA5F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689C5E4-92C3-1F30-5A62-C8C613FBE352}"/>
              </a:ext>
            </a:extLst>
          </p:cNvPr>
          <p:cNvSpPr txBox="1"/>
          <p:nvPr/>
        </p:nvSpPr>
        <p:spPr>
          <a:xfrm>
            <a:off x="0" y="0"/>
            <a:ext cx="5975132" cy="6857999"/>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As they fled before Israel along the descent from Beth-horon to Azekah,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cast down on them large hailstones from the sky, and more of them were killed by the hailstones than by the swords of the Israelites.</a:t>
            </a:r>
            <a:endParaRPr lang="en-ZA" sz="3600" dirty="0"/>
          </a:p>
        </p:txBody>
      </p:sp>
    </p:spTree>
    <p:extLst>
      <p:ext uri="{BB962C8B-B14F-4D97-AF65-F5344CB8AC3E}">
        <p14:creationId xmlns:p14="http://schemas.microsoft.com/office/powerpoint/2010/main" val="3577620259"/>
      </p:ext>
    </p:extLst>
  </p:cSld>
  <p:clrMapOvr>
    <a:masterClrMapping/>
  </p:clrMapOvr>
  <mc:AlternateContent xmlns:mc="http://schemas.openxmlformats.org/markup-compatibility/2006" xmlns:p14="http://schemas.microsoft.com/office/powerpoint/2010/main">
    <mc:Choice Requires="p14">
      <p:transition spd="slow" p14:dur="2000" advTm="21241"/>
    </mc:Choice>
    <mc:Fallback xmlns="">
      <p:transition spd="slow" advTm="21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85920-EB11-46C0-B3BD-52878E18DDB1}"/>
              </a:ext>
            </a:extLst>
          </p:cNvPr>
          <p:cNvPicPr>
            <a:picLocks noChangeAspect="1"/>
          </p:cNvPicPr>
          <p:nvPr/>
        </p:nvPicPr>
        <p:blipFill>
          <a:blip r:embed="rId2"/>
          <a:stretch>
            <a:fillRect/>
          </a:stretch>
        </p:blipFill>
        <p:spPr>
          <a:xfrm>
            <a:off x="-895063" y="1"/>
            <a:ext cx="13087063" cy="6858000"/>
          </a:xfrm>
          <a:prstGeom prst="rect">
            <a:avLst/>
          </a:prstGeom>
        </p:spPr>
      </p:pic>
      <p:sp>
        <p:nvSpPr>
          <p:cNvPr id="2" name="TextBox 1">
            <a:extLst>
              <a:ext uri="{FF2B5EF4-FFF2-40B4-BE49-F238E27FC236}">
                <a16:creationId xmlns:a16="http://schemas.microsoft.com/office/drawing/2014/main" id="{F21A877F-3BD3-7FD0-BBA3-9E2BE3454D2A}"/>
              </a:ext>
            </a:extLst>
          </p:cNvPr>
          <p:cNvSpPr txBox="1"/>
          <p:nvPr/>
        </p:nvSpPr>
        <p:spPr>
          <a:xfrm>
            <a:off x="413884" y="22138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10:11</a:t>
            </a:r>
            <a:endParaRPr lang="en-ZA" sz="3200" dirty="0">
              <a:solidFill>
                <a:schemeClr val="bg1"/>
              </a:solidFill>
            </a:endParaRPr>
          </a:p>
        </p:txBody>
      </p:sp>
    </p:spTree>
    <p:extLst>
      <p:ext uri="{BB962C8B-B14F-4D97-AF65-F5344CB8AC3E}">
        <p14:creationId xmlns:p14="http://schemas.microsoft.com/office/powerpoint/2010/main" val="975083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C986C2-E624-4F63-B958-B943B59D3DF9}"/>
              </a:ext>
            </a:extLst>
          </p:cNvPr>
          <p:cNvSpPr txBox="1"/>
          <p:nvPr/>
        </p:nvSpPr>
        <p:spPr>
          <a:xfrm>
            <a:off x="0" y="1"/>
            <a:ext cx="5785945" cy="4524315"/>
          </a:xfrm>
          <a:prstGeom prst="rect">
            <a:avLst/>
          </a:prstGeom>
          <a:noFill/>
        </p:spPr>
        <p:txBody>
          <a:bodyPr wrap="square" rtlCol="0">
            <a:spAutoFit/>
          </a:bodyPr>
          <a:lstStyle/>
          <a:p>
            <a:r>
              <a:rPr lang="en-US" sz="3600" dirty="0"/>
              <a:t>[It was becoming dark, and the battle was not yet finished.</a:t>
            </a:r>
          </a:p>
          <a:p>
            <a:r>
              <a:rPr lang="en-US" sz="3600" dirty="0"/>
              <a:t>The battle was continuing into the evening. The Israelites were winning, but they would not be able to finish before it became dark]</a:t>
            </a:r>
            <a:endParaRPr lang="en-IN" sz="3600" dirty="0"/>
          </a:p>
        </p:txBody>
      </p:sp>
      <p:sp>
        <p:nvSpPr>
          <p:cNvPr id="3" name="TextBox 2">
            <a:extLst>
              <a:ext uri="{FF2B5EF4-FFF2-40B4-BE49-F238E27FC236}">
                <a16:creationId xmlns:a16="http://schemas.microsoft.com/office/drawing/2014/main" id="{D6364CC4-BE15-47F4-010D-4F01A9E78AC7}"/>
              </a:ext>
            </a:extLst>
          </p:cNvPr>
          <p:cNvSpPr txBox="1"/>
          <p:nvPr/>
        </p:nvSpPr>
        <p:spPr>
          <a:xfrm>
            <a:off x="6096000" y="166254"/>
            <a:ext cx="6096000" cy="6558101"/>
          </a:xfrm>
          <a:prstGeom prst="rect">
            <a:avLst/>
          </a:prstGeom>
          <a:noFill/>
        </p:spPr>
        <p:txBody>
          <a:bodyPr wrap="square" rtlCol="0">
            <a:noAutofit/>
          </a:bodyPr>
          <a:lstStyle/>
          <a:p>
            <a:r>
              <a:rPr lang="hi-IN" sz="3600"/>
              <a:t>[अँधेरा हो रहा था, और लड़ाई अभी ख़त्म नहीं हुई थी।</a:t>
            </a:r>
          </a:p>
          <a:p>
            <a:r>
              <a:rPr lang="hi-IN" sz="3600"/>
              <a:t>शाम तक लड़ाई जारी थी। इस्राएली जीत रहे थे, परन्तु अँधेरा होने से पहले वे जीत नहीं पा रहे थे]</a:t>
            </a:r>
            <a:endParaRPr lang="en-IN" sz="3600" dirty="0"/>
          </a:p>
        </p:txBody>
      </p:sp>
      <p:pic>
        <p:nvPicPr>
          <p:cNvPr id="14" name="Audio 13">
            <a:hlinkClick r:id="" action="ppaction://media"/>
            <a:extLst>
              <a:ext uri="{FF2B5EF4-FFF2-40B4-BE49-F238E27FC236}">
                <a16:creationId xmlns:a16="http://schemas.microsoft.com/office/drawing/2014/main" id="{2CC6F773-F5D0-A3AD-F59D-47A360CAEE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1616937"/>
      </p:ext>
    </p:extLst>
  </p:cSld>
  <p:clrMapOvr>
    <a:masterClrMapping/>
  </p:clrMapOvr>
  <mc:AlternateContent xmlns:mc="http://schemas.openxmlformats.org/markup-compatibility/2006" xmlns:p14="http://schemas.microsoft.com/office/powerpoint/2010/main">
    <mc:Choice Requires="p14">
      <p:transition spd="slow" p14:dur="2000" advTm="15507"/>
    </mc:Choice>
    <mc:Fallback xmlns="">
      <p:transition spd="slow" advTm="15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779CA7-DAAF-4374-BD56-6ED02B355975}"/>
              </a:ext>
            </a:extLst>
          </p:cNvPr>
          <p:cNvPicPr>
            <a:picLocks noChangeAspect="1"/>
          </p:cNvPicPr>
          <p:nvPr/>
        </p:nvPicPr>
        <p:blipFill>
          <a:blip r:embed="rId2"/>
          <a:stretch>
            <a:fillRect/>
          </a:stretch>
        </p:blipFill>
        <p:spPr>
          <a:xfrm>
            <a:off x="-1" y="0"/>
            <a:ext cx="12330043" cy="6858000"/>
          </a:xfrm>
          <a:prstGeom prst="rect">
            <a:avLst/>
          </a:prstGeom>
        </p:spPr>
      </p:pic>
      <p:sp>
        <p:nvSpPr>
          <p:cNvPr id="3" name="TextBox 2">
            <a:extLst>
              <a:ext uri="{FF2B5EF4-FFF2-40B4-BE49-F238E27FC236}">
                <a16:creationId xmlns:a16="http://schemas.microsoft.com/office/drawing/2014/main" id="{DF2EA3EA-E322-4C76-AE46-D0EA34BEDD97}"/>
              </a:ext>
            </a:extLst>
          </p:cNvPr>
          <p:cNvSpPr txBox="1"/>
          <p:nvPr/>
        </p:nvSpPr>
        <p:spPr>
          <a:xfrm>
            <a:off x="6165020" y="440302"/>
            <a:ext cx="5748708" cy="56755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6000" b="0" i="0" u="none" strike="noStrike" baseline="0" dirty="0">
                <a:solidFill>
                  <a:schemeClr val="bg1"/>
                </a:solidFill>
                <a:latin typeface="TimesNewRomanPSMT"/>
              </a:rPr>
              <a:t>सूरज का रुक जाना - यहोशू 10:6-14</a:t>
            </a:r>
            <a:endParaRPr lang="en-ZA" sz="6000" dirty="0">
              <a:solidFill>
                <a:schemeClr val="bg1"/>
              </a:solidFill>
            </a:endParaRPr>
          </a:p>
        </p:txBody>
      </p:sp>
      <p:sp>
        <p:nvSpPr>
          <p:cNvPr id="4" name="TextBox 3">
            <a:extLst>
              <a:ext uri="{FF2B5EF4-FFF2-40B4-BE49-F238E27FC236}">
                <a16:creationId xmlns:a16="http://schemas.microsoft.com/office/drawing/2014/main" id="{B8FBA5B5-2C63-06C1-9314-A4459E10D26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434647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FD86B6-04CA-4EE2-84A1-132AF988739B}"/>
              </a:ext>
            </a:extLst>
          </p:cNvPr>
          <p:cNvPicPr>
            <a:picLocks noChangeAspect="1"/>
          </p:cNvPicPr>
          <p:nvPr/>
        </p:nvPicPr>
        <p:blipFill>
          <a:blip r:embed="rId2"/>
          <a:stretch>
            <a:fillRect/>
          </a:stretch>
        </p:blipFill>
        <p:spPr>
          <a:xfrm>
            <a:off x="-4812350" y="0"/>
            <a:ext cx="20934955" cy="11758876"/>
          </a:xfrm>
          <a:prstGeom prst="rect">
            <a:avLst/>
          </a:prstGeom>
        </p:spPr>
      </p:pic>
    </p:spTree>
    <p:extLst>
      <p:ext uri="{BB962C8B-B14F-4D97-AF65-F5344CB8AC3E}">
        <p14:creationId xmlns:p14="http://schemas.microsoft.com/office/powerpoint/2010/main" val="3129823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38815E-25D0-B36D-6BD6-E540B68A0A25}"/>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12 उस समय, अर्थात् जिस दिन यहोवा ने एमोरियों को इस्राएलियों के वश में कर दिया, उस दिन यहोशू ने यहोवा से इस्राएलियों के देखते इस प्रकार कहा,</a:t>
            </a:r>
          </a:p>
          <a:p>
            <a:pPr algn="l"/>
            <a:r>
              <a:rPr lang="hi-IN" sz="3600" b="0" i="0" dirty="0">
                <a:solidFill>
                  <a:srgbClr val="121212"/>
                </a:solidFill>
                <a:effectLst/>
                <a:latin typeface="Open Sans" panose="020B0606030504020204" pitchFamily="34" charset="0"/>
              </a:rPr>
              <a:t>“हे सूर्य, तू गिबोन पर, और हे चन्द्रमा</a:t>
            </a:r>
            <a:r>
              <a:rPr lang="en-US" sz="3600" b="0" i="0" dirty="0">
                <a:solidFill>
                  <a:srgbClr val="121212"/>
                </a:solidFill>
                <a:effectLst/>
                <a:latin typeface="Open Sans" panose="020B0606030504020204" pitchFamily="34" charset="0"/>
              </a:rPr>
              <a:t>b, </a:t>
            </a:r>
            <a:r>
              <a:rPr lang="hi-IN" sz="3600" b="0" i="0" dirty="0">
                <a:solidFill>
                  <a:srgbClr val="121212"/>
                </a:solidFill>
                <a:effectLst/>
                <a:latin typeface="Open Sans" panose="020B0606030504020204" pitchFamily="34" charset="0"/>
              </a:rPr>
              <a:t>तू अय्यालोन की तराई के ऊपर थमा रह।”</a:t>
            </a:r>
          </a:p>
        </p:txBody>
      </p:sp>
      <p:pic>
        <p:nvPicPr>
          <p:cNvPr id="20" name="Audio 19">
            <a:hlinkClick r:id="" action="ppaction://media"/>
            <a:extLst>
              <a:ext uri="{FF2B5EF4-FFF2-40B4-BE49-F238E27FC236}">
                <a16:creationId xmlns:a16="http://schemas.microsoft.com/office/drawing/2014/main" id="{99F66640-8724-E60E-F57F-6CCC8AC563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AE3F8D2-0E81-B8E1-3CAA-4AC5DA87CF40}"/>
              </a:ext>
            </a:extLst>
          </p:cNvPr>
          <p:cNvSpPr txBox="1"/>
          <p:nvPr/>
        </p:nvSpPr>
        <p:spPr>
          <a:xfrm>
            <a:off x="0" y="0"/>
            <a:ext cx="5975132" cy="6857999"/>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On the day that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gave the Amorites over to the Israelites, Joshua spoke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in the presence of Israel:</a:t>
            </a:r>
          </a:p>
          <a:p>
            <a:pPr algn="l"/>
            <a:r>
              <a:rPr lang="en-US" sz="3600" b="0" i="0">
                <a:solidFill>
                  <a:srgbClr val="121212"/>
                </a:solidFill>
                <a:effectLst/>
                <a:latin typeface="Inter" panose="020B0502030000000004" pitchFamily="34" charset="0"/>
              </a:rPr>
              <a:t>“O sun, stand still over Gibeon,</a:t>
            </a:r>
          </a:p>
          <a:p>
            <a:pPr algn="l"/>
            <a:r>
              <a:rPr lang="en-US" sz="3600" b="0" i="0">
                <a:solidFill>
                  <a:srgbClr val="121212"/>
                </a:solidFill>
                <a:effectLst/>
                <a:latin typeface="Inter" panose="020B0502030000000004" pitchFamily="34" charset="0"/>
              </a:rPr>
              <a:t>O moon, over the Valley of Aijalon.”</a:t>
            </a:r>
          </a:p>
        </p:txBody>
      </p:sp>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12420"/>
    </mc:Choice>
    <mc:Fallback xmlns="">
      <p:transition spd="slow" advTm="12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FD86B6-04CA-4EE2-84A1-132AF988739B}"/>
              </a:ext>
            </a:extLst>
          </p:cNvPr>
          <p:cNvPicPr>
            <a:picLocks noChangeAspect="1"/>
          </p:cNvPicPr>
          <p:nvPr/>
        </p:nvPicPr>
        <p:blipFill>
          <a:blip r:embed="rId2"/>
          <a:stretch>
            <a:fillRect/>
          </a:stretch>
        </p:blipFill>
        <p:spPr>
          <a:xfrm>
            <a:off x="-148292" y="0"/>
            <a:ext cx="12209663" cy="6858000"/>
          </a:xfrm>
          <a:prstGeom prst="rect">
            <a:avLst/>
          </a:prstGeom>
        </p:spPr>
      </p:pic>
      <p:sp>
        <p:nvSpPr>
          <p:cNvPr id="2" name="TextBox 1">
            <a:extLst>
              <a:ext uri="{FF2B5EF4-FFF2-40B4-BE49-F238E27FC236}">
                <a16:creationId xmlns:a16="http://schemas.microsoft.com/office/drawing/2014/main" id="{0C45103B-062E-4DDB-F5A2-54A736ECFBCD}"/>
              </a:ext>
            </a:extLst>
          </p:cNvPr>
          <p:cNvSpPr txBox="1"/>
          <p:nvPr/>
        </p:nvSpPr>
        <p:spPr>
          <a:xfrm>
            <a:off x="413884" y="22138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10:12</a:t>
            </a:r>
            <a:endParaRPr lang="en-ZA" sz="3200" dirty="0">
              <a:solidFill>
                <a:schemeClr val="bg1"/>
              </a:solidFill>
            </a:endParaRPr>
          </a:p>
        </p:txBody>
      </p:sp>
    </p:spTree>
    <p:extLst>
      <p:ext uri="{BB962C8B-B14F-4D97-AF65-F5344CB8AC3E}">
        <p14:creationId xmlns:p14="http://schemas.microsoft.com/office/powerpoint/2010/main" val="2352971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A57CAD-9390-71CD-9D03-6A041745F11A}"/>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13 और सूर्य उस समय तक थमा रहा;</a:t>
            </a:r>
          </a:p>
          <a:p>
            <a:pPr algn="l"/>
            <a:r>
              <a:rPr lang="hi-IN" sz="3600" b="0" i="0" dirty="0">
                <a:solidFill>
                  <a:srgbClr val="121212"/>
                </a:solidFill>
                <a:effectLst/>
                <a:latin typeface="Open Sans" panose="020B0606030504020204" pitchFamily="34" charset="0"/>
              </a:rPr>
              <a:t>और चन्द्रमा उस समय तक ठहरा रहा,</a:t>
            </a:r>
          </a:p>
          <a:p>
            <a:pPr algn="l"/>
            <a:r>
              <a:rPr lang="hi-IN" sz="3600" b="0" i="0" dirty="0">
                <a:solidFill>
                  <a:srgbClr val="121212"/>
                </a:solidFill>
                <a:effectLst/>
                <a:latin typeface="Open Sans" panose="020B0606030504020204" pitchFamily="34" charset="0"/>
              </a:rPr>
              <a:t>जब तक उस जाति के लोगों ने अपने शत्रुओं से बदला न लिया।</a:t>
            </a:r>
          </a:p>
          <a:p>
            <a:pPr algn="l"/>
            <a:r>
              <a:rPr lang="hi-IN" sz="3600" b="0" i="0" dirty="0">
                <a:solidFill>
                  <a:srgbClr val="121212"/>
                </a:solidFill>
                <a:effectLst/>
                <a:latin typeface="Open Sans" panose="020B0606030504020204" pitchFamily="34" charset="0"/>
              </a:rPr>
              <a:t>क्या यह बात याशार नामक पुस्तक में नहीं लिखी है कि सूर्य आकाशमण्डल के बीचोबीच ठहरा रहा, और लगभग चार पहर तक न डूबा?</a:t>
            </a:r>
          </a:p>
        </p:txBody>
      </p:sp>
      <p:pic>
        <p:nvPicPr>
          <p:cNvPr id="14" name="Audio 13">
            <a:hlinkClick r:id="" action="ppaction://media"/>
            <a:extLst>
              <a:ext uri="{FF2B5EF4-FFF2-40B4-BE49-F238E27FC236}">
                <a16:creationId xmlns:a16="http://schemas.microsoft.com/office/drawing/2014/main" id="{EC527EDD-0113-23BE-8669-4D51E2C18E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27586C2-1EA1-8B50-E048-8453E527D45E}"/>
              </a:ext>
            </a:extLst>
          </p:cNvPr>
          <p:cNvSpPr txBox="1"/>
          <p:nvPr/>
        </p:nvSpPr>
        <p:spPr>
          <a:xfrm>
            <a:off x="0" y="0"/>
            <a:ext cx="5975132" cy="6857999"/>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So the sun stood still</a:t>
            </a:r>
          </a:p>
          <a:p>
            <a:pPr algn="l"/>
            <a:r>
              <a:rPr lang="en-US" sz="3600" b="0" i="0">
                <a:solidFill>
                  <a:srgbClr val="121212"/>
                </a:solidFill>
                <a:effectLst/>
                <a:latin typeface="Inter" panose="020B0502030000000004" pitchFamily="34" charset="0"/>
              </a:rPr>
              <a:t>and the moon stopped</a:t>
            </a:r>
          </a:p>
          <a:p>
            <a:pPr algn="l"/>
            <a:r>
              <a:rPr lang="en-US" sz="3600" b="0" i="0">
                <a:solidFill>
                  <a:srgbClr val="121212"/>
                </a:solidFill>
                <a:effectLst/>
                <a:latin typeface="Inter" panose="020B0502030000000004" pitchFamily="34" charset="0"/>
              </a:rPr>
              <a:t>until the nation took vengeance</a:t>
            </a:r>
          </a:p>
          <a:p>
            <a:pPr algn="l"/>
            <a:r>
              <a:rPr lang="en-US" sz="3600" b="0" i="0">
                <a:solidFill>
                  <a:srgbClr val="121212"/>
                </a:solidFill>
                <a:effectLst/>
                <a:latin typeface="Inter" panose="020B0502030000000004" pitchFamily="34" charset="0"/>
              </a:rPr>
              <a:t>upon its enemies.</a:t>
            </a:r>
          </a:p>
          <a:p>
            <a:pPr algn="l"/>
            <a:r>
              <a:rPr lang="en-US" sz="3600" b="0" i="0">
                <a:solidFill>
                  <a:srgbClr val="121212"/>
                </a:solidFill>
                <a:effectLst/>
                <a:latin typeface="Inter" panose="020B0502030000000004" pitchFamily="34" charset="0"/>
              </a:rPr>
              <a:t>Is this not written in the Book of Jashar?</a:t>
            </a:r>
          </a:p>
          <a:p>
            <a:pPr algn="l"/>
            <a:r>
              <a:rPr lang="en-US" sz="3600" b="0" i="0">
                <a:solidFill>
                  <a:srgbClr val="121212"/>
                </a:solidFill>
                <a:effectLst/>
                <a:latin typeface="Inter" panose="020B0502030000000004" pitchFamily="34" charset="0"/>
              </a:rPr>
              <a:t>“So the sun stopped</a:t>
            </a:r>
          </a:p>
          <a:p>
            <a:pPr algn="l"/>
            <a:r>
              <a:rPr lang="en-US" sz="3600" b="0" i="0">
                <a:solidFill>
                  <a:srgbClr val="121212"/>
                </a:solidFill>
                <a:effectLst/>
                <a:latin typeface="Inter" panose="020B0502030000000004" pitchFamily="34" charset="0"/>
              </a:rPr>
              <a:t>in the middle of the sky</a:t>
            </a:r>
          </a:p>
          <a:p>
            <a:pPr algn="l"/>
            <a:r>
              <a:rPr lang="en-US" sz="3600" b="0" i="0">
                <a:solidFill>
                  <a:srgbClr val="121212"/>
                </a:solidFill>
                <a:effectLst/>
                <a:latin typeface="Inter" panose="020B0502030000000004" pitchFamily="34" charset="0"/>
              </a:rPr>
              <a:t>and delayed going down</a:t>
            </a:r>
          </a:p>
          <a:p>
            <a:pPr algn="l"/>
            <a:r>
              <a:rPr lang="en-US" sz="3600" b="0" i="0">
                <a:solidFill>
                  <a:srgbClr val="121212"/>
                </a:solidFill>
                <a:effectLst/>
                <a:latin typeface="Inter" panose="020B0502030000000004" pitchFamily="34" charset="0"/>
              </a:rPr>
              <a:t>about a full day.”</a:t>
            </a:r>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3898"/>
    </mc:Choice>
    <mc:Fallback xmlns="">
      <p:transition spd="slow" advTm="13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2B2D4-D1DD-4DA5-B88A-7091AB2D1DBC}"/>
              </a:ext>
            </a:extLst>
          </p:cNvPr>
          <p:cNvPicPr>
            <a:picLocks noChangeAspect="1"/>
          </p:cNvPicPr>
          <p:nvPr/>
        </p:nvPicPr>
        <p:blipFill>
          <a:blip r:embed="rId2"/>
          <a:stretch>
            <a:fillRect/>
          </a:stretch>
        </p:blipFill>
        <p:spPr>
          <a:xfrm>
            <a:off x="-49530" y="0"/>
            <a:ext cx="12291060" cy="6858000"/>
          </a:xfrm>
          <a:prstGeom prst="rect">
            <a:avLst/>
          </a:prstGeom>
        </p:spPr>
      </p:pic>
      <p:sp>
        <p:nvSpPr>
          <p:cNvPr id="2" name="TextBox 1">
            <a:extLst>
              <a:ext uri="{FF2B5EF4-FFF2-40B4-BE49-F238E27FC236}">
                <a16:creationId xmlns:a16="http://schemas.microsoft.com/office/drawing/2014/main" id="{4AF7EF32-4A9D-6226-5224-75727C4042F1}"/>
              </a:ext>
            </a:extLst>
          </p:cNvPr>
          <p:cNvSpPr txBox="1"/>
          <p:nvPr/>
        </p:nvSpPr>
        <p:spPr>
          <a:xfrm>
            <a:off x="413884" y="22138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10:13</a:t>
            </a:r>
            <a:endParaRPr lang="en-ZA" sz="3200" dirty="0">
              <a:solidFill>
                <a:schemeClr val="bg1"/>
              </a:solidFill>
            </a:endParaRPr>
          </a:p>
        </p:txBody>
      </p:sp>
    </p:spTree>
    <p:extLst>
      <p:ext uri="{BB962C8B-B14F-4D97-AF65-F5344CB8AC3E}">
        <p14:creationId xmlns:p14="http://schemas.microsoft.com/office/powerpoint/2010/main" val="3167461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B5CC26-F46C-BF48-7A7B-D9E0F0D846C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14 न तो उससे पहले कोई ऐसा दिन हुआ और न उसके बाद, जिसमें यहोवा ने किसी पुरुष की सुनी हो; क्योंकि यहोवा तो इस्राएल की ओर से लड़ता था।</a:t>
            </a:r>
            <a:endParaRPr lang="en-IN" sz="3600" dirty="0"/>
          </a:p>
        </p:txBody>
      </p:sp>
      <p:pic>
        <p:nvPicPr>
          <p:cNvPr id="6" name="Audio 5">
            <a:hlinkClick r:id="" action="ppaction://media"/>
            <a:extLst>
              <a:ext uri="{FF2B5EF4-FFF2-40B4-BE49-F238E27FC236}">
                <a16:creationId xmlns:a16="http://schemas.microsoft.com/office/drawing/2014/main" id="{252D3D87-C231-B251-3BC7-84EC2C24FA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CD80E81-41D5-F129-86C5-B0343E21104E}"/>
              </a:ext>
            </a:extLst>
          </p:cNvPr>
          <p:cNvSpPr txBox="1"/>
          <p:nvPr/>
        </p:nvSpPr>
        <p:spPr>
          <a:xfrm>
            <a:off x="0" y="0"/>
            <a:ext cx="5975132" cy="6857999"/>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There has been no day like it before or since, when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listened to the voice of a man, because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fought for Israel.</a:t>
            </a:r>
            <a:endParaRPr lang="en-ZA" sz="3600" dirty="0"/>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7072"/>
    </mc:Choice>
    <mc:Fallback xmlns="">
      <p:transition spd="slow" advTm="17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FCD83C-E637-4E81-948F-767034016B6A}"/>
              </a:ext>
            </a:extLst>
          </p:cNvPr>
          <p:cNvPicPr>
            <a:picLocks noChangeAspect="1"/>
          </p:cNvPicPr>
          <p:nvPr/>
        </p:nvPicPr>
        <p:blipFill>
          <a:blip r:embed="rId2"/>
          <a:stretch>
            <a:fillRect/>
          </a:stretch>
        </p:blipFill>
        <p:spPr>
          <a:xfrm>
            <a:off x="0" y="0"/>
            <a:ext cx="12471806" cy="6858000"/>
          </a:xfrm>
          <a:prstGeom prst="rect">
            <a:avLst/>
          </a:prstGeom>
        </p:spPr>
      </p:pic>
      <p:sp>
        <p:nvSpPr>
          <p:cNvPr id="2" name="TextBox 1">
            <a:extLst>
              <a:ext uri="{FF2B5EF4-FFF2-40B4-BE49-F238E27FC236}">
                <a16:creationId xmlns:a16="http://schemas.microsoft.com/office/drawing/2014/main" id="{9D23D6CD-8B8D-725E-C2E6-D9E5FEB70A7F}"/>
              </a:ext>
            </a:extLst>
          </p:cNvPr>
          <p:cNvSpPr txBox="1"/>
          <p:nvPr/>
        </p:nvSpPr>
        <p:spPr>
          <a:xfrm>
            <a:off x="413884" y="22138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10:14</a:t>
            </a:r>
            <a:endParaRPr lang="en-ZA" sz="3200" dirty="0">
              <a:solidFill>
                <a:schemeClr val="bg1"/>
              </a:solidFill>
            </a:endParaRPr>
          </a:p>
        </p:txBody>
      </p:sp>
    </p:spTree>
    <p:extLst>
      <p:ext uri="{BB962C8B-B14F-4D97-AF65-F5344CB8AC3E}">
        <p14:creationId xmlns:p14="http://schemas.microsoft.com/office/powerpoint/2010/main" val="3687213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68941" y="304800"/>
            <a:ext cx="5706190" cy="596987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5400" b="0" i="0" u="none" strike="noStrike" baseline="0" dirty="0">
                <a:latin typeface="TimesNewRomanPSMT"/>
              </a:rPr>
              <a:t>Sun stands still – Joshua 10:6-14</a:t>
            </a:r>
            <a:endParaRPr lang="en-ZA" sz="5400" dirty="0"/>
          </a:p>
        </p:txBody>
      </p:sp>
      <p:sp>
        <p:nvSpPr>
          <p:cNvPr id="3" name="TextBox 2">
            <a:extLst>
              <a:ext uri="{FF2B5EF4-FFF2-40B4-BE49-F238E27FC236}">
                <a16:creationId xmlns:a16="http://schemas.microsoft.com/office/drawing/2014/main" id="{5370FB9F-319F-8C64-5C3A-F2F987977CC3}"/>
              </a:ext>
            </a:extLst>
          </p:cNvPr>
          <p:cNvSpPr txBox="1"/>
          <p:nvPr/>
        </p:nvSpPr>
        <p:spPr>
          <a:xfrm>
            <a:off x="6096000" y="166254"/>
            <a:ext cx="6096000" cy="6558101"/>
          </a:xfrm>
          <a:prstGeom prst="rect">
            <a:avLst/>
          </a:prstGeom>
          <a:noFill/>
        </p:spPr>
        <p:txBody>
          <a:bodyPr wrap="square" rtlCol="0">
            <a:noAutofit/>
          </a:bodyPr>
          <a:lstStyle/>
          <a:p>
            <a:r>
              <a:rPr lang="hi-IN" sz="5400" dirty="0"/>
              <a:t>सूरज का रुक जाना - यहोशू 10:6-14</a:t>
            </a:r>
            <a:endParaRPr lang="en-IN" sz="5400" dirty="0"/>
          </a:p>
        </p:txBody>
      </p:sp>
      <p:pic>
        <p:nvPicPr>
          <p:cNvPr id="21" name="Audio 20">
            <a:hlinkClick r:id="" action="ppaction://media"/>
            <a:extLst>
              <a:ext uri="{FF2B5EF4-FFF2-40B4-BE49-F238E27FC236}">
                <a16:creationId xmlns:a16="http://schemas.microsoft.com/office/drawing/2014/main" id="{64DF9C94-EF6B-6086-39AD-041BEEA6A9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2467"/>
    </mc:Choice>
    <mc:Fallback xmlns="">
      <p:transition spd="slow" advTm="2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779CA7-DAAF-4374-BD56-6ED02B355975}"/>
              </a:ext>
            </a:extLst>
          </p:cNvPr>
          <p:cNvPicPr>
            <a:picLocks noChangeAspect="1"/>
          </p:cNvPicPr>
          <p:nvPr/>
        </p:nvPicPr>
        <p:blipFill>
          <a:blip r:embed="rId2"/>
          <a:stretch>
            <a:fillRect/>
          </a:stretch>
        </p:blipFill>
        <p:spPr>
          <a:xfrm>
            <a:off x="-1" y="0"/>
            <a:ext cx="12330043" cy="6858000"/>
          </a:xfrm>
          <a:prstGeom prst="rect">
            <a:avLst/>
          </a:prstGeom>
        </p:spPr>
      </p:pic>
      <p:sp>
        <p:nvSpPr>
          <p:cNvPr id="4" name="TextBox 3">
            <a:extLst>
              <a:ext uri="{FF2B5EF4-FFF2-40B4-BE49-F238E27FC236}">
                <a16:creationId xmlns:a16="http://schemas.microsoft.com/office/drawing/2014/main" id="{DB3E2FA7-D521-D552-1DA2-7CCC8DCEA36F}"/>
              </a:ext>
            </a:extLst>
          </p:cNvPr>
          <p:cNvSpPr txBox="1"/>
          <p:nvPr/>
        </p:nvSpPr>
        <p:spPr>
          <a:xfrm>
            <a:off x="6165020" y="440302"/>
            <a:ext cx="5748708" cy="56755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6000" b="0" i="0" u="none" strike="noStrike" baseline="0" dirty="0">
                <a:solidFill>
                  <a:schemeClr val="bg1"/>
                </a:solidFill>
                <a:latin typeface="TimesNewRomanPSMT"/>
              </a:rPr>
              <a:t>सूरज का रुक जाना - यहोशू 10:6-14</a:t>
            </a:r>
            <a:endParaRPr lang="en-ZA" sz="6000" dirty="0">
              <a:solidFill>
                <a:schemeClr val="bg1"/>
              </a:solidFill>
            </a:endParaRPr>
          </a:p>
        </p:txBody>
      </p:sp>
    </p:spTree>
    <p:extLst>
      <p:ext uri="{BB962C8B-B14F-4D97-AF65-F5344CB8AC3E}">
        <p14:creationId xmlns:p14="http://schemas.microsoft.com/office/powerpoint/2010/main" val="29593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Now Adoni-zedek king of Jerusalem heard that Joshua had captured Ai and devoted it to destruction —doing to Ai and its king as he had done to Jericho and its king—and that the people of Gibeon had made peace with Israel and were living near them.</a:t>
            </a:r>
            <a:endParaRPr lang="en-ZA" sz="3600" dirty="0"/>
          </a:p>
        </p:txBody>
      </p:sp>
      <p:sp>
        <p:nvSpPr>
          <p:cNvPr id="5" name="TextBox 4">
            <a:extLst>
              <a:ext uri="{FF2B5EF4-FFF2-40B4-BE49-F238E27FC236}">
                <a16:creationId xmlns:a16="http://schemas.microsoft.com/office/drawing/2014/main" id="{0F1619D0-B029-4D62-AB38-51A4CE645A2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जब यरूशलेम के राजा अदोनीसेदेक</a:t>
            </a:r>
            <a:r>
              <a:rPr lang="en-US" sz="3600" b="0" i="0" dirty="0">
                <a:solidFill>
                  <a:srgbClr val="121212"/>
                </a:solidFill>
                <a:effectLst/>
                <a:latin typeface="Open Sans" panose="020B0606030504020204" pitchFamily="34" charset="0"/>
              </a:rPr>
              <a:t>a </a:t>
            </a:r>
            <a:r>
              <a:rPr lang="hi-IN" sz="3600" b="0" i="0" dirty="0">
                <a:solidFill>
                  <a:srgbClr val="121212"/>
                </a:solidFill>
                <a:effectLst/>
                <a:latin typeface="Open Sans" panose="020B0606030504020204" pitchFamily="34" charset="0"/>
              </a:rPr>
              <a:t>ने सुना कि यहोशू ने आई को ले लिया, और उसका सत्यानाश कर डाला है, और जैसा उसने यरीहो और उसके राजा से किया था वैसा ही आई और उसके राजा से भी किया है, और यह भी सुना कि गिबोन के निवासियों ने इस्राएलियों से मेल किया, और उनके बीच रहने लगे हैं,</a:t>
            </a:r>
            <a:endParaRPr lang="en-IN" sz="3600" dirty="0"/>
          </a:p>
        </p:txBody>
      </p:sp>
      <p:pic>
        <p:nvPicPr>
          <p:cNvPr id="22" name="Audio 21">
            <a:hlinkClick r:id="" action="ppaction://media"/>
            <a:extLst>
              <a:ext uri="{FF2B5EF4-FFF2-40B4-BE49-F238E27FC236}">
                <a16:creationId xmlns:a16="http://schemas.microsoft.com/office/drawing/2014/main" id="{D4A8D751-ACAD-DF67-570D-4396D0C97A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07423840"/>
      </p:ext>
    </p:extLst>
  </p:cSld>
  <p:clrMapOvr>
    <a:masterClrMapping/>
  </p:clrMapOvr>
  <mc:AlternateContent xmlns:mc="http://schemas.openxmlformats.org/markup-compatibility/2006" xmlns:p14="http://schemas.microsoft.com/office/powerpoint/2010/main">
    <mc:Choice Requires="p14">
      <p:transition spd="slow" p14:dur="2000" advTm="29084"/>
    </mc:Choice>
    <mc:Fallback xmlns="">
      <p:transition spd="slow" advTm="29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E6AA6C-66AE-48A2-ABE7-4C336786C19F}"/>
              </a:ext>
            </a:extLst>
          </p:cNvPr>
          <p:cNvPicPr>
            <a:picLocks noChangeAspect="1"/>
          </p:cNvPicPr>
          <p:nvPr/>
        </p:nvPicPr>
        <p:blipFill>
          <a:blip r:embed="rId2"/>
          <a:stretch>
            <a:fillRect/>
          </a:stretch>
        </p:blipFill>
        <p:spPr>
          <a:xfrm>
            <a:off x="-1211816" y="0"/>
            <a:ext cx="13403816" cy="6858000"/>
          </a:xfrm>
          <a:prstGeom prst="rect">
            <a:avLst/>
          </a:prstGeom>
        </p:spPr>
      </p:pic>
      <p:sp>
        <p:nvSpPr>
          <p:cNvPr id="4" name="TextBox 3">
            <a:extLst>
              <a:ext uri="{FF2B5EF4-FFF2-40B4-BE49-F238E27FC236}">
                <a16:creationId xmlns:a16="http://schemas.microsoft.com/office/drawing/2014/main" id="{A3D41240-D4F4-42AA-86C4-589BF6730BE0}"/>
              </a:ext>
            </a:extLst>
          </p:cNvPr>
          <p:cNvSpPr txBox="1"/>
          <p:nvPr/>
        </p:nvSpPr>
        <p:spPr>
          <a:xfrm>
            <a:off x="413884" y="22138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10:1</a:t>
            </a:r>
            <a:endParaRPr lang="en-ZA" sz="3200" dirty="0">
              <a:solidFill>
                <a:schemeClr val="bg1"/>
              </a:solidFill>
            </a:endParaRPr>
          </a:p>
        </p:txBody>
      </p:sp>
    </p:spTree>
    <p:extLst>
      <p:ext uri="{BB962C8B-B14F-4D97-AF65-F5344CB8AC3E}">
        <p14:creationId xmlns:p14="http://schemas.microsoft.com/office/powerpoint/2010/main" val="1653752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t>[Because Gibeon was an important city, he asked the kings of four other cities:]</a:t>
            </a:r>
          </a:p>
          <a:p>
            <a:r>
              <a:rPr lang="en-US" sz="4000" b="0" i="0" dirty="0">
                <a:solidFill>
                  <a:srgbClr val="777A7B"/>
                </a:solidFill>
                <a:effectLst/>
                <a:latin typeface="Inter" panose="020B0502030000000004" pitchFamily="34" charset="0"/>
              </a:rPr>
              <a:t>4</a:t>
            </a:r>
            <a:r>
              <a:rPr lang="en-US" sz="4000" b="0" i="0" dirty="0">
                <a:solidFill>
                  <a:srgbClr val="121212"/>
                </a:solidFill>
                <a:effectLst/>
                <a:latin typeface="Inter" panose="020B0502030000000004" pitchFamily="34" charset="0"/>
              </a:rPr>
              <a:t>“Come up and help me. We will attack Gibeon, because they have made peace with Joshua and the Israelites.”</a:t>
            </a:r>
            <a:endParaRPr lang="en-ZA" sz="4000" dirty="0"/>
          </a:p>
        </p:txBody>
      </p:sp>
      <p:sp>
        <p:nvSpPr>
          <p:cNvPr id="2" name="TextBox 1">
            <a:extLst>
              <a:ext uri="{FF2B5EF4-FFF2-40B4-BE49-F238E27FC236}">
                <a16:creationId xmlns:a16="http://schemas.microsoft.com/office/drawing/2014/main" id="{1F107055-B660-B153-3195-C60F2C6D4F8D}"/>
              </a:ext>
            </a:extLst>
          </p:cNvPr>
          <p:cNvSpPr txBox="1"/>
          <p:nvPr/>
        </p:nvSpPr>
        <p:spPr>
          <a:xfrm>
            <a:off x="6096000" y="166254"/>
            <a:ext cx="6096000" cy="6558101"/>
          </a:xfrm>
          <a:prstGeom prst="rect">
            <a:avLst/>
          </a:prstGeom>
          <a:noFill/>
        </p:spPr>
        <p:txBody>
          <a:bodyPr wrap="square" rtlCol="0">
            <a:noAutofit/>
          </a:bodyPr>
          <a:lstStyle/>
          <a:p>
            <a:r>
              <a:rPr lang="en-IN" sz="3600" dirty="0"/>
              <a:t> </a:t>
            </a:r>
            <a:r>
              <a:rPr lang="hi-IN" sz="3600" dirty="0"/>
              <a:t>[चूँकि गिबोन एक महत्वपूर्ण शहर था, उसने चार अन्य शहरों के राजाओं से पूछा:]</a:t>
            </a:r>
            <a:endParaRPr lang="en-US" sz="3600" dirty="0"/>
          </a:p>
          <a:p>
            <a:r>
              <a:rPr lang="hi-IN" sz="3600" b="0" i="0" dirty="0">
                <a:solidFill>
                  <a:srgbClr val="121212"/>
                </a:solidFill>
                <a:effectLst/>
                <a:latin typeface="Open Sans" panose="020B0606030504020204" pitchFamily="34" charset="0"/>
              </a:rPr>
              <a:t>4 “मेरे पास आकर मेरी सहायता करो, और चलो हम गिबोन को मारें; क्योंकि उसने यहोशू और इस्राएलियों से मेल कर लिया है।”</a:t>
            </a:r>
            <a:endParaRPr lang="en-IN" sz="3600" dirty="0"/>
          </a:p>
        </p:txBody>
      </p:sp>
      <p:pic>
        <p:nvPicPr>
          <p:cNvPr id="45" name="Audio 44">
            <a:hlinkClick r:id="" action="ppaction://media"/>
            <a:extLst>
              <a:ext uri="{FF2B5EF4-FFF2-40B4-BE49-F238E27FC236}">
                <a16:creationId xmlns:a16="http://schemas.microsoft.com/office/drawing/2014/main" id="{EC91790D-9205-5ED7-9CA1-FDB6EE626E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59422948"/>
      </p:ext>
    </p:extLst>
  </p:cSld>
  <p:clrMapOvr>
    <a:masterClrMapping/>
  </p:clrMapOvr>
  <mc:AlternateContent xmlns:mc="http://schemas.openxmlformats.org/markup-compatibility/2006" xmlns:p14="http://schemas.microsoft.com/office/powerpoint/2010/main">
    <mc:Choice Requires="p14">
      <p:transition spd="slow" p14:dur="2000" advTm="32865"/>
    </mc:Choice>
    <mc:Fallback xmlns="">
      <p:transition spd="slow" advTm="32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58B4AD-8EA2-461C-8181-CA8833330179}"/>
              </a:ext>
            </a:extLst>
          </p:cNvPr>
          <p:cNvPicPr>
            <a:picLocks noChangeAspect="1"/>
          </p:cNvPicPr>
          <p:nvPr/>
        </p:nvPicPr>
        <p:blipFill>
          <a:blip r:embed="rId2"/>
          <a:stretch>
            <a:fillRect/>
          </a:stretch>
        </p:blipFill>
        <p:spPr>
          <a:xfrm>
            <a:off x="-496389" y="0"/>
            <a:ext cx="13381463" cy="6858000"/>
          </a:xfrm>
          <a:prstGeom prst="rect">
            <a:avLst/>
          </a:prstGeom>
        </p:spPr>
      </p:pic>
      <p:sp>
        <p:nvSpPr>
          <p:cNvPr id="2" name="TextBox 1">
            <a:extLst>
              <a:ext uri="{FF2B5EF4-FFF2-40B4-BE49-F238E27FC236}">
                <a16:creationId xmlns:a16="http://schemas.microsoft.com/office/drawing/2014/main" id="{FF432165-2B75-0BF4-81BE-EAAEB39E92BF}"/>
              </a:ext>
            </a:extLst>
          </p:cNvPr>
          <p:cNvSpPr txBox="1"/>
          <p:nvPr/>
        </p:nvSpPr>
        <p:spPr>
          <a:xfrm>
            <a:off x="413884" y="221381"/>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10:4</a:t>
            </a:r>
            <a:endParaRPr lang="en-ZA" sz="3200" dirty="0">
              <a:solidFill>
                <a:schemeClr val="bg1"/>
              </a:solidFill>
            </a:endParaRPr>
          </a:p>
        </p:txBody>
      </p:sp>
    </p:spTree>
    <p:extLst>
      <p:ext uri="{BB962C8B-B14F-4D97-AF65-F5344CB8AC3E}">
        <p14:creationId xmlns:p14="http://schemas.microsoft.com/office/powerpoint/2010/main" val="900344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2" cy="6857999"/>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Then the men of Gibeon sent word to Joshua in the camp at Gilgal: “Do not abandon your servants. Come quickly and save us! Help us, because all the kings of the Amorites from the hill country have joined forces against us.”</a:t>
            </a:r>
            <a:endParaRPr lang="en-ZA" sz="3600" dirty="0"/>
          </a:p>
        </p:txBody>
      </p:sp>
      <p:sp>
        <p:nvSpPr>
          <p:cNvPr id="3" name="TextBox 2">
            <a:extLst>
              <a:ext uri="{FF2B5EF4-FFF2-40B4-BE49-F238E27FC236}">
                <a16:creationId xmlns:a16="http://schemas.microsoft.com/office/drawing/2014/main" id="{373EFBC8-DD0D-2E11-81F6-19EF3D9CA82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6 तब गिबोन के निवासियों ने गिलगाल की छावनी में यहोशू के पास यह कहला भेजा, “अपने दासों की ओर से तू अपना हाथ न हटाना; शीघ्र हमारे पास आकर हमें बचा ले, और हमारी सहायता कर; क्योंकि पहाड़ पर रहनेवाले एमोरियों के सब राजा हमारे विरुद्ध इकट्ठे हुए हैं।”</a:t>
            </a:r>
            <a:endParaRPr lang="en-IN" sz="3600" dirty="0"/>
          </a:p>
        </p:txBody>
      </p:sp>
      <p:pic>
        <p:nvPicPr>
          <p:cNvPr id="10" name="Audio 9">
            <a:hlinkClick r:id="" action="ppaction://media"/>
            <a:extLst>
              <a:ext uri="{FF2B5EF4-FFF2-40B4-BE49-F238E27FC236}">
                <a16:creationId xmlns:a16="http://schemas.microsoft.com/office/drawing/2014/main" id="{62D4A175-A41A-D683-9A5C-EB91BD4582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4033720"/>
      </p:ext>
    </p:extLst>
  </p:cSld>
  <p:clrMapOvr>
    <a:masterClrMapping/>
  </p:clrMapOvr>
  <mc:AlternateContent xmlns:mc="http://schemas.openxmlformats.org/markup-compatibility/2006" xmlns:p14="http://schemas.microsoft.com/office/powerpoint/2010/main">
    <mc:Choice Requires="p14">
      <p:transition spd="slow" p14:dur="2000" advTm="20895"/>
    </mc:Choice>
    <mc:Fallback xmlns="">
      <p:transition spd="slow" advTm="20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1138</Words>
  <Application>Microsoft Office PowerPoint</Application>
  <PresentationFormat>Widescreen</PresentationFormat>
  <Paragraphs>68</Paragraphs>
  <Slides>26</Slides>
  <Notes>2</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Inter</vt:lpstr>
      <vt:lpstr>Open Sans</vt:lpstr>
      <vt:lpstr>PT Serif</vt:lpstr>
      <vt:lpstr>Symbol</vt:lpstr>
      <vt:lpstr>Times New Roman</vt:lpstr>
      <vt:lpstr>TimesNewRomanPSMT</vt:lpstr>
      <vt:lpstr>Office Theme</vt:lpstr>
      <vt:lpstr>12-6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64</cp:revision>
  <dcterms:created xsi:type="dcterms:W3CDTF">2021-07-20T09:23:46Z</dcterms:created>
  <dcterms:modified xsi:type="dcterms:W3CDTF">2024-07-24T04:18:33Z</dcterms:modified>
</cp:coreProperties>
</file>