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09" r:id="rId3"/>
    <p:sldId id="289" r:id="rId4"/>
    <p:sldId id="324" r:id="rId5"/>
    <p:sldId id="299" r:id="rId6"/>
    <p:sldId id="311" r:id="rId7"/>
    <p:sldId id="300" r:id="rId8"/>
    <p:sldId id="312" r:id="rId9"/>
    <p:sldId id="301" r:id="rId10"/>
    <p:sldId id="313" r:id="rId11"/>
    <p:sldId id="302" r:id="rId12"/>
    <p:sldId id="314" r:id="rId13"/>
    <p:sldId id="303" r:id="rId14"/>
    <p:sldId id="315" r:id="rId15"/>
    <p:sldId id="304" r:id="rId16"/>
    <p:sldId id="316" r:id="rId17"/>
    <p:sldId id="305" r:id="rId18"/>
    <p:sldId id="317" r:id="rId19"/>
    <p:sldId id="306" r:id="rId20"/>
    <p:sldId id="318" r:id="rId21"/>
    <p:sldId id="307" r:id="rId22"/>
    <p:sldId id="319" r:id="rId23"/>
    <p:sldId id="290" r:id="rId24"/>
    <p:sldId id="320" r:id="rId25"/>
    <p:sldId id="291" r:id="rId26"/>
    <p:sldId id="321" r:id="rId27"/>
    <p:sldId id="292" r:id="rId28"/>
    <p:sldId id="322" r:id="rId29"/>
    <p:sldId id="293" r:id="rId30"/>
    <p:sldId id="3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A4DE4-894A-43D1-813F-D8245CA64546}" v="156" dt="2023-08-30T05:03:36.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9251" autoAdjust="0"/>
  </p:normalViewPr>
  <p:slideViewPr>
    <p:cSldViewPr snapToGrid="0">
      <p:cViewPr varScale="1">
        <p:scale>
          <a:sx n="54" d="100"/>
          <a:sy n="54" d="100"/>
        </p:scale>
        <p:origin x="36" y="9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8EA4DE4-894A-43D1-813F-D8245CA64546}"/>
    <pc:docChg chg="modSld">
      <pc:chgData name="Leonie Smith" userId="fed1330f33f5650e" providerId="LiveId" clId="{48EA4DE4-894A-43D1-813F-D8245CA64546}" dt="2023-08-30T05:03:36.447" v="225"/>
      <pc:docMkLst>
        <pc:docMk/>
      </pc:docMkLst>
      <pc:sldChg chg="addSp delSp modSp mod modTransition modAnim">
        <pc:chgData name="Leonie Smith" userId="fed1330f33f5650e" providerId="LiveId" clId="{48EA4DE4-894A-43D1-813F-D8245CA64546}" dt="2023-08-30T05:03:36.447" v="225"/>
        <pc:sldMkLst>
          <pc:docMk/>
          <pc:sldMk cId="1206678836" sldId="289"/>
        </pc:sldMkLst>
        <pc:picChg chg="add del mod">
          <ac:chgData name="Leonie Smith" userId="fed1330f33f5650e" providerId="LiveId" clId="{48EA4DE4-894A-43D1-813F-D8245CA64546}" dt="2023-08-30T05:00:48.205" v="200"/>
          <ac:picMkLst>
            <pc:docMk/>
            <pc:sldMk cId="1206678836" sldId="289"/>
            <ac:picMk id="13" creationId="{05656289-DEA2-943B-2F17-6AB0F7C471EF}"/>
          </ac:picMkLst>
        </pc:picChg>
        <pc:picChg chg="add del mod">
          <ac:chgData name="Leonie Smith" userId="fed1330f33f5650e" providerId="LiveId" clId="{48EA4DE4-894A-43D1-813F-D8245CA64546}" dt="2023-08-30T05:00:54.122" v="201"/>
          <ac:picMkLst>
            <pc:docMk/>
            <pc:sldMk cId="1206678836" sldId="289"/>
            <ac:picMk id="18" creationId="{D7957725-8706-B5CD-12CA-0F076CF62000}"/>
          </ac:picMkLst>
        </pc:picChg>
        <pc:picChg chg="add del mod">
          <ac:chgData name="Leonie Smith" userId="fed1330f33f5650e" providerId="LiveId" clId="{48EA4DE4-894A-43D1-813F-D8245CA64546}" dt="2023-08-30T05:01:49.847" v="203"/>
          <ac:picMkLst>
            <pc:docMk/>
            <pc:sldMk cId="1206678836" sldId="289"/>
            <ac:picMk id="19" creationId="{40957B4D-7748-589E-8508-616B7500447D}"/>
          </ac:picMkLst>
        </pc:picChg>
        <pc:picChg chg="add del mod ord">
          <ac:chgData name="Leonie Smith" userId="fed1330f33f5650e" providerId="LiveId" clId="{48EA4DE4-894A-43D1-813F-D8245CA64546}" dt="2023-08-30T05:01:56.104" v="204"/>
          <ac:picMkLst>
            <pc:docMk/>
            <pc:sldMk cId="1206678836" sldId="289"/>
            <ac:picMk id="24" creationId="{16D4E773-4B2A-052E-7FA3-A32690D40C58}"/>
          </ac:picMkLst>
        </pc:picChg>
        <pc:picChg chg="add del mod">
          <ac:chgData name="Leonie Smith" userId="fed1330f33f5650e" providerId="LiveId" clId="{48EA4DE4-894A-43D1-813F-D8245CA64546}" dt="2023-08-30T05:02:03.215" v="206"/>
          <ac:picMkLst>
            <pc:docMk/>
            <pc:sldMk cId="1206678836" sldId="289"/>
            <ac:picMk id="25" creationId="{E6A055A9-08B4-5E7A-E31E-16E771FC7324}"/>
          </ac:picMkLst>
        </pc:picChg>
        <pc:picChg chg="add del mod ord">
          <ac:chgData name="Leonie Smith" userId="fed1330f33f5650e" providerId="LiveId" clId="{48EA4DE4-894A-43D1-813F-D8245CA64546}" dt="2023-08-30T05:02:09.116" v="207"/>
          <ac:picMkLst>
            <pc:docMk/>
            <pc:sldMk cId="1206678836" sldId="289"/>
            <ac:picMk id="30" creationId="{7471320B-99C9-CD7A-5A34-BF6AAC4AF58E}"/>
          </ac:picMkLst>
        </pc:picChg>
        <pc:picChg chg="add del mod">
          <ac:chgData name="Leonie Smith" userId="fed1330f33f5650e" providerId="LiveId" clId="{48EA4DE4-894A-43D1-813F-D8245CA64546}" dt="2023-08-30T05:02:19.653" v="209"/>
          <ac:picMkLst>
            <pc:docMk/>
            <pc:sldMk cId="1206678836" sldId="289"/>
            <ac:picMk id="31" creationId="{BEA5042F-8C0C-E972-8B21-D4CA40E45FC2}"/>
          </ac:picMkLst>
        </pc:picChg>
        <pc:picChg chg="add del mod ord">
          <ac:chgData name="Leonie Smith" userId="fed1330f33f5650e" providerId="LiveId" clId="{48EA4DE4-894A-43D1-813F-D8245CA64546}" dt="2023-08-30T05:02:25.899" v="210"/>
          <ac:picMkLst>
            <pc:docMk/>
            <pc:sldMk cId="1206678836" sldId="289"/>
            <ac:picMk id="36" creationId="{F05B5AC4-AE7F-3178-F606-ED50BF58559C}"/>
          </ac:picMkLst>
        </pc:picChg>
        <pc:picChg chg="add del mod">
          <ac:chgData name="Leonie Smith" userId="fed1330f33f5650e" providerId="LiveId" clId="{48EA4DE4-894A-43D1-813F-D8245CA64546}" dt="2023-08-30T05:02:32.665" v="212"/>
          <ac:picMkLst>
            <pc:docMk/>
            <pc:sldMk cId="1206678836" sldId="289"/>
            <ac:picMk id="37" creationId="{33B08CCF-9152-689B-C46A-6C767BC063C1}"/>
          </ac:picMkLst>
        </pc:picChg>
        <pc:picChg chg="add del mod ord">
          <ac:chgData name="Leonie Smith" userId="fed1330f33f5650e" providerId="LiveId" clId="{48EA4DE4-894A-43D1-813F-D8245CA64546}" dt="2023-08-30T05:02:39.087" v="213"/>
          <ac:picMkLst>
            <pc:docMk/>
            <pc:sldMk cId="1206678836" sldId="289"/>
            <ac:picMk id="41" creationId="{A9361693-2961-C492-73DB-404CA83FAB8E}"/>
          </ac:picMkLst>
        </pc:picChg>
        <pc:picChg chg="add del mod">
          <ac:chgData name="Leonie Smith" userId="fed1330f33f5650e" providerId="LiveId" clId="{48EA4DE4-894A-43D1-813F-D8245CA64546}" dt="2023-08-30T05:02:45.586" v="215"/>
          <ac:picMkLst>
            <pc:docMk/>
            <pc:sldMk cId="1206678836" sldId="289"/>
            <ac:picMk id="42" creationId="{69B5350B-D06D-2360-DCCF-53B69AD54E29}"/>
          </ac:picMkLst>
        </pc:picChg>
        <pc:picChg chg="add del mod ord">
          <ac:chgData name="Leonie Smith" userId="fed1330f33f5650e" providerId="LiveId" clId="{48EA4DE4-894A-43D1-813F-D8245CA64546}" dt="2023-08-30T05:02:52.095" v="216"/>
          <ac:picMkLst>
            <pc:docMk/>
            <pc:sldMk cId="1206678836" sldId="289"/>
            <ac:picMk id="46" creationId="{09EEAB36-7844-482D-BA95-1EB033AA75E0}"/>
          </ac:picMkLst>
        </pc:picChg>
        <pc:picChg chg="add del mod">
          <ac:chgData name="Leonie Smith" userId="fed1330f33f5650e" providerId="LiveId" clId="{48EA4DE4-894A-43D1-813F-D8245CA64546}" dt="2023-08-30T05:02:59.270" v="218"/>
          <ac:picMkLst>
            <pc:docMk/>
            <pc:sldMk cId="1206678836" sldId="289"/>
            <ac:picMk id="47" creationId="{C1E88F34-D8EC-76BF-62C4-31F4DC5D7086}"/>
          </ac:picMkLst>
        </pc:picChg>
        <pc:picChg chg="add del mod ord">
          <ac:chgData name="Leonie Smith" userId="fed1330f33f5650e" providerId="LiveId" clId="{48EA4DE4-894A-43D1-813F-D8245CA64546}" dt="2023-08-30T05:03:06.941" v="219"/>
          <ac:picMkLst>
            <pc:docMk/>
            <pc:sldMk cId="1206678836" sldId="289"/>
            <ac:picMk id="51" creationId="{769D7196-8AF0-32E1-0476-445C99BCBDCC}"/>
          </ac:picMkLst>
        </pc:picChg>
        <pc:picChg chg="add del mod">
          <ac:chgData name="Leonie Smith" userId="fed1330f33f5650e" providerId="LiveId" clId="{48EA4DE4-894A-43D1-813F-D8245CA64546}" dt="2023-08-30T05:03:15.083" v="221"/>
          <ac:picMkLst>
            <pc:docMk/>
            <pc:sldMk cId="1206678836" sldId="289"/>
            <ac:picMk id="52" creationId="{F8EB5D3C-58B1-898B-1D22-79A786758102}"/>
          </ac:picMkLst>
        </pc:picChg>
        <pc:picChg chg="add del mod ord">
          <ac:chgData name="Leonie Smith" userId="fed1330f33f5650e" providerId="LiveId" clId="{48EA4DE4-894A-43D1-813F-D8245CA64546}" dt="2023-08-30T05:03:21.795" v="222"/>
          <ac:picMkLst>
            <pc:docMk/>
            <pc:sldMk cId="1206678836" sldId="289"/>
            <ac:picMk id="56" creationId="{F14C6D0A-B534-6919-4803-94F9968126CE}"/>
          </ac:picMkLst>
        </pc:picChg>
        <pc:picChg chg="add del mod">
          <ac:chgData name="Leonie Smith" userId="fed1330f33f5650e" providerId="LiveId" clId="{48EA4DE4-894A-43D1-813F-D8245CA64546}" dt="2023-08-30T05:03:28.305" v="224"/>
          <ac:picMkLst>
            <pc:docMk/>
            <pc:sldMk cId="1206678836" sldId="289"/>
            <ac:picMk id="57" creationId="{5A55969B-8498-95F0-4BC4-D896AE6AC53B}"/>
          </ac:picMkLst>
        </pc:picChg>
        <pc:picChg chg="add del mod ord">
          <ac:chgData name="Leonie Smith" userId="fed1330f33f5650e" providerId="LiveId" clId="{48EA4DE4-894A-43D1-813F-D8245CA64546}" dt="2023-08-30T05:03:36.447" v="225"/>
          <ac:picMkLst>
            <pc:docMk/>
            <pc:sldMk cId="1206678836" sldId="289"/>
            <ac:picMk id="61" creationId="{E343D9A4-A721-1B3F-8676-912DA19A9ACF}"/>
          </ac:picMkLst>
        </pc:picChg>
        <pc:picChg chg="add mod">
          <ac:chgData name="Leonie Smith" userId="fed1330f33f5650e" providerId="LiveId" clId="{48EA4DE4-894A-43D1-813F-D8245CA64546}" dt="2023-08-30T05:03:36.447" v="225"/>
          <ac:picMkLst>
            <pc:docMk/>
            <pc:sldMk cId="1206678836" sldId="289"/>
            <ac:picMk id="62" creationId="{10FA923B-899C-62F7-81BD-B04E45EBAA39}"/>
          </ac:picMkLst>
        </pc:picChg>
      </pc:sldChg>
      <pc:sldChg chg="addSp delSp modSp mod modTransition modAnim">
        <pc:chgData name="Leonie Smith" userId="fed1330f33f5650e" providerId="LiveId" clId="{48EA4DE4-894A-43D1-813F-D8245CA64546}" dt="2023-08-30T04:53:11.957" v="165"/>
        <pc:sldMkLst>
          <pc:docMk/>
          <pc:sldMk cId="3289899634" sldId="290"/>
        </pc:sldMkLst>
        <pc:picChg chg="add del mod">
          <ac:chgData name="Leonie Smith" userId="fed1330f33f5650e" providerId="LiveId" clId="{48EA4DE4-894A-43D1-813F-D8245CA64546}" dt="2023-08-30T04:51:00.748" v="146"/>
          <ac:picMkLst>
            <pc:docMk/>
            <pc:sldMk cId="3289899634" sldId="290"/>
            <ac:picMk id="7" creationId="{E77AAEB8-0D3D-A128-5385-D191D52FA849}"/>
          </ac:picMkLst>
        </pc:picChg>
        <pc:picChg chg="add del mod">
          <ac:chgData name="Leonie Smith" userId="fed1330f33f5650e" providerId="LiveId" clId="{48EA4DE4-894A-43D1-813F-D8245CA64546}" dt="2023-08-30T04:51:12.236" v="147"/>
          <ac:picMkLst>
            <pc:docMk/>
            <pc:sldMk cId="3289899634" sldId="290"/>
            <ac:picMk id="11" creationId="{EBD688E5-B36A-B44F-E4C4-ED1C787EBEC2}"/>
          </ac:picMkLst>
        </pc:picChg>
        <pc:picChg chg="add del mod">
          <ac:chgData name="Leonie Smith" userId="fed1330f33f5650e" providerId="LiveId" clId="{48EA4DE4-894A-43D1-813F-D8245CA64546}" dt="2023-08-30T04:51:14.791" v="149"/>
          <ac:picMkLst>
            <pc:docMk/>
            <pc:sldMk cId="3289899634" sldId="290"/>
            <ac:picMk id="12" creationId="{38B556CF-5248-E8D7-E66F-BBE1E08F934A}"/>
          </ac:picMkLst>
        </pc:picChg>
        <pc:picChg chg="add del mod ord">
          <ac:chgData name="Leonie Smith" userId="fed1330f33f5650e" providerId="LiveId" clId="{48EA4DE4-894A-43D1-813F-D8245CA64546}" dt="2023-08-30T04:51:32.813" v="150"/>
          <ac:picMkLst>
            <pc:docMk/>
            <pc:sldMk cId="3289899634" sldId="290"/>
            <ac:picMk id="15" creationId="{058EA9FC-F8AF-A702-7289-D03B6E80D177}"/>
          </ac:picMkLst>
        </pc:picChg>
        <pc:picChg chg="add del mod">
          <ac:chgData name="Leonie Smith" userId="fed1330f33f5650e" providerId="LiveId" clId="{48EA4DE4-894A-43D1-813F-D8245CA64546}" dt="2023-08-30T04:52:09.944" v="152"/>
          <ac:picMkLst>
            <pc:docMk/>
            <pc:sldMk cId="3289899634" sldId="290"/>
            <ac:picMk id="16" creationId="{897A51D7-7797-0185-AA7D-7A76C112E280}"/>
          </ac:picMkLst>
        </pc:picChg>
        <pc:picChg chg="add del mod ord">
          <ac:chgData name="Leonie Smith" userId="fed1330f33f5650e" providerId="LiveId" clId="{48EA4DE4-894A-43D1-813F-D8245CA64546}" dt="2023-08-30T04:52:14.506" v="153"/>
          <ac:picMkLst>
            <pc:docMk/>
            <pc:sldMk cId="3289899634" sldId="290"/>
            <ac:picMk id="20" creationId="{D9B38D84-0723-FECF-0F43-08F06A2CEB11}"/>
          </ac:picMkLst>
        </pc:picChg>
        <pc:picChg chg="add del mod">
          <ac:chgData name="Leonie Smith" userId="fed1330f33f5650e" providerId="LiveId" clId="{48EA4DE4-894A-43D1-813F-D8245CA64546}" dt="2023-08-30T04:52:15.805" v="155"/>
          <ac:picMkLst>
            <pc:docMk/>
            <pc:sldMk cId="3289899634" sldId="290"/>
            <ac:picMk id="21" creationId="{9CB4DEB1-AA52-7D53-727D-738D3006E3A0}"/>
          </ac:picMkLst>
        </pc:picChg>
        <pc:picChg chg="add del mod ord">
          <ac:chgData name="Leonie Smith" userId="fed1330f33f5650e" providerId="LiveId" clId="{48EA4DE4-894A-43D1-813F-D8245CA64546}" dt="2023-08-30T04:52:24.574" v="156"/>
          <ac:picMkLst>
            <pc:docMk/>
            <pc:sldMk cId="3289899634" sldId="290"/>
            <ac:picMk id="24" creationId="{AD099040-AC56-90E6-CFD4-05AF23F164C1}"/>
          </ac:picMkLst>
        </pc:picChg>
        <pc:picChg chg="add del mod">
          <ac:chgData name="Leonie Smith" userId="fed1330f33f5650e" providerId="LiveId" clId="{48EA4DE4-894A-43D1-813F-D8245CA64546}" dt="2023-08-30T04:52:25.735" v="158"/>
          <ac:picMkLst>
            <pc:docMk/>
            <pc:sldMk cId="3289899634" sldId="290"/>
            <ac:picMk id="25" creationId="{D46E5AC0-CD60-DB80-085A-0E8DC31B774D}"/>
          </ac:picMkLst>
        </pc:picChg>
        <pc:picChg chg="add del mod ord">
          <ac:chgData name="Leonie Smith" userId="fed1330f33f5650e" providerId="LiveId" clId="{48EA4DE4-894A-43D1-813F-D8245CA64546}" dt="2023-08-30T04:52:37.151" v="159"/>
          <ac:picMkLst>
            <pc:docMk/>
            <pc:sldMk cId="3289899634" sldId="290"/>
            <ac:picMk id="27" creationId="{F71A9C06-7FE0-8105-BC12-E816B84BBD0D}"/>
          </ac:picMkLst>
        </pc:picChg>
        <pc:picChg chg="add del mod">
          <ac:chgData name="Leonie Smith" userId="fed1330f33f5650e" providerId="LiveId" clId="{48EA4DE4-894A-43D1-813F-D8245CA64546}" dt="2023-08-30T04:52:38.546" v="161"/>
          <ac:picMkLst>
            <pc:docMk/>
            <pc:sldMk cId="3289899634" sldId="290"/>
            <ac:picMk id="28" creationId="{6FDDC8BE-B6C7-DAD8-6232-E4DCA4676EE4}"/>
          </ac:picMkLst>
        </pc:picChg>
        <pc:picChg chg="add del mod ord">
          <ac:chgData name="Leonie Smith" userId="fed1330f33f5650e" providerId="LiveId" clId="{48EA4DE4-894A-43D1-813F-D8245CA64546}" dt="2023-08-30T04:52:51.552" v="162"/>
          <ac:picMkLst>
            <pc:docMk/>
            <pc:sldMk cId="3289899634" sldId="290"/>
            <ac:picMk id="31" creationId="{497AEE8C-6901-6D91-4EA9-1203AE3016A0}"/>
          </ac:picMkLst>
        </pc:picChg>
        <pc:picChg chg="add del mod">
          <ac:chgData name="Leonie Smith" userId="fed1330f33f5650e" providerId="LiveId" clId="{48EA4DE4-894A-43D1-813F-D8245CA64546}" dt="2023-08-30T04:52:55.770" v="164"/>
          <ac:picMkLst>
            <pc:docMk/>
            <pc:sldMk cId="3289899634" sldId="290"/>
            <ac:picMk id="32" creationId="{4D1E9C2E-4D82-5815-6417-1B3CC3874052}"/>
          </ac:picMkLst>
        </pc:picChg>
        <pc:picChg chg="add del mod ord">
          <ac:chgData name="Leonie Smith" userId="fed1330f33f5650e" providerId="LiveId" clId="{48EA4DE4-894A-43D1-813F-D8245CA64546}" dt="2023-08-30T04:53:11.957" v="165"/>
          <ac:picMkLst>
            <pc:docMk/>
            <pc:sldMk cId="3289899634" sldId="290"/>
            <ac:picMk id="35" creationId="{F45C4741-360B-DD72-EF7F-662E0731B82C}"/>
          </ac:picMkLst>
        </pc:picChg>
        <pc:picChg chg="add mod">
          <ac:chgData name="Leonie Smith" userId="fed1330f33f5650e" providerId="LiveId" clId="{48EA4DE4-894A-43D1-813F-D8245CA64546}" dt="2023-08-30T04:53:11.957" v="165"/>
          <ac:picMkLst>
            <pc:docMk/>
            <pc:sldMk cId="3289899634" sldId="290"/>
            <ac:picMk id="36" creationId="{0B187F30-DF12-B1CA-E4DA-215318B438AC}"/>
          </ac:picMkLst>
        </pc:picChg>
      </pc:sldChg>
      <pc:sldChg chg="addSp delSp modSp mod modTransition modAnim">
        <pc:chgData name="Leonie Smith" userId="fed1330f33f5650e" providerId="LiveId" clId="{48EA4DE4-894A-43D1-813F-D8245CA64546}" dt="2023-08-30T04:56:03.629" v="178"/>
        <pc:sldMkLst>
          <pc:docMk/>
          <pc:sldMk cId="66364055" sldId="291"/>
        </pc:sldMkLst>
        <pc:picChg chg="add del mod">
          <ac:chgData name="Leonie Smith" userId="fed1330f33f5650e" providerId="LiveId" clId="{48EA4DE4-894A-43D1-813F-D8245CA64546}" dt="2023-08-30T04:54:32.930" v="168"/>
          <ac:picMkLst>
            <pc:docMk/>
            <pc:sldMk cId="66364055" sldId="291"/>
            <ac:picMk id="7" creationId="{BD9F22E8-5900-22CD-FD1C-20E366FC40BA}"/>
          </ac:picMkLst>
        </pc:picChg>
        <pc:picChg chg="add del mod">
          <ac:chgData name="Leonie Smith" userId="fed1330f33f5650e" providerId="LiveId" clId="{48EA4DE4-894A-43D1-813F-D8245CA64546}" dt="2023-08-30T04:54:43.850" v="169"/>
          <ac:picMkLst>
            <pc:docMk/>
            <pc:sldMk cId="66364055" sldId="291"/>
            <ac:picMk id="10" creationId="{31032253-81F9-7DE8-B3B0-D95D621CB89C}"/>
          </ac:picMkLst>
        </pc:picChg>
        <pc:picChg chg="add del mod">
          <ac:chgData name="Leonie Smith" userId="fed1330f33f5650e" providerId="LiveId" clId="{48EA4DE4-894A-43D1-813F-D8245CA64546}" dt="2023-08-30T04:54:49.054" v="171"/>
          <ac:picMkLst>
            <pc:docMk/>
            <pc:sldMk cId="66364055" sldId="291"/>
            <ac:picMk id="11" creationId="{C002604F-F087-5803-BDD0-F2DE5FB9AB0D}"/>
          </ac:picMkLst>
        </pc:picChg>
        <pc:picChg chg="add del mod ord">
          <ac:chgData name="Leonie Smith" userId="fed1330f33f5650e" providerId="LiveId" clId="{48EA4DE4-894A-43D1-813F-D8245CA64546}" dt="2023-08-30T04:55:03.894" v="172"/>
          <ac:picMkLst>
            <pc:docMk/>
            <pc:sldMk cId="66364055" sldId="291"/>
            <ac:picMk id="14" creationId="{E3F7178A-877D-EE79-CD3B-1BC4CAA9FFD1}"/>
          </ac:picMkLst>
        </pc:picChg>
        <pc:picChg chg="add del mod">
          <ac:chgData name="Leonie Smith" userId="fed1330f33f5650e" providerId="LiveId" clId="{48EA4DE4-894A-43D1-813F-D8245CA64546}" dt="2023-08-30T04:55:18.538" v="174"/>
          <ac:picMkLst>
            <pc:docMk/>
            <pc:sldMk cId="66364055" sldId="291"/>
            <ac:picMk id="15" creationId="{B2AED25A-E280-2A0C-3BCC-EEBE199A3901}"/>
          </ac:picMkLst>
        </pc:picChg>
        <pc:picChg chg="add del mod ord">
          <ac:chgData name="Leonie Smith" userId="fed1330f33f5650e" providerId="LiveId" clId="{48EA4DE4-894A-43D1-813F-D8245CA64546}" dt="2023-08-30T04:55:32.097" v="175"/>
          <ac:picMkLst>
            <pc:docMk/>
            <pc:sldMk cId="66364055" sldId="291"/>
            <ac:picMk id="19" creationId="{A5AC88BE-27D3-4DA0-7E8C-493CFA96B3BD}"/>
          </ac:picMkLst>
        </pc:picChg>
        <pc:picChg chg="add del mod">
          <ac:chgData name="Leonie Smith" userId="fed1330f33f5650e" providerId="LiveId" clId="{48EA4DE4-894A-43D1-813F-D8245CA64546}" dt="2023-08-30T04:55:49.887" v="177"/>
          <ac:picMkLst>
            <pc:docMk/>
            <pc:sldMk cId="66364055" sldId="291"/>
            <ac:picMk id="20" creationId="{351C8045-D9CA-6DFD-E3DD-50950370AAC4}"/>
          </ac:picMkLst>
        </pc:picChg>
        <pc:picChg chg="add del mod ord">
          <ac:chgData name="Leonie Smith" userId="fed1330f33f5650e" providerId="LiveId" clId="{48EA4DE4-894A-43D1-813F-D8245CA64546}" dt="2023-08-30T04:56:03.629" v="178"/>
          <ac:picMkLst>
            <pc:docMk/>
            <pc:sldMk cId="66364055" sldId="291"/>
            <ac:picMk id="26" creationId="{4C980ADE-6340-DD92-CC7A-6D6CD6127B9E}"/>
          </ac:picMkLst>
        </pc:picChg>
        <pc:picChg chg="add mod">
          <ac:chgData name="Leonie Smith" userId="fed1330f33f5650e" providerId="LiveId" clId="{48EA4DE4-894A-43D1-813F-D8245CA64546}" dt="2023-08-30T04:56:03.629" v="178"/>
          <ac:picMkLst>
            <pc:docMk/>
            <pc:sldMk cId="66364055" sldId="291"/>
            <ac:picMk id="27" creationId="{0BE424F4-967F-842C-D160-ADC8D7CF5F8D}"/>
          </ac:picMkLst>
        </pc:picChg>
      </pc:sldChg>
      <pc:sldChg chg="addSp delSp modSp mod modTransition modAnim">
        <pc:chgData name="Leonie Smith" userId="fed1330f33f5650e" providerId="LiveId" clId="{48EA4DE4-894A-43D1-813F-D8245CA64546}" dt="2023-08-30T04:58:52.005" v="197"/>
        <pc:sldMkLst>
          <pc:docMk/>
          <pc:sldMk cId="768309068" sldId="292"/>
        </pc:sldMkLst>
        <pc:picChg chg="add del mod">
          <ac:chgData name="Leonie Smith" userId="fed1330f33f5650e" providerId="LiveId" clId="{48EA4DE4-894A-43D1-813F-D8245CA64546}" dt="2023-08-30T04:56:59.978" v="181"/>
          <ac:picMkLst>
            <pc:docMk/>
            <pc:sldMk cId="768309068" sldId="292"/>
            <ac:picMk id="7" creationId="{726ECBC1-8F09-9184-4998-559D3DA24637}"/>
          </ac:picMkLst>
        </pc:picChg>
        <pc:picChg chg="add del mod">
          <ac:chgData name="Leonie Smith" userId="fed1330f33f5650e" providerId="LiveId" clId="{48EA4DE4-894A-43D1-813F-D8245CA64546}" dt="2023-08-30T04:57:17.749" v="182"/>
          <ac:picMkLst>
            <pc:docMk/>
            <pc:sldMk cId="768309068" sldId="292"/>
            <ac:picMk id="10" creationId="{C226C29B-5B32-8D63-920C-96665072FED7}"/>
          </ac:picMkLst>
        </pc:picChg>
        <pc:picChg chg="add del mod">
          <ac:chgData name="Leonie Smith" userId="fed1330f33f5650e" providerId="LiveId" clId="{48EA4DE4-894A-43D1-813F-D8245CA64546}" dt="2023-08-30T04:57:19.283" v="184"/>
          <ac:picMkLst>
            <pc:docMk/>
            <pc:sldMk cId="768309068" sldId="292"/>
            <ac:picMk id="11" creationId="{3156DB20-C4C3-4844-FE9B-C5E5F8D7172B}"/>
          </ac:picMkLst>
        </pc:picChg>
        <pc:picChg chg="add del mod ord">
          <ac:chgData name="Leonie Smith" userId="fed1330f33f5650e" providerId="LiveId" clId="{48EA4DE4-894A-43D1-813F-D8245CA64546}" dt="2023-08-30T04:57:28.318" v="185"/>
          <ac:picMkLst>
            <pc:docMk/>
            <pc:sldMk cId="768309068" sldId="292"/>
            <ac:picMk id="14" creationId="{4AED8101-51CF-63CF-E41A-2FE7080E323A}"/>
          </ac:picMkLst>
        </pc:picChg>
        <pc:picChg chg="add del mod">
          <ac:chgData name="Leonie Smith" userId="fed1330f33f5650e" providerId="LiveId" clId="{48EA4DE4-894A-43D1-813F-D8245CA64546}" dt="2023-08-30T04:57:29.420" v="187"/>
          <ac:picMkLst>
            <pc:docMk/>
            <pc:sldMk cId="768309068" sldId="292"/>
            <ac:picMk id="15" creationId="{0E109122-2DFD-0DB2-3067-DDFA4656B939}"/>
          </ac:picMkLst>
        </pc:picChg>
        <pc:picChg chg="add del mod ord">
          <ac:chgData name="Leonie Smith" userId="fed1330f33f5650e" providerId="LiveId" clId="{48EA4DE4-894A-43D1-813F-D8245CA64546}" dt="2023-08-30T04:57:33.942" v="188"/>
          <ac:picMkLst>
            <pc:docMk/>
            <pc:sldMk cId="768309068" sldId="292"/>
            <ac:picMk id="18" creationId="{47B831B0-C955-BDEF-B66B-0C32D9B6ECE8}"/>
          </ac:picMkLst>
        </pc:picChg>
        <pc:picChg chg="add del mod">
          <ac:chgData name="Leonie Smith" userId="fed1330f33f5650e" providerId="LiveId" clId="{48EA4DE4-894A-43D1-813F-D8245CA64546}" dt="2023-08-30T04:57:35.221" v="190"/>
          <ac:picMkLst>
            <pc:docMk/>
            <pc:sldMk cId="768309068" sldId="292"/>
            <ac:picMk id="19" creationId="{7738D337-6952-4674-2651-1B360D499F28}"/>
          </ac:picMkLst>
        </pc:picChg>
        <pc:picChg chg="add del mod ord">
          <ac:chgData name="Leonie Smith" userId="fed1330f33f5650e" providerId="LiveId" clId="{48EA4DE4-894A-43D1-813F-D8245CA64546}" dt="2023-08-30T04:57:47.230" v="191"/>
          <ac:picMkLst>
            <pc:docMk/>
            <pc:sldMk cId="768309068" sldId="292"/>
            <ac:picMk id="21" creationId="{902074D8-2A6A-10D0-2772-06C8F9AB8745}"/>
          </ac:picMkLst>
        </pc:picChg>
        <pc:picChg chg="add del mod">
          <ac:chgData name="Leonie Smith" userId="fed1330f33f5650e" providerId="LiveId" clId="{48EA4DE4-894A-43D1-813F-D8245CA64546}" dt="2023-08-30T04:57:49.453" v="193"/>
          <ac:picMkLst>
            <pc:docMk/>
            <pc:sldMk cId="768309068" sldId="292"/>
            <ac:picMk id="22" creationId="{0A9F52D2-4AD5-32C1-918D-DD7250AB7619}"/>
          </ac:picMkLst>
        </pc:picChg>
        <pc:picChg chg="add del mod ord">
          <ac:chgData name="Leonie Smith" userId="fed1330f33f5650e" providerId="LiveId" clId="{48EA4DE4-894A-43D1-813F-D8245CA64546}" dt="2023-08-30T04:58:12.923" v="194"/>
          <ac:picMkLst>
            <pc:docMk/>
            <pc:sldMk cId="768309068" sldId="292"/>
            <ac:picMk id="25" creationId="{713D995F-5088-FFD3-D44B-492A5DF8F27C}"/>
          </ac:picMkLst>
        </pc:picChg>
        <pc:picChg chg="add del mod">
          <ac:chgData name="Leonie Smith" userId="fed1330f33f5650e" providerId="LiveId" clId="{48EA4DE4-894A-43D1-813F-D8245CA64546}" dt="2023-08-30T04:58:28.227" v="196"/>
          <ac:picMkLst>
            <pc:docMk/>
            <pc:sldMk cId="768309068" sldId="292"/>
            <ac:picMk id="26" creationId="{FF8665F3-8A46-173D-D646-2BC409E026CC}"/>
          </ac:picMkLst>
        </pc:picChg>
        <pc:picChg chg="add del mod ord">
          <ac:chgData name="Leonie Smith" userId="fed1330f33f5650e" providerId="LiveId" clId="{48EA4DE4-894A-43D1-813F-D8245CA64546}" dt="2023-08-30T04:58:52.005" v="197"/>
          <ac:picMkLst>
            <pc:docMk/>
            <pc:sldMk cId="768309068" sldId="292"/>
            <ac:picMk id="30" creationId="{4BCE4F78-7AC7-9B5A-8BFE-71CFA54647DE}"/>
          </ac:picMkLst>
        </pc:picChg>
        <pc:picChg chg="add mod">
          <ac:chgData name="Leonie Smith" userId="fed1330f33f5650e" providerId="LiveId" clId="{48EA4DE4-894A-43D1-813F-D8245CA64546}" dt="2023-08-30T04:58:52.005" v="197"/>
          <ac:picMkLst>
            <pc:docMk/>
            <pc:sldMk cId="768309068" sldId="292"/>
            <ac:picMk id="31" creationId="{FC0822E1-44A4-F4C9-D2AE-5935BEA7B62A}"/>
          </ac:picMkLst>
        </pc:picChg>
      </pc:sldChg>
      <pc:sldChg chg="addSp modSp">
        <pc:chgData name="Leonie Smith" userId="fed1330f33f5650e" providerId="LiveId" clId="{48EA4DE4-894A-43D1-813F-D8245CA64546}" dt="2023-08-30T04:59:42.607" v="198"/>
        <pc:sldMkLst>
          <pc:docMk/>
          <pc:sldMk cId="1272472953" sldId="293"/>
        </pc:sldMkLst>
        <pc:picChg chg="add mod">
          <ac:chgData name="Leonie Smith" userId="fed1330f33f5650e" providerId="LiveId" clId="{48EA4DE4-894A-43D1-813F-D8245CA64546}" dt="2023-08-30T04:59:42.607" v="198"/>
          <ac:picMkLst>
            <pc:docMk/>
            <pc:sldMk cId="1272472953" sldId="293"/>
            <ac:picMk id="7" creationId="{87B5818B-2B45-54EB-B6D1-FB75320718F6}"/>
          </ac:picMkLst>
        </pc:picChg>
      </pc:sldChg>
      <pc:sldChg chg="addSp delSp modSp mod modTransition modAnim">
        <pc:chgData name="Leonie Smith" userId="fed1330f33f5650e" providerId="LiveId" clId="{48EA4DE4-894A-43D1-813F-D8245CA64546}" dt="2023-08-30T04:15:49.679" v="24"/>
        <pc:sldMkLst>
          <pc:docMk/>
          <pc:sldMk cId="3807423840" sldId="299"/>
        </pc:sldMkLst>
        <pc:picChg chg="add del mod">
          <ac:chgData name="Leonie Smith" userId="fed1330f33f5650e" providerId="LiveId" clId="{48EA4DE4-894A-43D1-813F-D8245CA64546}" dt="2023-08-30T04:15:04.034" v="20"/>
          <ac:picMkLst>
            <pc:docMk/>
            <pc:sldMk cId="3807423840" sldId="299"/>
            <ac:picMk id="6" creationId="{D10832E7-B102-C63C-C033-AD5E6AD45465}"/>
          </ac:picMkLst>
        </pc:picChg>
        <pc:picChg chg="add del mod">
          <ac:chgData name="Leonie Smith" userId="fed1330f33f5650e" providerId="LiveId" clId="{48EA4DE4-894A-43D1-813F-D8245CA64546}" dt="2023-08-30T04:15:19.195" v="21"/>
          <ac:picMkLst>
            <pc:docMk/>
            <pc:sldMk cId="3807423840" sldId="299"/>
            <ac:picMk id="10" creationId="{427D36DF-6BEF-596E-5673-A571E7E3E06D}"/>
          </ac:picMkLst>
        </pc:picChg>
        <pc:picChg chg="add del mod">
          <ac:chgData name="Leonie Smith" userId="fed1330f33f5650e" providerId="LiveId" clId="{48EA4DE4-894A-43D1-813F-D8245CA64546}" dt="2023-08-30T04:15:33.130" v="23"/>
          <ac:picMkLst>
            <pc:docMk/>
            <pc:sldMk cId="3807423840" sldId="299"/>
            <ac:picMk id="11" creationId="{7096CECB-460B-677C-5955-6970CBF69A41}"/>
          </ac:picMkLst>
        </pc:picChg>
        <pc:picChg chg="add del mod ord">
          <ac:chgData name="Leonie Smith" userId="fed1330f33f5650e" providerId="LiveId" clId="{48EA4DE4-894A-43D1-813F-D8245CA64546}" dt="2023-08-30T04:15:49.679" v="24"/>
          <ac:picMkLst>
            <pc:docMk/>
            <pc:sldMk cId="3807423840" sldId="299"/>
            <ac:picMk id="15" creationId="{2F7ACD80-2D4C-5763-4DCE-747004804F14}"/>
          </ac:picMkLst>
        </pc:picChg>
        <pc:picChg chg="add mod">
          <ac:chgData name="Leonie Smith" userId="fed1330f33f5650e" providerId="LiveId" clId="{48EA4DE4-894A-43D1-813F-D8245CA64546}" dt="2023-08-30T04:15:49.679" v="24"/>
          <ac:picMkLst>
            <pc:docMk/>
            <pc:sldMk cId="3807423840" sldId="299"/>
            <ac:picMk id="16" creationId="{53A07DE0-3B38-ECEE-A281-FB910C759B39}"/>
          </ac:picMkLst>
        </pc:picChg>
      </pc:sldChg>
      <pc:sldChg chg="addSp delSp modSp mod modTransition modAnim">
        <pc:chgData name="Leonie Smith" userId="fed1330f33f5650e" providerId="LiveId" clId="{48EA4DE4-894A-43D1-813F-D8245CA64546}" dt="2023-08-30T04:20:21.251" v="46"/>
        <pc:sldMkLst>
          <pc:docMk/>
          <pc:sldMk cId="2659422948" sldId="300"/>
        </pc:sldMkLst>
        <pc:picChg chg="add del mod">
          <ac:chgData name="Leonie Smith" userId="fed1330f33f5650e" providerId="LiveId" clId="{48EA4DE4-894A-43D1-813F-D8245CA64546}" dt="2023-08-30T04:16:50.591" v="27"/>
          <ac:picMkLst>
            <pc:docMk/>
            <pc:sldMk cId="2659422948" sldId="300"/>
            <ac:picMk id="6" creationId="{C4BE9FBE-D5AC-22D8-809B-C6481787D62F}"/>
          </ac:picMkLst>
        </pc:picChg>
        <pc:picChg chg="add del mod">
          <ac:chgData name="Leonie Smith" userId="fed1330f33f5650e" providerId="LiveId" clId="{48EA4DE4-894A-43D1-813F-D8245CA64546}" dt="2023-08-30T04:16:55.576" v="28"/>
          <ac:picMkLst>
            <pc:docMk/>
            <pc:sldMk cId="2659422948" sldId="300"/>
            <ac:picMk id="9" creationId="{76B10930-B9C9-5CBF-F23B-9EF32CFA1805}"/>
          </ac:picMkLst>
        </pc:picChg>
        <pc:picChg chg="add del mod">
          <ac:chgData name="Leonie Smith" userId="fed1330f33f5650e" providerId="LiveId" clId="{48EA4DE4-894A-43D1-813F-D8245CA64546}" dt="2023-08-30T04:16:58.417" v="30"/>
          <ac:picMkLst>
            <pc:docMk/>
            <pc:sldMk cId="2659422948" sldId="300"/>
            <ac:picMk id="10" creationId="{17A0A67A-606D-FD24-2ED2-A7F58E85BE01}"/>
          </ac:picMkLst>
        </pc:picChg>
        <pc:picChg chg="add del mod ord">
          <ac:chgData name="Leonie Smith" userId="fed1330f33f5650e" providerId="LiveId" clId="{48EA4DE4-894A-43D1-813F-D8245CA64546}" dt="2023-08-30T04:17:06.296" v="31"/>
          <ac:picMkLst>
            <pc:docMk/>
            <pc:sldMk cId="2659422948" sldId="300"/>
            <ac:picMk id="13" creationId="{1FA4DB4B-AD31-5511-2E4C-CFE9F5274B9B}"/>
          </ac:picMkLst>
        </pc:picChg>
        <pc:picChg chg="add del mod">
          <ac:chgData name="Leonie Smith" userId="fed1330f33f5650e" providerId="LiveId" clId="{48EA4DE4-894A-43D1-813F-D8245CA64546}" dt="2023-08-30T04:17:12.627" v="33"/>
          <ac:picMkLst>
            <pc:docMk/>
            <pc:sldMk cId="2659422948" sldId="300"/>
            <ac:picMk id="14" creationId="{9F541DBF-3392-8FBC-3E98-6C5BFDA22285}"/>
          </ac:picMkLst>
        </pc:picChg>
        <pc:picChg chg="add del mod ord">
          <ac:chgData name="Leonie Smith" userId="fed1330f33f5650e" providerId="LiveId" clId="{48EA4DE4-894A-43D1-813F-D8245CA64546}" dt="2023-08-30T04:17:30.906" v="34"/>
          <ac:picMkLst>
            <pc:docMk/>
            <pc:sldMk cId="2659422948" sldId="300"/>
            <ac:picMk id="17" creationId="{7D26BAA1-2743-9B69-1721-A9CD3B2DB0D2}"/>
          </ac:picMkLst>
        </pc:picChg>
        <pc:picChg chg="add del mod">
          <ac:chgData name="Leonie Smith" userId="fed1330f33f5650e" providerId="LiveId" clId="{48EA4DE4-894A-43D1-813F-D8245CA64546}" dt="2023-08-30T04:17:52.461" v="36"/>
          <ac:picMkLst>
            <pc:docMk/>
            <pc:sldMk cId="2659422948" sldId="300"/>
            <ac:picMk id="18" creationId="{3F98A4DA-CAC5-2243-14B2-0591477C3CB3}"/>
          </ac:picMkLst>
        </pc:picChg>
        <pc:picChg chg="add del mod ord">
          <ac:chgData name="Leonie Smith" userId="fed1330f33f5650e" providerId="LiveId" clId="{48EA4DE4-894A-43D1-813F-D8245CA64546}" dt="2023-08-30T04:18:09.251" v="37"/>
          <ac:picMkLst>
            <pc:docMk/>
            <pc:sldMk cId="2659422948" sldId="300"/>
            <ac:picMk id="23" creationId="{4F08D879-0F78-14B0-65DB-4B1F6F610D3D}"/>
          </ac:picMkLst>
        </pc:picChg>
        <pc:picChg chg="add del mod">
          <ac:chgData name="Leonie Smith" userId="fed1330f33f5650e" providerId="LiveId" clId="{48EA4DE4-894A-43D1-813F-D8245CA64546}" dt="2023-08-30T04:18:48.098" v="39"/>
          <ac:picMkLst>
            <pc:docMk/>
            <pc:sldMk cId="2659422948" sldId="300"/>
            <ac:picMk id="24" creationId="{E8BD641C-1244-265E-3EBD-A76934622430}"/>
          </ac:picMkLst>
        </pc:picChg>
        <pc:picChg chg="add del mod ord">
          <ac:chgData name="Leonie Smith" userId="fed1330f33f5650e" providerId="LiveId" clId="{48EA4DE4-894A-43D1-813F-D8245CA64546}" dt="2023-08-30T04:19:04.478" v="40"/>
          <ac:picMkLst>
            <pc:docMk/>
            <pc:sldMk cId="2659422948" sldId="300"/>
            <ac:picMk id="31" creationId="{C80B9525-E5AF-AE0E-B813-14CCD7D0DFC3}"/>
          </ac:picMkLst>
        </pc:picChg>
        <pc:picChg chg="add del mod">
          <ac:chgData name="Leonie Smith" userId="fed1330f33f5650e" providerId="LiveId" clId="{48EA4DE4-894A-43D1-813F-D8245CA64546}" dt="2023-08-30T04:19:43.468" v="42"/>
          <ac:picMkLst>
            <pc:docMk/>
            <pc:sldMk cId="2659422948" sldId="300"/>
            <ac:picMk id="32" creationId="{D6285E45-3BF4-304A-E01D-F9DCBD9B1238}"/>
          </ac:picMkLst>
        </pc:picChg>
        <pc:picChg chg="add del mod ord">
          <ac:chgData name="Leonie Smith" userId="fed1330f33f5650e" providerId="LiveId" clId="{48EA4DE4-894A-43D1-813F-D8245CA64546}" dt="2023-08-30T04:19:52.383" v="43"/>
          <ac:picMkLst>
            <pc:docMk/>
            <pc:sldMk cId="2659422948" sldId="300"/>
            <ac:picMk id="38" creationId="{94326E17-5536-EA0C-A3CB-17E6BF7A4397}"/>
          </ac:picMkLst>
        </pc:picChg>
        <pc:picChg chg="add del mod">
          <ac:chgData name="Leonie Smith" userId="fed1330f33f5650e" providerId="LiveId" clId="{48EA4DE4-894A-43D1-813F-D8245CA64546}" dt="2023-08-30T04:20:04.737" v="45"/>
          <ac:picMkLst>
            <pc:docMk/>
            <pc:sldMk cId="2659422948" sldId="300"/>
            <ac:picMk id="39" creationId="{DAB13E19-8C8A-7A23-CC17-61D052E49FE4}"/>
          </ac:picMkLst>
        </pc:picChg>
        <pc:picChg chg="add del mod ord">
          <ac:chgData name="Leonie Smith" userId="fed1330f33f5650e" providerId="LiveId" clId="{48EA4DE4-894A-43D1-813F-D8245CA64546}" dt="2023-08-30T04:20:21.251" v="46"/>
          <ac:picMkLst>
            <pc:docMk/>
            <pc:sldMk cId="2659422948" sldId="300"/>
            <ac:picMk id="42" creationId="{A69AC33B-3BD0-60AA-42E4-6ECCCB575344}"/>
          </ac:picMkLst>
        </pc:picChg>
        <pc:picChg chg="add mod">
          <ac:chgData name="Leonie Smith" userId="fed1330f33f5650e" providerId="LiveId" clId="{48EA4DE4-894A-43D1-813F-D8245CA64546}" dt="2023-08-30T04:20:21.251" v="46"/>
          <ac:picMkLst>
            <pc:docMk/>
            <pc:sldMk cId="2659422948" sldId="300"/>
            <ac:picMk id="43" creationId="{E3E4272A-7053-117B-D6A3-116FBD039926}"/>
          </ac:picMkLst>
        </pc:picChg>
      </pc:sldChg>
      <pc:sldChg chg="addSp delSp modSp mod modTransition modAnim">
        <pc:chgData name="Leonie Smith" userId="fed1330f33f5650e" providerId="LiveId" clId="{48EA4DE4-894A-43D1-813F-D8245CA64546}" dt="2023-08-30T04:25:46.214" v="62"/>
        <pc:sldMkLst>
          <pc:docMk/>
          <pc:sldMk cId="44033720" sldId="301"/>
        </pc:sldMkLst>
        <pc:picChg chg="add del mod">
          <ac:chgData name="Leonie Smith" userId="fed1330f33f5650e" providerId="LiveId" clId="{48EA4DE4-894A-43D1-813F-D8245CA64546}" dt="2023-08-30T04:23:56.814" v="49"/>
          <ac:picMkLst>
            <pc:docMk/>
            <pc:sldMk cId="44033720" sldId="301"/>
            <ac:picMk id="7" creationId="{25ADC245-2236-3415-5B6B-8D90D6E85F09}"/>
          </ac:picMkLst>
        </pc:picChg>
        <pc:picChg chg="add del mod">
          <ac:chgData name="Leonie Smith" userId="fed1330f33f5650e" providerId="LiveId" clId="{48EA4DE4-894A-43D1-813F-D8245CA64546}" dt="2023-08-30T04:24:08.508" v="50"/>
          <ac:picMkLst>
            <pc:docMk/>
            <pc:sldMk cId="44033720" sldId="301"/>
            <ac:picMk id="10" creationId="{17B08AEE-034E-3E2A-74DC-71326476E8B9}"/>
          </ac:picMkLst>
        </pc:picChg>
        <pc:picChg chg="add del mod">
          <ac:chgData name="Leonie Smith" userId="fed1330f33f5650e" providerId="LiveId" clId="{48EA4DE4-894A-43D1-813F-D8245CA64546}" dt="2023-08-30T04:24:12.222" v="52"/>
          <ac:picMkLst>
            <pc:docMk/>
            <pc:sldMk cId="44033720" sldId="301"/>
            <ac:picMk id="11" creationId="{C09911BC-45CF-64B6-6896-E3D449372ED3}"/>
          </ac:picMkLst>
        </pc:picChg>
        <pc:picChg chg="add del mod ord">
          <ac:chgData name="Leonie Smith" userId="fed1330f33f5650e" providerId="LiveId" clId="{48EA4DE4-894A-43D1-813F-D8245CA64546}" dt="2023-08-30T04:24:26.297" v="53"/>
          <ac:picMkLst>
            <pc:docMk/>
            <pc:sldMk cId="44033720" sldId="301"/>
            <ac:picMk id="14" creationId="{A4BCE29C-F871-2466-5E6D-159C229B597B}"/>
          </ac:picMkLst>
        </pc:picChg>
        <pc:picChg chg="add del mod">
          <ac:chgData name="Leonie Smith" userId="fed1330f33f5650e" providerId="LiveId" clId="{48EA4DE4-894A-43D1-813F-D8245CA64546}" dt="2023-08-30T04:24:49.818" v="55"/>
          <ac:picMkLst>
            <pc:docMk/>
            <pc:sldMk cId="44033720" sldId="301"/>
            <ac:picMk id="15" creationId="{AA024667-86CD-8716-0958-78B3433B7112}"/>
          </ac:picMkLst>
        </pc:picChg>
        <pc:picChg chg="add del mod ord">
          <ac:chgData name="Leonie Smith" userId="fed1330f33f5650e" providerId="LiveId" clId="{48EA4DE4-894A-43D1-813F-D8245CA64546}" dt="2023-08-30T04:25:00.841" v="56"/>
          <ac:picMkLst>
            <pc:docMk/>
            <pc:sldMk cId="44033720" sldId="301"/>
            <ac:picMk id="18" creationId="{DF266E9F-DE88-4F0F-AA22-45C2671F9B34}"/>
          </ac:picMkLst>
        </pc:picChg>
        <pc:picChg chg="add del mod">
          <ac:chgData name="Leonie Smith" userId="fed1330f33f5650e" providerId="LiveId" clId="{48EA4DE4-894A-43D1-813F-D8245CA64546}" dt="2023-08-30T04:25:02.269" v="58"/>
          <ac:picMkLst>
            <pc:docMk/>
            <pc:sldMk cId="44033720" sldId="301"/>
            <ac:picMk id="19" creationId="{AF41234B-D34A-B312-76B3-7F190DDC3DFE}"/>
          </ac:picMkLst>
        </pc:picChg>
        <pc:picChg chg="add del mod ord">
          <ac:chgData name="Leonie Smith" userId="fed1330f33f5650e" providerId="LiveId" clId="{48EA4DE4-894A-43D1-813F-D8245CA64546}" dt="2023-08-30T04:25:12.027" v="59"/>
          <ac:picMkLst>
            <pc:docMk/>
            <pc:sldMk cId="44033720" sldId="301"/>
            <ac:picMk id="22" creationId="{23DD90C6-E30C-113E-CB77-E7B17845B0C0}"/>
          </ac:picMkLst>
        </pc:picChg>
        <pc:picChg chg="add del mod">
          <ac:chgData name="Leonie Smith" userId="fed1330f33f5650e" providerId="LiveId" clId="{48EA4DE4-894A-43D1-813F-D8245CA64546}" dt="2023-08-30T04:25:28.669" v="61"/>
          <ac:picMkLst>
            <pc:docMk/>
            <pc:sldMk cId="44033720" sldId="301"/>
            <ac:picMk id="23" creationId="{6A9B4D2B-FF13-7A3A-3525-54BF2296E9D1}"/>
          </ac:picMkLst>
        </pc:picChg>
        <pc:picChg chg="add del mod ord">
          <ac:chgData name="Leonie Smith" userId="fed1330f33f5650e" providerId="LiveId" clId="{48EA4DE4-894A-43D1-813F-D8245CA64546}" dt="2023-08-30T04:25:46.214" v="62"/>
          <ac:picMkLst>
            <pc:docMk/>
            <pc:sldMk cId="44033720" sldId="301"/>
            <ac:picMk id="26" creationId="{593F01DB-25D4-0A66-C265-4F7AB26334A4}"/>
          </ac:picMkLst>
        </pc:picChg>
        <pc:picChg chg="add mod">
          <ac:chgData name="Leonie Smith" userId="fed1330f33f5650e" providerId="LiveId" clId="{48EA4DE4-894A-43D1-813F-D8245CA64546}" dt="2023-08-30T04:25:46.214" v="62"/>
          <ac:picMkLst>
            <pc:docMk/>
            <pc:sldMk cId="44033720" sldId="301"/>
            <ac:picMk id="27" creationId="{D37E1355-7245-55AC-C90C-9EBF1C309403}"/>
          </ac:picMkLst>
        </pc:picChg>
      </pc:sldChg>
      <pc:sldChg chg="addSp delSp modSp mod modTransition modAnim">
        <pc:chgData name="Leonie Smith" userId="fed1330f33f5650e" providerId="LiveId" clId="{48EA4DE4-894A-43D1-813F-D8245CA64546}" dt="2023-08-30T04:27:43.448" v="72"/>
        <pc:sldMkLst>
          <pc:docMk/>
          <pc:sldMk cId="139307528" sldId="302"/>
        </pc:sldMkLst>
        <pc:picChg chg="add del mod">
          <ac:chgData name="Leonie Smith" userId="fed1330f33f5650e" providerId="LiveId" clId="{48EA4DE4-894A-43D1-813F-D8245CA64546}" dt="2023-08-30T04:27:16.272" v="65"/>
          <ac:picMkLst>
            <pc:docMk/>
            <pc:sldMk cId="139307528" sldId="302"/>
            <ac:picMk id="6" creationId="{17966002-17A6-6D41-4EB3-C2386B815460}"/>
          </ac:picMkLst>
        </pc:picChg>
        <pc:picChg chg="add del mod">
          <ac:chgData name="Leonie Smith" userId="fed1330f33f5650e" providerId="LiveId" clId="{48EA4DE4-894A-43D1-813F-D8245CA64546}" dt="2023-08-30T04:27:20.748" v="66"/>
          <ac:picMkLst>
            <pc:docMk/>
            <pc:sldMk cId="139307528" sldId="302"/>
            <ac:picMk id="11" creationId="{91456CF9-BA2B-6F1E-08F8-44589F266F64}"/>
          </ac:picMkLst>
        </pc:picChg>
        <pc:picChg chg="add del mod">
          <ac:chgData name="Leonie Smith" userId="fed1330f33f5650e" providerId="LiveId" clId="{48EA4DE4-894A-43D1-813F-D8245CA64546}" dt="2023-08-30T04:27:23.933" v="68"/>
          <ac:picMkLst>
            <pc:docMk/>
            <pc:sldMk cId="139307528" sldId="302"/>
            <ac:picMk id="12" creationId="{D6F339B3-7CBB-1F69-48DF-DB872E644F2F}"/>
          </ac:picMkLst>
        </pc:picChg>
        <pc:picChg chg="add del mod ord">
          <ac:chgData name="Leonie Smith" userId="fed1330f33f5650e" providerId="LiveId" clId="{48EA4DE4-894A-43D1-813F-D8245CA64546}" dt="2023-08-30T04:27:28.891" v="69"/>
          <ac:picMkLst>
            <pc:docMk/>
            <pc:sldMk cId="139307528" sldId="302"/>
            <ac:picMk id="15" creationId="{7E841834-657E-E9AE-C6EC-C2D4C605BADF}"/>
          </ac:picMkLst>
        </pc:picChg>
        <pc:picChg chg="add del mod">
          <ac:chgData name="Leonie Smith" userId="fed1330f33f5650e" providerId="LiveId" clId="{48EA4DE4-894A-43D1-813F-D8245CA64546}" dt="2023-08-30T04:27:30.277" v="71"/>
          <ac:picMkLst>
            <pc:docMk/>
            <pc:sldMk cId="139307528" sldId="302"/>
            <ac:picMk id="16" creationId="{BF77CEC3-364C-A8BA-4D8A-01240A0CC54D}"/>
          </ac:picMkLst>
        </pc:picChg>
        <pc:picChg chg="add del mod ord">
          <ac:chgData name="Leonie Smith" userId="fed1330f33f5650e" providerId="LiveId" clId="{48EA4DE4-894A-43D1-813F-D8245CA64546}" dt="2023-08-30T04:27:43.448" v="72"/>
          <ac:picMkLst>
            <pc:docMk/>
            <pc:sldMk cId="139307528" sldId="302"/>
            <ac:picMk id="19" creationId="{B3CCAEA9-6DC4-2926-87B7-5A83681201D9}"/>
          </ac:picMkLst>
        </pc:picChg>
        <pc:picChg chg="add mod">
          <ac:chgData name="Leonie Smith" userId="fed1330f33f5650e" providerId="LiveId" clId="{48EA4DE4-894A-43D1-813F-D8245CA64546}" dt="2023-08-30T04:27:43.448" v="72"/>
          <ac:picMkLst>
            <pc:docMk/>
            <pc:sldMk cId="139307528" sldId="302"/>
            <ac:picMk id="20" creationId="{D71B00C3-FF14-E87E-793D-9483FB1A40F5}"/>
          </ac:picMkLst>
        </pc:picChg>
      </pc:sldChg>
      <pc:sldChg chg="addSp modSp">
        <pc:chgData name="Leonie Smith" userId="fed1330f33f5650e" providerId="LiveId" clId="{48EA4DE4-894A-43D1-813F-D8245CA64546}" dt="2023-08-30T04:28:47.401" v="73"/>
        <pc:sldMkLst>
          <pc:docMk/>
          <pc:sldMk cId="3083548194" sldId="303"/>
        </pc:sldMkLst>
        <pc:picChg chg="add mod">
          <ac:chgData name="Leonie Smith" userId="fed1330f33f5650e" providerId="LiveId" clId="{48EA4DE4-894A-43D1-813F-D8245CA64546}" dt="2023-08-30T04:28:47.401" v="73"/>
          <ac:picMkLst>
            <pc:docMk/>
            <pc:sldMk cId="3083548194" sldId="303"/>
            <ac:picMk id="7" creationId="{19CDAC9A-A783-E60B-14BD-DE7B93AF872A}"/>
          </ac:picMkLst>
        </pc:picChg>
      </pc:sldChg>
      <pc:sldChg chg="addSp modSp">
        <pc:chgData name="Leonie Smith" userId="fed1330f33f5650e" providerId="LiveId" clId="{48EA4DE4-894A-43D1-813F-D8245CA64546}" dt="2023-08-30T04:29:50.207" v="74"/>
        <pc:sldMkLst>
          <pc:docMk/>
          <pc:sldMk cId="4156979830" sldId="304"/>
        </pc:sldMkLst>
        <pc:picChg chg="add mod">
          <ac:chgData name="Leonie Smith" userId="fed1330f33f5650e" providerId="LiveId" clId="{48EA4DE4-894A-43D1-813F-D8245CA64546}" dt="2023-08-30T04:29:50.207" v="74"/>
          <ac:picMkLst>
            <pc:docMk/>
            <pc:sldMk cId="4156979830" sldId="304"/>
            <ac:picMk id="7" creationId="{54FC7FCE-DC45-93A5-49D8-146108D09903}"/>
          </ac:picMkLst>
        </pc:picChg>
      </pc:sldChg>
      <pc:sldChg chg="addSp delSp modSp mod modTransition modAnim">
        <pc:chgData name="Leonie Smith" userId="fed1330f33f5650e" providerId="LiveId" clId="{48EA4DE4-894A-43D1-813F-D8245CA64546}" dt="2023-08-30T04:31:52.585" v="81"/>
        <pc:sldMkLst>
          <pc:docMk/>
          <pc:sldMk cId="323532496" sldId="305"/>
        </pc:sldMkLst>
        <pc:picChg chg="add del mod">
          <ac:chgData name="Leonie Smith" userId="fed1330f33f5650e" providerId="LiveId" clId="{48EA4DE4-894A-43D1-813F-D8245CA64546}" dt="2023-08-30T04:31:25.412" v="77"/>
          <ac:picMkLst>
            <pc:docMk/>
            <pc:sldMk cId="323532496" sldId="305"/>
            <ac:picMk id="7" creationId="{20972C9D-C4A6-21FF-ACFD-56C9E9C91083}"/>
          </ac:picMkLst>
        </pc:picChg>
        <pc:picChg chg="add del mod">
          <ac:chgData name="Leonie Smith" userId="fed1330f33f5650e" providerId="LiveId" clId="{48EA4DE4-894A-43D1-813F-D8245CA64546}" dt="2023-08-30T04:31:32.238" v="78"/>
          <ac:picMkLst>
            <pc:docMk/>
            <pc:sldMk cId="323532496" sldId="305"/>
            <ac:picMk id="11" creationId="{3B1F8CF8-0C2D-0291-3365-F57C8C598DA8}"/>
          </ac:picMkLst>
        </pc:picChg>
        <pc:picChg chg="add del mod">
          <ac:chgData name="Leonie Smith" userId="fed1330f33f5650e" providerId="LiveId" clId="{48EA4DE4-894A-43D1-813F-D8245CA64546}" dt="2023-08-30T04:31:34.034" v="80"/>
          <ac:picMkLst>
            <pc:docMk/>
            <pc:sldMk cId="323532496" sldId="305"/>
            <ac:picMk id="12" creationId="{A5A96E38-24A9-B50D-0686-AADF06DADAF6}"/>
          </ac:picMkLst>
        </pc:picChg>
        <pc:picChg chg="add del mod ord">
          <ac:chgData name="Leonie Smith" userId="fed1330f33f5650e" providerId="LiveId" clId="{48EA4DE4-894A-43D1-813F-D8245CA64546}" dt="2023-08-30T04:31:52.585" v="81"/>
          <ac:picMkLst>
            <pc:docMk/>
            <pc:sldMk cId="323532496" sldId="305"/>
            <ac:picMk id="15" creationId="{77828364-4B45-E479-F53D-2558C95D28B0}"/>
          </ac:picMkLst>
        </pc:picChg>
        <pc:picChg chg="add mod">
          <ac:chgData name="Leonie Smith" userId="fed1330f33f5650e" providerId="LiveId" clId="{48EA4DE4-894A-43D1-813F-D8245CA64546}" dt="2023-08-30T04:31:52.585" v="81"/>
          <ac:picMkLst>
            <pc:docMk/>
            <pc:sldMk cId="323532496" sldId="305"/>
            <ac:picMk id="16" creationId="{16D06BDD-301B-E319-F802-0DC37DBFC896}"/>
          </ac:picMkLst>
        </pc:picChg>
      </pc:sldChg>
      <pc:sldChg chg="addSp delSp modSp mod modTransition modAnim">
        <pc:chgData name="Leonie Smith" userId="fed1330f33f5650e" providerId="LiveId" clId="{48EA4DE4-894A-43D1-813F-D8245CA64546}" dt="2023-08-30T04:46:43.822" v="136"/>
        <pc:sldMkLst>
          <pc:docMk/>
          <pc:sldMk cId="3577620259" sldId="306"/>
        </pc:sldMkLst>
        <pc:picChg chg="add del mod">
          <ac:chgData name="Leonie Smith" userId="fed1330f33f5650e" providerId="LiveId" clId="{48EA4DE4-894A-43D1-813F-D8245CA64546}" dt="2023-08-30T04:38:46.649" v="84"/>
          <ac:picMkLst>
            <pc:docMk/>
            <pc:sldMk cId="3577620259" sldId="306"/>
            <ac:picMk id="9" creationId="{DED9067C-7D02-E1E8-1A87-3BDB8A728107}"/>
          </ac:picMkLst>
        </pc:picChg>
        <pc:picChg chg="add del mod">
          <ac:chgData name="Leonie Smith" userId="fed1330f33f5650e" providerId="LiveId" clId="{48EA4DE4-894A-43D1-813F-D8245CA64546}" dt="2023-08-30T04:38:55.632" v="85"/>
          <ac:picMkLst>
            <pc:docMk/>
            <pc:sldMk cId="3577620259" sldId="306"/>
            <ac:picMk id="12" creationId="{F2067934-F373-24F8-109A-FA37F2482620}"/>
          </ac:picMkLst>
        </pc:picChg>
        <pc:picChg chg="add del mod">
          <ac:chgData name="Leonie Smith" userId="fed1330f33f5650e" providerId="LiveId" clId="{48EA4DE4-894A-43D1-813F-D8245CA64546}" dt="2023-08-30T04:38:56.747" v="87"/>
          <ac:picMkLst>
            <pc:docMk/>
            <pc:sldMk cId="3577620259" sldId="306"/>
            <ac:picMk id="13" creationId="{6D79E9A9-77A9-ECD0-A19B-BAD59939DC8D}"/>
          </ac:picMkLst>
        </pc:picChg>
        <pc:picChg chg="add del mod ord">
          <ac:chgData name="Leonie Smith" userId="fed1330f33f5650e" providerId="LiveId" clId="{48EA4DE4-894A-43D1-813F-D8245CA64546}" dt="2023-08-30T04:39:07.692" v="88"/>
          <ac:picMkLst>
            <pc:docMk/>
            <pc:sldMk cId="3577620259" sldId="306"/>
            <ac:picMk id="15" creationId="{686C10E2-AF7E-7098-3931-8A72EF87F2B5}"/>
          </ac:picMkLst>
        </pc:picChg>
        <pc:picChg chg="add del mod">
          <ac:chgData name="Leonie Smith" userId="fed1330f33f5650e" providerId="LiveId" clId="{48EA4DE4-894A-43D1-813F-D8245CA64546}" dt="2023-08-30T04:39:20.193" v="90"/>
          <ac:picMkLst>
            <pc:docMk/>
            <pc:sldMk cId="3577620259" sldId="306"/>
            <ac:picMk id="16" creationId="{872F8ED8-6D91-437A-D6DE-E77670DA15B8}"/>
          </ac:picMkLst>
        </pc:picChg>
        <pc:picChg chg="add del mod ord">
          <ac:chgData name="Leonie Smith" userId="fed1330f33f5650e" providerId="LiveId" clId="{48EA4DE4-894A-43D1-813F-D8245CA64546}" dt="2023-08-30T04:39:34.572" v="91"/>
          <ac:picMkLst>
            <pc:docMk/>
            <pc:sldMk cId="3577620259" sldId="306"/>
            <ac:picMk id="19" creationId="{CCA4BA63-9764-F762-4CDB-15D8D90335BA}"/>
          </ac:picMkLst>
        </pc:picChg>
        <pc:picChg chg="add del mod">
          <ac:chgData name="Leonie Smith" userId="fed1330f33f5650e" providerId="LiveId" clId="{48EA4DE4-894A-43D1-813F-D8245CA64546}" dt="2023-08-30T04:39:37.405" v="93"/>
          <ac:picMkLst>
            <pc:docMk/>
            <pc:sldMk cId="3577620259" sldId="306"/>
            <ac:picMk id="20" creationId="{8167A003-2C47-A7D0-9C37-220A565EA66E}"/>
          </ac:picMkLst>
        </pc:picChg>
        <pc:picChg chg="add del mod ord">
          <ac:chgData name="Leonie Smith" userId="fed1330f33f5650e" providerId="LiveId" clId="{48EA4DE4-894A-43D1-813F-D8245CA64546}" dt="2023-08-30T04:39:45.594" v="94"/>
          <ac:picMkLst>
            <pc:docMk/>
            <pc:sldMk cId="3577620259" sldId="306"/>
            <ac:picMk id="23" creationId="{DD4759AF-39EE-420E-B687-CDE67483940E}"/>
          </ac:picMkLst>
        </pc:picChg>
        <pc:picChg chg="add del mod">
          <ac:chgData name="Leonie Smith" userId="fed1330f33f5650e" providerId="LiveId" clId="{48EA4DE4-894A-43D1-813F-D8245CA64546}" dt="2023-08-30T04:39:47.176" v="96"/>
          <ac:picMkLst>
            <pc:docMk/>
            <pc:sldMk cId="3577620259" sldId="306"/>
            <ac:picMk id="24" creationId="{F921CC1B-F64C-6F13-3957-BE81727F83C9}"/>
          </ac:picMkLst>
        </pc:picChg>
        <pc:picChg chg="add del mod ord">
          <ac:chgData name="Leonie Smith" userId="fed1330f33f5650e" providerId="LiveId" clId="{48EA4DE4-894A-43D1-813F-D8245CA64546}" dt="2023-08-30T04:40:03.115" v="97"/>
          <ac:picMkLst>
            <pc:docMk/>
            <pc:sldMk cId="3577620259" sldId="306"/>
            <ac:picMk id="27" creationId="{4D8DF8B1-A868-6CF8-F861-25938620F339}"/>
          </ac:picMkLst>
        </pc:picChg>
        <pc:picChg chg="add del mod">
          <ac:chgData name="Leonie Smith" userId="fed1330f33f5650e" providerId="LiveId" clId="{48EA4DE4-894A-43D1-813F-D8245CA64546}" dt="2023-08-30T04:40:08.976" v="99"/>
          <ac:picMkLst>
            <pc:docMk/>
            <pc:sldMk cId="3577620259" sldId="306"/>
            <ac:picMk id="28" creationId="{3E57CD4B-7C65-C185-7F5E-34B40E045FD7}"/>
          </ac:picMkLst>
        </pc:picChg>
        <pc:picChg chg="add del mod ord">
          <ac:chgData name="Leonie Smith" userId="fed1330f33f5650e" providerId="LiveId" clId="{48EA4DE4-894A-43D1-813F-D8245CA64546}" dt="2023-08-30T04:40:16.873" v="100"/>
          <ac:picMkLst>
            <pc:docMk/>
            <pc:sldMk cId="3577620259" sldId="306"/>
            <ac:picMk id="31" creationId="{A0831C20-B2DD-9C47-4560-4560DD5B0BCD}"/>
          </ac:picMkLst>
        </pc:picChg>
        <pc:picChg chg="add del mod">
          <ac:chgData name="Leonie Smith" userId="fed1330f33f5650e" providerId="LiveId" clId="{48EA4DE4-894A-43D1-813F-D8245CA64546}" dt="2023-08-30T04:40:18.730" v="102"/>
          <ac:picMkLst>
            <pc:docMk/>
            <pc:sldMk cId="3577620259" sldId="306"/>
            <ac:picMk id="32" creationId="{D328FC75-D5EA-1BC3-6B53-F2D57F2007A4}"/>
          </ac:picMkLst>
        </pc:picChg>
        <pc:picChg chg="add del mod ord">
          <ac:chgData name="Leonie Smith" userId="fed1330f33f5650e" providerId="LiveId" clId="{48EA4DE4-894A-43D1-813F-D8245CA64546}" dt="2023-08-30T04:40:27.967" v="103"/>
          <ac:picMkLst>
            <pc:docMk/>
            <pc:sldMk cId="3577620259" sldId="306"/>
            <ac:picMk id="35" creationId="{81B85BB0-B890-F751-B2B8-58E0E40E8272}"/>
          </ac:picMkLst>
        </pc:picChg>
        <pc:picChg chg="add del mod">
          <ac:chgData name="Leonie Smith" userId="fed1330f33f5650e" providerId="LiveId" clId="{48EA4DE4-894A-43D1-813F-D8245CA64546}" dt="2023-08-30T04:40:29.469" v="105"/>
          <ac:picMkLst>
            <pc:docMk/>
            <pc:sldMk cId="3577620259" sldId="306"/>
            <ac:picMk id="36" creationId="{68EA5DD6-3791-7AA0-32A6-0F6AB4429295}"/>
          </ac:picMkLst>
        </pc:picChg>
        <pc:picChg chg="add del mod ord">
          <ac:chgData name="Leonie Smith" userId="fed1330f33f5650e" providerId="LiveId" clId="{48EA4DE4-894A-43D1-813F-D8245CA64546}" dt="2023-08-30T04:40:48.401" v="106"/>
          <ac:picMkLst>
            <pc:docMk/>
            <pc:sldMk cId="3577620259" sldId="306"/>
            <ac:picMk id="39" creationId="{B3791CD1-6465-74F1-EB2E-3DDE22DD2AB3}"/>
          </ac:picMkLst>
        </pc:picChg>
        <pc:picChg chg="add del mod">
          <ac:chgData name="Leonie Smith" userId="fed1330f33f5650e" providerId="LiveId" clId="{48EA4DE4-894A-43D1-813F-D8245CA64546}" dt="2023-08-30T04:41:08.957" v="108"/>
          <ac:picMkLst>
            <pc:docMk/>
            <pc:sldMk cId="3577620259" sldId="306"/>
            <ac:picMk id="40" creationId="{9CBB7F66-D05F-7D82-B843-78EA6A73016A}"/>
          </ac:picMkLst>
        </pc:picChg>
        <pc:picChg chg="add del mod ord">
          <ac:chgData name="Leonie Smith" userId="fed1330f33f5650e" providerId="LiveId" clId="{48EA4DE4-894A-43D1-813F-D8245CA64546}" dt="2023-08-30T04:41:19.908" v="109"/>
          <ac:picMkLst>
            <pc:docMk/>
            <pc:sldMk cId="3577620259" sldId="306"/>
            <ac:picMk id="45" creationId="{67C3776C-9F82-53DF-AC56-7F4C01C54170}"/>
          </ac:picMkLst>
        </pc:picChg>
        <pc:picChg chg="add del mod">
          <ac:chgData name="Leonie Smith" userId="fed1330f33f5650e" providerId="LiveId" clId="{48EA4DE4-894A-43D1-813F-D8245CA64546}" dt="2023-08-30T04:41:24.012" v="111"/>
          <ac:picMkLst>
            <pc:docMk/>
            <pc:sldMk cId="3577620259" sldId="306"/>
            <ac:picMk id="46" creationId="{0C5F1791-3F98-3E01-51D8-43525C4803AF}"/>
          </ac:picMkLst>
        </pc:picChg>
        <pc:picChg chg="add del mod ord">
          <ac:chgData name="Leonie Smith" userId="fed1330f33f5650e" providerId="LiveId" clId="{48EA4DE4-894A-43D1-813F-D8245CA64546}" dt="2023-08-30T04:41:36.329" v="112"/>
          <ac:picMkLst>
            <pc:docMk/>
            <pc:sldMk cId="3577620259" sldId="306"/>
            <ac:picMk id="49" creationId="{BFDFF954-C051-9DF1-CE74-63B85D2ED35A}"/>
          </ac:picMkLst>
        </pc:picChg>
        <pc:picChg chg="add del mod">
          <ac:chgData name="Leonie Smith" userId="fed1330f33f5650e" providerId="LiveId" clId="{48EA4DE4-894A-43D1-813F-D8245CA64546}" dt="2023-08-30T04:41:39.058" v="114"/>
          <ac:picMkLst>
            <pc:docMk/>
            <pc:sldMk cId="3577620259" sldId="306"/>
            <ac:picMk id="50" creationId="{00B67A52-8F8B-C4A9-F8F0-A5E6FABBA2AF}"/>
          </ac:picMkLst>
        </pc:picChg>
        <pc:picChg chg="add del mod ord">
          <ac:chgData name="Leonie Smith" userId="fed1330f33f5650e" providerId="LiveId" clId="{48EA4DE4-894A-43D1-813F-D8245CA64546}" dt="2023-08-30T04:41:54.547" v="115"/>
          <ac:picMkLst>
            <pc:docMk/>
            <pc:sldMk cId="3577620259" sldId="306"/>
            <ac:picMk id="53" creationId="{965A44CC-B93E-B926-9001-669ACFBE5BEC}"/>
          </ac:picMkLst>
        </pc:picChg>
        <pc:picChg chg="add del mod">
          <ac:chgData name="Leonie Smith" userId="fed1330f33f5650e" providerId="LiveId" clId="{48EA4DE4-894A-43D1-813F-D8245CA64546}" dt="2023-08-30T04:43:43.085" v="117"/>
          <ac:picMkLst>
            <pc:docMk/>
            <pc:sldMk cId="3577620259" sldId="306"/>
            <ac:picMk id="54" creationId="{C09D0CFF-9DD9-0A0F-BC6E-80799FC5593F}"/>
          </ac:picMkLst>
        </pc:picChg>
        <pc:picChg chg="add del mod ord">
          <ac:chgData name="Leonie Smith" userId="fed1330f33f5650e" providerId="LiveId" clId="{48EA4DE4-894A-43D1-813F-D8245CA64546}" dt="2023-08-30T04:43:55.774" v="118"/>
          <ac:picMkLst>
            <pc:docMk/>
            <pc:sldMk cId="3577620259" sldId="306"/>
            <ac:picMk id="59" creationId="{185ADD6C-56D0-787A-45F7-B182520A77EF}"/>
          </ac:picMkLst>
        </pc:picChg>
        <pc:picChg chg="add del mod">
          <ac:chgData name="Leonie Smith" userId="fed1330f33f5650e" providerId="LiveId" clId="{48EA4DE4-894A-43D1-813F-D8245CA64546}" dt="2023-08-30T04:44:00.203" v="120"/>
          <ac:picMkLst>
            <pc:docMk/>
            <pc:sldMk cId="3577620259" sldId="306"/>
            <ac:picMk id="60" creationId="{6F6A81D7-9B94-4AA8-0CE5-CB09C045178A}"/>
          </ac:picMkLst>
        </pc:picChg>
        <pc:picChg chg="add del mod ord">
          <ac:chgData name="Leonie Smith" userId="fed1330f33f5650e" providerId="LiveId" clId="{48EA4DE4-894A-43D1-813F-D8245CA64546}" dt="2023-08-30T04:44:05.003" v="121"/>
          <ac:picMkLst>
            <pc:docMk/>
            <pc:sldMk cId="3577620259" sldId="306"/>
            <ac:picMk id="63" creationId="{AD3849AB-220F-3EF2-E78A-FDA6F2E876BA}"/>
          </ac:picMkLst>
        </pc:picChg>
        <pc:picChg chg="add del mod">
          <ac:chgData name="Leonie Smith" userId="fed1330f33f5650e" providerId="LiveId" clId="{48EA4DE4-894A-43D1-813F-D8245CA64546}" dt="2023-08-30T04:44:07.861" v="123"/>
          <ac:picMkLst>
            <pc:docMk/>
            <pc:sldMk cId="3577620259" sldId="306"/>
            <ac:picMk id="64" creationId="{BFED2DE1-74E2-E0C0-0BBE-8AD1DAC6215A}"/>
          </ac:picMkLst>
        </pc:picChg>
        <pc:picChg chg="add del mod ord">
          <ac:chgData name="Leonie Smith" userId="fed1330f33f5650e" providerId="LiveId" clId="{48EA4DE4-894A-43D1-813F-D8245CA64546}" dt="2023-08-30T04:44:25.931" v="124"/>
          <ac:picMkLst>
            <pc:docMk/>
            <pc:sldMk cId="3577620259" sldId="306"/>
            <ac:picMk id="67" creationId="{12995B73-D004-CB35-B645-41178FD189B0}"/>
          </ac:picMkLst>
        </pc:picChg>
        <pc:picChg chg="add del mod">
          <ac:chgData name="Leonie Smith" userId="fed1330f33f5650e" providerId="LiveId" clId="{48EA4DE4-894A-43D1-813F-D8245CA64546}" dt="2023-08-30T04:44:31.243" v="126"/>
          <ac:picMkLst>
            <pc:docMk/>
            <pc:sldMk cId="3577620259" sldId="306"/>
            <ac:picMk id="68" creationId="{B9F8D6FD-A4D0-3266-2ECD-E99EF66C7EF2}"/>
          </ac:picMkLst>
        </pc:picChg>
        <pc:picChg chg="add del mod ord">
          <ac:chgData name="Leonie Smith" userId="fed1330f33f5650e" providerId="LiveId" clId="{48EA4DE4-894A-43D1-813F-D8245CA64546}" dt="2023-08-30T04:44:50.899" v="127"/>
          <ac:picMkLst>
            <pc:docMk/>
            <pc:sldMk cId="3577620259" sldId="306"/>
            <ac:picMk id="71" creationId="{56A98D57-D122-2F86-A407-501F591F011D}"/>
          </ac:picMkLst>
        </pc:picChg>
        <pc:picChg chg="add del mod">
          <ac:chgData name="Leonie Smith" userId="fed1330f33f5650e" providerId="LiveId" clId="{48EA4DE4-894A-43D1-813F-D8245CA64546}" dt="2023-08-30T04:45:05.867" v="129"/>
          <ac:picMkLst>
            <pc:docMk/>
            <pc:sldMk cId="3577620259" sldId="306"/>
            <ac:picMk id="72" creationId="{ADA40662-7C2A-C7F3-48DE-940F75636BB3}"/>
          </ac:picMkLst>
        </pc:picChg>
        <pc:picChg chg="add del mod ord">
          <ac:chgData name="Leonie Smith" userId="fed1330f33f5650e" providerId="LiveId" clId="{48EA4DE4-894A-43D1-813F-D8245CA64546}" dt="2023-08-30T04:45:25.646" v="130"/>
          <ac:picMkLst>
            <pc:docMk/>
            <pc:sldMk cId="3577620259" sldId="306"/>
            <ac:picMk id="76" creationId="{4ECA240B-C02C-E2DD-00BD-C9F832D29FC9}"/>
          </ac:picMkLst>
        </pc:picChg>
        <pc:picChg chg="add del mod">
          <ac:chgData name="Leonie Smith" userId="fed1330f33f5650e" providerId="LiveId" clId="{48EA4DE4-894A-43D1-813F-D8245CA64546}" dt="2023-08-30T04:45:57.973" v="132"/>
          <ac:picMkLst>
            <pc:docMk/>
            <pc:sldMk cId="3577620259" sldId="306"/>
            <ac:picMk id="77" creationId="{53CD2C9E-B43C-756B-0772-9B385D4821FD}"/>
          </ac:picMkLst>
        </pc:picChg>
        <pc:picChg chg="add del mod ord">
          <ac:chgData name="Leonie Smith" userId="fed1330f33f5650e" providerId="LiveId" clId="{48EA4DE4-894A-43D1-813F-D8245CA64546}" dt="2023-08-30T04:46:16.629" v="133"/>
          <ac:picMkLst>
            <pc:docMk/>
            <pc:sldMk cId="3577620259" sldId="306"/>
            <ac:picMk id="82" creationId="{DF50EC3F-3C57-2DB6-253D-357B9FED21C0}"/>
          </ac:picMkLst>
        </pc:picChg>
        <pc:picChg chg="add del mod">
          <ac:chgData name="Leonie Smith" userId="fed1330f33f5650e" providerId="LiveId" clId="{48EA4DE4-894A-43D1-813F-D8245CA64546}" dt="2023-08-30T04:46:24.427" v="135"/>
          <ac:picMkLst>
            <pc:docMk/>
            <pc:sldMk cId="3577620259" sldId="306"/>
            <ac:picMk id="83" creationId="{0F60D019-F276-1E71-6528-674E6B398869}"/>
          </ac:picMkLst>
        </pc:picChg>
        <pc:picChg chg="add del mod ord">
          <ac:chgData name="Leonie Smith" userId="fed1330f33f5650e" providerId="LiveId" clId="{48EA4DE4-894A-43D1-813F-D8245CA64546}" dt="2023-08-30T04:46:43.822" v="136"/>
          <ac:picMkLst>
            <pc:docMk/>
            <pc:sldMk cId="3577620259" sldId="306"/>
            <ac:picMk id="86" creationId="{19083902-18E0-09BA-4F7F-04B009AAA081}"/>
          </ac:picMkLst>
        </pc:picChg>
        <pc:picChg chg="add mod">
          <ac:chgData name="Leonie Smith" userId="fed1330f33f5650e" providerId="LiveId" clId="{48EA4DE4-894A-43D1-813F-D8245CA64546}" dt="2023-08-30T04:46:43.822" v="136"/>
          <ac:picMkLst>
            <pc:docMk/>
            <pc:sldMk cId="3577620259" sldId="306"/>
            <ac:picMk id="87" creationId="{6E070856-9F25-3F12-95B9-6703CD3A23BE}"/>
          </ac:picMkLst>
        </pc:picChg>
      </pc:sldChg>
      <pc:sldChg chg="addSp delSp modSp mod modTransition modAnim">
        <pc:chgData name="Leonie Smith" userId="fed1330f33f5650e" providerId="LiveId" clId="{48EA4DE4-894A-43D1-813F-D8245CA64546}" dt="2023-08-30T04:48:39.983" v="143"/>
        <pc:sldMkLst>
          <pc:docMk/>
          <pc:sldMk cId="286612964" sldId="307"/>
        </pc:sldMkLst>
        <pc:picChg chg="add del mod">
          <ac:chgData name="Leonie Smith" userId="fed1330f33f5650e" providerId="LiveId" clId="{48EA4DE4-894A-43D1-813F-D8245CA64546}" dt="2023-08-30T04:47:50.670" v="139"/>
          <ac:picMkLst>
            <pc:docMk/>
            <pc:sldMk cId="286612964" sldId="307"/>
            <ac:picMk id="13" creationId="{1A3D8407-C385-2DFD-2A69-85B6CA2D07C3}"/>
          </ac:picMkLst>
        </pc:picChg>
        <pc:picChg chg="add del mod">
          <ac:chgData name="Leonie Smith" userId="fed1330f33f5650e" providerId="LiveId" clId="{48EA4DE4-894A-43D1-813F-D8245CA64546}" dt="2023-08-30T04:48:02.642" v="140"/>
          <ac:picMkLst>
            <pc:docMk/>
            <pc:sldMk cId="286612964" sldId="307"/>
            <ac:picMk id="16" creationId="{8910A950-CC80-9E19-1201-231093EAD020}"/>
          </ac:picMkLst>
        </pc:picChg>
        <pc:picChg chg="add del mod">
          <ac:chgData name="Leonie Smith" userId="fed1330f33f5650e" providerId="LiveId" clId="{48EA4DE4-894A-43D1-813F-D8245CA64546}" dt="2023-08-30T04:48:27.808" v="142"/>
          <ac:picMkLst>
            <pc:docMk/>
            <pc:sldMk cId="286612964" sldId="307"/>
            <ac:picMk id="17" creationId="{CF14DAEE-302F-9359-5236-EEF45B64EBCF}"/>
          </ac:picMkLst>
        </pc:picChg>
        <pc:picChg chg="add del mod ord">
          <ac:chgData name="Leonie Smith" userId="fed1330f33f5650e" providerId="LiveId" clId="{48EA4DE4-894A-43D1-813F-D8245CA64546}" dt="2023-08-30T04:48:39.983" v="143"/>
          <ac:picMkLst>
            <pc:docMk/>
            <pc:sldMk cId="286612964" sldId="307"/>
            <ac:picMk id="21" creationId="{B37912CC-40EC-EDE8-FDE2-44DB80553989}"/>
          </ac:picMkLst>
        </pc:picChg>
        <pc:picChg chg="add mod">
          <ac:chgData name="Leonie Smith" userId="fed1330f33f5650e" providerId="LiveId" clId="{48EA4DE4-894A-43D1-813F-D8245CA64546}" dt="2023-08-30T04:48:39.983" v="143"/>
          <ac:picMkLst>
            <pc:docMk/>
            <pc:sldMk cId="286612964" sldId="307"/>
            <ac:picMk id="22" creationId="{FC717680-C4C9-BDAA-B44B-06B33B4E40A8}"/>
          </ac:picMkLst>
        </pc:picChg>
      </pc:sldChg>
      <pc:sldChg chg="addSp delSp modSp mod modTransition modAnim">
        <pc:chgData name="Leonie Smith" userId="fed1330f33f5650e" providerId="LiveId" clId="{48EA4DE4-894A-43D1-813F-D8245CA64546}" dt="2023-08-30T04:13:46.855" v="16"/>
        <pc:sldMkLst>
          <pc:docMk/>
          <pc:sldMk cId="2869461528" sldId="308"/>
        </pc:sldMkLst>
        <pc:picChg chg="add del mod">
          <ac:chgData name="Leonie Smith" userId="fed1330f33f5650e" providerId="LiveId" clId="{48EA4DE4-894A-43D1-813F-D8245CA64546}" dt="2023-08-30T04:12:36.122" v="3"/>
          <ac:picMkLst>
            <pc:docMk/>
            <pc:sldMk cId="2869461528" sldId="308"/>
            <ac:picMk id="7" creationId="{C03C3B29-EAC3-D068-CDCA-C746B2466858}"/>
          </ac:picMkLst>
        </pc:picChg>
        <pc:picChg chg="add del mod">
          <ac:chgData name="Leonie Smith" userId="fed1330f33f5650e" providerId="LiveId" clId="{48EA4DE4-894A-43D1-813F-D8245CA64546}" dt="2023-08-30T04:12:42.361" v="4"/>
          <ac:picMkLst>
            <pc:docMk/>
            <pc:sldMk cId="2869461528" sldId="308"/>
            <ac:picMk id="11" creationId="{5673FCF4-59F1-251F-9C79-DCE9FD79A122}"/>
          </ac:picMkLst>
        </pc:picChg>
        <pc:picChg chg="add del mod">
          <ac:chgData name="Leonie Smith" userId="fed1330f33f5650e" providerId="LiveId" clId="{48EA4DE4-894A-43D1-813F-D8245CA64546}" dt="2023-08-30T04:12:51.655" v="6"/>
          <ac:picMkLst>
            <pc:docMk/>
            <pc:sldMk cId="2869461528" sldId="308"/>
            <ac:picMk id="12" creationId="{5E53DA10-B4A7-B94F-51D2-F1397E6959F2}"/>
          </ac:picMkLst>
        </pc:picChg>
        <pc:picChg chg="add del mod ord">
          <ac:chgData name="Leonie Smith" userId="fed1330f33f5650e" providerId="LiveId" clId="{48EA4DE4-894A-43D1-813F-D8245CA64546}" dt="2023-08-30T04:12:58.826" v="7"/>
          <ac:picMkLst>
            <pc:docMk/>
            <pc:sldMk cId="2869461528" sldId="308"/>
            <ac:picMk id="18" creationId="{A9704B50-7079-920D-2BF0-DAAFA845ACEA}"/>
          </ac:picMkLst>
        </pc:picChg>
        <pc:picChg chg="add del mod">
          <ac:chgData name="Leonie Smith" userId="fed1330f33f5650e" providerId="LiveId" clId="{48EA4DE4-894A-43D1-813F-D8245CA64546}" dt="2023-08-30T04:13:22.171" v="9"/>
          <ac:picMkLst>
            <pc:docMk/>
            <pc:sldMk cId="2869461528" sldId="308"/>
            <ac:picMk id="19" creationId="{325C8CF2-7483-AE68-A5DD-1572F7DB18EB}"/>
          </ac:picMkLst>
        </pc:picChg>
        <pc:picChg chg="add del mod ord">
          <ac:chgData name="Leonie Smith" userId="fed1330f33f5650e" providerId="LiveId" clId="{48EA4DE4-894A-43D1-813F-D8245CA64546}" dt="2023-08-30T04:13:27.313" v="10"/>
          <ac:picMkLst>
            <pc:docMk/>
            <pc:sldMk cId="2869461528" sldId="308"/>
            <ac:picMk id="32" creationId="{60845B75-D78F-19D1-37D4-5917EFAC16D5}"/>
          </ac:picMkLst>
        </pc:picChg>
        <pc:picChg chg="add del mod">
          <ac:chgData name="Leonie Smith" userId="fed1330f33f5650e" providerId="LiveId" clId="{48EA4DE4-894A-43D1-813F-D8245CA64546}" dt="2023-08-30T04:13:28.700" v="12"/>
          <ac:picMkLst>
            <pc:docMk/>
            <pc:sldMk cId="2869461528" sldId="308"/>
            <ac:picMk id="33" creationId="{2C7237F6-993C-7C85-23B6-96B2782D9363}"/>
          </ac:picMkLst>
        </pc:picChg>
        <pc:picChg chg="add del mod ord">
          <ac:chgData name="Leonie Smith" userId="fed1330f33f5650e" providerId="LiveId" clId="{48EA4DE4-894A-43D1-813F-D8245CA64546}" dt="2023-08-30T04:13:34.543" v="13"/>
          <ac:picMkLst>
            <pc:docMk/>
            <pc:sldMk cId="2869461528" sldId="308"/>
            <ac:picMk id="36" creationId="{C0E9870B-4788-0FA0-3475-C6D7F0970958}"/>
          </ac:picMkLst>
        </pc:picChg>
        <pc:picChg chg="add del mod">
          <ac:chgData name="Leonie Smith" userId="fed1330f33f5650e" providerId="LiveId" clId="{48EA4DE4-894A-43D1-813F-D8245CA64546}" dt="2023-08-30T04:13:40.302" v="15"/>
          <ac:picMkLst>
            <pc:docMk/>
            <pc:sldMk cId="2869461528" sldId="308"/>
            <ac:picMk id="37" creationId="{E2AC5BCA-751F-683D-5616-3B83006DD718}"/>
          </ac:picMkLst>
        </pc:picChg>
        <pc:picChg chg="add del mod ord">
          <ac:chgData name="Leonie Smith" userId="fed1330f33f5650e" providerId="LiveId" clId="{48EA4DE4-894A-43D1-813F-D8245CA64546}" dt="2023-08-30T04:13:46.855" v="16"/>
          <ac:picMkLst>
            <pc:docMk/>
            <pc:sldMk cId="2869461528" sldId="308"/>
            <ac:picMk id="41" creationId="{794CEF29-217F-1E28-4518-33CADDFD84E0}"/>
          </ac:picMkLst>
        </pc:picChg>
        <pc:picChg chg="add mod">
          <ac:chgData name="Leonie Smith" userId="fed1330f33f5650e" providerId="LiveId" clId="{48EA4DE4-894A-43D1-813F-D8245CA64546}" dt="2023-08-30T04:13:46.855" v="16"/>
          <ac:picMkLst>
            <pc:docMk/>
            <pc:sldMk cId="2869461528" sldId="308"/>
            <ac:picMk id="42" creationId="{3BA3A2E0-462A-18E5-700A-E396962407ED}"/>
          </ac:picMkLst>
        </pc:picChg>
      </pc:sldChg>
      <pc:sldChg chg="addSp modSp">
        <pc:chgData name="Leonie Smith" userId="fed1330f33f5650e" providerId="LiveId" clId="{48EA4DE4-894A-43D1-813F-D8245CA64546}" dt="2023-08-30T04:12:17.051" v="0"/>
        <pc:sldMkLst>
          <pc:docMk/>
          <pc:sldMk cId="2029575016" sldId="309"/>
        </pc:sldMkLst>
        <pc:picChg chg="add mod">
          <ac:chgData name="Leonie Smith" userId="fed1330f33f5650e" providerId="LiveId" clId="{48EA4DE4-894A-43D1-813F-D8245CA64546}" dt="2023-08-30T04:12:17.051" v="0"/>
          <ac:picMkLst>
            <pc:docMk/>
            <pc:sldMk cId="2029575016" sldId="309"/>
            <ac:picMk id="6" creationId="{FCB24C65-E9CA-E0AE-5AE7-BB4C01DC83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a:t>
            </a:r>
          </a:p>
          <a:p>
            <a:pPr algn="l"/>
            <a:r>
              <a:rPr lang="en-IN" sz="1800" b="1" i="0" u="none" strike="noStrike" baseline="0">
                <a:latin typeface="TimesNewRomanPS-BoldMT"/>
              </a:rPr>
              <a:t>13 </a:t>
            </a:r>
            <a:r>
              <a:rPr lang="en-IN" sz="1800" b="1" i="0" u="none" strike="noStrike" baseline="0" dirty="0">
                <a:latin typeface="TimesNewRomanPS-BoldMT"/>
              </a:rPr>
              <a:t>Gideon</a:t>
            </a:r>
          </a:p>
          <a:p>
            <a:pPr algn="l"/>
            <a:r>
              <a:rPr lang="en-US" sz="1800" b="0" i="0" u="none" strike="noStrike" baseline="0" dirty="0">
                <a:latin typeface="TimesNewRomanPSMT"/>
              </a:rPr>
              <a:t>1. Gideon’s Call – Judges 6:1-18 (Left Top)</a:t>
            </a:r>
          </a:p>
          <a:p>
            <a:pPr algn="l"/>
            <a:r>
              <a:rPr lang="en-US" sz="1800" b="0" i="0" u="none" strike="noStrike" baseline="0" dirty="0">
                <a:latin typeface="TimesNewRomanPSMT"/>
              </a:rPr>
              <a:t>2. Offering – Judges 6:19-24 (Center Top)</a:t>
            </a:r>
          </a:p>
          <a:p>
            <a:pPr algn="l"/>
            <a:r>
              <a:rPr lang="en-US" sz="1800" b="0" i="0" u="none" strike="noStrike" baseline="0" dirty="0">
                <a:latin typeface="TimesNewRomanPSMT"/>
              </a:rPr>
              <a:t>3. Pulling down Altar – Judges 6:25-32 (Right Top)</a:t>
            </a:r>
          </a:p>
          <a:p>
            <a:pPr algn="l"/>
            <a:r>
              <a:rPr lang="en-US" sz="1800" b="0" i="0" u="none" strike="noStrike" baseline="0" dirty="0">
                <a:latin typeface="TimesNewRomanPSMT"/>
              </a:rPr>
              <a:t>4. Fleece – Judges 6:33-40 (Right Bottom)</a:t>
            </a:r>
          </a:p>
          <a:p>
            <a:pPr algn="l"/>
            <a:r>
              <a:rPr lang="en-US" sz="1800" b="0" i="0" u="none" strike="noStrike" baseline="0" dirty="0">
                <a:latin typeface="TimesNewRomanPSMT"/>
              </a:rPr>
              <a:t>5. Thinning the Army – Judges 7:1-8 (Center Bottom)</a:t>
            </a:r>
          </a:p>
          <a:p>
            <a:pPr algn="l"/>
            <a:r>
              <a:rPr lang="en-US" sz="1800" b="0" i="0" u="none" strike="noStrike" baseline="0" dirty="0">
                <a:latin typeface="TimesNewRomanPSMT"/>
              </a:rPr>
              <a:t>6. Midianite’s dream – Judges 7:9-15 (Left Bottom)</a:t>
            </a:r>
          </a:p>
          <a:p>
            <a:pPr algn="l"/>
            <a:r>
              <a:rPr lang="en-US" sz="1800" b="0" i="0" u="none" strike="noStrike" baseline="0" dirty="0">
                <a:latin typeface="TimesNewRomanPSMT"/>
              </a:rPr>
              <a:t>7. Trumpets and Torches – Judges 7:16-22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8507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13-1</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42" name="Audio 41">
            <a:hlinkClick r:id="" action="ppaction://media"/>
            <a:extLst>
              <a:ext uri="{FF2B5EF4-FFF2-40B4-BE49-F238E27FC236}">
                <a16:creationId xmlns:a16="http://schemas.microsoft.com/office/drawing/2014/main" id="{3BA3A2E0-462A-18E5-700A-E396962407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23"/>
    </mc:Choice>
    <mc:Fallback xmlns="">
      <p:transition spd="slow" advTm="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B5BB0-CCA8-4617-BC15-A1A81C313F72}"/>
              </a:ext>
            </a:extLst>
          </p:cNvPr>
          <p:cNvPicPr>
            <a:picLocks noChangeAspect="1"/>
          </p:cNvPicPr>
          <p:nvPr/>
        </p:nvPicPr>
        <p:blipFill>
          <a:blip r:embed="rId2"/>
          <a:stretch>
            <a:fillRect/>
          </a:stretch>
        </p:blipFill>
        <p:spPr>
          <a:xfrm>
            <a:off x="0" y="-28233"/>
            <a:ext cx="12990786" cy="6886233"/>
          </a:xfrm>
          <a:prstGeom prst="rect">
            <a:avLst/>
          </a:prstGeom>
        </p:spPr>
      </p:pic>
      <p:sp>
        <p:nvSpPr>
          <p:cNvPr id="2" name="TextBox 1">
            <a:extLst>
              <a:ext uri="{FF2B5EF4-FFF2-40B4-BE49-F238E27FC236}">
                <a16:creationId xmlns:a16="http://schemas.microsoft.com/office/drawing/2014/main" id="{28B60D8C-35DA-CEDD-1D87-202A684DBBA0}"/>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6:3</a:t>
            </a:r>
            <a:endParaRPr lang="en-ZA" sz="3200" dirty="0">
              <a:solidFill>
                <a:schemeClr val="bg1"/>
              </a:solidFill>
            </a:endParaRPr>
          </a:p>
        </p:txBody>
      </p:sp>
    </p:spTree>
    <p:extLst>
      <p:ext uri="{BB962C8B-B14F-4D97-AF65-F5344CB8AC3E}">
        <p14:creationId xmlns:p14="http://schemas.microsoft.com/office/powerpoint/2010/main" val="308309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40C20B-C0FE-D0EF-2CBC-3D7836CDE14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और मिद्यानियों के कारण इस्राएली बड़ी दुर्दशा में पड़ गए; तब इस्राएलियों ने यहोवा की दुहाई दी।</a:t>
            </a:r>
            <a:endParaRPr lang="en-IN" sz="3600" dirty="0"/>
          </a:p>
        </p:txBody>
      </p:sp>
      <p:pic>
        <p:nvPicPr>
          <p:cNvPr id="20" name="Audio 19">
            <a:hlinkClick r:id="" action="ppaction://media"/>
            <a:extLst>
              <a:ext uri="{FF2B5EF4-FFF2-40B4-BE49-F238E27FC236}">
                <a16:creationId xmlns:a16="http://schemas.microsoft.com/office/drawing/2014/main" id="{D71B00C3-FF14-E87E-793D-9483FB1A40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8530F6-3948-D9F5-6B4F-A5E807D943E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Israel was greatly impoverished by Midian, and the Israelites cried out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p>
        </p:txBody>
      </p:sp>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9835"/>
    </mc:Choice>
    <mc:Fallback xmlns="">
      <p:transition spd="slow" advTm="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F3BFE-9F69-43AF-AD0D-B8C9CDB8846A}"/>
              </a:ext>
            </a:extLst>
          </p:cNvPr>
          <p:cNvPicPr>
            <a:picLocks noChangeAspect="1"/>
          </p:cNvPicPr>
          <p:nvPr/>
        </p:nvPicPr>
        <p:blipFill>
          <a:blip r:embed="rId2"/>
          <a:stretch>
            <a:fillRect/>
          </a:stretch>
        </p:blipFill>
        <p:spPr>
          <a:xfrm>
            <a:off x="-76023" y="1"/>
            <a:ext cx="12268023" cy="6858000"/>
          </a:xfrm>
          <a:prstGeom prst="rect">
            <a:avLst/>
          </a:prstGeom>
        </p:spPr>
      </p:pic>
      <p:sp>
        <p:nvSpPr>
          <p:cNvPr id="2" name="TextBox 1">
            <a:extLst>
              <a:ext uri="{FF2B5EF4-FFF2-40B4-BE49-F238E27FC236}">
                <a16:creationId xmlns:a16="http://schemas.microsoft.com/office/drawing/2014/main" id="{7E3831F3-43FF-8DE8-0091-FC8B651EF659}"/>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6:6</a:t>
            </a:r>
            <a:endParaRPr lang="en-ZA" sz="3200" dirty="0">
              <a:solidFill>
                <a:schemeClr val="bg1"/>
              </a:solidFill>
            </a:endParaRPr>
          </a:p>
        </p:txBody>
      </p:sp>
    </p:spTree>
    <p:extLst>
      <p:ext uri="{BB962C8B-B14F-4D97-AF65-F5344CB8AC3E}">
        <p14:creationId xmlns:p14="http://schemas.microsoft.com/office/powerpoint/2010/main" val="3985148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36EE01-5F2C-4652-0918-1C02AF94216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तब यहोवा ने इस्राएलियों के पास एक नबी को भेजा, जिसने उनसे कहा, “इस्राएल का परमेश्वर यहोवा यह कहता है: मैं तुम को मिस्र में से ले आया, और दासत्व के घर से निकाल ले आया;</a:t>
            </a:r>
            <a:endParaRPr lang="en-IN" sz="3600" dirty="0"/>
          </a:p>
        </p:txBody>
      </p:sp>
      <p:pic>
        <p:nvPicPr>
          <p:cNvPr id="7" name="Audio 6">
            <a:hlinkClick r:id="" action="ppaction://media"/>
            <a:extLst>
              <a:ext uri="{FF2B5EF4-FFF2-40B4-BE49-F238E27FC236}">
                <a16:creationId xmlns:a16="http://schemas.microsoft.com/office/drawing/2014/main" id="{19CDAC9A-A783-E60B-14BD-DE7B93AF8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14E5CED-37A3-B159-98FD-404FB020AE8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He sent them a prophet, who told them,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says: I brought you up out of Egypt, out of the house of slavery.</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5788"/>
    </mc:Choice>
    <mc:Fallback xmlns="">
      <p:transition spd="slow" advTm="1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F6F6-D455-4EAC-B9AA-6D7530324A25}"/>
              </a:ext>
            </a:extLst>
          </p:cNvPr>
          <p:cNvPicPr>
            <a:picLocks noChangeAspect="1"/>
          </p:cNvPicPr>
          <p:nvPr/>
        </p:nvPicPr>
        <p:blipFill>
          <a:blip r:embed="rId2"/>
          <a:stretch>
            <a:fillRect/>
          </a:stretch>
        </p:blipFill>
        <p:spPr>
          <a:xfrm>
            <a:off x="-2140857" y="0"/>
            <a:ext cx="14332857" cy="6858000"/>
          </a:xfrm>
          <a:prstGeom prst="rect">
            <a:avLst/>
          </a:prstGeom>
        </p:spPr>
      </p:pic>
      <p:sp>
        <p:nvSpPr>
          <p:cNvPr id="2" name="TextBox 1">
            <a:extLst>
              <a:ext uri="{FF2B5EF4-FFF2-40B4-BE49-F238E27FC236}">
                <a16:creationId xmlns:a16="http://schemas.microsoft.com/office/drawing/2014/main" id="{CB1E5253-B3D2-E5CA-06F5-FE1ADBEAAF3D}"/>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6:8</a:t>
            </a:r>
            <a:endParaRPr lang="en-ZA" sz="3200" dirty="0">
              <a:solidFill>
                <a:schemeClr val="bg1"/>
              </a:solidFill>
            </a:endParaRPr>
          </a:p>
        </p:txBody>
      </p:sp>
    </p:spTree>
    <p:extLst>
      <p:ext uri="{BB962C8B-B14F-4D97-AF65-F5344CB8AC3E}">
        <p14:creationId xmlns:p14="http://schemas.microsoft.com/office/powerpoint/2010/main" val="1532666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6FA96-EA37-B01A-F885-27C6CC6D041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और मैंने तुम को मिस्रियों के हाथ से, वरन् जितने तुम पर अंधेर करते थे उन सभी के हाथ से छुड़ाया, और उनको तुम्हारे सामने से बरबस निकालकर उनका देश तुम्हें दे दिया;</a:t>
            </a:r>
            <a:endParaRPr lang="en-IN" sz="3600" dirty="0"/>
          </a:p>
        </p:txBody>
      </p:sp>
      <p:pic>
        <p:nvPicPr>
          <p:cNvPr id="7" name="Audio 6">
            <a:hlinkClick r:id="" action="ppaction://media"/>
            <a:extLst>
              <a:ext uri="{FF2B5EF4-FFF2-40B4-BE49-F238E27FC236}">
                <a16:creationId xmlns:a16="http://schemas.microsoft.com/office/drawing/2014/main" id="{54FC7FCE-DC45-93A5-49D8-146108D099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57474F6-7C5E-C4E4-254B-B9CA8302FD5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I delivered you out of the hands of Egypt and all your oppressors. I drove them out before you and gave you their land.</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0906"/>
    </mc:Choice>
    <mc:Fallback xmlns="">
      <p:transition spd="slow" advTm="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B727B-FEBD-4D67-A53B-91BDBAF69B65}"/>
              </a:ext>
            </a:extLst>
          </p:cNvPr>
          <p:cNvPicPr>
            <a:picLocks noChangeAspect="1"/>
          </p:cNvPicPr>
          <p:nvPr/>
        </p:nvPicPr>
        <p:blipFill>
          <a:blip r:embed="rId2"/>
          <a:stretch>
            <a:fillRect/>
          </a:stretch>
        </p:blipFill>
        <p:spPr>
          <a:xfrm>
            <a:off x="0" y="1"/>
            <a:ext cx="13281471" cy="6858000"/>
          </a:xfrm>
          <a:prstGeom prst="rect">
            <a:avLst/>
          </a:prstGeom>
        </p:spPr>
      </p:pic>
      <p:sp>
        <p:nvSpPr>
          <p:cNvPr id="2" name="TextBox 1">
            <a:extLst>
              <a:ext uri="{FF2B5EF4-FFF2-40B4-BE49-F238E27FC236}">
                <a16:creationId xmlns:a16="http://schemas.microsoft.com/office/drawing/2014/main" id="{152253ED-BAC4-72C9-CADC-FFE3144CD585}"/>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6:9</a:t>
            </a:r>
            <a:endParaRPr lang="en-ZA" sz="3200" dirty="0">
              <a:solidFill>
                <a:schemeClr val="bg1"/>
              </a:solidFill>
            </a:endParaRPr>
          </a:p>
        </p:txBody>
      </p:sp>
    </p:spTree>
    <p:extLst>
      <p:ext uri="{BB962C8B-B14F-4D97-AF65-F5344CB8AC3E}">
        <p14:creationId xmlns:p14="http://schemas.microsoft.com/office/powerpoint/2010/main" val="384688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812C7-87FF-6DF7-2C46-75284526308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और मैंने तुम से कहा, ‘मैं तुम्हारा परमेश्वर यहोवा हूँ; एमोरी लोग जिनके देश में तुम रहते हो उनके देवताओं का भय न मानना।’ परन्तु तुम ने मेरा कहना नहीं माना।”</a:t>
            </a:r>
            <a:endParaRPr lang="en-IN" sz="3600" dirty="0"/>
          </a:p>
        </p:txBody>
      </p:sp>
      <p:pic>
        <p:nvPicPr>
          <p:cNvPr id="16" name="Audio 15">
            <a:hlinkClick r:id="" action="ppaction://media"/>
            <a:extLst>
              <a:ext uri="{FF2B5EF4-FFF2-40B4-BE49-F238E27FC236}">
                <a16:creationId xmlns:a16="http://schemas.microsoft.com/office/drawing/2014/main" id="{16D06BDD-301B-E319-F802-0DC37DBFC8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EC75CF-65FD-8E3A-9BC1-16ACC801256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And I said to you: ‘I am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You must not fear  the gods of the Amorites, in whose land you dwell.’ But you did not obey Me.”</a:t>
            </a:r>
            <a:endParaRPr lang="en-ZA" sz="3600"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5229"/>
    </mc:Choice>
    <mc:Fallback xmlns="">
      <p:transition spd="slow" advTm="1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9978C1-98C6-4663-A5BF-3255E08346C9}"/>
              </a:ext>
            </a:extLst>
          </p:cNvPr>
          <p:cNvPicPr>
            <a:picLocks noChangeAspect="1"/>
          </p:cNvPicPr>
          <p:nvPr/>
        </p:nvPicPr>
        <p:blipFill>
          <a:blip r:embed="rId2"/>
          <a:stretch>
            <a:fillRect/>
          </a:stretch>
        </p:blipFill>
        <p:spPr>
          <a:xfrm rot="5400000">
            <a:off x="2439994" y="-2825688"/>
            <a:ext cx="8788715" cy="13668703"/>
          </a:xfrm>
          <a:prstGeom prst="rect">
            <a:avLst/>
          </a:prstGeom>
        </p:spPr>
      </p:pic>
      <p:sp>
        <p:nvSpPr>
          <p:cNvPr id="2" name="TextBox 1">
            <a:extLst>
              <a:ext uri="{FF2B5EF4-FFF2-40B4-BE49-F238E27FC236}">
                <a16:creationId xmlns:a16="http://schemas.microsoft.com/office/drawing/2014/main" id="{3ABD28DE-2C90-8C47-4D37-EAD9DBD96EDD}"/>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6:10</a:t>
            </a:r>
            <a:endParaRPr lang="en-ZA" sz="3200" dirty="0">
              <a:solidFill>
                <a:schemeClr val="bg1"/>
              </a:solidFill>
            </a:endParaRPr>
          </a:p>
        </p:txBody>
      </p:sp>
    </p:spTree>
    <p:extLst>
      <p:ext uri="{BB962C8B-B14F-4D97-AF65-F5344CB8AC3E}">
        <p14:creationId xmlns:p14="http://schemas.microsoft.com/office/powerpoint/2010/main" val="116156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r>
              <a:rPr lang="en-US" sz="3600" b="0" i="0" dirty="0">
                <a:solidFill>
                  <a:srgbClr val="121212"/>
                </a:solidFill>
                <a:effectLst/>
                <a:latin typeface="ArialMT"/>
              </a:rPr>
              <a:t>11 … Gideon was beating out wheat in the wine press, to hide it from the Midianites. </a:t>
            </a:r>
            <a:endParaRPr lang="en-ZA" dirty="0"/>
          </a:p>
        </p:txBody>
      </p:sp>
      <p:sp>
        <p:nvSpPr>
          <p:cNvPr id="3" name="TextBox 2">
            <a:extLst>
              <a:ext uri="{FF2B5EF4-FFF2-40B4-BE49-F238E27FC236}">
                <a16:creationId xmlns:a16="http://schemas.microsoft.com/office/drawing/2014/main" id="{88147004-B448-70B6-6A80-5CA7786CBB8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फिर यहोवा का दूत आकर उस बांज वृक्ष के तले बैठ गया, जो ओप्रा में अबीएजेरी योआश का था, और उसका पुत्र गिदोन एक दाखरस के कुण्ड में गेहूँ इसलिए झाड़ रहा था कि उसे मिद्यानियों से छिपा रखे।</a:t>
            </a:r>
            <a:endParaRPr lang="en-IN" sz="3600" dirty="0"/>
          </a:p>
        </p:txBody>
      </p:sp>
      <p:pic>
        <p:nvPicPr>
          <p:cNvPr id="87" name="Audio 86">
            <a:hlinkClick r:id="" action="ppaction://media"/>
            <a:extLst>
              <a:ext uri="{FF2B5EF4-FFF2-40B4-BE49-F238E27FC236}">
                <a16:creationId xmlns:a16="http://schemas.microsoft.com/office/drawing/2014/main" id="{6E070856-9F25-3F12-95B9-6703CD3A23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7620259"/>
      </p:ext>
    </p:extLst>
  </p:cSld>
  <p:clrMapOvr>
    <a:masterClrMapping/>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DCE27-CA6A-4D42-B4A7-367F855EF1CD}"/>
              </a:ext>
            </a:extLst>
          </p:cNvPr>
          <p:cNvPicPr>
            <a:picLocks noChangeAspect="1"/>
          </p:cNvPicPr>
          <p:nvPr/>
        </p:nvPicPr>
        <p:blipFill>
          <a:blip r:embed="rId2"/>
          <a:stretch>
            <a:fillRect/>
          </a:stretch>
        </p:blipFill>
        <p:spPr>
          <a:xfrm>
            <a:off x="1" y="-1"/>
            <a:ext cx="12192000" cy="7287605"/>
          </a:xfrm>
          <a:prstGeom prst="rect">
            <a:avLst/>
          </a:prstGeom>
        </p:spPr>
      </p:pic>
      <p:sp>
        <p:nvSpPr>
          <p:cNvPr id="4" name="TextBox 3">
            <a:extLst>
              <a:ext uri="{FF2B5EF4-FFF2-40B4-BE49-F238E27FC236}">
                <a16:creationId xmlns:a16="http://schemas.microsoft.com/office/drawing/2014/main" id="{2E261076-AEBD-4D35-9DB6-83289EA8279B}"/>
              </a:ext>
            </a:extLst>
          </p:cNvPr>
          <p:cNvSpPr txBox="1"/>
          <p:nvPr/>
        </p:nvSpPr>
        <p:spPr>
          <a:xfrm>
            <a:off x="6712800" y="427578"/>
            <a:ext cx="5748708" cy="567558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यहोवा की ओर से गिदोन की बुलाहट - न्यायियों 6:1-18</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2029575016"/>
      </p:ext>
    </p:extLst>
  </p:cSld>
  <p:clrMapOvr>
    <a:masterClrMapping/>
  </p:clrMapOvr>
  <mc:AlternateContent xmlns:mc="http://schemas.openxmlformats.org/markup-compatibility/2006" xmlns:p14="http://schemas.microsoft.com/office/powerpoint/2010/main">
    <mc:Choice Requires="p14">
      <p:transition spd="slow" p14:dur="2000" advTm="1649"/>
    </mc:Choice>
    <mc:Fallback xmlns="">
      <p:transition spd="slow" advTm="164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21376-E804-49A7-944E-142330479AE0}"/>
              </a:ext>
            </a:extLst>
          </p:cNvPr>
          <p:cNvPicPr>
            <a:picLocks noChangeAspect="1"/>
          </p:cNvPicPr>
          <p:nvPr/>
        </p:nvPicPr>
        <p:blipFill>
          <a:blip r:embed="rId2"/>
          <a:stretch>
            <a:fillRect/>
          </a:stretch>
        </p:blipFill>
        <p:spPr>
          <a:xfrm>
            <a:off x="0" y="-709448"/>
            <a:ext cx="12192000" cy="7567448"/>
          </a:xfrm>
          <a:prstGeom prst="rect">
            <a:avLst/>
          </a:prstGeom>
        </p:spPr>
      </p:pic>
      <p:sp>
        <p:nvSpPr>
          <p:cNvPr id="5" name="TextBox 4">
            <a:extLst>
              <a:ext uri="{FF2B5EF4-FFF2-40B4-BE49-F238E27FC236}">
                <a16:creationId xmlns:a16="http://schemas.microsoft.com/office/drawing/2014/main" id="{CD33CFB0-0085-0CD3-4464-E1DB3B03CA21}"/>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6:11</a:t>
            </a:r>
            <a:endParaRPr lang="en-ZA" sz="3200" dirty="0">
              <a:solidFill>
                <a:schemeClr val="bg1"/>
              </a:solidFill>
            </a:endParaRPr>
          </a:p>
        </p:txBody>
      </p:sp>
    </p:spTree>
    <p:extLst>
      <p:ext uri="{BB962C8B-B14F-4D97-AF65-F5344CB8AC3E}">
        <p14:creationId xmlns:p14="http://schemas.microsoft.com/office/powerpoint/2010/main" val="3927665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2D333-5D04-D335-4FF8-AA5BFD028F9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उसको यहोवा के दूत ने दर्शन देकर कहा, “हे शूरवीर सूरमा</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यहोवा तेरे संग है।”</a:t>
            </a:r>
            <a:endParaRPr lang="en-IN" sz="3600" dirty="0"/>
          </a:p>
        </p:txBody>
      </p:sp>
      <p:pic>
        <p:nvPicPr>
          <p:cNvPr id="22" name="Audio 21">
            <a:hlinkClick r:id="" action="ppaction://media"/>
            <a:extLst>
              <a:ext uri="{FF2B5EF4-FFF2-40B4-BE49-F238E27FC236}">
                <a16:creationId xmlns:a16="http://schemas.microsoft.com/office/drawing/2014/main" id="{FC717680-C4C9-BDAA-B44B-06B33B4E40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DA9179-E62E-778B-35F8-B4741C96A59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And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appeared to Gideon and said,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is with you, O mighty man of valor.”</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8850"/>
    </mc:Choice>
    <mc:Fallback xmlns="">
      <p:transition spd="slow" advTm="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B0B543-20D9-481F-BDA8-856D369A087E}"/>
              </a:ext>
            </a:extLst>
          </p:cNvPr>
          <p:cNvPicPr>
            <a:picLocks noChangeAspect="1"/>
          </p:cNvPicPr>
          <p:nvPr/>
        </p:nvPicPr>
        <p:blipFill>
          <a:blip r:embed="rId2"/>
          <a:stretch>
            <a:fillRect/>
          </a:stretch>
        </p:blipFill>
        <p:spPr>
          <a:xfrm>
            <a:off x="0" y="-34007"/>
            <a:ext cx="12192000" cy="6892007"/>
          </a:xfrm>
          <a:prstGeom prst="rect">
            <a:avLst/>
          </a:prstGeom>
        </p:spPr>
      </p:pic>
      <p:sp>
        <p:nvSpPr>
          <p:cNvPr id="2" name="TextBox 1">
            <a:extLst>
              <a:ext uri="{FF2B5EF4-FFF2-40B4-BE49-F238E27FC236}">
                <a16:creationId xmlns:a16="http://schemas.microsoft.com/office/drawing/2014/main" id="{DAD04B9D-D25C-4495-907F-02F11CE408CC}"/>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6:12</a:t>
            </a:r>
            <a:endParaRPr lang="en-ZA" sz="3200" dirty="0">
              <a:solidFill>
                <a:schemeClr val="bg1"/>
              </a:solidFill>
            </a:endParaRPr>
          </a:p>
        </p:txBody>
      </p:sp>
    </p:spTree>
    <p:extLst>
      <p:ext uri="{BB962C8B-B14F-4D97-AF65-F5344CB8AC3E}">
        <p14:creationId xmlns:p14="http://schemas.microsoft.com/office/powerpoint/2010/main" val="3219427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7968A-2F2B-27B2-4B07-1D9ED8808FF3}"/>
              </a:ext>
            </a:extLst>
          </p:cNvPr>
          <p:cNvSpPr txBox="1"/>
          <p:nvPr/>
        </p:nvSpPr>
        <p:spPr>
          <a:xfrm>
            <a:off x="6096000" y="166254"/>
            <a:ext cx="6096000" cy="6558101"/>
          </a:xfrm>
          <a:prstGeom prst="rect">
            <a:avLst/>
          </a:prstGeom>
          <a:noFill/>
        </p:spPr>
        <p:txBody>
          <a:bodyPr wrap="square" rtlCol="0">
            <a:noAutofit/>
          </a:bodyPr>
          <a:lstStyle/>
          <a:p>
            <a:r>
              <a:rPr lang="en-IN" sz="3400" dirty="0"/>
              <a:t> </a:t>
            </a:r>
            <a:r>
              <a:rPr lang="hi-IN" sz="3400" b="0" i="0" dirty="0">
                <a:solidFill>
                  <a:srgbClr val="121212"/>
                </a:solidFill>
                <a:effectLst/>
                <a:latin typeface="Open Sans" panose="020B0606030504020204" pitchFamily="34" charset="0"/>
              </a:rPr>
              <a:t>13 गिदोन ने उससे कहा, “हे मेरे प्रभु, विनती सुन, यदि यहोवा हमारे संग होता, तो हम पर यह सब विपत्ति क्यों पड़ती? और जितने आश्चर्यकर्मों का वर्णन हमारे पुरखा यह कहकर करते थे, ‘क्या यहोवा हमको मिस्र से छुड़ा नहीं लाया,’ वे कहाँ रहे? अब तो यहोवा ने हमको त्याग दिया, और मिद्यानियों के हाथ कर दिया है।”</a:t>
            </a:r>
            <a:endParaRPr lang="en-IN" sz="3400" dirty="0"/>
          </a:p>
        </p:txBody>
      </p:sp>
      <p:pic>
        <p:nvPicPr>
          <p:cNvPr id="36" name="Audio 35">
            <a:hlinkClick r:id="" action="ppaction://media"/>
            <a:extLst>
              <a:ext uri="{FF2B5EF4-FFF2-40B4-BE49-F238E27FC236}">
                <a16:creationId xmlns:a16="http://schemas.microsoft.com/office/drawing/2014/main" id="{0B187F30-DF12-B1CA-E4DA-215318B438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55C67C-ABF9-01E7-7BD8-9023CE62B900}"/>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13</a:t>
            </a:r>
            <a:r>
              <a:rPr lang="en-US" sz="3400" b="0" i="0">
                <a:solidFill>
                  <a:srgbClr val="121212"/>
                </a:solidFill>
                <a:effectLst/>
                <a:latin typeface="Inter" panose="020B0502030000000004" pitchFamily="34" charset="0"/>
              </a:rPr>
              <a:t>“Please, my Lord,” Gideon replied, “if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is with us, why has all this happened to us? And where are all His wonders of which our fathers told us, saying, ‘Has not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brought us up out of Egypt?’ But now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has forsaken us and delivered us into the hand of Midian.”</a:t>
            </a:r>
            <a:endParaRPr lang="en-ZA" sz="34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2811"/>
    </mc:Choice>
    <mc:Fallback xmlns="">
      <p:transition spd="slow" advTm="1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1DF1B-0877-4598-85AF-59EC73420811}"/>
              </a:ext>
            </a:extLst>
          </p:cNvPr>
          <p:cNvPicPr>
            <a:picLocks noChangeAspect="1"/>
          </p:cNvPicPr>
          <p:nvPr/>
        </p:nvPicPr>
        <p:blipFill>
          <a:blip r:embed="rId2"/>
          <a:stretch>
            <a:fillRect/>
          </a:stretch>
        </p:blipFill>
        <p:spPr>
          <a:xfrm>
            <a:off x="-868792" y="-261578"/>
            <a:ext cx="14252028" cy="8523272"/>
          </a:xfrm>
          <a:prstGeom prst="rect">
            <a:avLst/>
          </a:prstGeom>
        </p:spPr>
      </p:pic>
      <p:sp>
        <p:nvSpPr>
          <p:cNvPr id="2" name="TextBox 1">
            <a:extLst>
              <a:ext uri="{FF2B5EF4-FFF2-40B4-BE49-F238E27FC236}">
                <a16:creationId xmlns:a16="http://schemas.microsoft.com/office/drawing/2014/main" id="{53432E2D-4C01-1073-41CA-BB74392FF460}"/>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6:13</a:t>
            </a:r>
            <a:endParaRPr lang="en-ZA" sz="3200" dirty="0">
              <a:solidFill>
                <a:schemeClr val="bg1"/>
              </a:solidFill>
            </a:endParaRPr>
          </a:p>
        </p:txBody>
      </p:sp>
    </p:spTree>
    <p:extLst>
      <p:ext uri="{BB962C8B-B14F-4D97-AF65-F5344CB8AC3E}">
        <p14:creationId xmlns:p14="http://schemas.microsoft.com/office/powerpoint/2010/main" val="253384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84C657-1AAC-3759-E5BD-D5655F08FF7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तब यहोवा ने उस पर दृष्टि करके कहा, “अपनी इसी शक्ति पर जा और तू इस्राएलियों को मिद्यानियों के हाथ से छुड़ाएगा; क्या मैंने तुझे नहीं भेजा?”</a:t>
            </a:r>
            <a:endParaRPr lang="en-IN" sz="3600" dirty="0"/>
          </a:p>
        </p:txBody>
      </p:sp>
      <p:pic>
        <p:nvPicPr>
          <p:cNvPr id="27" name="Audio 26">
            <a:hlinkClick r:id="" action="ppaction://media"/>
            <a:extLst>
              <a:ext uri="{FF2B5EF4-FFF2-40B4-BE49-F238E27FC236}">
                <a16:creationId xmlns:a16="http://schemas.microsoft.com/office/drawing/2014/main" id="{0BE424F4-967F-842C-D160-ADC8D7CF5F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117F82A-0A30-0D72-7C09-9C425F1AFB8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turned to him and said, “Go in the strength you have and save Israel from the hand of Midian. Am I not sending you?”</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0399"/>
    </mc:Choice>
    <mc:Fallback xmlns="">
      <p:transition spd="slow" advTm="1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85402-B9A1-4BF2-8EC5-2D0A5D535BD5}"/>
              </a:ext>
            </a:extLst>
          </p:cNvPr>
          <p:cNvPicPr>
            <a:picLocks noChangeAspect="1"/>
          </p:cNvPicPr>
          <p:nvPr/>
        </p:nvPicPr>
        <p:blipFill>
          <a:blip r:embed="rId2"/>
          <a:stretch>
            <a:fillRect/>
          </a:stretch>
        </p:blipFill>
        <p:spPr>
          <a:xfrm>
            <a:off x="0" y="0"/>
            <a:ext cx="12192000" cy="7661753"/>
          </a:xfrm>
          <a:prstGeom prst="rect">
            <a:avLst/>
          </a:prstGeom>
        </p:spPr>
      </p:pic>
      <p:sp>
        <p:nvSpPr>
          <p:cNvPr id="2" name="TextBox 1">
            <a:extLst>
              <a:ext uri="{FF2B5EF4-FFF2-40B4-BE49-F238E27FC236}">
                <a16:creationId xmlns:a16="http://schemas.microsoft.com/office/drawing/2014/main" id="{91E9345D-AAA8-67B7-A9EB-BF824F4D00DE}"/>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6:14</a:t>
            </a:r>
            <a:endParaRPr lang="en-ZA" sz="3200" dirty="0">
              <a:solidFill>
                <a:schemeClr val="bg1"/>
              </a:solidFill>
            </a:endParaRPr>
          </a:p>
        </p:txBody>
      </p:sp>
    </p:spTree>
    <p:extLst>
      <p:ext uri="{BB962C8B-B14F-4D97-AF65-F5344CB8AC3E}">
        <p14:creationId xmlns:p14="http://schemas.microsoft.com/office/powerpoint/2010/main" val="131349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6426A-05B4-5ABF-D8B8-76982E05B75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उसने कहा, “हे मेरे प्रभु, विनती सुन, मैं इस्राएल को कैसे छुड़ाऊँ? देख, मेरा कुल मनश्शे में सबसे कंगाल है, फिर मैं अपने पिता के घराने में सबसे छोटा हूँ</a:t>
            </a:r>
            <a:r>
              <a:rPr lang="en-US" sz="3600" b="0" i="0" dirty="0">
                <a:solidFill>
                  <a:srgbClr val="121212"/>
                </a:solidFill>
                <a:effectLst/>
                <a:latin typeface="Open Sans" panose="020B0606030504020204" pitchFamily="34" charset="0"/>
              </a:rPr>
              <a:t>b।”</a:t>
            </a:r>
            <a:endParaRPr lang="en-IN" sz="3600" dirty="0"/>
          </a:p>
        </p:txBody>
      </p:sp>
      <p:pic>
        <p:nvPicPr>
          <p:cNvPr id="31" name="Audio 30">
            <a:hlinkClick r:id="" action="ppaction://media"/>
            <a:extLst>
              <a:ext uri="{FF2B5EF4-FFF2-40B4-BE49-F238E27FC236}">
                <a16:creationId xmlns:a16="http://schemas.microsoft.com/office/drawing/2014/main" id="{FC0822E1-44A4-F4C9-D2AE-5935BEA7B6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AF8FD6-EF7F-67C9-AA67-96A835A846B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“Please, my Lord,” Gideon replied, “how can I save Israel? Indeed, my clan is the weakest in Manasseh, and I am the youngest in my father’s house.”</a:t>
            </a:r>
            <a:endParaRPr lang="en-ZA" sz="36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20423"/>
    </mc:Choice>
    <mc:Fallback xmlns="">
      <p:transition spd="slow" advTm="2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DCC8-A16F-4D19-B178-06767C164CAF}"/>
              </a:ext>
            </a:extLst>
          </p:cNvPr>
          <p:cNvPicPr>
            <a:picLocks noChangeAspect="1"/>
          </p:cNvPicPr>
          <p:nvPr/>
        </p:nvPicPr>
        <p:blipFill>
          <a:blip r:embed="rId2"/>
          <a:stretch>
            <a:fillRect/>
          </a:stretch>
        </p:blipFill>
        <p:spPr>
          <a:xfrm>
            <a:off x="-1" y="-1127243"/>
            <a:ext cx="12555415" cy="7985244"/>
          </a:xfrm>
          <a:prstGeom prst="rect">
            <a:avLst/>
          </a:prstGeom>
        </p:spPr>
      </p:pic>
      <p:sp>
        <p:nvSpPr>
          <p:cNvPr id="2" name="TextBox 1">
            <a:extLst>
              <a:ext uri="{FF2B5EF4-FFF2-40B4-BE49-F238E27FC236}">
                <a16:creationId xmlns:a16="http://schemas.microsoft.com/office/drawing/2014/main" id="{0CE95597-033C-05A0-A996-720A7484581E}"/>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6:15</a:t>
            </a:r>
            <a:endParaRPr lang="en-ZA" sz="3200" dirty="0">
              <a:solidFill>
                <a:schemeClr val="bg1"/>
              </a:solidFill>
            </a:endParaRPr>
          </a:p>
        </p:txBody>
      </p:sp>
    </p:spTree>
    <p:extLst>
      <p:ext uri="{BB962C8B-B14F-4D97-AF65-F5344CB8AC3E}">
        <p14:creationId xmlns:p14="http://schemas.microsoft.com/office/powerpoint/2010/main" val="2196808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2F453E-BE73-4E8D-3BE3-2AFD4B726EE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यहोवा ने उससे कहा, “निश्चय मैं तेरे संग रहूँगा; सो तू मिद्यानियों को ऐसा मार लेगा जैसा एक मनुष्य को।”</a:t>
            </a:r>
            <a:endParaRPr lang="en-IN" sz="3600" dirty="0"/>
          </a:p>
        </p:txBody>
      </p:sp>
      <p:pic>
        <p:nvPicPr>
          <p:cNvPr id="7" name="Audio 6">
            <a:hlinkClick r:id="" action="ppaction://media"/>
            <a:extLst>
              <a:ext uri="{FF2B5EF4-FFF2-40B4-BE49-F238E27FC236}">
                <a16:creationId xmlns:a16="http://schemas.microsoft.com/office/drawing/2014/main" id="{87B5818B-2B45-54EB-B6D1-FB7532071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70A300D-91AD-C778-3B01-DF0733CB0ACE}"/>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“Surely I will be with you,”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replied, “and you will strike down all the Midianites as one man.”</a:t>
            </a:r>
            <a:endParaRPr lang="en-ZA" sz="3600"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3261"/>
    </mc:Choice>
    <mc:Fallback xmlns="">
      <p:transition spd="slow" advTm="1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33082" y="166254"/>
            <a:ext cx="5742049" cy="6108421"/>
          </a:xfrm>
          <a:prstGeom prst="rect">
            <a:avLst/>
          </a:prstGeom>
          <a:noFill/>
        </p:spPr>
        <p:txBody>
          <a:bodyPr wrap="square" rtlCol="0">
            <a:noAutofit/>
          </a:bodyPr>
          <a:lstStyle/>
          <a:p>
            <a:pPr algn="l"/>
            <a:r>
              <a:rPr lang="en-US" sz="5400" b="0" i="0" u="none" strike="noStrike" baseline="0" dirty="0">
                <a:latin typeface="TimesNewRomanPSMT"/>
              </a:rPr>
              <a:t>Gideon’s Call – Judges 6:1-18</a:t>
            </a:r>
          </a:p>
        </p:txBody>
      </p:sp>
      <p:sp>
        <p:nvSpPr>
          <p:cNvPr id="3" name="TextBox 2">
            <a:extLst>
              <a:ext uri="{FF2B5EF4-FFF2-40B4-BE49-F238E27FC236}">
                <a16:creationId xmlns:a16="http://schemas.microsoft.com/office/drawing/2014/main" id="{99D12864-A333-CE1C-9FD4-DCC8A6C4C752}"/>
              </a:ext>
            </a:extLst>
          </p:cNvPr>
          <p:cNvSpPr txBox="1"/>
          <p:nvPr/>
        </p:nvSpPr>
        <p:spPr>
          <a:xfrm>
            <a:off x="6096000" y="166254"/>
            <a:ext cx="6096000" cy="6558101"/>
          </a:xfrm>
          <a:prstGeom prst="rect">
            <a:avLst/>
          </a:prstGeom>
          <a:noFill/>
        </p:spPr>
        <p:txBody>
          <a:bodyPr wrap="square" rtlCol="0">
            <a:noAutofit/>
          </a:bodyPr>
          <a:lstStyle/>
          <a:p>
            <a:r>
              <a:rPr lang="hi-IN" sz="4400" dirty="0"/>
              <a:t>यहोवा की ओर से गिदोन की बुलाहट - न्यायियों 6:1-18</a:t>
            </a:r>
            <a:endParaRPr lang="en-IN" sz="4400" dirty="0"/>
          </a:p>
        </p:txBody>
      </p:sp>
      <p:pic>
        <p:nvPicPr>
          <p:cNvPr id="62" name="Audio 61">
            <a:hlinkClick r:id="" action="ppaction://media"/>
            <a:extLst>
              <a:ext uri="{FF2B5EF4-FFF2-40B4-BE49-F238E27FC236}">
                <a16:creationId xmlns:a16="http://schemas.microsoft.com/office/drawing/2014/main" id="{10FA923B-899C-62F7-81BD-B04E45EBAA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4816"/>
    </mc:Choice>
    <mc:Fallback xmlns="">
      <p:transition spd="slow" advTm="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EE0BC-72B4-4A8C-93A1-64D3BBB7AFF3}"/>
              </a:ext>
            </a:extLst>
          </p:cNvPr>
          <p:cNvPicPr>
            <a:picLocks noChangeAspect="1"/>
          </p:cNvPicPr>
          <p:nvPr/>
        </p:nvPicPr>
        <p:blipFill>
          <a:blip r:embed="rId2"/>
          <a:stretch>
            <a:fillRect/>
          </a:stretch>
        </p:blipFill>
        <p:spPr>
          <a:xfrm>
            <a:off x="0" y="-47840"/>
            <a:ext cx="12924692" cy="6905840"/>
          </a:xfrm>
          <a:prstGeom prst="rect">
            <a:avLst/>
          </a:prstGeom>
        </p:spPr>
      </p:pic>
      <p:sp>
        <p:nvSpPr>
          <p:cNvPr id="2" name="TextBox 1">
            <a:extLst>
              <a:ext uri="{FF2B5EF4-FFF2-40B4-BE49-F238E27FC236}">
                <a16:creationId xmlns:a16="http://schemas.microsoft.com/office/drawing/2014/main" id="{86D4BDDC-11CF-0449-381A-E968129376EA}"/>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6:16</a:t>
            </a:r>
            <a:endParaRPr lang="en-ZA" sz="3200" dirty="0">
              <a:solidFill>
                <a:schemeClr val="bg1"/>
              </a:solidFill>
            </a:endParaRPr>
          </a:p>
        </p:txBody>
      </p:sp>
    </p:spTree>
    <p:extLst>
      <p:ext uri="{BB962C8B-B14F-4D97-AF65-F5344CB8AC3E}">
        <p14:creationId xmlns:p14="http://schemas.microsoft.com/office/powerpoint/2010/main" val="18692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DCE27-CA6A-4D42-B4A7-367F855EF1CD}"/>
              </a:ext>
            </a:extLst>
          </p:cNvPr>
          <p:cNvPicPr>
            <a:picLocks noChangeAspect="1"/>
          </p:cNvPicPr>
          <p:nvPr/>
        </p:nvPicPr>
        <p:blipFill>
          <a:blip r:embed="rId2"/>
          <a:stretch>
            <a:fillRect/>
          </a:stretch>
        </p:blipFill>
        <p:spPr>
          <a:xfrm>
            <a:off x="1" y="-1"/>
            <a:ext cx="12192000" cy="7287605"/>
          </a:xfrm>
          <a:prstGeom prst="rect">
            <a:avLst/>
          </a:prstGeom>
        </p:spPr>
      </p:pic>
      <p:sp>
        <p:nvSpPr>
          <p:cNvPr id="2" name="TextBox 1">
            <a:extLst>
              <a:ext uri="{FF2B5EF4-FFF2-40B4-BE49-F238E27FC236}">
                <a16:creationId xmlns:a16="http://schemas.microsoft.com/office/drawing/2014/main" id="{5AD9E8DB-69A9-2038-8844-AA93CD352837}"/>
              </a:ext>
            </a:extLst>
          </p:cNvPr>
          <p:cNvSpPr txBox="1"/>
          <p:nvPr/>
        </p:nvSpPr>
        <p:spPr>
          <a:xfrm>
            <a:off x="6712800" y="427578"/>
            <a:ext cx="5748708" cy="567558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यहोवा की ओर से गिदोन की बुलाहट - न्यायियों 6:1-18</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2723893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Again the Israelites did evil in the sight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so He delivered them into the hand of Midian for seven years,</a:t>
            </a:r>
            <a:endParaRPr lang="en-ZA" sz="3600" dirty="0"/>
          </a:p>
        </p:txBody>
      </p:sp>
      <p:sp>
        <p:nvSpPr>
          <p:cNvPr id="2" name="TextBox 1">
            <a:extLst>
              <a:ext uri="{FF2B5EF4-FFF2-40B4-BE49-F238E27FC236}">
                <a16:creationId xmlns:a16="http://schemas.microsoft.com/office/drawing/2014/main" id="{A6416045-9E88-D00C-FED5-2A7B28013D8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तब इस्राएलियों ने यहोवा की दृष्टि में बुरा किया, इसलिए यहोवा ने उन्हें मिद्यानियों के वश में सात वर्ष कर रखा।</a:t>
            </a:r>
            <a:endParaRPr lang="en-IN" sz="3600" dirty="0"/>
          </a:p>
        </p:txBody>
      </p:sp>
      <p:pic>
        <p:nvPicPr>
          <p:cNvPr id="16" name="Audio 15">
            <a:hlinkClick r:id="" action="ppaction://media"/>
            <a:extLst>
              <a:ext uri="{FF2B5EF4-FFF2-40B4-BE49-F238E27FC236}">
                <a16:creationId xmlns:a16="http://schemas.microsoft.com/office/drawing/2014/main" id="{53A07DE0-3B38-ECEE-A281-FB910C759B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3241"/>
    </mc:Choice>
    <mc:Fallback xmlns="">
      <p:transition spd="slow" advTm="1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C81C8-2151-46EA-A44C-42D4B06EF672}"/>
              </a:ext>
            </a:extLst>
          </p:cNvPr>
          <p:cNvPicPr>
            <a:picLocks noChangeAspect="1"/>
          </p:cNvPicPr>
          <p:nvPr/>
        </p:nvPicPr>
        <p:blipFill>
          <a:blip r:embed="rId2"/>
          <a:stretch>
            <a:fillRect/>
          </a:stretch>
        </p:blipFill>
        <p:spPr>
          <a:xfrm>
            <a:off x="0" y="0"/>
            <a:ext cx="16482848" cy="7110248"/>
          </a:xfrm>
          <a:prstGeom prst="rect">
            <a:avLst/>
          </a:prstGeom>
        </p:spPr>
      </p:pic>
      <p:sp>
        <p:nvSpPr>
          <p:cNvPr id="4" name="TextBox 3">
            <a:extLst>
              <a:ext uri="{FF2B5EF4-FFF2-40B4-BE49-F238E27FC236}">
                <a16:creationId xmlns:a16="http://schemas.microsoft.com/office/drawing/2014/main" id="{FE349862-8F2F-45A3-AF82-013DB5B470C7}"/>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6:1</a:t>
            </a:r>
            <a:endParaRPr lang="en-ZA" sz="3200" dirty="0">
              <a:solidFill>
                <a:schemeClr val="bg1"/>
              </a:solidFill>
            </a:endParaRPr>
          </a:p>
        </p:txBody>
      </p:sp>
    </p:spTree>
    <p:extLst>
      <p:ext uri="{BB962C8B-B14F-4D97-AF65-F5344CB8AC3E}">
        <p14:creationId xmlns:p14="http://schemas.microsoft.com/office/powerpoint/2010/main" val="372505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0A70D1-F1FA-B582-6674-81BDF8559B0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और मिद्यानी इस्राएलियों पर प्रबल हो गए। मिद्यानियों के डर के मारे इस्राएलियों ने पहाड़ों के गहरे खड्डों, और गुफाओं, और किलों को अपने निवास बना लिए।</a:t>
            </a:r>
            <a:endParaRPr lang="en-IN" sz="3600" dirty="0"/>
          </a:p>
        </p:txBody>
      </p:sp>
      <p:pic>
        <p:nvPicPr>
          <p:cNvPr id="43" name="Audio 42">
            <a:hlinkClick r:id="" action="ppaction://media"/>
            <a:extLst>
              <a:ext uri="{FF2B5EF4-FFF2-40B4-BE49-F238E27FC236}">
                <a16:creationId xmlns:a16="http://schemas.microsoft.com/office/drawing/2014/main" id="{E3E4272A-7053-117B-D6A3-116FBD0399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AFC6366-77FA-5ED5-F416-45EEF984502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the hand of Midian prevailed against Israel. Because of the Midianites, the Israelites prepared shelters for themselves in the mountains, caves, and strongholds.</a:t>
            </a:r>
            <a:endParaRPr lang="en-ZA" sz="3600"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3177"/>
    </mc:Choice>
    <mc:Fallback xmlns="">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EB3D8-3164-4D7D-B3CA-5A5CF49D2A4C}"/>
              </a:ext>
            </a:extLst>
          </p:cNvPr>
          <p:cNvPicPr>
            <a:picLocks noChangeAspect="1"/>
          </p:cNvPicPr>
          <p:nvPr/>
        </p:nvPicPr>
        <p:blipFill>
          <a:blip r:embed="rId2"/>
          <a:stretch>
            <a:fillRect/>
          </a:stretch>
        </p:blipFill>
        <p:spPr>
          <a:xfrm>
            <a:off x="0" y="1"/>
            <a:ext cx="12818834" cy="6858000"/>
          </a:xfrm>
          <a:prstGeom prst="rect">
            <a:avLst/>
          </a:prstGeom>
        </p:spPr>
      </p:pic>
      <p:sp>
        <p:nvSpPr>
          <p:cNvPr id="2" name="TextBox 1">
            <a:extLst>
              <a:ext uri="{FF2B5EF4-FFF2-40B4-BE49-F238E27FC236}">
                <a16:creationId xmlns:a16="http://schemas.microsoft.com/office/drawing/2014/main" id="{E2A1BBC7-44CA-B868-53C7-F5E47C21BFD3}"/>
              </a:ext>
            </a:extLst>
          </p:cNvPr>
          <p:cNvSpPr txBox="1"/>
          <p:nvPr/>
        </p:nvSpPr>
        <p:spPr>
          <a:xfrm>
            <a:off x="383458" y="26547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a:t>
            </a:r>
            <a:endParaRPr lang="en-ZA" sz="3200" dirty="0">
              <a:solidFill>
                <a:schemeClr val="bg1"/>
              </a:solidFill>
            </a:endParaRPr>
          </a:p>
        </p:txBody>
      </p:sp>
    </p:spTree>
    <p:extLst>
      <p:ext uri="{BB962C8B-B14F-4D97-AF65-F5344CB8AC3E}">
        <p14:creationId xmlns:p14="http://schemas.microsoft.com/office/powerpoint/2010/main" val="240749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F0F0C4-36AE-6F91-C38D-2535028809E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और जब जब इस्राएली बीज बोते तब-तब मिद्यानी और अमालेकी और पूर्वी लोग उनके विरुद्ध चढ़ाई करके</a:t>
            </a:r>
            <a:endParaRPr lang="en-IN" sz="3600" dirty="0"/>
          </a:p>
        </p:txBody>
      </p:sp>
      <p:pic>
        <p:nvPicPr>
          <p:cNvPr id="27" name="Audio 26">
            <a:hlinkClick r:id="" action="ppaction://media"/>
            <a:extLst>
              <a:ext uri="{FF2B5EF4-FFF2-40B4-BE49-F238E27FC236}">
                <a16:creationId xmlns:a16="http://schemas.microsoft.com/office/drawing/2014/main" id="{D37E1355-7245-55AC-C90C-9EBF1C3094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B948D7-898C-8EA1-A1DD-92604F994EB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Whenever the Israelites would plant their crops, the Midianites, Amalekites, and other people of the east would come up and invade them,</a:t>
            </a:r>
            <a:endParaRPr lang="en-ZA" sz="3600"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4179"/>
    </mc:Choice>
    <mc:Fallback xmlns="">
      <p:transition spd="slow" advTm="1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1790</TotalTime>
  <Words>1032</Words>
  <Application>Microsoft Office PowerPoint</Application>
  <PresentationFormat>Widescreen</PresentationFormat>
  <Paragraphs>57</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ArialMT</vt:lpstr>
      <vt:lpstr>Calibri</vt:lpstr>
      <vt:lpstr>Calibri Light</vt:lpstr>
      <vt:lpstr>Inter</vt:lpstr>
      <vt:lpstr>Open Sans</vt:lpstr>
      <vt:lpstr>TimesNewRomanPS-BoldMT</vt:lpstr>
      <vt:lpstr>TimesNewRomanPSMT</vt:lpstr>
      <vt:lpstr>Office Theme</vt:lpstr>
      <vt:lpstr>13-1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2021-07-20T09:23:46Z</dcterms:created>
  <dcterms:modified xsi:type="dcterms:W3CDTF">2024-07-24T04:31:20Z</dcterms:modified>
</cp:coreProperties>
</file>