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08" r:id="rId2"/>
    <p:sldId id="313" r:id="rId3"/>
    <p:sldId id="289" r:id="rId4"/>
    <p:sldId id="312" r:id="rId5"/>
    <p:sldId id="301" r:id="rId6"/>
    <p:sldId id="302" r:id="rId7"/>
    <p:sldId id="297" r:id="rId8"/>
    <p:sldId id="309" r:id="rId9"/>
    <p:sldId id="311" r:id="rId10"/>
    <p:sldId id="310" r:id="rId11"/>
    <p:sldId id="303" r:id="rId12"/>
    <p:sldId id="304" r:id="rId13"/>
    <p:sldId id="305" r:id="rId14"/>
    <p:sldId id="306" r:id="rId15"/>
    <p:sldId id="307" r:id="rId16"/>
    <p:sldId id="290" r:id="rId17"/>
    <p:sldId id="291" r:id="rId18"/>
    <p:sldId id="292" r:id="rId19"/>
    <p:sldId id="293" r:id="rId20"/>
    <p:sldId id="294" r:id="rId21"/>
    <p:sldId id="295" r:id="rId22"/>
    <p:sldId id="29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E5FDF7-C286-4249-B72C-3885C507F6E0}" v="73" dt="2023-08-30T05:33:16.7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3" autoAdjust="0"/>
    <p:restoredTop sz="72179" autoAdjust="0"/>
  </p:normalViewPr>
  <p:slideViewPr>
    <p:cSldViewPr snapToGrid="0">
      <p:cViewPr varScale="1">
        <p:scale>
          <a:sx n="54" d="100"/>
          <a:sy n="54" d="100"/>
        </p:scale>
        <p:origin x="108" y="54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54E5FDF7-C286-4249-B72C-3885C507F6E0}"/>
    <pc:docChg chg="modSld">
      <pc:chgData name="Leonie Smith" userId="fed1330f33f5650e" providerId="LiveId" clId="{54E5FDF7-C286-4249-B72C-3885C507F6E0}" dt="2023-08-30T05:33:16.797" v="103"/>
      <pc:docMkLst>
        <pc:docMk/>
      </pc:docMkLst>
      <pc:sldChg chg="addSp modSp">
        <pc:chgData name="Leonie Smith" userId="fed1330f33f5650e" providerId="LiveId" clId="{54E5FDF7-C286-4249-B72C-3885C507F6E0}" dt="2023-08-30T05:33:16.797" v="103"/>
        <pc:sldMkLst>
          <pc:docMk/>
          <pc:sldMk cId="1206678836" sldId="289"/>
        </pc:sldMkLst>
        <pc:picChg chg="add mod">
          <ac:chgData name="Leonie Smith" userId="fed1330f33f5650e" providerId="LiveId" clId="{54E5FDF7-C286-4249-B72C-3885C507F6E0}" dt="2023-08-30T05:33:16.797" v="103"/>
          <ac:picMkLst>
            <pc:docMk/>
            <pc:sldMk cId="1206678836" sldId="289"/>
            <ac:picMk id="8" creationId="{373E149E-64DA-4CD8-D040-B39166BD06B6}"/>
          </ac:picMkLst>
        </pc:picChg>
      </pc:sldChg>
      <pc:sldChg chg="addSp delSp modSp mod modTransition modAnim">
        <pc:chgData name="Leonie Smith" userId="fed1330f33f5650e" providerId="LiveId" clId="{54E5FDF7-C286-4249-B72C-3885C507F6E0}" dt="2023-08-30T05:26:09.481" v="71"/>
        <pc:sldMkLst>
          <pc:docMk/>
          <pc:sldMk cId="66364055" sldId="291"/>
        </pc:sldMkLst>
        <pc:picChg chg="add del mod">
          <ac:chgData name="Leonie Smith" userId="fed1330f33f5650e" providerId="LiveId" clId="{54E5FDF7-C286-4249-B72C-3885C507F6E0}" dt="2023-08-30T05:23:26.177" v="54"/>
          <ac:picMkLst>
            <pc:docMk/>
            <pc:sldMk cId="66364055" sldId="291"/>
            <ac:picMk id="8" creationId="{88423A00-A941-471A-0040-4394CFE397AD}"/>
          </ac:picMkLst>
        </pc:picChg>
        <pc:picChg chg="add del mod">
          <ac:chgData name="Leonie Smith" userId="fed1330f33f5650e" providerId="LiveId" clId="{54E5FDF7-C286-4249-B72C-3885C507F6E0}" dt="2023-08-30T05:23:36.692" v="55"/>
          <ac:picMkLst>
            <pc:docMk/>
            <pc:sldMk cId="66364055" sldId="291"/>
            <ac:picMk id="11" creationId="{54C3FBCD-B828-D1C1-31EC-E31936975ECD}"/>
          </ac:picMkLst>
        </pc:picChg>
        <pc:picChg chg="add del mod">
          <ac:chgData name="Leonie Smith" userId="fed1330f33f5650e" providerId="LiveId" clId="{54E5FDF7-C286-4249-B72C-3885C507F6E0}" dt="2023-08-30T05:23:44.320" v="57"/>
          <ac:picMkLst>
            <pc:docMk/>
            <pc:sldMk cId="66364055" sldId="291"/>
            <ac:picMk id="12" creationId="{C9F4A142-B0C8-D43C-9DFF-CA9CCA6FF4DF}"/>
          </ac:picMkLst>
        </pc:picChg>
        <pc:picChg chg="add del mod ord">
          <ac:chgData name="Leonie Smith" userId="fed1330f33f5650e" providerId="LiveId" clId="{54E5FDF7-C286-4249-B72C-3885C507F6E0}" dt="2023-08-30T05:24:01.425" v="58"/>
          <ac:picMkLst>
            <pc:docMk/>
            <pc:sldMk cId="66364055" sldId="291"/>
            <ac:picMk id="15" creationId="{D9ACA96B-CD0B-6D16-3E95-966242815519}"/>
          </ac:picMkLst>
        </pc:picChg>
        <pc:picChg chg="add del mod">
          <ac:chgData name="Leonie Smith" userId="fed1330f33f5650e" providerId="LiveId" clId="{54E5FDF7-C286-4249-B72C-3885C507F6E0}" dt="2023-08-30T05:24:02.772" v="60"/>
          <ac:picMkLst>
            <pc:docMk/>
            <pc:sldMk cId="66364055" sldId="291"/>
            <ac:picMk id="16" creationId="{159AB917-BB54-8413-4418-DB664B2A9C9D}"/>
          </ac:picMkLst>
        </pc:picChg>
        <pc:picChg chg="add del mod ord">
          <ac:chgData name="Leonie Smith" userId="fed1330f33f5650e" providerId="LiveId" clId="{54E5FDF7-C286-4249-B72C-3885C507F6E0}" dt="2023-08-30T05:24:10.284" v="61"/>
          <ac:picMkLst>
            <pc:docMk/>
            <pc:sldMk cId="66364055" sldId="291"/>
            <ac:picMk id="19" creationId="{8C29D9D5-C267-E015-D02A-E6F3BB1A4382}"/>
          </ac:picMkLst>
        </pc:picChg>
        <pc:picChg chg="add del mod">
          <ac:chgData name="Leonie Smith" userId="fed1330f33f5650e" providerId="LiveId" clId="{54E5FDF7-C286-4249-B72C-3885C507F6E0}" dt="2023-08-30T05:24:11.654" v="63"/>
          <ac:picMkLst>
            <pc:docMk/>
            <pc:sldMk cId="66364055" sldId="291"/>
            <ac:picMk id="20" creationId="{2F9F0E66-A4FB-43DC-391E-038FF9CFA661}"/>
          </ac:picMkLst>
        </pc:picChg>
        <pc:picChg chg="add del mod ord">
          <ac:chgData name="Leonie Smith" userId="fed1330f33f5650e" providerId="LiveId" clId="{54E5FDF7-C286-4249-B72C-3885C507F6E0}" dt="2023-08-30T05:24:28.966" v="64"/>
          <ac:picMkLst>
            <pc:docMk/>
            <pc:sldMk cId="66364055" sldId="291"/>
            <ac:picMk id="23" creationId="{57A42175-3149-6F87-F83D-37C59C50912B}"/>
          </ac:picMkLst>
        </pc:picChg>
        <pc:picChg chg="add del mod">
          <ac:chgData name="Leonie Smith" userId="fed1330f33f5650e" providerId="LiveId" clId="{54E5FDF7-C286-4249-B72C-3885C507F6E0}" dt="2023-08-30T05:25:34.551" v="67"/>
          <ac:picMkLst>
            <pc:docMk/>
            <pc:sldMk cId="66364055" sldId="291"/>
            <ac:picMk id="24" creationId="{F871AE31-0142-AE84-9A4B-F8956D99FD73}"/>
          </ac:picMkLst>
        </pc:picChg>
        <pc:picChg chg="add del mod ord">
          <ac:chgData name="Leonie Smith" userId="fed1330f33f5650e" providerId="LiveId" clId="{54E5FDF7-C286-4249-B72C-3885C507F6E0}" dt="2023-08-30T05:25:50.538" v="68"/>
          <ac:picMkLst>
            <pc:docMk/>
            <pc:sldMk cId="66364055" sldId="291"/>
            <ac:picMk id="29" creationId="{830C9B72-8625-14F4-1EF5-4664918B2A59}"/>
          </ac:picMkLst>
        </pc:picChg>
        <pc:picChg chg="add del mod">
          <ac:chgData name="Leonie Smith" userId="fed1330f33f5650e" providerId="LiveId" clId="{54E5FDF7-C286-4249-B72C-3885C507F6E0}" dt="2023-08-30T05:25:51.817" v="70"/>
          <ac:picMkLst>
            <pc:docMk/>
            <pc:sldMk cId="66364055" sldId="291"/>
            <ac:picMk id="30" creationId="{6FF78696-2846-7452-2F99-EF53FAD5D221}"/>
          </ac:picMkLst>
        </pc:picChg>
        <pc:picChg chg="add del mod ord">
          <ac:chgData name="Leonie Smith" userId="fed1330f33f5650e" providerId="LiveId" clId="{54E5FDF7-C286-4249-B72C-3885C507F6E0}" dt="2023-08-30T05:26:09.481" v="71"/>
          <ac:picMkLst>
            <pc:docMk/>
            <pc:sldMk cId="66364055" sldId="291"/>
            <ac:picMk id="33" creationId="{0E0F32E2-1D25-CDFF-DD2D-E9B06A0F8FA6}"/>
          </ac:picMkLst>
        </pc:picChg>
        <pc:picChg chg="add mod">
          <ac:chgData name="Leonie Smith" userId="fed1330f33f5650e" providerId="LiveId" clId="{54E5FDF7-C286-4249-B72C-3885C507F6E0}" dt="2023-08-30T05:26:09.481" v="71"/>
          <ac:picMkLst>
            <pc:docMk/>
            <pc:sldMk cId="66364055" sldId="291"/>
            <ac:picMk id="34" creationId="{C49D23DD-386A-E87A-C0D2-26B5491731A1}"/>
          </ac:picMkLst>
        </pc:picChg>
      </pc:sldChg>
      <pc:sldChg chg="addSp delSp modSp mod modTransition modAnim">
        <pc:chgData name="Leonie Smith" userId="fed1330f33f5650e" providerId="LiveId" clId="{54E5FDF7-C286-4249-B72C-3885C507F6E0}" dt="2023-08-30T05:27:09.306" v="80"/>
        <pc:sldMkLst>
          <pc:docMk/>
          <pc:sldMk cId="1272472953" sldId="293"/>
        </pc:sldMkLst>
        <pc:picChg chg="add del mod">
          <ac:chgData name="Leonie Smith" userId="fed1330f33f5650e" providerId="LiveId" clId="{54E5FDF7-C286-4249-B72C-3885C507F6E0}" dt="2023-08-30T05:26:33.761" v="73"/>
          <ac:picMkLst>
            <pc:docMk/>
            <pc:sldMk cId="1272472953" sldId="293"/>
            <ac:picMk id="6" creationId="{087DED66-9860-EBA1-24DB-9DB98FC0001B}"/>
          </ac:picMkLst>
        </pc:picChg>
        <pc:picChg chg="add del mod">
          <ac:chgData name="Leonie Smith" userId="fed1330f33f5650e" providerId="LiveId" clId="{54E5FDF7-C286-4249-B72C-3885C507F6E0}" dt="2023-08-30T05:26:45.312" v="74"/>
          <ac:picMkLst>
            <pc:docMk/>
            <pc:sldMk cId="1272472953" sldId="293"/>
            <ac:picMk id="10" creationId="{C98F2F11-C300-344D-9E71-796C426C3D2A}"/>
          </ac:picMkLst>
        </pc:picChg>
        <pc:picChg chg="add del mod">
          <ac:chgData name="Leonie Smith" userId="fed1330f33f5650e" providerId="LiveId" clId="{54E5FDF7-C286-4249-B72C-3885C507F6E0}" dt="2023-08-30T05:26:46.576" v="76"/>
          <ac:picMkLst>
            <pc:docMk/>
            <pc:sldMk cId="1272472953" sldId="293"/>
            <ac:picMk id="11" creationId="{7151F36F-F84A-20DF-4A52-DF35AEE8E17E}"/>
          </ac:picMkLst>
        </pc:picChg>
        <pc:picChg chg="add del mod ord">
          <ac:chgData name="Leonie Smith" userId="fed1330f33f5650e" providerId="LiveId" clId="{54E5FDF7-C286-4249-B72C-3885C507F6E0}" dt="2023-08-30T05:26:52.582" v="77"/>
          <ac:picMkLst>
            <pc:docMk/>
            <pc:sldMk cId="1272472953" sldId="293"/>
            <ac:picMk id="14" creationId="{C8BF642F-9615-A576-C98D-C87303D12ACD}"/>
          </ac:picMkLst>
        </pc:picChg>
        <pc:picChg chg="add del mod">
          <ac:chgData name="Leonie Smith" userId="fed1330f33f5650e" providerId="LiveId" clId="{54E5FDF7-C286-4249-B72C-3885C507F6E0}" dt="2023-08-30T05:26:55.402" v="79"/>
          <ac:picMkLst>
            <pc:docMk/>
            <pc:sldMk cId="1272472953" sldId="293"/>
            <ac:picMk id="15" creationId="{FBEF8C8A-FAA8-F907-9CF5-9F125E4135AA}"/>
          </ac:picMkLst>
        </pc:picChg>
        <pc:picChg chg="add del mod ord">
          <ac:chgData name="Leonie Smith" userId="fed1330f33f5650e" providerId="LiveId" clId="{54E5FDF7-C286-4249-B72C-3885C507F6E0}" dt="2023-08-30T05:27:09.306" v="80"/>
          <ac:picMkLst>
            <pc:docMk/>
            <pc:sldMk cId="1272472953" sldId="293"/>
            <ac:picMk id="18" creationId="{700A9221-D30C-730C-EABA-6C27377915A2}"/>
          </ac:picMkLst>
        </pc:picChg>
        <pc:picChg chg="add mod">
          <ac:chgData name="Leonie Smith" userId="fed1330f33f5650e" providerId="LiveId" clId="{54E5FDF7-C286-4249-B72C-3885C507F6E0}" dt="2023-08-30T05:27:09.306" v="80"/>
          <ac:picMkLst>
            <pc:docMk/>
            <pc:sldMk cId="1272472953" sldId="293"/>
            <ac:picMk id="19" creationId="{A4E2FB6B-3407-B6A7-C3C5-D0F222E6B45F}"/>
          </ac:picMkLst>
        </pc:picChg>
      </pc:sldChg>
      <pc:sldChg chg="addSp delSp modSp mod modTransition modAnim">
        <pc:chgData name="Leonie Smith" userId="fed1330f33f5650e" providerId="LiveId" clId="{54E5FDF7-C286-4249-B72C-3885C507F6E0}" dt="2023-08-30T05:31:44.065" v="102"/>
        <pc:sldMkLst>
          <pc:docMk/>
          <pc:sldMk cId="3256631608" sldId="295"/>
        </pc:sldMkLst>
        <pc:picChg chg="add del mod">
          <ac:chgData name="Leonie Smith" userId="fed1330f33f5650e" providerId="LiveId" clId="{54E5FDF7-C286-4249-B72C-3885C507F6E0}" dt="2023-08-30T05:28:40.664" v="83"/>
          <ac:picMkLst>
            <pc:docMk/>
            <pc:sldMk cId="3256631608" sldId="295"/>
            <ac:picMk id="6" creationId="{4F5CC24A-215E-6CCC-BD09-CF93457AB41B}"/>
          </ac:picMkLst>
        </pc:picChg>
        <pc:picChg chg="add del mod">
          <ac:chgData name="Leonie Smith" userId="fed1330f33f5650e" providerId="LiveId" clId="{54E5FDF7-C286-4249-B72C-3885C507F6E0}" dt="2023-08-30T05:28:56.949" v="84"/>
          <ac:picMkLst>
            <pc:docMk/>
            <pc:sldMk cId="3256631608" sldId="295"/>
            <ac:picMk id="9" creationId="{5738CCF3-EA5E-59B2-DB27-971AB25965BF}"/>
          </ac:picMkLst>
        </pc:picChg>
        <pc:picChg chg="add del mod">
          <ac:chgData name="Leonie Smith" userId="fed1330f33f5650e" providerId="LiveId" clId="{54E5FDF7-C286-4249-B72C-3885C507F6E0}" dt="2023-08-30T05:29:17.007" v="86"/>
          <ac:picMkLst>
            <pc:docMk/>
            <pc:sldMk cId="3256631608" sldId="295"/>
            <ac:picMk id="10" creationId="{2D81A08C-E297-7913-1B25-106C8E477399}"/>
          </ac:picMkLst>
        </pc:picChg>
        <pc:picChg chg="add del mod ord">
          <ac:chgData name="Leonie Smith" userId="fed1330f33f5650e" providerId="LiveId" clId="{54E5FDF7-C286-4249-B72C-3885C507F6E0}" dt="2023-08-30T05:29:35.914" v="87"/>
          <ac:picMkLst>
            <pc:docMk/>
            <pc:sldMk cId="3256631608" sldId="295"/>
            <ac:picMk id="13" creationId="{B934A206-4EC0-ECA8-26E9-8BCA32AB1705}"/>
          </ac:picMkLst>
        </pc:picChg>
        <pc:picChg chg="add del mod">
          <ac:chgData name="Leonie Smith" userId="fed1330f33f5650e" providerId="LiveId" clId="{54E5FDF7-C286-4249-B72C-3885C507F6E0}" dt="2023-08-30T05:29:49.469" v="89"/>
          <ac:picMkLst>
            <pc:docMk/>
            <pc:sldMk cId="3256631608" sldId="295"/>
            <ac:picMk id="14" creationId="{83C3B600-6714-CB82-B6E2-0D3BE5517993}"/>
          </ac:picMkLst>
        </pc:picChg>
        <pc:picChg chg="add del mod ord">
          <ac:chgData name="Leonie Smith" userId="fed1330f33f5650e" providerId="LiveId" clId="{54E5FDF7-C286-4249-B72C-3885C507F6E0}" dt="2023-08-30T05:30:07.581" v="90"/>
          <ac:picMkLst>
            <pc:docMk/>
            <pc:sldMk cId="3256631608" sldId="295"/>
            <ac:picMk id="18" creationId="{B3F852FA-73B6-B0D0-BB2C-0BACB94CA423}"/>
          </ac:picMkLst>
        </pc:picChg>
        <pc:picChg chg="add del mod">
          <ac:chgData name="Leonie Smith" userId="fed1330f33f5650e" providerId="LiveId" clId="{54E5FDF7-C286-4249-B72C-3885C507F6E0}" dt="2023-08-30T05:30:16.516" v="92"/>
          <ac:picMkLst>
            <pc:docMk/>
            <pc:sldMk cId="3256631608" sldId="295"/>
            <ac:picMk id="19" creationId="{F6F62AD7-6992-7C76-0E46-2C22281688B8}"/>
          </ac:picMkLst>
        </pc:picChg>
        <pc:picChg chg="add del mod ord">
          <ac:chgData name="Leonie Smith" userId="fed1330f33f5650e" providerId="LiveId" clId="{54E5FDF7-C286-4249-B72C-3885C507F6E0}" dt="2023-08-30T05:30:25.663" v="93"/>
          <ac:picMkLst>
            <pc:docMk/>
            <pc:sldMk cId="3256631608" sldId="295"/>
            <ac:picMk id="23" creationId="{53E394D7-056D-4983-6C50-4450D2D4B8AB}"/>
          </ac:picMkLst>
        </pc:picChg>
        <pc:picChg chg="add del mod">
          <ac:chgData name="Leonie Smith" userId="fed1330f33f5650e" providerId="LiveId" clId="{54E5FDF7-C286-4249-B72C-3885C507F6E0}" dt="2023-08-30T05:30:27.003" v="95"/>
          <ac:picMkLst>
            <pc:docMk/>
            <pc:sldMk cId="3256631608" sldId="295"/>
            <ac:picMk id="24" creationId="{DE2C9477-ED49-761D-AAA8-7CAAA6B3239F}"/>
          </ac:picMkLst>
        </pc:picChg>
        <pc:picChg chg="add del mod ord">
          <ac:chgData name="Leonie Smith" userId="fed1330f33f5650e" providerId="LiveId" clId="{54E5FDF7-C286-4249-B72C-3885C507F6E0}" dt="2023-08-30T05:30:45.049" v="96"/>
          <ac:picMkLst>
            <pc:docMk/>
            <pc:sldMk cId="3256631608" sldId="295"/>
            <ac:picMk id="27" creationId="{B149512E-DAEF-8B4A-8C23-709F9D0905E0}"/>
          </ac:picMkLst>
        </pc:picChg>
        <pc:picChg chg="add del mod">
          <ac:chgData name="Leonie Smith" userId="fed1330f33f5650e" providerId="LiveId" clId="{54E5FDF7-C286-4249-B72C-3885C507F6E0}" dt="2023-08-30T05:30:46.208" v="98"/>
          <ac:picMkLst>
            <pc:docMk/>
            <pc:sldMk cId="3256631608" sldId="295"/>
            <ac:picMk id="28" creationId="{F81D51E9-44B9-71ED-FF7B-91EB4C7AA110}"/>
          </ac:picMkLst>
        </pc:picChg>
        <pc:picChg chg="add del mod ord">
          <ac:chgData name="Leonie Smith" userId="fed1330f33f5650e" providerId="LiveId" clId="{54E5FDF7-C286-4249-B72C-3885C507F6E0}" dt="2023-08-30T05:31:05.217" v="99"/>
          <ac:picMkLst>
            <pc:docMk/>
            <pc:sldMk cId="3256631608" sldId="295"/>
            <ac:picMk id="30" creationId="{EF11665C-A2DD-2F6E-0CB7-6DBFEB5D5ACF}"/>
          </ac:picMkLst>
        </pc:picChg>
        <pc:picChg chg="add del mod">
          <ac:chgData name="Leonie Smith" userId="fed1330f33f5650e" providerId="LiveId" clId="{54E5FDF7-C286-4249-B72C-3885C507F6E0}" dt="2023-08-30T05:31:25.945" v="101"/>
          <ac:picMkLst>
            <pc:docMk/>
            <pc:sldMk cId="3256631608" sldId="295"/>
            <ac:picMk id="31" creationId="{F87CCFE9-4752-8202-A0B6-2A5818E4A92D}"/>
          </ac:picMkLst>
        </pc:picChg>
        <pc:picChg chg="add del mod ord">
          <ac:chgData name="Leonie Smith" userId="fed1330f33f5650e" providerId="LiveId" clId="{54E5FDF7-C286-4249-B72C-3885C507F6E0}" dt="2023-08-30T05:31:44.065" v="102"/>
          <ac:picMkLst>
            <pc:docMk/>
            <pc:sldMk cId="3256631608" sldId="295"/>
            <ac:picMk id="36" creationId="{08C01FED-DD05-ECAD-E3F2-E4915840DADB}"/>
          </ac:picMkLst>
        </pc:picChg>
        <pc:picChg chg="add mod">
          <ac:chgData name="Leonie Smith" userId="fed1330f33f5650e" providerId="LiveId" clId="{54E5FDF7-C286-4249-B72C-3885C507F6E0}" dt="2023-08-30T05:31:44.065" v="102"/>
          <ac:picMkLst>
            <pc:docMk/>
            <pc:sldMk cId="3256631608" sldId="295"/>
            <ac:picMk id="37" creationId="{070C5FE5-E507-797C-3162-09B85D9B6ADB}"/>
          </ac:picMkLst>
        </pc:picChg>
      </pc:sldChg>
      <pc:sldChg chg="addSp delSp modSp mod modTransition modAnim">
        <pc:chgData name="Leonie Smith" userId="fed1330f33f5650e" providerId="LiveId" clId="{54E5FDF7-C286-4249-B72C-3885C507F6E0}" dt="2023-08-30T05:12:25.253" v="14"/>
        <pc:sldMkLst>
          <pc:docMk/>
          <pc:sldMk cId="75638394" sldId="297"/>
        </pc:sldMkLst>
        <pc:picChg chg="add del mod">
          <ac:chgData name="Leonie Smith" userId="fed1330f33f5650e" providerId="LiveId" clId="{54E5FDF7-C286-4249-B72C-3885C507F6E0}" dt="2023-08-30T05:10:59.622" v="7"/>
          <ac:picMkLst>
            <pc:docMk/>
            <pc:sldMk cId="75638394" sldId="297"/>
            <ac:picMk id="6" creationId="{1554EA1A-9796-731D-EAA1-8B2BEC6A23A9}"/>
          </ac:picMkLst>
        </pc:picChg>
        <pc:picChg chg="add del mod">
          <ac:chgData name="Leonie Smith" userId="fed1330f33f5650e" providerId="LiveId" clId="{54E5FDF7-C286-4249-B72C-3885C507F6E0}" dt="2023-08-30T05:11:14.616" v="8"/>
          <ac:picMkLst>
            <pc:docMk/>
            <pc:sldMk cId="75638394" sldId="297"/>
            <ac:picMk id="9" creationId="{20983D07-4C90-115C-7652-A81ED4BAAFC5}"/>
          </ac:picMkLst>
        </pc:picChg>
        <pc:picChg chg="add del mod">
          <ac:chgData name="Leonie Smith" userId="fed1330f33f5650e" providerId="LiveId" clId="{54E5FDF7-C286-4249-B72C-3885C507F6E0}" dt="2023-08-30T05:11:15.932" v="10"/>
          <ac:picMkLst>
            <pc:docMk/>
            <pc:sldMk cId="75638394" sldId="297"/>
            <ac:picMk id="10" creationId="{7BA50BD5-3867-1917-F99E-4B4BC293D6A3}"/>
          </ac:picMkLst>
        </pc:picChg>
        <pc:picChg chg="add del mod ord">
          <ac:chgData name="Leonie Smith" userId="fed1330f33f5650e" providerId="LiveId" clId="{54E5FDF7-C286-4249-B72C-3885C507F6E0}" dt="2023-08-30T05:11:32.751" v="11"/>
          <ac:picMkLst>
            <pc:docMk/>
            <pc:sldMk cId="75638394" sldId="297"/>
            <ac:picMk id="13" creationId="{84DD86CD-8893-E926-5D69-4AC8EF23B7C8}"/>
          </ac:picMkLst>
        </pc:picChg>
        <pc:picChg chg="add del mod">
          <ac:chgData name="Leonie Smith" userId="fed1330f33f5650e" providerId="LiveId" clId="{54E5FDF7-C286-4249-B72C-3885C507F6E0}" dt="2023-08-30T05:12:08.759" v="13"/>
          <ac:picMkLst>
            <pc:docMk/>
            <pc:sldMk cId="75638394" sldId="297"/>
            <ac:picMk id="14" creationId="{1758A1A6-7677-41D8-16E5-F565CCC9CA97}"/>
          </ac:picMkLst>
        </pc:picChg>
        <pc:picChg chg="add del mod ord">
          <ac:chgData name="Leonie Smith" userId="fed1330f33f5650e" providerId="LiveId" clId="{54E5FDF7-C286-4249-B72C-3885C507F6E0}" dt="2023-08-30T05:12:25.253" v="14"/>
          <ac:picMkLst>
            <pc:docMk/>
            <pc:sldMk cId="75638394" sldId="297"/>
            <ac:picMk id="19" creationId="{CBA322C6-3D48-DEC4-6903-48AA35CB49FF}"/>
          </ac:picMkLst>
        </pc:picChg>
        <pc:picChg chg="add mod">
          <ac:chgData name="Leonie Smith" userId="fed1330f33f5650e" providerId="LiveId" clId="{54E5FDF7-C286-4249-B72C-3885C507F6E0}" dt="2023-08-30T05:12:25.253" v="14"/>
          <ac:picMkLst>
            <pc:docMk/>
            <pc:sldMk cId="75638394" sldId="297"/>
            <ac:picMk id="20" creationId="{6586235D-48B1-ACD1-16D3-8870D279C2D3}"/>
          </ac:picMkLst>
        </pc:picChg>
      </pc:sldChg>
      <pc:sldChg chg="addSp delSp modSp mod modTransition modAnim">
        <pc:chgData name="Leonie Smith" userId="fed1330f33f5650e" providerId="LiveId" clId="{54E5FDF7-C286-4249-B72C-3885C507F6E0}" dt="2023-08-30T05:10:08.016" v="4"/>
        <pc:sldMkLst>
          <pc:docMk/>
          <pc:sldMk cId="44033720" sldId="301"/>
        </pc:sldMkLst>
        <pc:picChg chg="add del mod">
          <ac:chgData name="Leonie Smith" userId="fed1330f33f5650e" providerId="LiveId" clId="{54E5FDF7-C286-4249-B72C-3885C507F6E0}" dt="2023-08-30T05:09:52.429" v="3"/>
          <ac:picMkLst>
            <pc:docMk/>
            <pc:sldMk cId="44033720" sldId="301"/>
            <ac:picMk id="6" creationId="{6ECD7154-6850-3F82-852D-AC6B59E5D538}"/>
          </ac:picMkLst>
        </pc:picChg>
        <pc:picChg chg="add del mod">
          <ac:chgData name="Leonie Smith" userId="fed1330f33f5650e" providerId="LiveId" clId="{54E5FDF7-C286-4249-B72C-3885C507F6E0}" dt="2023-08-30T05:10:08.016" v="4"/>
          <ac:picMkLst>
            <pc:docMk/>
            <pc:sldMk cId="44033720" sldId="301"/>
            <ac:picMk id="10" creationId="{41F7A25C-B680-D433-32D3-6F9E33FE32F0}"/>
          </ac:picMkLst>
        </pc:picChg>
        <pc:picChg chg="add mod">
          <ac:chgData name="Leonie Smith" userId="fed1330f33f5650e" providerId="LiveId" clId="{54E5FDF7-C286-4249-B72C-3885C507F6E0}" dt="2023-08-30T05:10:08.016" v="4"/>
          <ac:picMkLst>
            <pc:docMk/>
            <pc:sldMk cId="44033720" sldId="301"/>
            <ac:picMk id="11" creationId="{82C14971-8470-5B6F-2843-34321AC5204E}"/>
          </ac:picMkLst>
        </pc:picChg>
      </pc:sldChg>
      <pc:sldChg chg="addSp delSp modSp mod modTransition modAnim">
        <pc:chgData name="Leonie Smith" userId="fed1330f33f5650e" providerId="LiveId" clId="{54E5FDF7-C286-4249-B72C-3885C507F6E0}" dt="2023-08-30T05:19:01.159" v="37"/>
        <pc:sldMkLst>
          <pc:docMk/>
          <pc:sldMk cId="3083548194" sldId="303"/>
        </pc:sldMkLst>
        <pc:picChg chg="add del mod">
          <ac:chgData name="Leonie Smith" userId="fed1330f33f5650e" providerId="LiveId" clId="{54E5FDF7-C286-4249-B72C-3885C507F6E0}" dt="2023-08-30T05:15:43.559" v="18"/>
          <ac:picMkLst>
            <pc:docMk/>
            <pc:sldMk cId="3083548194" sldId="303"/>
            <ac:picMk id="6" creationId="{807F2D89-C06C-7B27-9DCF-A70FF77F81B5}"/>
          </ac:picMkLst>
        </pc:picChg>
        <pc:picChg chg="add del mod">
          <ac:chgData name="Leonie Smith" userId="fed1330f33f5650e" providerId="LiveId" clId="{54E5FDF7-C286-4249-B72C-3885C507F6E0}" dt="2023-08-30T05:16:04.905" v="19"/>
          <ac:picMkLst>
            <pc:docMk/>
            <pc:sldMk cId="3083548194" sldId="303"/>
            <ac:picMk id="14" creationId="{2A7EAF6D-AD08-F34C-B2D8-570336DA4C6B}"/>
          </ac:picMkLst>
        </pc:picChg>
        <pc:picChg chg="add del mod">
          <ac:chgData name="Leonie Smith" userId="fed1330f33f5650e" providerId="LiveId" clId="{54E5FDF7-C286-4249-B72C-3885C507F6E0}" dt="2023-08-30T05:16:29.825" v="21"/>
          <ac:picMkLst>
            <pc:docMk/>
            <pc:sldMk cId="3083548194" sldId="303"/>
            <ac:picMk id="15" creationId="{7CCF3E28-EFDE-229D-CD14-AF3BA613CD14}"/>
          </ac:picMkLst>
        </pc:picChg>
        <pc:picChg chg="add del mod ord">
          <ac:chgData name="Leonie Smith" userId="fed1330f33f5650e" providerId="LiveId" clId="{54E5FDF7-C286-4249-B72C-3885C507F6E0}" dt="2023-08-30T05:16:36.929" v="22"/>
          <ac:picMkLst>
            <pc:docMk/>
            <pc:sldMk cId="3083548194" sldId="303"/>
            <ac:picMk id="20" creationId="{22792B15-CF5A-D241-B581-24B92E7524E9}"/>
          </ac:picMkLst>
        </pc:picChg>
        <pc:picChg chg="add del mod">
          <ac:chgData name="Leonie Smith" userId="fed1330f33f5650e" providerId="LiveId" clId="{54E5FDF7-C286-4249-B72C-3885C507F6E0}" dt="2023-08-30T05:16:38.232" v="24"/>
          <ac:picMkLst>
            <pc:docMk/>
            <pc:sldMk cId="3083548194" sldId="303"/>
            <ac:picMk id="21" creationId="{40EE3D74-AC55-87F0-01A2-220C081257B3}"/>
          </ac:picMkLst>
        </pc:picChg>
        <pc:picChg chg="add del mod ord">
          <ac:chgData name="Leonie Smith" userId="fed1330f33f5650e" providerId="LiveId" clId="{54E5FDF7-C286-4249-B72C-3885C507F6E0}" dt="2023-08-30T05:16:44.336" v="25"/>
          <ac:picMkLst>
            <pc:docMk/>
            <pc:sldMk cId="3083548194" sldId="303"/>
            <ac:picMk id="24" creationId="{0575219A-7B20-D9BB-E24B-4F5CBA63D07D}"/>
          </ac:picMkLst>
        </pc:picChg>
        <pc:picChg chg="add del mod">
          <ac:chgData name="Leonie Smith" userId="fed1330f33f5650e" providerId="LiveId" clId="{54E5FDF7-C286-4249-B72C-3885C507F6E0}" dt="2023-08-30T05:17:11.110" v="27"/>
          <ac:picMkLst>
            <pc:docMk/>
            <pc:sldMk cId="3083548194" sldId="303"/>
            <ac:picMk id="25" creationId="{9B941AA6-439C-AD60-C5E3-B1B8C5652BCF}"/>
          </ac:picMkLst>
        </pc:picChg>
        <pc:picChg chg="add del mod ord">
          <ac:chgData name="Leonie Smith" userId="fed1330f33f5650e" providerId="LiveId" clId="{54E5FDF7-C286-4249-B72C-3885C507F6E0}" dt="2023-08-30T05:17:34.596" v="28"/>
          <ac:picMkLst>
            <pc:docMk/>
            <pc:sldMk cId="3083548194" sldId="303"/>
            <ac:picMk id="27" creationId="{965D37E5-9A99-3F34-6D55-C095FFE627E0}"/>
          </ac:picMkLst>
        </pc:picChg>
        <pc:picChg chg="add del mod">
          <ac:chgData name="Leonie Smith" userId="fed1330f33f5650e" providerId="LiveId" clId="{54E5FDF7-C286-4249-B72C-3885C507F6E0}" dt="2023-08-30T05:18:07.612" v="30"/>
          <ac:picMkLst>
            <pc:docMk/>
            <pc:sldMk cId="3083548194" sldId="303"/>
            <ac:picMk id="28" creationId="{BADA0A67-1515-C7C8-100A-D6D39EEA33F1}"/>
          </ac:picMkLst>
        </pc:picChg>
        <pc:picChg chg="add del mod ord">
          <ac:chgData name="Leonie Smith" userId="fed1330f33f5650e" providerId="LiveId" clId="{54E5FDF7-C286-4249-B72C-3885C507F6E0}" dt="2023-08-30T05:18:14.148" v="31"/>
          <ac:picMkLst>
            <pc:docMk/>
            <pc:sldMk cId="3083548194" sldId="303"/>
            <ac:picMk id="33" creationId="{BCDB1FC7-551A-BB58-73E6-99FA7047C18B}"/>
          </ac:picMkLst>
        </pc:picChg>
        <pc:picChg chg="add del mod">
          <ac:chgData name="Leonie Smith" userId="fed1330f33f5650e" providerId="LiveId" clId="{54E5FDF7-C286-4249-B72C-3885C507F6E0}" dt="2023-08-30T05:18:22.594" v="33"/>
          <ac:picMkLst>
            <pc:docMk/>
            <pc:sldMk cId="3083548194" sldId="303"/>
            <ac:picMk id="34" creationId="{10CE7B5F-A14A-9394-1FCD-A23387AC8A83}"/>
          </ac:picMkLst>
        </pc:picChg>
        <pc:picChg chg="add del mod ord">
          <ac:chgData name="Leonie Smith" userId="fed1330f33f5650e" providerId="LiveId" clId="{54E5FDF7-C286-4249-B72C-3885C507F6E0}" dt="2023-08-30T05:18:28.275" v="34"/>
          <ac:picMkLst>
            <pc:docMk/>
            <pc:sldMk cId="3083548194" sldId="303"/>
            <ac:picMk id="37" creationId="{AFD49668-C76A-5B87-310A-8091374A3BF0}"/>
          </ac:picMkLst>
        </pc:picChg>
        <pc:picChg chg="add del mod">
          <ac:chgData name="Leonie Smith" userId="fed1330f33f5650e" providerId="LiveId" clId="{54E5FDF7-C286-4249-B72C-3885C507F6E0}" dt="2023-08-30T05:18:37.612" v="36"/>
          <ac:picMkLst>
            <pc:docMk/>
            <pc:sldMk cId="3083548194" sldId="303"/>
            <ac:picMk id="38" creationId="{295F977F-0872-6708-DB40-F9B8042229A4}"/>
          </ac:picMkLst>
        </pc:picChg>
        <pc:picChg chg="add del mod ord">
          <ac:chgData name="Leonie Smith" userId="fed1330f33f5650e" providerId="LiveId" clId="{54E5FDF7-C286-4249-B72C-3885C507F6E0}" dt="2023-08-30T05:19:01.159" v="37"/>
          <ac:picMkLst>
            <pc:docMk/>
            <pc:sldMk cId="3083548194" sldId="303"/>
            <ac:picMk id="41" creationId="{A5C51520-F2E9-0694-C84E-A6D6C293CD8D}"/>
          </ac:picMkLst>
        </pc:picChg>
        <pc:picChg chg="add mod">
          <ac:chgData name="Leonie Smith" userId="fed1330f33f5650e" providerId="LiveId" clId="{54E5FDF7-C286-4249-B72C-3885C507F6E0}" dt="2023-08-30T05:19:01.159" v="37"/>
          <ac:picMkLst>
            <pc:docMk/>
            <pc:sldMk cId="3083548194" sldId="303"/>
            <ac:picMk id="42" creationId="{6D22AAEC-96CB-9F28-D198-071CC724EED9}"/>
          </ac:picMkLst>
        </pc:picChg>
      </pc:sldChg>
      <pc:sldChg chg="addSp delSp modSp mod modTransition modAnim">
        <pc:chgData name="Leonie Smith" userId="fed1330f33f5650e" providerId="LiveId" clId="{54E5FDF7-C286-4249-B72C-3885C507F6E0}" dt="2023-08-30T05:21:08.533" v="50"/>
        <pc:sldMkLst>
          <pc:docMk/>
          <pc:sldMk cId="323532496" sldId="305"/>
        </pc:sldMkLst>
        <pc:picChg chg="add del mod">
          <ac:chgData name="Leonie Smith" userId="fed1330f33f5650e" providerId="LiveId" clId="{54E5FDF7-C286-4249-B72C-3885C507F6E0}" dt="2023-08-30T05:20:05.521" v="40"/>
          <ac:picMkLst>
            <pc:docMk/>
            <pc:sldMk cId="323532496" sldId="305"/>
            <ac:picMk id="11" creationId="{8B202138-4B1D-5D65-B62F-0B8B520D39DA}"/>
          </ac:picMkLst>
        </pc:picChg>
        <pc:picChg chg="add del mod">
          <ac:chgData name="Leonie Smith" userId="fed1330f33f5650e" providerId="LiveId" clId="{54E5FDF7-C286-4249-B72C-3885C507F6E0}" dt="2023-08-30T05:20:18.028" v="41"/>
          <ac:picMkLst>
            <pc:docMk/>
            <pc:sldMk cId="323532496" sldId="305"/>
            <ac:picMk id="15" creationId="{EF858749-04B6-E752-2424-72C465FE85BA}"/>
          </ac:picMkLst>
        </pc:picChg>
        <pc:picChg chg="add del mod">
          <ac:chgData name="Leonie Smith" userId="fed1330f33f5650e" providerId="LiveId" clId="{54E5FDF7-C286-4249-B72C-3885C507F6E0}" dt="2023-08-30T05:20:19.942" v="43"/>
          <ac:picMkLst>
            <pc:docMk/>
            <pc:sldMk cId="323532496" sldId="305"/>
            <ac:picMk id="16" creationId="{F7CCAE2E-4E7E-073F-1AAD-0E81054D1F9A}"/>
          </ac:picMkLst>
        </pc:picChg>
        <pc:picChg chg="add del mod ord">
          <ac:chgData name="Leonie Smith" userId="fed1330f33f5650e" providerId="LiveId" clId="{54E5FDF7-C286-4249-B72C-3885C507F6E0}" dt="2023-08-30T05:20:31.818" v="44"/>
          <ac:picMkLst>
            <pc:docMk/>
            <pc:sldMk cId="323532496" sldId="305"/>
            <ac:picMk id="19" creationId="{B4C7EA72-60ED-6A82-4EF5-09D68FEBE745}"/>
          </ac:picMkLst>
        </pc:picChg>
        <pc:picChg chg="add del mod">
          <ac:chgData name="Leonie Smith" userId="fed1330f33f5650e" providerId="LiveId" clId="{54E5FDF7-C286-4249-B72C-3885C507F6E0}" dt="2023-08-30T05:20:33.261" v="46"/>
          <ac:picMkLst>
            <pc:docMk/>
            <pc:sldMk cId="323532496" sldId="305"/>
            <ac:picMk id="20" creationId="{95974F22-B705-A516-28DB-485291EE0E83}"/>
          </ac:picMkLst>
        </pc:picChg>
        <pc:picChg chg="add del mod ord">
          <ac:chgData name="Leonie Smith" userId="fed1330f33f5650e" providerId="LiveId" clId="{54E5FDF7-C286-4249-B72C-3885C507F6E0}" dt="2023-08-30T05:20:45.997" v="47"/>
          <ac:picMkLst>
            <pc:docMk/>
            <pc:sldMk cId="323532496" sldId="305"/>
            <ac:picMk id="23" creationId="{B990D86A-0281-4C9E-2226-54CC18F76270}"/>
          </ac:picMkLst>
        </pc:picChg>
        <pc:picChg chg="add del mod">
          <ac:chgData name="Leonie Smith" userId="fed1330f33f5650e" providerId="LiveId" clId="{54E5FDF7-C286-4249-B72C-3885C507F6E0}" dt="2023-08-30T05:20:50.090" v="49"/>
          <ac:picMkLst>
            <pc:docMk/>
            <pc:sldMk cId="323532496" sldId="305"/>
            <ac:picMk id="24" creationId="{736BF6D0-D6A5-9C99-EBBE-62DFB5F58D57}"/>
          </ac:picMkLst>
        </pc:picChg>
        <pc:picChg chg="add del mod ord">
          <ac:chgData name="Leonie Smith" userId="fed1330f33f5650e" providerId="LiveId" clId="{54E5FDF7-C286-4249-B72C-3885C507F6E0}" dt="2023-08-30T05:21:08.533" v="50"/>
          <ac:picMkLst>
            <pc:docMk/>
            <pc:sldMk cId="323532496" sldId="305"/>
            <ac:picMk id="27" creationId="{AC84D308-B4C9-1A58-34FF-0F613D21B4A3}"/>
          </ac:picMkLst>
        </pc:picChg>
        <pc:picChg chg="add mod">
          <ac:chgData name="Leonie Smith" userId="fed1330f33f5650e" providerId="LiveId" clId="{54E5FDF7-C286-4249-B72C-3885C507F6E0}" dt="2023-08-30T05:21:08.533" v="50"/>
          <ac:picMkLst>
            <pc:docMk/>
            <pc:sldMk cId="323532496" sldId="305"/>
            <ac:picMk id="28" creationId="{BABEA2E6-1F63-2027-1265-BD9A5851E2E2}"/>
          </ac:picMkLst>
        </pc:picChg>
      </pc:sldChg>
      <pc:sldChg chg="addSp modSp">
        <pc:chgData name="Leonie Smith" userId="fed1330f33f5650e" providerId="LiveId" clId="{54E5FDF7-C286-4249-B72C-3885C507F6E0}" dt="2023-08-30T05:22:31.964" v="51"/>
        <pc:sldMkLst>
          <pc:docMk/>
          <pc:sldMk cId="286612964" sldId="307"/>
        </pc:sldMkLst>
        <pc:picChg chg="add mod">
          <ac:chgData name="Leonie Smith" userId="fed1330f33f5650e" providerId="LiveId" clId="{54E5FDF7-C286-4249-B72C-3885C507F6E0}" dt="2023-08-30T05:22:31.964" v="51"/>
          <ac:picMkLst>
            <pc:docMk/>
            <pc:sldMk cId="286612964" sldId="307"/>
            <ac:picMk id="11" creationId="{17433667-09D2-AFE3-5804-EA57A08BCB9D}"/>
          </ac:picMkLst>
        </pc:picChg>
      </pc:sldChg>
      <pc:sldChg chg="addSp modSp">
        <pc:chgData name="Leonie Smith" userId="fed1330f33f5650e" providerId="LiveId" clId="{54E5FDF7-C286-4249-B72C-3885C507F6E0}" dt="2023-08-30T05:08:43.836" v="0"/>
        <pc:sldMkLst>
          <pc:docMk/>
          <pc:sldMk cId="2869461528" sldId="308"/>
        </pc:sldMkLst>
        <pc:picChg chg="add mod">
          <ac:chgData name="Leonie Smith" userId="fed1330f33f5650e" providerId="LiveId" clId="{54E5FDF7-C286-4249-B72C-3885C507F6E0}" dt="2023-08-30T05:08:43.836" v="0"/>
          <ac:picMkLst>
            <pc:docMk/>
            <pc:sldMk cId="2869461528" sldId="308"/>
            <ac:picMk id="7" creationId="{6C763082-9448-35D0-BFA8-6F5BAC219CD5}"/>
          </ac:picMkLst>
        </pc:picChg>
      </pc:sldChg>
      <pc:sldChg chg="addSp modSp">
        <pc:chgData name="Leonie Smith" userId="fed1330f33f5650e" providerId="LiveId" clId="{54E5FDF7-C286-4249-B72C-3885C507F6E0}" dt="2023-08-30T05:13:29.540" v="15"/>
        <pc:sldMkLst>
          <pc:docMk/>
          <pc:sldMk cId="2662897169" sldId="311"/>
        </pc:sldMkLst>
        <pc:picChg chg="add mod">
          <ac:chgData name="Leonie Smith" userId="fed1330f33f5650e" providerId="LiveId" clId="{54E5FDF7-C286-4249-B72C-3885C507F6E0}" dt="2023-08-30T05:13:29.540" v="15"/>
          <ac:picMkLst>
            <pc:docMk/>
            <pc:sldMk cId="2662897169" sldId="311"/>
            <ac:picMk id="6" creationId="{EBFF45F1-CCC5-8EAC-3189-374505D30CE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2024/07/24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a:t>
            </a:r>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264741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US" dirty="0"/>
              <a:t>13-2</a:t>
            </a:r>
            <a:endParaRPr lang="en-IN" dirty="0"/>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normAutofit fontScale="70000" lnSpcReduction="20000"/>
          </a:bodyPr>
          <a:lstStyle/>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spcBef>
                <a:spcPts val="0"/>
              </a:spcBef>
              <a:spcAft>
                <a:spcPts val="0"/>
              </a:spcAft>
            </a:pP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2800" dirty="0">
              <a:effectLst/>
              <a:highlight>
                <a:srgbClr val="FFFFFF"/>
              </a:highlight>
              <a:latin typeface="Times New Roman" panose="02020603050405020304" pitchFamily="18" charset="0"/>
              <a:ea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6C763082-9448-35D0-BFA8-6F5BAC219CD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3143"/>
    </mc:Choice>
    <mc:Fallback xmlns="">
      <p:transition spd="slow" advTm="3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4BC1B462-E556-4A12-8F19-AF09E00B07F6}"/>
              </a:ext>
            </a:extLst>
          </p:cNvPr>
          <p:cNvPicPr>
            <a:picLocks noChangeAspect="1"/>
          </p:cNvPicPr>
          <p:nvPr/>
        </p:nvPicPr>
        <p:blipFill>
          <a:blip r:embed="rId2"/>
          <a:stretch>
            <a:fillRect/>
          </a:stretch>
        </p:blipFill>
        <p:spPr>
          <a:xfrm>
            <a:off x="0" y="-1518183"/>
            <a:ext cx="12192000" cy="8376183"/>
          </a:xfrm>
          <a:prstGeom prst="rect">
            <a:avLst/>
          </a:prstGeom>
        </p:spPr>
      </p:pic>
      <p:sp>
        <p:nvSpPr>
          <p:cNvPr id="2" name="TextBox 1">
            <a:extLst>
              <a:ext uri="{FF2B5EF4-FFF2-40B4-BE49-F238E27FC236}">
                <a16:creationId xmlns:a16="http://schemas.microsoft.com/office/drawing/2014/main" id="{EE84123B-79FF-B13E-D3C1-B23EE22BDD86}"/>
              </a:ext>
            </a:extLst>
          </p:cNvPr>
          <p:cNvSpPr txBox="1"/>
          <p:nvPr/>
        </p:nvSpPr>
        <p:spPr>
          <a:xfrm>
            <a:off x="377952" y="280416"/>
            <a:ext cx="3116424" cy="584775"/>
          </a:xfrm>
          <a:prstGeom prst="rect">
            <a:avLst/>
          </a:prstGeom>
          <a:noFill/>
        </p:spPr>
        <p:txBody>
          <a:bodyPr wrap="square" rtlCol="0">
            <a:spAutoFit/>
          </a:bodyPr>
          <a:lstStyle/>
          <a:p>
            <a:r>
              <a:rPr lang="hi-IN" sz="2000" cap="all" dirty="0">
                <a:solidFill>
                  <a:schemeClr val="bg1"/>
                </a:solidFill>
                <a:latin typeface="ArialMT"/>
              </a:rPr>
              <a:t>न्यायियों</a:t>
            </a:r>
            <a:r>
              <a:rPr lang="bo-CN" sz="3200" b="1" cap="all" dirty="0">
                <a:solidFill>
                  <a:schemeClr val="bg1"/>
                </a:solidFill>
                <a:latin typeface="ArialMT"/>
              </a:rPr>
              <a:t> </a:t>
            </a:r>
            <a:r>
              <a:rPr lang="en-US" sz="2000" b="1" cap="all" dirty="0">
                <a:solidFill>
                  <a:schemeClr val="bg1"/>
                </a:solidFill>
                <a:latin typeface="ArialMT"/>
              </a:rPr>
              <a:t>6:18</a:t>
            </a:r>
            <a:endParaRPr lang="en-ZA" sz="3200" dirty="0">
              <a:solidFill>
                <a:schemeClr val="bg1"/>
              </a:solidFill>
            </a:endParaRPr>
          </a:p>
        </p:txBody>
      </p:sp>
    </p:spTree>
    <p:extLst>
      <p:ext uri="{BB962C8B-B14F-4D97-AF65-F5344CB8AC3E}">
        <p14:creationId xmlns:p14="http://schemas.microsoft.com/office/powerpoint/2010/main" val="1368920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0A7855-2B9B-0B6F-DC93-EE1BE5C8D121}"/>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19 तब गिदोन ने जाकर बकरी का एक बच्चा और एक एपा मैदे की अख़मीरी रोटियाँ तैयार कीं; तब माँस को टोकरी में, और रसा को तसले में रखकर बांज वृक्ष के तले उसके पास ले जाकर दिया।</a:t>
            </a:r>
            <a:endParaRPr lang="en-IN" sz="3600" dirty="0"/>
          </a:p>
        </p:txBody>
      </p:sp>
      <p:pic>
        <p:nvPicPr>
          <p:cNvPr id="42" name="Audio 41">
            <a:hlinkClick r:id="" action="ppaction://media"/>
            <a:extLst>
              <a:ext uri="{FF2B5EF4-FFF2-40B4-BE49-F238E27FC236}">
                <a16:creationId xmlns:a16="http://schemas.microsoft.com/office/drawing/2014/main" id="{6D22AAEC-96CB-9F28-D198-071CC724EED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5" name="TextBox 4">
            <a:extLst>
              <a:ext uri="{FF2B5EF4-FFF2-40B4-BE49-F238E27FC236}">
                <a16:creationId xmlns:a16="http://schemas.microsoft.com/office/drawing/2014/main" id="{D5FBF569-9286-BD3C-F0EA-1DC070A8E052}"/>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19</a:t>
            </a:r>
            <a:r>
              <a:rPr lang="en-US" sz="3600" b="0" i="0">
                <a:solidFill>
                  <a:srgbClr val="121212"/>
                </a:solidFill>
                <a:effectLst/>
                <a:latin typeface="Inter" panose="020B0502030000000004" pitchFamily="34" charset="0"/>
              </a:rPr>
              <a:t>So Gideon went in and prepared a young goat and unleavened bread and an ephah of flour. He placed the meat in a basket and the broth in a pot and brought them out to present to Him under the oak.</a:t>
            </a:r>
            <a:endParaRPr lang="en-ZA" sz="3600" dirty="0"/>
          </a:p>
        </p:txBody>
      </p:sp>
    </p:spTree>
    <p:extLst>
      <p:ext uri="{BB962C8B-B14F-4D97-AF65-F5344CB8AC3E}">
        <p14:creationId xmlns:p14="http://schemas.microsoft.com/office/powerpoint/2010/main" val="3083548194"/>
      </p:ext>
    </p:extLst>
  </p:cSld>
  <p:clrMapOvr>
    <a:masterClrMapping/>
  </p:clrMapOvr>
  <mc:AlternateContent xmlns:mc="http://schemas.openxmlformats.org/markup-compatibility/2006" xmlns:p14="http://schemas.microsoft.com/office/powerpoint/2010/main">
    <mc:Choice Requires="p14">
      <p:transition spd="slow" p14:dur="2000" advTm="20212"/>
    </mc:Choice>
    <mc:Fallback xmlns="">
      <p:transition spd="slow" advTm="20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5D5BC61-C5C3-4E99-8F1E-08D8556C5149}"/>
              </a:ext>
            </a:extLst>
          </p:cNvPr>
          <p:cNvPicPr>
            <a:picLocks noChangeAspect="1"/>
          </p:cNvPicPr>
          <p:nvPr/>
        </p:nvPicPr>
        <p:blipFill>
          <a:blip r:embed="rId2"/>
          <a:stretch>
            <a:fillRect/>
          </a:stretch>
        </p:blipFill>
        <p:spPr>
          <a:xfrm>
            <a:off x="0" y="-303734"/>
            <a:ext cx="12192000" cy="7161734"/>
          </a:xfrm>
          <a:prstGeom prst="rect">
            <a:avLst/>
          </a:prstGeom>
        </p:spPr>
      </p:pic>
      <p:sp>
        <p:nvSpPr>
          <p:cNvPr id="2" name="TextBox 1">
            <a:extLst>
              <a:ext uri="{FF2B5EF4-FFF2-40B4-BE49-F238E27FC236}">
                <a16:creationId xmlns:a16="http://schemas.microsoft.com/office/drawing/2014/main" id="{04A58F9C-DB95-0B9E-AF93-E7B03A3C437B}"/>
              </a:ext>
            </a:extLst>
          </p:cNvPr>
          <p:cNvSpPr txBox="1"/>
          <p:nvPr/>
        </p:nvSpPr>
        <p:spPr>
          <a:xfrm>
            <a:off x="377952" y="280416"/>
            <a:ext cx="3116424" cy="584775"/>
          </a:xfrm>
          <a:prstGeom prst="rect">
            <a:avLst/>
          </a:prstGeom>
          <a:noFill/>
        </p:spPr>
        <p:txBody>
          <a:bodyPr wrap="square" rtlCol="0">
            <a:spAutoFit/>
          </a:bodyPr>
          <a:lstStyle/>
          <a:p>
            <a:r>
              <a:rPr lang="hi-IN" sz="2000" cap="all" dirty="0">
                <a:solidFill>
                  <a:schemeClr val="bg1"/>
                </a:solidFill>
                <a:latin typeface="ArialMT"/>
              </a:rPr>
              <a:t>न्यायियों</a:t>
            </a:r>
            <a:r>
              <a:rPr lang="bo-CN" sz="3200" b="1" cap="all" dirty="0">
                <a:solidFill>
                  <a:schemeClr val="bg1"/>
                </a:solidFill>
                <a:latin typeface="ArialMT"/>
              </a:rPr>
              <a:t> </a:t>
            </a:r>
            <a:r>
              <a:rPr lang="en-US" sz="2000" b="1" cap="all" dirty="0">
                <a:solidFill>
                  <a:schemeClr val="bg1"/>
                </a:solidFill>
                <a:latin typeface="ArialMT"/>
              </a:rPr>
              <a:t>6:19</a:t>
            </a:r>
            <a:endParaRPr lang="en-ZA" sz="3200" dirty="0">
              <a:solidFill>
                <a:schemeClr val="bg1"/>
              </a:solidFill>
            </a:endParaRPr>
          </a:p>
        </p:txBody>
      </p:sp>
    </p:spTree>
    <p:extLst>
      <p:ext uri="{BB962C8B-B14F-4D97-AF65-F5344CB8AC3E}">
        <p14:creationId xmlns:p14="http://schemas.microsoft.com/office/powerpoint/2010/main" val="4156979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AAEAC6-BEC5-E2FA-5F4C-5934A811C3A5}"/>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20 परमेश्वर के दूत ने उससे कहा, “माँस और अख़मीरी रोटियों को लेकर इस चट्टान पर रख दे, और रसा को उण्डेल दे।” उसने ऐसा ही किया।</a:t>
            </a:r>
            <a:endParaRPr lang="en-IN" sz="3600" dirty="0"/>
          </a:p>
        </p:txBody>
      </p:sp>
      <p:pic>
        <p:nvPicPr>
          <p:cNvPr id="28" name="Audio 27">
            <a:hlinkClick r:id="" action="ppaction://media"/>
            <a:extLst>
              <a:ext uri="{FF2B5EF4-FFF2-40B4-BE49-F238E27FC236}">
                <a16:creationId xmlns:a16="http://schemas.microsoft.com/office/drawing/2014/main" id="{BABEA2E6-1F63-2027-1265-BD9A5851E2E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5" name="TextBox 4">
            <a:extLst>
              <a:ext uri="{FF2B5EF4-FFF2-40B4-BE49-F238E27FC236}">
                <a16:creationId xmlns:a16="http://schemas.microsoft.com/office/drawing/2014/main" id="{E9639A0B-6AEE-CA1C-D829-09E5605F9C38}"/>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20</a:t>
            </a:r>
            <a:r>
              <a:rPr lang="en-US" sz="3600" b="0" i="0">
                <a:solidFill>
                  <a:srgbClr val="121212"/>
                </a:solidFill>
                <a:effectLst/>
                <a:latin typeface="Inter" panose="020B0502030000000004" pitchFamily="34" charset="0"/>
              </a:rPr>
              <a:t>And the angel of God said to him, “Take the meat and the unleavened bread, lay them on this rock, and pour out the broth.” And Gideon did so.</a:t>
            </a:r>
            <a:endParaRPr lang="en-ZA" sz="3600" dirty="0"/>
          </a:p>
        </p:txBody>
      </p:sp>
    </p:spTree>
    <p:extLst>
      <p:ext uri="{BB962C8B-B14F-4D97-AF65-F5344CB8AC3E}">
        <p14:creationId xmlns:p14="http://schemas.microsoft.com/office/powerpoint/2010/main" val="323532496"/>
      </p:ext>
    </p:extLst>
  </p:cSld>
  <p:clrMapOvr>
    <a:masterClrMapping/>
  </p:clrMapOvr>
  <mc:AlternateContent xmlns:mc="http://schemas.openxmlformats.org/markup-compatibility/2006" xmlns:p14="http://schemas.microsoft.com/office/powerpoint/2010/main">
    <mc:Choice Requires="p14">
      <p:transition spd="slow" p14:dur="2000" advTm="15108"/>
    </mc:Choice>
    <mc:Fallback xmlns="">
      <p:transition spd="slow" advTm="15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B6CD412-FFA0-4C3A-B98C-CF4D6B140B1F}"/>
              </a:ext>
            </a:extLst>
          </p:cNvPr>
          <p:cNvPicPr>
            <a:picLocks noChangeAspect="1"/>
          </p:cNvPicPr>
          <p:nvPr/>
        </p:nvPicPr>
        <p:blipFill>
          <a:blip r:embed="rId2"/>
          <a:stretch>
            <a:fillRect/>
          </a:stretch>
        </p:blipFill>
        <p:spPr>
          <a:xfrm>
            <a:off x="-1" y="0"/>
            <a:ext cx="12876245" cy="6858000"/>
          </a:xfrm>
          <a:prstGeom prst="rect">
            <a:avLst/>
          </a:prstGeom>
        </p:spPr>
      </p:pic>
      <p:sp>
        <p:nvSpPr>
          <p:cNvPr id="2" name="TextBox 1">
            <a:extLst>
              <a:ext uri="{FF2B5EF4-FFF2-40B4-BE49-F238E27FC236}">
                <a16:creationId xmlns:a16="http://schemas.microsoft.com/office/drawing/2014/main" id="{D57630AE-3684-CC26-A157-0652E641BDB2}"/>
              </a:ext>
            </a:extLst>
          </p:cNvPr>
          <p:cNvSpPr txBox="1"/>
          <p:nvPr/>
        </p:nvSpPr>
        <p:spPr>
          <a:xfrm>
            <a:off x="377952" y="280416"/>
            <a:ext cx="3116424" cy="584775"/>
          </a:xfrm>
          <a:prstGeom prst="rect">
            <a:avLst/>
          </a:prstGeom>
          <a:noFill/>
        </p:spPr>
        <p:txBody>
          <a:bodyPr wrap="square" rtlCol="0">
            <a:spAutoFit/>
          </a:bodyPr>
          <a:lstStyle/>
          <a:p>
            <a:r>
              <a:rPr lang="hi-IN" sz="2000" cap="all" dirty="0">
                <a:solidFill>
                  <a:schemeClr val="bg1"/>
                </a:solidFill>
                <a:latin typeface="ArialMT"/>
              </a:rPr>
              <a:t>न्यायियों</a:t>
            </a:r>
            <a:r>
              <a:rPr lang="bo-CN" sz="3200" b="1" cap="all" dirty="0">
                <a:solidFill>
                  <a:schemeClr val="bg1"/>
                </a:solidFill>
                <a:latin typeface="ArialMT"/>
              </a:rPr>
              <a:t> </a:t>
            </a:r>
            <a:r>
              <a:rPr lang="en-US" sz="2000" b="1" cap="all" dirty="0">
                <a:solidFill>
                  <a:schemeClr val="bg1"/>
                </a:solidFill>
                <a:latin typeface="ArialMT"/>
              </a:rPr>
              <a:t>6:20</a:t>
            </a:r>
            <a:endParaRPr lang="en-ZA" sz="3200" dirty="0">
              <a:solidFill>
                <a:schemeClr val="bg1"/>
              </a:solidFill>
            </a:endParaRPr>
          </a:p>
        </p:txBody>
      </p:sp>
    </p:spTree>
    <p:extLst>
      <p:ext uri="{BB962C8B-B14F-4D97-AF65-F5344CB8AC3E}">
        <p14:creationId xmlns:p14="http://schemas.microsoft.com/office/powerpoint/2010/main" val="35776202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AFA5EE-9953-F20C-FAA5-E9B29CCAC9E2}"/>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21 तब यहोवा के दूत ने अपने हाथ की लाठी को बढ़ाकर माँस और अख़मीरी रोटियों को छुआ; और चट्टान से आग निकली जिससे माँस और अख़मीरी रोटियाँ भस्म हो गईं; तब यहोवा का दूत उसकी दृष्टि से ओझल हो गया। </a:t>
            </a:r>
            <a:endParaRPr lang="en-IN" sz="3600" dirty="0"/>
          </a:p>
        </p:txBody>
      </p:sp>
      <p:pic>
        <p:nvPicPr>
          <p:cNvPr id="11" name="Audio 10">
            <a:hlinkClick r:id="" action="ppaction://media"/>
            <a:extLst>
              <a:ext uri="{FF2B5EF4-FFF2-40B4-BE49-F238E27FC236}">
                <a16:creationId xmlns:a16="http://schemas.microsoft.com/office/drawing/2014/main" id="{17433667-09D2-AFE3-5804-EA57A08BCB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AFD0A2D-9033-4093-4E8B-FFC9AE4117D9}"/>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21</a:t>
            </a:r>
            <a:r>
              <a:rPr lang="en-US" sz="3600" b="0" i="0">
                <a:solidFill>
                  <a:srgbClr val="121212"/>
                </a:solidFill>
                <a:effectLst/>
                <a:latin typeface="Inter" panose="020B0502030000000004" pitchFamily="34" charset="0"/>
              </a:rPr>
              <a:t>Then the angel of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extended the tip of the staff that was in his hand and touched the meat and the unleavened bread. And fire flared from the rock and consumed the meat and the unleavened bread. Then the angel of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vanished from his sight.</a:t>
            </a:r>
            <a:endParaRPr lang="en-ZA" sz="3600" dirty="0"/>
          </a:p>
        </p:txBody>
      </p:sp>
    </p:spTree>
    <p:extLst>
      <p:ext uri="{BB962C8B-B14F-4D97-AF65-F5344CB8AC3E}">
        <p14:creationId xmlns:p14="http://schemas.microsoft.com/office/powerpoint/2010/main" val="286612964"/>
      </p:ext>
    </p:extLst>
  </p:cSld>
  <p:clrMapOvr>
    <a:masterClrMapping/>
  </p:clrMapOvr>
  <mc:AlternateContent xmlns:mc="http://schemas.openxmlformats.org/markup-compatibility/2006" xmlns:p14="http://schemas.microsoft.com/office/powerpoint/2010/main">
    <mc:Choice Requires="p14">
      <p:transition spd="slow" p14:dur="2000" advTm="20115"/>
    </mc:Choice>
    <mc:Fallback xmlns="">
      <p:transition spd="slow" advTm="20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C9BDE02-97DE-4951-A7A8-7411AC2CD616}"/>
              </a:ext>
            </a:extLst>
          </p:cNvPr>
          <p:cNvPicPr>
            <a:picLocks noChangeAspect="1"/>
          </p:cNvPicPr>
          <p:nvPr/>
        </p:nvPicPr>
        <p:blipFill>
          <a:blip r:embed="rId2"/>
          <a:stretch>
            <a:fillRect/>
          </a:stretch>
        </p:blipFill>
        <p:spPr>
          <a:xfrm>
            <a:off x="0" y="-527484"/>
            <a:ext cx="12192000" cy="7685288"/>
          </a:xfrm>
          <a:prstGeom prst="rect">
            <a:avLst/>
          </a:prstGeom>
        </p:spPr>
      </p:pic>
      <p:sp>
        <p:nvSpPr>
          <p:cNvPr id="2" name="TextBox 1">
            <a:extLst>
              <a:ext uri="{FF2B5EF4-FFF2-40B4-BE49-F238E27FC236}">
                <a16:creationId xmlns:a16="http://schemas.microsoft.com/office/drawing/2014/main" id="{CEA2C9D3-F6DD-5C3D-C100-3932D23E291E}"/>
              </a:ext>
            </a:extLst>
          </p:cNvPr>
          <p:cNvSpPr txBox="1"/>
          <p:nvPr/>
        </p:nvSpPr>
        <p:spPr>
          <a:xfrm>
            <a:off x="377952" y="280416"/>
            <a:ext cx="3116424" cy="584775"/>
          </a:xfrm>
          <a:prstGeom prst="rect">
            <a:avLst/>
          </a:prstGeom>
          <a:noFill/>
        </p:spPr>
        <p:txBody>
          <a:bodyPr wrap="square" rtlCol="0">
            <a:spAutoFit/>
          </a:bodyPr>
          <a:lstStyle/>
          <a:p>
            <a:r>
              <a:rPr lang="hi-IN" sz="2000" cap="all" dirty="0">
                <a:solidFill>
                  <a:schemeClr val="bg1"/>
                </a:solidFill>
                <a:latin typeface="ArialMT"/>
              </a:rPr>
              <a:t>न्यायियों</a:t>
            </a:r>
            <a:r>
              <a:rPr lang="bo-CN" sz="3200" b="1" cap="all" dirty="0">
                <a:solidFill>
                  <a:schemeClr val="bg1"/>
                </a:solidFill>
                <a:latin typeface="ArialMT"/>
              </a:rPr>
              <a:t> </a:t>
            </a:r>
            <a:r>
              <a:rPr lang="en-US" sz="2000" b="1" cap="all" dirty="0">
                <a:solidFill>
                  <a:schemeClr val="bg1"/>
                </a:solidFill>
                <a:latin typeface="ArialMT"/>
              </a:rPr>
              <a:t>6:21</a:t>
            </a:r>
            <a:endParaRPr lang="en-ZA" sz="3200" dirty="0">
              <a:solidFill>
                <a:schemeClr val="bg1"/>
              </a:solidFill>
            </a:endParaRPr>
          </a:p>
        </p:txBody>
      </p:sp>
    </p:spTree>
    <p:extLst>
      <p:ext uri="{BB962C8B-B14F-4D97-AF65-F5344CB8AC3E}">
        <p14:creationId xmlns:p14="http://schemas.microsoft.com/office/powerpoint/2010/main" val="3289899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194884-1BEF-B24F-E94A-68B46CE78964}"/>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22 जब गिदोन ने जान लिया कि वह यहोवा का दूत था, तब गिदोन कहने लगा, “हाय, प्रभु यहोवा! मैंने तो यहोवा के दूत को साक्षात् देखा है।”</a:t>
            </a:r>
            <a:endParaRPr lang="en-IN" sz="3600" dirty="0"/>
          </a:p>
        </p:txBody>
      </p:sp>
      <p:pic>
        <p:nvPicPr>
          <p:cNvPr id="34" name="Audio 33">
            <a:hlinkClick r:id="" action="ppaction://media"/>
            <a:extLst>
              <a:ext uri="{FF2B5EF4-FFF2-40B4-BE49-F238E27FC236}">
                <a16:creationId xmlns:a16="http://schemas.microsoft.com/office/drawing/2014/main" id="{C49D23DD-386A-E87A-C0D2-26B5491731A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B808C49-DE3B-ACAA-DC41-69B36C6EDA4B}"/>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22</a:t>
            </a:r>
            <a:r>
              <a:rPr lang="en-US" sz="3600" b="0" i="0">
                <a:solidFill>
                  <a:srgbClr val="121212"/>
                </a:solidFill>
                <a:effectLst/>
                <a:latin typeface="Inter" panose="020B0502030000000004" pitchFamily="34" charset="0"/>
              </a:rPr>
              <a:t>When Gideon realized that it was the angel of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he said, “Oh no, Lord GOD! I have seen the angel of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face to face!”</a:t>
            </a:r>
            <a:endParaRPr lang="en-ZA" sz="3600" dirty="0"/>
          </a:p>
        </p:txBody>
      </p:sp>
    </p:spTree>
    <p:extLst>
      <p:ext uri="{BB962C8B-B14F-4D97-AF65-F5344CB8AC3E}">
        <p14:creationId xmlns:p14="http://schemas.microsoft.com/office/powerpoint/2010/main" val="66364055"/>
      </p:ext>
    </p:extLst>
  </p:cSld>
  <p:clrMapOvr>
    <a:masterClrMapping/>
  </p:clrMapOvr>
  <mc:AlternateContent xmlns:mc="http://schemas.openxmlformats.org/markup-compatibility/2006" xmlns:p14="http://schemas.microsoft.com/office/powerpoint/2010/main">
    <mc:Choice Requires="p14">
      <p:transition spd="slow" p14:dur="2000" advTm="14342"/>
    </mc:Choice>
    <mc:Fallback xmlns="">
      <p:transition spd="slow" advTm="14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F626A38-AB7B-4D0A-A930-32C744B69B21}"/>
              </a:ext>
            </a:extLst>
          </p:cNvPr>
          <p:cNvPicPr>
            <a:picLocks noChangeAspect="1"/>
          </p:cNvPicPr>
          <p:nvPr/>
        </p:nvPicPr>
        <p:blipFill>
          <a:blip r:embed="rId2"/>
          <a:stretch>
            <a:fillRect/>
          </a:stretch>
        </p:blipFill>
        <p:spPr>
          <a:xfrm>
            <a:off x="0" y="1"/>
            <a:ext cx="12542206" cy="6858000"/>
          </a:xfrm>
          <a:prstGeom prst="rect">
            <a:avLst/>
          </a:prstGeom>
        </p:spPr>
      </p:pic>
      <p:sp>
        <p:nvSpPr>
          <p:cNvPr id="2" name="TextBox 1">
            <a:extLst>
              <a:ext uri="{FF2B5EF4-FFF2-40B4-BE49-F238E27FC236}">
                <a16:creationId xmlns:a16="http://schemas.microsoft.com/office/drawing/2014/main" id="{D6F747A9-A5BD-A2A2-13D0-ED21EFA5C77D}"/>
              </a:ext>
            </a:extLst>
          </p:cNvPr>
          <p:cNvSpPr txBox="1"/>
          <p:nvPr/>
        </p:nvSpPr>
        <p:spPr>
          <a:xfrm>
            <a:off x="377952" y="280416"/>
            <a:ext cx="3116424" cy="584775"/>
          </a:xfrm>
          <a:prstGeom prst="rect">
            <a:avLst/>
          </a:prstGeom>
          <a:noFill/>
        </p:spPr>
        <p:txBody>
          <a:bodyPr wrap="square" rtlCol="0">
            <a:spAutoFit/>
          </a:bodyPr>
          <a:lstStyle/>
          <a:p>
            <a:r>
              <a:rPr lang="hi-IN" sz="2000" cap="all" dirty="0">
                <a:solidFill>
                  <a:schemeClr val="bg1"/>
                </a:solidFill>
                <a:latin typeface="ArialMT"/>
              </a:rPr>
              <a:t>न्यायियों</a:t>
            </a:r>
            <a:r>
              <a:rPr lang="bo-CN" sz="3200" b="1" cap="all" dirty="0">
                <a:solidFill>
                  <a:schemeClr val="bg1"/>
                </a:solidFill>
                <a:latin typeface="ArialMT"/>
              </a:rPr>
              <a:t> </a:t>
            </a:r>
            <a:r>
              <a:rPr lang="en-US" sz="2000" b="1" cap="all" dirty="0">
                <a:solidFill>
                  <a:schemeClr val="bg1"/>
                </a:solidFill>
                <a:latin typeface="ArialMT"/>
              </a:rPr>
              <a:t>6:22</a:t>
            </a:r>
            <a:endParaRPr lang="en-ZA" sz="3200" dirty="0">
              <a:solidFill>
                <a:schemeClr val="bg1"/>
              </a:solidFill>
            </a:endParaRPr>
          </a:p>
        </p:txBody>
      </p:sp>
    </p:spTree>
    <p:extLst>
      <p:ext uri="{BB962C8B-B14F-4D97-AF65-F5344CB8AC3E}">
        <p14:creationId xmlns:p14="http://schemas.microsoft.com/office/powerpoint/2010/main" val="768309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5D17E8-753C-1D54-142C-655D277BC3B6}"/>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23 यहोवा ने उससे कहा, “तुझे शान्ति मिले; मत डर, तू न मरेगा।” </a:t>
            </a:r>
            <a:endParaRPr lang="en-IN" sz="3600" dirty="0"/>
          </a:p>
        </p:txBody>
      </p:sp>
      <p:pic>
        <p:nvPicPr>
          <p:cNvPr id="19" name="Audio 18">
            <a:hlinkClick r:id="" action="ppaction://media"/>
            <a:extLst>
              <a:ext uri="{FF2B5EF4-FFF2-40B4-BE49-F238E27FC236}">
                <a16:creationId xmlns:a16="http://schemas.microsoft.com/office/drawing/2014/main" id="{A4E2FB6B-3407-B6A7-C3C5-D0F222E6B45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881B11F-263D-AA7F-4494-27F7991BFA75}"/>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23</a:t>
            </a:r>
            <a:r>
              <a:rPr lang="en-US" sz="3600" b="0" i="0">
                <a:solidFill>
                  <a:srgbClr val="121212"/>
                </a:solidFill>
                <a:effectLst/>
                <a:latin typeface="Inter" panose="020B0502030000000004" pitchFamily="34" charset="0"/>
              </a:rPr>
              <a:t>But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said to him, “Peace be with you. Do not be afraid, for you will not die.”</a:t>
            </a:r>
            <a:endParaRPr lang="en-ZA" sz="3600" dirty="0"/>
          </a:p>
        </p:txBody>
      </p:sp>
    </p:spTree>
    <p:extLst>
      <p:ext uri="{BB962C8B-B14F-4D97-AF65-F5344CB8AC3E}">
        <p14:creationId xmlns:p14="http://schemas.microsoft.com/office/powerpoint/2010/main" val="1272472953"/>
      </p:ext>
    </p:extLst>
  </p:cSld>
  <p:clrMapOvr>
    <a:masterClrMapping/>
  </p:clrMapOvr>
  <mc:AlternateContent xmlns:mc="http://schemas.openxmlformats.org/markup-compatibility/2006" xmlns:p14="http://schemas.microsoft.com/office/powerpoint/2010/main">
    <mc:Choice Requires="p14">
      <p:transition spd="slow" p14:dur="2000" advTm="10546"/>
    </mc:Choice>
    <mc:Fallback xmlns="">
      <p:transition spd="slow" advTm="10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85CB3D5A-D0FD-4F24-AD2C-35EA700126B3}"/>
              </a:ext>
            </a:extLst>
          </p:cNvPr>
          <p:cNvPicPr>
            <a:picLocks noChangeAspect="1"/>
          </p:cNvPicPr>
          <p:nvPr/>
        </p:nvPicPr>
        <p:blipFill>
          <a:blip r:embed="rId2"/>
          <a:stretch>
            <a:fillRect/>
          </a:stretch>
        </p:blipFill>
        <p:spPr>
          <a:xfrm>
            <a:off x="-60114" y="7881"/>
            <a:ext cx="12341776" cy="7403571"/>
          </a:xfrm>
          <a:prstGeom prst="rect">
            <a:avLst/>
          </a:prstGeom>
        </p:spPr>
      </p:pic>
      <p:sp>
        <p:nvSpPr>
          <p:cNvPr id="7" name="TextBox 6">
            <a:extLst>
              <a:ext uri="{FF2B5EF4-FFF2-40B4-BE49-F238E27FC236}">
                <a16:creationId xmlns:a16="http://schemas.microsoft.com/office/drawing/2014/main" id="{3881330C-BCC1-40DD-8BB9-ABA59D775B41}"/>
              </a:ext>
            </a:extLst>
          </p:cNvPr>
          <p:cNvSpPr txBox="1"/>
          <p:nvPr/>
        </p:nvSpPr>
        <p:spPr>
          <a:xfrm>
            <a:off x="572344" y="4077935"/>
            <a:ext cx="7418070" cy="1596210"/>
          </a:xfrm>
          <a:prstGeom prst="rect">
            <a:avLst/>
          </a:prstGeom>
          <a:noFill/>
        </p:spPr>
        <p:txBody>
          <a:bodyPr wrap="square" rtlCol="0">
            <a:noAutofit/>
          </a:bodyPr>
          <a:lstStyle/>
          <a:p>
            <a:pPr algn="l"/>
            <a:r>
              <a:rPr lang="hi-IN" sz="4800" b="0" i="0" u="none" strike="noStrike" baseline="0" dirty="0">
                <a:solidFill>
                  <a:schemeClr val="bg1"/>
                </a:solidFill>
                <a:latin typeface="TimesNewRomanPSMT"/>
              </a:rPr>
              <a:t>यहोवा के लिए गिदोन</a:t>
            </a:r>
            <a:endParaRPr lang="en-US" sz="4800" b="0" i="0" u="none" strike="noStrike" baseline="0" dirty="0">
              <a:solidFill>
                <a:schemeClr val="bg1"/>
              </a:solidFill>
              <a:latin typeface="TimesNewRomanPSMT"/>
            </a:endParaRPr>
          </a:p>
          <a:p>
            <a:pPr algn="l"/>
            <a:r>
              <a:rPr lang="hi-IN" sz="4800" b="0" i="0" u="none" strike="noStrike" baseline="0" dirty="0">
                <a:solidFill>
                  <a:schemeClr val="bg1"/>
                </a:solidFill>
                <a:latin typeface="TimesNewRomanPSMT"/>
              </a:rPr>
              <a:t>की भेंट - न्यायियों 6:16-24</a:t>
            </a:r>
            <a:endParaRPr lang="en-US" sz="4800" b="0" i="0" u="none" strike="noStrike" baseline="0" dirty="0">
              <a:solidFill>
                <a:schemeClr val="bg1"/>
              </a:solidFill>
              <a:latin typeface="TimesNewRomanPSMT"/>
            </a:endParaRPr>
          </a:p>
        </p:txBody>
      </p:sp>
      <p:sp>
        <p:nvSpPr>
          <p:cNvPr id="2" name="TextBox 1">
            <a:extLst>
              <a:ext uri="{FF2B5EF4-FFF2-40B4-BE49-F238E27FC236}">
                <a16:creationId xmlns:a16="http://schemas.microsoft.com/office/drawing/2014/main" id="{A14A90DF-305B-CF54-A73A-A130CB7336DB}"/>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15088744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28EBBC0-B373-4C23-8109-D53B090EAB3A}"/>
              </a:ext>
            </a:extLst>
          </p:cNvPr>
          <p:cNvPicPr>
            <a:picLocks noChangeAspect="1"/>
          </p:cNvPicPr>
          <p:nvPr/>
        </p:nvPicPr>
        <p:blipFill>
          <a:blip r:embed="rId2"/>
          <a:stretch>
            <a:fillRect/>
          </a:stretch>
        </p:blipFill>
        <p:spPr>
          <a:xfrm>
            <a:off x="0" y="-364240"/>
            <a:ext cx="12192000" cy="7222240"/>
          </a:xfrm>
          <a:prstGeom prst="rect">
            <a:avLst/>
          </a:prstGeom>
        </p:spPr>
      </p:pic>
      <p:sp>
        <p:nvSpPr>
          <p:cNvPr id="2" name="TextBox 1">
            <a:extLst>
              <a:ext uri="{FF2B5EF4-FFF2-40B4-BE49-F238E27FC236}">
                <a16:creationId xmlns:a16="http://schemas.microsoft.com/office/drawing/2014/main" id="{190B2B02-BE7B-292F-E5B5-516D50804596}"/>
              </a:ext>
            </a:extLst>
          </p:cNvPr>
          <p:cNvSpPr txBox="1"/>
          <p:nvPr/>
        </p:nvSpPr>
        <p:spPr>
          <a:xfrm>
            <a:off x="377952" y="280416"/>
            <a:ext cx="3116424" cy="584775"/>
          </a:xfrm>
          <a:prstGeom prst="rect">
            <a:avLst/>
          </a:prstGeom>
          <a:noFill/>
        </p:spPr>
        <p:txBody>
          <a:bodyPr wrap="square" rtlCol="0">
            <a:spAutoFit/>
          </a:bodyPr>
          <a:lstStyle/>
          <a:p>
            <a:r>
              <a:rPr lang="hi-IN" sz="2000" cap="all" dirty="0">
                <a:solidFill>
                  <a:schemeClr val="bg1"/>
                </a:solidFill>
                <a:latin typeface="ArialMT"/>
              </a:rPr>
              <a:t>न्यायियों</a:t>
            </a:r>
            <a:r>
              <a:rPr lang="bo-CN" sz="3200" b="1" cap="all" dirty="0">
                <a:solidFill>
                  <a:schemeClr val="bg1"/>
                </a:solidFill>
                <a:latin typeface="ArialMT"/>
              </a:rPr>
              <a:t> </a:t>
            </a:r>
            <a:r>
              <a:rPr lang="en-US" sz="2000" b="1" cap="all" dirty="0">
                <a:solidFill>
                  <a:schemeClr val="bg1"/>
                </a:solidFill>
                <a:latin typeface="ArialMT"/>
              </a:rPr>
              <a:t>6:23</a:t>
            </a:r>
            <a:endParaRPr lang="en-ZA" sz="3200" dirty="0">
              <a:solidFill>
                <a:schemeClr val="bg1"/>
              </a:solidFill>
            </a:endParaRPr>
          </a:p>
        </p:txBody>
      </p:sp>
    </p:spTree>
    <p:extLst>
      <p:ext uri="{BB962C8B-B14F-4D97-AF65-F5344CB8AC3E}">
        <p14:creationId xmlns:p14="http://schemas.microsoft.com/office/powerpoint/2010/main" val="35928056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0A997C-A125-BB2D-B648-5EA61898B784}"/>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24 तब गिदोन ने वहाँ यहोवा की एक वेदी बनाकर उसका नाम, ‘यहोवा शालोम</a:t>
            </a:r>
            <a:r>
              <a:rPr lang="en-US" sz="3600" b="0" i="0" dirty="0">
                <a:solidFill>
                  <a:srgbClr val="121212"/>
                </a:solidFill>
                <a:effectLst/>
                <a:latin typeface="Open Sans" panose="020B0606030504020204" pitchFamily="34" charset="0"/>
              </a:rPr>
              <a:t>c </a:t>
            </a:r>
            <a:r>
              <a:rPr lang="hi-IN" sz="3600" b="0" i="0" dirty="0">
                <a:solidFill>
                  <a:srgbClr val="121212"/>
                </a:solidFill>
                <a:effectLst/>
                <a:latin typeface="Open Sans" panose="020B0606030504020204" pitchFamily="34" charset="0"/>
              </a:rPr>
              <a:t>रखा।’ वह आज के दिन तक अबीएजेरियों के ओप्रा में बनी है।</a:t>
            </a:r>
            <a:endParaRPr lang="en-IN" sz="3600" dirty="0"/>
          </a:p>
        </p:txBody>
      </p:sp>
      <p:pic>
        <p:nvPicPr>
          <p:cNvPr id="37" name="Audio 36">
            <a:hlinkClick r:id="" action="ppaction://media"/>
            <a:extLst>
              <a:ext uri="{FF2B5EF4-FFF2-40B4-BE49-F238E27FC236}">
                <a16:creationId xmlns:a16="http://schemas.microsoft.com/office/drawing/2014/main" id="{070C5FE5-E507-797C-3162-09B85D9B6AD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B70CFDB1-E082-211E-27FB-745B25CAE30F}"/>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24</a:t>
            </a:r>
            <a:r>
              <a:rPr lang="en-US" sz="3600" b="0" i="0">
                <a:solidFill>
                  <a:srgbClr val="121212"/>
                </a:solidFill>
                <a:effectLst/>
                <a:latin typeface="Inter" panose="020B0502030000000004" pitchFamily="34" charset="0"/>
              </a:rPr>
              <a:t>So Gideon built an altar to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there and called it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Is Peace. To this day it stands in Ophrah of the Abiezrites.</a:t>
            </a:r>
            <a:endParaRPr lang="en-ZA" sz="3600" dirty="0"/>
          </a:p>
        </p:txBody>
      </p:sp>
    </p:spTree>
    <p:extLst>
      <p:ext uri="{BB962C8B-B14F-4D97-AF65-F5344CB8AC3E}">
        <p14:creationId xmlns:p14="http://schemas.microsoft.com/office/powerpoint/2010/main" val="3256631608"/>
      </p:ext>
    </p:extLst>
  </p:cSld>
  <p:clrMapOvr>
    <a:masterClrMapping/>
  </p:clrMapOvr>
  <mc:AlternateContent xmlns:mc="http://schemas.openxmlformats.org/markup-compatibility/2006" xmlns:p14="http://schemas.microsoft.com/office/powerpoint/2010/main">
    <mc:Choice Requires="p14">
      <p:transition spd="slow" p14:dur="2000" advTm="14795"/>
    </mc:Choice>
    <mc:Fallback xmlns="">
      <p:transition spd="slow" advTm="14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BB7156B-9DFD-4D5F-8E7B-87DA5930107D}"/>
              </a:ext>
            </a:extLst>
          </p:cNvPr>
          <p:cNvPicPr>
            <a:picLocks noChangeAspect="1"/>
          </p:cNvPicPr>
          <p:nvPr/>
        </p:nvPicPr>
        <p:blipFill>
          <a:blip r:embed="rId2"/>
          <a:stretch>
            <a:fillRect/>
          </a:stretch>
        </p:blipFill>
        <p:spPr>
          <a:xfrm>
            <a:off x="-164892" y="-46126"/>
            <a:ext cx="12356892" cy="6904126"/>
          </a:xfrm>
          <a:prstGeom prst="rect">
            <a:avLst/>
          </a:prstGeom>
        </p:spPr>
      </p:pic>
      <p:sp>
        <p:nvSpPr>
          <p:cNvPr id="2" name="TextBox 1">
            <a:extLst>
              <a:ext uri="{FF2B5EF4-FFF2-40B4-BE49-F238E27FC236}">
                <a16:creationId xmlns:a16="http://schemas.microsoft.com/office/drawing/2014/main" id="{B5FE23B3-FDE5-F215-0362-F7C6E16B4F33}"/>
              </a:ext>
            </a:extLst>
          </p:cNvPr>
          <p:cNvSpPr txBox="1"/>
          <p:nvPr/>
        </p:nvSpPr>
        <p:spPr>
          <a:xfrm>
            <a:off x="377952" y="280416"/>
            <a:ext cx="3116424" cy="584775"/>
          </a:xfrm>
          <a:prstGeom prst="rect">
            <a:avLst/>
          </a:prstGeom>
          <a:noFill/>
        </p:spPr>
        <p:txBody>
          <a:bodyPr wrap="square" rtlCol="0">
            <a:spAutoFit/>
          </a:bodyPr>
          <a:lstStyle/>
          <a:p>
            <a:r>
              <a:rPr lang="hi-IN" sz="2000" cap="all" dirty="0">
                <a:solidFill>
                  <a:schemeClr val="bg1"/>
                </a:solidFill>
                <a:latin typeface="ArialMT"/>
              </a:rPr>
              <a:t>न्यायियों</a:t>
            </a:r>
            <a:r>
              <a:rPr lang="bo-CN" sz="3200" b="1" cap="all" dirty="0">
                <a:solidFill>
                  <a:schemeClr val="bg1"/>
                </a:solidFill>
                <a:latin typeface="ArialMT"/>
              </a:rPr>
              <a:t> </a:t>
            </a:r>
            <a:r>
              <a:rPr lang="en-US" sz="2000" b="1" cap="all" dirty="0">
                <a:solidFill>
                  <a:schemeClr val="bg1"/>
                </a:solidFill>
                <a:latin typeface="ArialMT"/>
              </a:rPr>
              <a:t>6:24</a:t>
            </a:r>
            <a:endParaRPr lang="en-ZA" sz="3200" dirty="0">
              <a:solidFill>
                <a:schemeClr val="bg1"/>
              </a:solidFill>
            </a:endParaRPr>
          </a:p>
        </p:txBody>
      </p:sp>
    </p:spTree>
    <p:extLst>
      <p:ext uri="{BB962C8B-B14F-4D97-AF65-F5344CB8AC3E}">
        <p14:creationId xmlns:p14="http://schemas.microsoft.com/office/powerpoint/2010/main" val="105009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215900" y="166254"/>
            <a:ext cx="5759231" cy="6475846"/>
          </a:xfrm>
          <a:prstGeom prst="rect">
            <a:avLst/>
          </a:prstGeom>
          <a:noFill/>
        </p:spPr>
        <p:txBody>
          <a:bodyPr wrap="square" rtlCol="0">
            <a:noAutofit/>
          </a:bodyPr>
          <a:lstStyle/>
          <a:p>
            <a:pPr algn="l"/>
            <a:r>
              <a:rPr lang="en-US" sz="5400" b="0" i="0" u="none" strike="noStrike" baseline="0" dirty="0">
                <a:latin typeface="TimesNewRomanPSMT"/>
              </a:rPr>
              <a:t>Offering – Judges 6:16-24</a:t>
            </a:r>
          </a:p>
        </p:txBody>
      </p:sp>
      <p:sp>
        <p:nvSpPr>
          <p:cNvPr id="3" name="TextBox 2">
            <a:extLst>
              <a:ext uri="{FF2B5EF4-FFF2-40B4-BE49-F238E27FC236}">
                <a16:creationId xmlns:a16="http://schemas.microsoft.com/office/drawing/2014/main" id="{792EC971-25E3-5E86-3703-70BD97F7E37A}"/>
              </a:ext>
            </a:extLst>
          </p:cNvPr>
          <p:cNvSpPr txBox="1"/>
          <p:nvPr/>
        </p:nvSpPr>
        <p:spPr>
          <a:xfrm>
            <a:off x="6096000" y="166254"/>
            <a:ext cx="6096000" cy="6558101"/>
          </a:xfrm>
          <a:prstGeom prst="rect">
            <a:avLst/>
          </a:prstGeom>
          <a:noFill/>
        </p:spPr>
        <p:txBody>
          <a:bodyPr wrap="square" rtlCol="0">
            <a:noAutofit/>
          </a:bodyPr>
          <a:lstStyle/>
          <a:p>
            <a:r>
              <a:rPr lang="hi-IN" sz="4400" dirty="0"/>
              <a:t>यहोवा के लिए गिदोन की भेंट - न्यायियों 6:16-24</a:t>
            </a:r>
            <a:endParaRPr lang="en-IN" sz="4400" dirty="0"/>
          </a:p>
        </p:txBody>
      </p:sp>
      <p:pic>
        <p:nvPicPr>
          <p:cNvPr id="8" name="Audio 7">
            <a:hlinkClick r:id="" action="ppaction://media"/>
            <a:extLst>
              <a:ext uri="{FF2B5EF4-FFF2-40B4-BE49-F238E27FC236}">
                <a16:creationId xmlns:a16="http://schemas.microsoft.com/office/drawing/2014/main" id="{373E149E-64DA-4CD8-D040-B39166BD06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06678836"/>
      </p:ext>
    </p:extLst>
  </p:cSld>
  <p:clrMapOvr>
    <a:masterClrMapping/>
  </p:clrMapOvr>
  <mc:AlternateContent xmlns:mc="http://schemas.openxmlformats.org/markup-compatibility/2006" xmlns:p14="http://schemas.microsoft.com/office/powerpoint/2010/main">
    <mc:Choice Requires="p14">
      <p:transition spd="slow" p14:dur="2000" advTm="4001"/>
    </mc:Choice>
    <mc:Fallback xmlns="">
      <p:transition spd="slow" advTm="4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85CB3D5A-D0FD-4F24-AD2C-35EA700126B3}"/>
              </a:ext>
            </a:extLst>
          </p:cNvPr>
          <p:cNvPicPr>
            <a:picLocks noChangeAspect="1"/>
          </p:cNvPicPr>
          <p:nvPr/>
        </p:nvPicPr>
        <p:blipFill>
          <a:blip r:embed="rId2"/>
          <a:stretch>
            <a:fillRect/>
          </a:stretch>
        </p:blipFill>
        <p:spPr>
          <a:xfrm>
            <a:off x="-60114" y="7881"/>
            <a:ext cx="12341776" cy="7403571"/>
          </a:xfrm>
          <a:prstGeom prst="rect">
            <a:avLst/>
          </a:prstGeom>
        </p:spPr>
      </p:pic>
      <p:sp>
        <p:nvSpPr>
          <p:cNvPr id="3" name="TextBox 2">
            <a:extLst>
              <a:ext uri="{FF2B5EF4-FFF2-40B4-BE49-F238E27FC236}">
                <a16:creationId xmlns:a16="http://schemas.microsoft.com/office/drawing/2014/main" id="{69418646-B592-5C21-D43A-0ACA3B5F849F}"/>
              </a:ext>
            </a:extLst>
          </p:cNvPr>
          <p:cNvSpPr txBox="1"/>
          <p:nvPr/>
        </p:nvSpPr>
        <p:spPr>
          <a:xfrm>
            <a:off x="572344" y="4077935"/>
            <a:ext cx="7418070" cy="1596210"/>
          </a:xfrm>
          <a:prstGeom prst="rect">
            <a:avLst/>
          </a:prstGeom>
          <a:noFill/>
        </p:spPr>
        <p:txBody>
          <a:bodyPr wrap="square" rtlCol="0">
            <a:noAutofit/>
          </a:bodyPr>
          <a:lstStyle/>
          <a:p>
            <a:pPr algn="l"/>
            <a:r>
              <a:rPr lang="hi-IN" sz="4800" b="0" i="0" u="none" strike="noStrike" baseline="0" dirty="0">
                <a:solidFill>
                  <a:schemeClr val="bg1"/>
                </a:solidFill>
                <a:latin typeface="TimesNewRomanPSMT"/>
              </a:rPr>
              <a:t>यहोवा के लिए गिदोन</a:t>
            </a:r>
            <a:endParaRPr lang="en-US" sz="4800" b="0" i="0" u="none" strike="noStrike" baseline="0" dirty="0">
              <a:solidFill>
                <a:schemeClr val="bg1"/>
              </a:solidFill>
              <a:latin typeface="TimesNewRomanPSMT"/>
            </a:endParaRPr>
          </a:p>
          <a:p>
            <a:pPr algn="l"/>
            <a:r>
              <a:rPr lang="hi-IN" sz="4800" b="0" i="0" u="none" strike="noStrike" baseline="0" dirty="0">
                <a:solidFill>
                  <a:schemeClr val="bg1"/>
                </a:solidFill>
                <a:latin typeface="TimesNewRomanPSMT"/>
              </a:rPr>
              <a:t>की भेंट - न्यायियों 6:16-24</a:t>
            </a:r>
            <a:endParaRPr lang="en-US" sz="4800" b="0" i="0" u="none" strike="noStrike" baseline="0" dirty="0">
              <a:solidFill>
                <a:schemeClr val="bg1"/>
              </a:solidFill>
              <a:latin typeface="TimesNewRomanPSMT"/>
            </a:endParaRPr>
          </a:p>
        </p:txBody>
      </p:sp>
    </p:spTree>
    <p:extLst>
      <p:ext uri="{BB962C8B-B14F-4D97-AF65-F5344CB8AC3E}">
        <p14:creationId xmlns:p14="http://schemas.microsoft.com/office/powerpoint/2010/main" val="3803157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197224" y="166254"/>
            <a:ext cx="5777907" cy="6451114"/>
          </a:xfrm>
          <a:prstGeom prst="rect">
            <a:avLst/>
          </a:prstGeom>
          <a:noFill/>
        </p:spPr>
        <p:txBody>
          <a:bodyPr wrap="square" rtlCol="0">
            <a:noAutofit/>
          </a:bodyPr>
          <a:lstStyle/>
          <a:p>
            <a:r>
              <a:rPr lang="en-ZA" sz="4400" dirty="0"/>
              <a:t>Gideon still did not believe that God would use him to defeat the Midianites. So he asked god for a special sign.</a:t>
            </a:r>
          </a:p>
        </p:txBody>
      </p:sp>
      <p:sp>
        <p:nvSpPr>
          <p:cNvPr id="2" name="TextBox 1">
            <a:extLst>
              <a:ext uri="{FF2B5EF4-FFF2-40B4-BE49-F238E27FC236}">
                <a16:creationId xmlns:a16="http://schemas.microsoft.com/office/drawing/2014/main" id="{90550D48-912C-6C52-A6F0-CF1163CFDAFF}"/>
              </a:ext>
            </a:extLst>
          </p:cNvPr>
          <p:cNvSpPr txBox="1"/>
          <p:nvPr/>
        </p:nvSpPr>
        <p:spPr>
          <a:xfrm>
            <a:off x="6096000" y="166254"/>
            <a:ext cx="6096000" cy="6558101"/>
          </a:xfrm>
          <a:prstGeom prst="rect">
            <a:avLst/>
          </a:prstGeom>
          <a:noFill/>
        </p:spPr>
        <p:txBody>
          <a:bodyPr wrap="square" rtlCol="0">
            <a:noAutofit/>
          </a:bodyPr>
          <a:lstStyle/>
          <a:p>
            <a:r>
              <a:rPr lang="hi-IN" sz="3600"/>
              <a:t>गिदोन को अब भी विश्वास नहीं था कि परमेश्वर मिद्यानियों को हराने के लिए उसका उपयोग करेगा। इसलिए उसने भगवान से एक विशेष चिन्ह मांगा।</a:t>
            </a:r>
            <a:endParaRPr lang="en-IN" sz="3600" dirty="0"/>
          </a:p>
        </p:txBody>
      </p:sp>
      <p:pic>
        <p:nvPicPr>
          <p:cNvPr id="11" name="Audio 10">
            <a:hlinkClick r:id="" action="ppaction://media"/>
            <a:extLst>
              <a:ext uri="{FF2B5EF4-FFF2-40B4-BE49-F238E27FC236}">
                <a16:creationId xmlns:a16="http://schemas.microsoft.com/office/drawing/2014/main" id="{82C14971-8470-5B6F-2843-34321AC5204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4033720"/>
      </p:ext>
    </p:extLst>
  </p:cSld>
  <p:clrMapOvr>
    <a:masterClrMapping/>
  </p:clrMapOvr>
  <mc:AlternateContent xmlns:mc="http://schemas.openxmlformats.org/markup-compatibility/2006" xmlns:p14="http://schemas.microsoft.com/office/powerpoint/2010/main">
    <mc:Choice Requires="p14">
      <p:transition spd="slow" p14:dur="2000" advTm="12273"/>
    </mc:Choice>
    <mc:Fallback xmlns="">
      <p:transition spd="slow" advTm="12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11C61CC-B087-46FA-9F99-DF65A2DF5A74}"/>
              </a:ext>
            </a:extLst>
          </p:cNvPr>
          <p:cNvPicPr>
            <a:picLocks noChangeAspect="1"/>
          </p:cNvPicPr>
          <p:nvPr/>
        </p:nvPicPr>
        <p:blipFill>
          <a:blip r:embed="rId2"/>
          <a:stretch>
            <a:fillRect/>
          </a:stretch>
        </p:blipFill>
        <p:spPr>
          <a:xfrm>
            <a:off x="0" y="-567038"/>
            <a:ext cx="12192000" cy="7425038"/>
          </a:xfrm>
          <a:prstGeom prst="rect">
            <a:avLst/>
          </a:prstGeom>
        </p:spPr>
      </p:pic>
    </p:spTree>
    <p:extLst>
      <p:ext uri="{BB962C8B-B14F-4D97-AF65-F5344CB8AC3E}">
        <p14:creationId xmlns:p14="http://schemas.microsoft.com/office/powerpoint/2010/main" val="1393075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17</a:t>
            </a:r>
            <a:r>
              <a:rPr lang="en-US" sz="4000" b="0" i="0">
                <a:solidFill>
                  <a:srgbClr val="121212"/>
                </a:solidFill>
                <a:effectLst/>
                <a:latin typeface="Inter" panose="020B0502030000000004" pitchFamily="34" charset="0"/>
              </a:rPr>
              <a:t>Gideon answered, “If I have found favor in Your sight, give me a sign that it is You speaking with me. </a:t>
            </a:r>
            <a:endParaRPr lang="en-ZA" dirty="0"/>
          </a:p>
        </p:txBody>
      </p:sp>
      <p:sp>
        <p:nvSpPr>
          <p:cNvPr id="2" name="TextBox 1">
            <a:extLst>
              <a:ext uri="{FF2B5EF4-FFF2-40B4-BE49-F238E27FC236}">
                <a16:creationId xmlns:a16="http://schemas.microsoft.com/office/drawing/2014/main" id="{B0A98B06-6832-D10B-535A-B42DCB8D8533}"/>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17 गिदोन ने उससे कहा, “यदि तेरा अनुग्रह मुझ पर हो, तो मुझे इसका कोई चिन्ह दिखा कि तू ही मुझसे बातें कर रहा है।</a:t>
            </a:r>
            <a:endParaRPr lang="en-IN" sz="3600" dirty="0"/>
          </a:p>
        </p:txBody>
      </p:sp>
      <p:pic>
        <p:nvPicPr>
          <p:cNvPr id="20" name="Audio 19">
            <a:hlinkClick r:id="" action="ppaction://media"/>
            <a:extLst>
              <a:ext uri="{FF2B5EF4-FFF2-40B4-BE49-F238E27FC236}">
                <a16:creationId xmlns:a16="http://schemas.microsoft.com/office/drawing/2014/main" id="{6586235D-48B1-ACD1-16D3-8870D279C2D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75638394"/>
      </p:ext>
    </p:extLst>
  </p:cSld>
  <p:clrMapOvr>
    <a:masterClrMapping/>
  </p:clrMapOvr>
  <mc:AlternateContent xmlns:mc="http://schemas.openxmlformats.org/markup-compatibility/2006" xmlns:p14="http://schemas.microsoft.com/office/powerpoint/2010/main">
    <mc:Choice Requires="p14">
      <p:transition spd="slow" p14:dur="2000" advTm="13164"/>
    </mc:Choice>
    <mc:Fallback xmlns="">
      <p:transition spd="slow" advTm="13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E26A763-7C48-468D-A7D2-4835D0039B80}"/>
              </a:ext>
            </a:extLst>
          </p:cNvPr>
          <p:cNvPicPr>
            <a:picLocks noChangeAspect="1"/>
          </p:cNvPicPr>
          <p:nvPr/>
        </p:nvPicPr>
        <p:blipFill>
          <a:blip r:embed="rId2"/>
          <a:stretch>
            <a:fillRect/>
          </a:stretch>
        </p:blipFill>
        <p:spPr>
          <a:xfrm>
            <a:off x="0" y="-141111"/>
            <a:ext cx="12192000" cy="6999111"/>
          </a:xfrm>
          <a:prstGeom prst="rect">
            <a:avLst/>
          </a:prstGeom>
        </p:spPr>
      </p:pic>
      <p:sp>
        <p:nvSpPr>
          <p:cNvPr id="5" name="TextBox 4">
            <a:extLst>
              <a:ext uri="{FF2B5EF4-FFF2-40B4-BE49-F238E27FC236}">
                <a16:creationId xmlns:a16="http://schemas.microsoft.com/office/drawing/2014/main" id="{FF274F97-B7E9-4094-A3FD-070F7A75F1BC}"/>
              </a:ext>
            </a:extLst>
          </p:cNvPr>
          <p:cNvSpPr txBox="1"/>
          <p:nvPr/>
        </p:nvSpPr>
        <p:spPr>
          <a:xfrm>
            <a:off x="377952" y="280416"/>
            <a:ext cx="3116424" cy="584775"/>
          </a:xfrm>
          <a:prstGeom prst="rect">
            <a:avLst/>
          </a:prstGeom>
          <a:noFill/>
        </p:spPr>
        <p:txBody>
          <a:bodyPr wrap="square" rtlCol="0">
            <a:spAutoFit/>
          </a:bodyPr>
          <a:lstStyle/>
          <a:p>
            <a:r>
              <a:rPr lang="hi-IN" sz="2000" cap="all" dirty="0">
                <a:solidFill>
                  <a:schemeClr val="bg1"/>
                </a:solidFill>
                <a:latin typeface="ArialMT"/>
              </a:rPr>
              <a:t>न्यायियों</a:t>
            </a:r>
            <a:r>
              <a:rPr lang="bo-CN" sz="3200" b="1" cap="all" dirty="0">
                <a:solidFill>
                  <a:schemeClr val="bg1"/>
                </a:solidFill>
                <a:latin typeface="ArialMT"/>
              </a:rPr>
              <a:t> </a:t>
            </a:r>
            <a:r>
              <a:rPr lang="en-US" sz="2000" b="1" cap="all" dirty="0">
                <a:solidFill>
                  <a:schemeClr val="bg1"/>
                </a:solidFill>
                <a:latin typeface="ArialMT"/>
              </a:rPr>
              <a:t>6:17</a:t>
            </a:r>
            <a:endParaRPr lang="en-ZA" sz="3200" dirty="0">
              <a:solidFill>
                <a:schemeClr val="bg1"/>
              </a:solidFill>
            </a:endParaRPr>
          </a:p>
        </p:txBody>
      </p:sp>
    </p:spTree>
    <p:extLst>
      <p:ext uri="{BB962C8B-B14F-4D97-AF65-F5344CB8AC3E}">
        <p14:creationId xmlns:p14="http://schemas.microsoft.com/office/powerpoint/2010/main" val="2486017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1A689A-87FD-6830-FAE9-8E683E1CFA60}"/>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121212"/>
                </a:solidFill>
                <a:effectLst/>
                <a:latin typeface="Open Sans" panose="020B0606030504020204" pitchFamily="34" charset="0"/>
              </a:rPr>
              <a:t>18 जब तक मैं तेरे पास फिर आकर अपनी भेंट निकालकर तेरे सामने न रखूँ, तब तक तू यहाँ से न जा।” उसने कहा, “मैं तेरे लौटने तक ठहरा रहूँगा।”</a:t>
            </a:r>
          </a:p>
        </p:txBody>
      </p:sp>
      <p:pic>
        <p:nvPicPr>
          <p:cNvPr id="6" name="Audio 5">
            <a:hlinkClick r:id="" action="ppaction://media"/>
            <a:extLst>
              <a:ext uri="{FF2B5EF4-FFF2-40B4-BE49-F238E27FC236}">
                <a16:creationId xmlns:a16="http://schemas.microsoft.com/office/drawing/2014/main" id="{EBFF45F1-CCC5-8EAC-3189-374505D30C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F8443EF-B402-2E6D-458B-FF5842CE7C79}"/>
              </a:ext>
            </a:extLst>
          </p:cNvPr>
          <p:cNvSpPr txBox="1"/>
          <p:nvPr/>
        </p:nvSpPr>
        <p:spPr>
          <a:xfrm>
            <a:off x="0" y="0"/>
            <a:ext cx="5975131" cy="6858000"/>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18</a:t>
            </a:r>
            <a:r>
              <a:rPr lang="en-US" sz="3600" b="0" i="0">
                <a:solidFill>
                  <a:srgbClr val="121212"/>
                </a:solidFill>
                <a:effectLst/>
                <a:latin typeface="Inter" panose="020B0502030000000004" pitchFamily="34" charset="0"/>
              </a:rPr>
              <a:t>Please do not depart from this place until I return to You. Let me bring my offering and set it before You.”</a:t>
            </a:r>
          </a:p>
          <a:p>
            <a:pPr algn="l"/>
            <a:r>
              <a:rPr lang="en-US" sz="3600" b="0" i="0">
                <a:solidFill>
                  <a:srgbClr val="121212"/>
                </a:solidFill>
                <a:effectLst/>
                <a:latin typeface="Inter" panose="020B0502030000000004" pitchFamily="34" charset="0"/>
              </a:rPr>
              <a:t>And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said, “I will stay until you return.”</a:t>
            </a:r>
          </a:p>
        </p:txBody>
      </p:sp>
    </p:spTree>
    <p:extLst>
      <p:ext uri="{BB962C8B-B14F-4D97-AF65-F5344CB8AC3E}">
        <p14:creationId xmlns:p14="http://schemas.microsoft.com/office/powerpoint/2010/main" val="2662897169"/>
      </p:ext>
    </p:extLst>
  </p:cSld>
  <p:clrMapOvr>
    <a:masterClrMapping/>
  </p:clrMapOvr>
  <mc:AlternateContent xmlns:mc="http://schemas.openxmlformats.org/markup-compatibility/2006" xmlns:p14="http://schemas.microsoft.com/office/powerpoint/2010/main">
    <mc:Choice Requires="p14">
      <p:transition spd="slow" p14:dur="2000" advTm="13567"/>
    </mc:Choice>
    <mc:Fallback xmlns="">
      <p:transition spd="slow" advTm="13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3460</TotalTime>
  <Words>809</Words>
  <Application>Microsoft Office PowerPoint</Application>
  <PresentationFormat>Widescreen</PresentationFormat>
  <Paragraphs>45</Paragraphs>
  <Slides>22</Slides>
  <Notes>1</Notes>
  <HiddenSlides>0</HiddenSlides>
  <MMClips>11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Aptos</vt:lpstr>
      <vt:lpstr>Arial</vt:lpstr>
      <vt:lpstr>ArialMT</vt:lpstr>
      <vt:lpstr>Calibri</vt:lpstr>
      <vt:lpstr>Calibri Light</vt:lpstr>
      <vt:lpstr>Inter</vt:lpstr>
      <vt:lpstr>Open Sans</vt:lpstr>
      <vt:lpstr>PT Serif</vt:lpstr>
      <vt:lpstr>Symbol</vt:lpstr>
      <vt:lpstr>Times New Roman</vt:lpstr>
      <vt:lpstr>TimesNewRomanPSMT</vt:lpstr>
      <vt:lpstr>Office Theme</vt:lpstr>
      <vt:lpstr>13-2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55</cp:revision>
  <dcterms:created xsi:type="dcterms:W3CDTF">2021-07-20T09:23:46Z</dcterms:created>
  <dcterms:modified xsi:type="dcterms:W3CDTF">2024-07-24T04:38:57Z</dcterms:modified>
</cp:coreProperties>
</file>