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8" r:id="rId2"/>
    <p:sldId id="326" r:id="rId3"/>
    <p:sldId id="289" r:id="rId4"/>
    <p:sldId id="309" r:id="rId5"/>
    <p:sldId id="310" r:id="rId6"/>
    <p:sldId id="320" r:id="rId7"/>
    <p:sldId id="311" r:id="rId8"/>
    <p:sldId id="314" r:id="rId9"/>
    <p:sldId id="315" r:id="rId10"/>
    <p:sldId id="319" r:id="rId11"/>
    <p:sldId id="316" r:id="rId12"/>
    <p:sldId id="318" r:id="rId13"/>
    <p:sldId id="317" r:id="rId14"/>
    <p:sldId id="321" r:id="rId15"/>
    <p:sldId id="322" r:id="rId16"/>
    <p:sldId id="323" r:id="rId17"/>
    <p:sldId id="324"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A3C6A-25C1-443B-9BA2-53FC135F51E4}" v="66" dt="2023-08-30T07:00:40.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8911" autoAdjust="0"/>
  </p:normalViewPr>
  <p:slideViewPr>
    <p:cSldViewPr snapToGrid="0">
      <p:cViewPr varScale="1">
        <p:scale>
          <a:sx n="54" d="100"/>
          <a:sy n="54" d="100"/>
        </p:scale>
        <p:origin x="114" y="10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C04A3C6A-25C1-443B-9BA2-53FC135F51E4}"/>
    <pc:docChg chg="custSel modSld">
      <pc:chgData name="Leonie Smith" userId="fed1330f33f5650e" providerId="LiveId" clId="{C04A3C6A-25C1-443B-9BA2-53FC135F51E4}" dt="2023-08-30T07:00:40.808" v="96"/>
      <pc:docMkLst>
        <pc:docMk/>
      </pc:docMkLst>
      <pc:sldChg chg="addSp delSp modSp mod modTransition modAnim">
        <pc:chgData name="Leonie Smith" userId="fed1330f33f5650e" providerId="LiveId" clId="{C04A3C6A-25C1-443B-9BA2-53FC135F51E4}" dt="2023-08-30T06:58:17.516" v="86"/>
        <pc:sldMkLst>
          <pc:docMk/>
          <pc:sldMk cId="1206678836" sldId="289"/>
        </pc:sldMkLst>
        <pc:picChg chg="add del mod">
          <ac:chgData name="Leonie Smith" userId="fed1330f33f5650e" providerId="LiveId" clId="{C04A3C6A-25C1-443B-9BA2-53FC135F51E4}" dt="2023-08-30T06:58:11.731" v="85"/>
          <ac:picMkLst>
            <pc:docMk/>
            <pc:sldMk cId="1206678836" sldId="289"/>
            <ac:picMk id="8" creationId="{BFEB1760-0F53-2B17-1C20-7DA0772DABF3}"/>
          </ac:picMkLst>
        </pc:picChg>
        <pc:picChg chg="add del mod">
          <ac:chgData name="Leonie Smith" userId="fed1330f33f5650e" providerId="LiveId" clId="{C04A3C6A-25C1-443B-9BA2-53FC135F51E4}" dt="2023-08-30T06:58:17.516" v="86"/>
          <ac:picMkLst>
            <pc:docMk/>
            <pc:sldMk cId="1206678836" sldId="289"/>
            <ac:picMk id="13" creationId="{9CAF91C0-3344-0BA6-47C5-9C97621B5F16}"/>
          </ac:picMkLst>
        </pc:picChg>
        <pc:picChg chg="add mod">
          <ac:chgData name="Leonie Smith" userId="fed1330f33f5650e" providerId="LiveId" clId="{C04A3C6A-25C1-443B-9BA2-53FC135F51E4}" dt="2023-08-30T06:58:17.516" v="86"/>
          <ac:picMkLst>
            <pc:docMk/>
            <pc:sldMk cId="1206678836" sldId="289"/>
            <ac:picMk id="14" creationId="{32FC1A54-26AC-64DB-1325-8D5F42F53253}"/>
          </ac:picMkLst>
        </pc:picChg>
      </pc:sldChg>
      <pc:sldChg chg="addSp delSp modSp mod modTransition modAnim">
        <pc:chgData name="Leonie Smith" userId="fed1330f33f5650e" providerId="LiveId" clId="{C04A3C6A-25C1-443B-9BA2-53FC135F51E4}" dt="2023-08-30T06:03:06.657" v="6"/>
        <pc:sldMkLst>
          <pc:docMk/>
          <pc:sldMk cId="2869461528" sldId="308"/>
        </pc:sldMkLst>
        <pc:picChg chg="add del mod">
          <ac:chgData name="Leonie Smith" userId="fed1330f33f5650e" providerId="LiveId" clId="{C04A3C6A-25C1-443B-9BA2-53FC135F51E4}" dt="2023-08-30T06:02:51.825" v="2"/>
          <ac:picMkLst>
            <pc:docMk/>
            <pc:sldMk cId="2869461528" sldId="308"/>
            <ac:picMk id="7" creationId="{3FA2C982-B683-7435-676F-F954F61A7198}"/>
          </ac:picMkLst>
        </pc:picChg>
        <pc:picChg chg="add del mod">
          <ac:chgData name="Leonie Smith" userId="fed1330f33f5650e" providerId="LiveId" clId="{C04A3C6A-25C1-443B-9BA2-53FC135F51E4}" dt="2023-08-30T06:02:57.543" v="3"/>
          <ac:picMkLst>
            <pc:docMk/>
            <pc:sldMk cId="2869461528" sldId="308"/>
            <ac:picMk id="11" creationId="{2E415DCD-E212-5CB8-0D6B-D1E9673667D8}"/>
          </ac:picMkLst>
        </pc:picChg>
        <pc:picChg chg="add del mod">
          <ac:chgData name="Leonie Smith" userId="fed1330f33f5650e" providerId="LiveId" clId="{C04A3C6A-25C1-443B-9BA2-53FC135F51E4}" dt="2023-08-30T06:02:58.690" v="5"/>
          <ac:picMkLst>
            <pc:docMk/>
            <pc:sldMk cId="2869461528" sldId="308"/>
            <ac:picMk id="12" creationId="{F8927476-AC2B-5D1D-EBAE-1F245A17FAD4}"/>
          </ac:picMkLst>
        </pc:picChg>
        <pc:picChg chg="add del mod ord">
          <ac:chgData name="Leonie Smith" userId="fed1330f33f5650e" providerId="LiveId" clId="{C04A3C6A-25C1-443B-9BA2-53FC135F51E4}" dt="2023-08-30T06:03:06.657" v="6"/>
          <ac:picMkLst>
            <pc:docMk/>
            <pc:sldMk cId="2869461528" sldId="308"/>
            <ac:picMk id="15" creationId="{362AC201-843F-3F33-5258-C77CCF271A91}"/>
          </ac:picMkLst>
        </pc:picChg>
        <pc:picChg chg="add mod">
          <ac:chgData name="Leonie Smith" userId="fed1330f33f5650e" providerId="LiveId" clId="{C04A3C6A-25C1-443B-9BA2-53FC135F51E4}" dt="2023-08-30T06:03:06.657" v="6"/>
          <ac:picMkLst>
            <pc:docMk/>
            <pc:sldMk cId="2869461528" sldId="308"/>
            <ac:picMk id="16" creationId="{C3A9185D-498B-8A7B-A361-4A50BD251CA8}"/>
          </ac:picMkLst>
        </pc:picChg>
      </pc:sldChg>
      <pc:sldChg chg="addSp delSp modSp mod modTransition modAnim">
        <pc:chgData name="Leonie Smith" userId="fed1330f33f5650e" providerId="LiveId" clId="{C04A3C6A-25C1-443B-9BA2-53FC135F51E4}" dt="2023-08-30T06:05:21.638" v="13"/>
        <pc:sldMkLst>
          <pc:docMk/>
          <pc:sldMk cId="1237137471" sldId="310"/>
        </pc:sldMkLst>
        <pc:picChg chg="add del mod">
          <ac:chgData name="Leonie Smith" userId="fed1330f33f5650e" providerId="LiveId" clId="{C04A3C6A-25C1-443B-9BA2-53FC135F51E4}" dt="2023-08-30T06:04:25.757" v="9"/>
          <ac:picMkLst>
            <pc:docMk/>
            <pc:sldMk cId="1237137471" sldId="310"/>
            <ac:picMk id="6" creationId="{F922B201-CB41-0AD1-71C4-017323930550}"/>
          </ac:picMkLst>
        </pc:picChg>
        <pc:picChg chg="add del mod">
          <ac:chgData name="Leonie Smith" userId="fed1330f33f5650e" providerId="LiveId" clId="{C04A3C6A-25C1-443B-9BA2-53FC135F51E4}" dt="2023-08-30T06:04:42.606" v="10"/>
          <ac:picMkLst>
            <pc:docMk/>
            <pc:sldMk cId="1237137471" sldId="310"/>
            <ac:picMk id="9" creationId="{E97941B1-B942-945D-DE70-4C988C29EFDA}"/>
          </ac:picMkLst>
        </pc:picChg>
        <pc:picChg chg="add del mod">
          <ac:chgData name="Leonie Smith" userId="fed1330f33f5650e" providerId="LiveId" clId="{C04A3C6A-25C1-443B-9BA2-53FC135F51E4}" dt="2023-08-30T06:05:04.861" v="12"/>
          <ac:picMkLst>
            <pc:docMk/>
            <pc:sldMk cId="1237137471" sldId="310"/>
            <ac:picMk id="10" creationId="{FDABEFD5-ECC6-EBBE-0D36-25127682C707}"/>
          </ac:picMkLst>
        </pc:picChg>
        <pc:picChg chg="add del mod ord">
          <ac:chgData name="Leonie Smith" userId="fed1330f33f5650e" providerId="LiveId" clId="{C04A3C6A-25C1-443B-9BA2-53FC135F51E4}" dt="2023-08-30T06:05:21.638" v="13"/>
          <ac:picMkLst>
            <pc:docMk/>
            <pc:sldMk cId="1237137471" sldId="310"/>
            <ac:picMk id="15" creationId="{BACEA4C3-5DF4-3EE7-659E-35EC6BC1CE66}"/>
          </ac:picMkLst>
        </pc:picChg>
        <pc:picChg chg="add mod">
          <ac:chgData name="Leonie Smith" userId="fed1330f33f5650e" providerId="LiveId" clId="{C04A3C6A-25C1-443B-9BA2-53FC135F51E4}" dt="2023-08-30T06:05:21.638" v="13"/>
          <ac:picMkLst>
            <pc:docMk/>
            <pc:sldMk cId="1237137471" sldId="310"/>
            <ac:picMk id="16" creationId="{7776FDE2-73A8-F5A6-49CA-1F3B095029B8}"/>
          </ac:picMkLst>
        </pc:picChg>
      </pc:sldChg>
      <pc:sldChg chg="addSp delSp modSp mod modTransition modAnim">
        <pc:chgData name="Leonie Smith" userId="fed1330f33f5650e" providerId="LiveId" clId="{C04A3C6A-25C1-443B-9BA2-53FC135F51E4}" dt="2023-08-30T06:44:24.427" v="17"/>
        <pc:sldMkLst>
          <pc:docMk/>
          <pc:sldMk cId="846181472" sldId="311"/>
        </pc:sldMkLst>
        <pc:picChg chg="add del mod">
          <ac:chgData name="Leonie Smith" userId="fed1330f33f5650e" providerId="LiveId" clId="{C04A3C6A-25C1-443B-9BA2-53FC135F51E4}" dt="2023-08-30T06:44:04.701" v="16"/>
          <ac:picMkLst>
            <pc:docMk/>
            <pc:sldMk cId="846181472" sldId="311"/>
            <ac:picMk id="7" creationId="{D23FBE92-E8D0-A1A5-9447-C96D4CFC1474}"/>
          </ac:picMkLst>
        </pc:picChg>
        <pc:picChg chg="add del mod">
          <ac:chgData name="Leonie Smith" userId="fed1330f33f5650e" providerId="LiveId" clId="{C04A3C6A-25C1-443B-9BA2-53FC135F51E4}" dt="2023-08-30T06:44:24.427" v="17"/>
          <ac:picMkLst>
            <pc:docMk/>
            <pc:sldMk cId="846181472" sldId="311"/>
            <ac:picMk id="10" creationId="{65EA86E8-899B-18B0-9BE5-CC4CE27F900A}"/>
          </ac:picMkLst>
        </pc:picChg>
        <pc:picChg chg="add mod">
          <ac:chgData name="Leonie Smith" userId="fed1330f33f5650e" providerId="LiveId" clId="{C04A3C6A-25C1-443B-9BA2-53FC135F51E4}" dt="2023-08-30T06:44:24.427" v="17"/>
          <ac:picMkLst>
            <pc:docMk/>
            <pc:sldMk cId="846181472" sldId="311"/>
            <ac:picMk id="11" creationId="{022383D8-8173-339C-7EE0-F92A807442DD}"/>
          </ac:picMkLst>
        </pc:picChg>
      </pc:sldChg>
      <pc:sldChg chg="addSp delSp modSp mod modTransition modAnim">
        <pc:chgData name="Leonie Smith" userId="fed1330f33f5650e" providerId="LiveId" clId="{C04A3C6A-25C1-443B-9BA2-53FC135F51E4}" dt="2023-08-30T06:46:49.120" v="31"/>
        <pc:sldMkLst>
          <pc:docMk/>
          <pc:sldMk cId="1301256527" sldId="315"/>
        </pc:sldMkLst>
        <pc:picChg chg="add del mod">
          <ac:chgData name="Leonie Smith" userId="fed1330f33f5650e" providerId="LiveId" clId="{C04A3C6A-25C1-443B-9BA2-53FC135F51E4}" dt="2023-08-30T06:45:00.919" v="20"/>
          <ac:picMkLst>
            <pc:docMk/>
            <pc:sldMk cId="1301256527" sldId="315"/>
            <ac:picMk id="6" creationId="{8482EA62-CDA8-5BE0-33A4-49E3CDCEF0E0}"/>
          </ac:picMkLst>
        </pc:picChg>
        <pc:picChg chg="add del mod">
          <ac:chgData name="Leonie Smith" userId="fed1330f33f5650e" providerId="LiveId" clId="{C04A3C6A-25C1-443B-9BA2-53FC135F51E4}" dt="2023-08-30T06:45:05.010" v="21"/>
          <ac:picMkLst>
            <pc:docMk/>
            <pc:sldMk cId="1301256527" sldId="315"/>
            <ac:picMk id="9" creationId="{2D8179A4-5DBB-C2EB-3DD9-B7C34DBE3405}"/>
          </ac:picMkLst>
        </pc:picChg>
        <pc:picChg chg="add del mod">
          <ac:chgData name="Leonie Smith" userId="fed1330f33f5650e" providerId="LiveId" clId="{C04A3C6A-25C1-443B-9BA2-53FC135F51E4}" dt="2023-08-30T06:45:06.581" v="23"/>
          <ac:picMkLst>
            <pc:docMk/>
            <pc:sldMk cId="1301256527" sldId="315"/>
            <ac:picMk id="10" creationId="{8BE4B431-144A-0D66-0D16-D7B466E2FB81}"/>
          </ac:picMkLst>
        </pc:picChg>
        <pc:picChg chg="add del mod ord">
          <ac:chgData name="Leonie Smith" userId="fed1330f33f5650e" providerId="LiveId" clId="{C04A3C6A-25C1-443B-9BA2-53FC135F51E4}" dt="2023-08-30T06:45:18.834" v="24"/>
          <ac:picMkLst>
            <pc:docMk/>
            <pc:sldMk cId="1301256527" sldId="315"/>
            <ac:picMk id="13" creationId="{9C35E9A4-47CE-65EB-4156-83A9EA152FB9}"/>
          </ac:picMkLst>
        </pc:picChg>
        <pc:picChg chg="add del mod">
          <ac:chgData name="Leonie Smith" userId="fed1330f33f5650e" providerId="LiveId" clId="{C04A3C6A-25C1-443B-9BA2-53FC135F51E4}" dt="2023-08-30T06:46:24.986" v="27"/>
          <ac:picMkLst>
            <pc:docMk/>
            <pc:sldMk cId="1301256527" sldId="315"/>
            <ac:picMk id="14" creationId="{EFBD4F0E-5E05-FD67-49A1-BAF3BD7DB6FD}"/>
          </ac:picMkLst>
        </pc:picChg>
        <pc:picChg chg="add del mod ord">
          <ac:chgData name="Leonie Smith" userId="fed1330f33f5650e" providerId="LiveId" clId="{C04A3C6A-25C1-443B-9BA2-53FC135F51E4}" dt="2023-08-30T06:46:35.098" v="28"/>
          <ac:picMkLst>
            <pc:docMk/>
            <pc:sldMk cId="1301256527" sldId="315"/>
            <ac:picMk id="19" creationId="{D735E5A0-660E-726A-7213-710F68B8CE7A}"/>
          </ac:picMkLst>
        </pc:picChg>
        <pc:picChg chg="add del mod">
          <ac:chgData name="Leonie Smith" userId="fed1330f33f5650e" providerId="LiveId" clId="{C04A3C6A-25C1-443B-9BA2-53FC135F51E4}" dt="2023-08-30T06:46:36.501" v="30"/>
          <ac:picMkLst>
            <pc:docMk/>
            <pc:sldMk cId="1301256527" sldId="315"/>
            <ac:picMk id="20" creationId="{B708A273-62BF-1BF4-954B-00452C8669F1}"/>
          </ac:picMkLst>
        </pc:picChg>
        <pc:picChg chg="add del mod ord">
          <ac:chgData name="Leonie Smith" userId="fed1330f33f5650e" providerId="LiveId" clId="{C04A3C6A-25C1-443B-9BA2-53FC135F51E4}" dt="2023-08-30T06:46:49.120" v="31"/>
          <ac:picMkLst>
            <pc:docMk/>
            <pc:sldMk cId="1301256527" sldId="315"/>
            <ac:picMk id="23" creationId="{B9828A75-9C22-FBA6-1E36-6953ACF14E59}"/>
          </ac:picMkLst>
        </pc:picChg>
        <pc:picChg chg="add mod">
          <ac:chgData name="Leonie Smith" userId="fed1330f33f5650e" providerId="LiveId" clId="{C04A3C6A-25C1-443B-9BA2-53FC135F51E4}" dt="2023-08-30T06:46:49.120" v="31"/>
          <ac:picMkLst>
            <pc:docMk/>
            <pc:sldMk cId="1301256527" sldId="315"/>
            <ac:picMk id="24" creationId="{8CE83456-276E-05D6-3ECC-136E36B3C2A8}"/>
          </ac:picMkLst>
        </pc:picChg>
      </pc:sldChg>
      <pc:sldChg chg="addSp delSp modSp mod modTransition modAnim">
        <pc:chgData name="Leonie Smith" userId="fed1330f33f5650e" providerId="LiveId" clId="{C04A3C6A-25C1-443B-9BA2-53FC135F51E4}" dt="2023-08-30T06:52:10.614" v="61"/>
        <pc:sldMkLst>
          <pc:docMk/>
          <pc:sldMk cId="233576304" sldId="316"/>
        </pc:sldMkLst>
        <pc:picChg chg="add del mod">
          <ac:chgData name="Leonie Smith" userId="fed1330f33f5650e" providerId="LiveId" clId="{C04A3C6A-25C1-443B-9BA2-53FC135F51E4}" dt="2023-08-30T06:47:07.262" v="33"/>
          <ac:picMkLst>
            <pc:docMk/>
            <pc:sldMk cId="233576304" sldId="316"/>
            <ac:picMk id="6" creationId="{DAE7212E-53DF-B030-2525-764DD6BFCDB7}"/>
          </ac:picMkLst>
        </pc:picChg>
        <pc:picChg chg="add del mod">
          <ac:chgData name="Leonie Smith" userId="fed1330f33f5650e" providerId="LiveId" clId="{C04A3C6A-25C1-443B-9BA2-53FC135F51E4}" dt="2023-08-30T06:47:13.212" v="34"/>
          <ac:picMkLst>
            <pc:docMk/>
            <pc:sldMk cId="233576304" sldId="316"/>
            <ac:picMk id="10" creationId="{A12672E2-B8C3-F9A6-B617-60AD912DBCC0}"/>
          </ac:picMkLst>
        </pc:picChg>
        <pc:picChg chg="add del mod">
          <ac:chgData name="Leonie Smith" userId="fed1330f33f5650e" providerId="LiveId" clId="{C04A3C6A-25C1-443B-9BA2-53FC135F51E4}" dt="2023-08-30T06:47:17.960" v="36"/>
          <ac:picMkLst>
            <pc:docMk/>
            <pc:sldMk cId="233576304" sldId="316"/>
            <ac:picMk id="11" creationId="{3181538B-E0B3-7F4E-B1FE-4B12D53BE00A}"/>
          </ac:picMkLst>
        </pc:picChg>
        <pc:picChg chg="add del mod ord">
          <ac:chgData name="Leonie Smith" userId="fed1330f33f5650e" providerId="LiveId" clId="{C04A3C6A-25C1-443B-9BA2-53FC135F51E4}" dt="2023-08-30T06:47:24.029" v="37"/>
          <ac:picMkLst>
            <pc:docMk/>
            <pc:sldMk cId="233576304" sldId="316"/>
            <ac:picMk id="14" creationId="{2491FC32-4D54-45B1-9AC0-527D108FEA82}"/>
          </ac:picMkLst>
        </pc:picChg>
        <pc:picChg chg="add del mod">
          <ac:chgData name="Leonie Smith" userId="fed1330f33f5650e" providerId="LiveId" clId="{C04A3C6A-25C1-443B-9BA2-53FC135F51E4}" dt="2023-08-30T06:47:27.444" v="39"/>
          <ac:picMkLst>
            <pc:docMk/>
            <pc:sldMk cId="233576304" sldId="316"/>
            <ac:picMk id="15" creationId="{9DADA25E-CFE2-1868-E92D-800C3317BC01}"/>
          </ac:picMkLst>
        </pc:picChg>
        <pc:picChg chg="add del mod ord">
          <ac:chgData name="Leonie Smith" userId="fed1330f33f5650e" providerId="LiveId" clId="{C04A3C6A-25C1-443B-9BA2-53FC135F51E4}" dt="2023-08-30T06:47:39.083" v="40"/>
          <ac:picMkLst>
            <pc:docMk/>
            <pc:sldMk cId="233576304" sldId="316"/>
            <ac:picMk id="18" creationId="{BAB76859-793A-8EFE-1BB0-FD2116C9F0F9}"/>
          </ac:picMkLst>
        </pc:picChg>
        <pc:picChg chg="add del mod">
          <ac:chgData name="Leonie Smith" userId="fed1330f33f5650e" providerId="LiveId" clId="{C04A3C6A-25C1-443B-9BA2-53FC135F51E4}" dt="2023-08-30T06:47:40.642" v="42"/>
          <ac:picMkLst>
            <pc:docMk/>
            <pc:sldMk cId="233576304" sldId="316"/>
            <ac:picMk id="19" creationId="{6472836B-19AD-F4F4-94FE-82974375B04A}"/>
          </ac:picMkLst>
        </pc:picChg>
        <pc:picChg chg="add del mod ord">
          <ac:chgData name="Leonie Smith" userId="fed1330f33f5650e" providerId="LiveId" clId="{C04A3C6A-25C1-443B-9BA2-53FC135F51E4}" dt="2023-08-30T06:47:46.650" v="43"/>
          <ac:picMkLst>
            <pc:docMk/>
            <pc:sldMk cId="233576304" sldId="316"/>
            <ac:picMk id="22" creationId="{B9FAEF1B-E50F-B40C-F99D-11F6B5DA4933}"/>
          </ac:picMkLst>
        </pc:picChg>
        <pc:picChg chg="add del mod">
          <ac:chgData name="Leonie Smith" userId="fed1330f33f5650e" providerId="LiveId" clId="{C04A3C6A-25C1-443B-9BA2-53FC135F51E4}" dt="2023-08-30T06:50:18.421" v="45"/>
          <ac:picMkLst>
            <pc:docMk/>
            <pc:sldMk cId="233576304" sldId="316"/>
            <ac:picMk id="23" creationId="{E4F2A0A0-57F8-5C79-D729-2F1FC2E39B28}"/>
          </ac:picMkLst>
        </pc:picChg>
        <pc:picChg chg="add del mod ord">
          <ac:chgData name="Leonie Smith" userId="fed1330f33f5650e" providerId="LiveId" clId="{C04A3C6A-25C1-443B-9BA2-53FC135F51E4}" dt="2023-08-30T06:50:26.354" v="46"/>
          <ac:picMkLst>
            <pc:docMk/>
            <pc:sldMk cId="233576304" sldId="316"/>
            <ac:picMk id="26" creationId="{74BD4E7B-5285-1537-A317-4DF0F78BEECD}"/>
          </ac:picMkLst>
        </pc:picChg>
        <pc:picChg chg="add del mod">
          <ac:chgData name="Leonie Smith" userId="fed1330f33f5650e" providerId="LiveId" clId="{C04A3C6A-25C1-443B-9BA2-53FC135F51E4}" dt="2023-08-30T06:50:28.747" v="48"/>
          <ac:picMkLst>
            <pc:docMk/>
            <pc:sldMk cId="233576304" sldId="316"/>
            <ac:picMk id="27" creationId="{5E447E3C-BEB4-EC03-ACAB-F1D2FAFD6B7E}"/>
          </ac:picMkLst>
        </pc:picChg>
        <pc:picChg chg="add del mod ord">
          <ac:chgData name="Leonie Smith" userId="fed1330f33f5650e" providerId="LiveId" clId="{C04A3C6A-25C1-443B-9BA2-53FC135F51E4}" dt="2023-08-30T06:50:33.666" v="49"/>
          <ac:picMkLst>
            <pc:docMk/>
            <pc:sldMk cId="233576304" sldId="316"/>
            <ac:picMk id="30" creationId="{9BD823FD-3E8F-B0FF-651E-738E92E58A9F}"/>
          </ac:picMkLst>
        </pc:picChg>
        <pc:picChg chg="add del mod">
          <ac:chgData name="Leonie Smith" userId="fed1330f33f5650e" providerId="LiveId" clId="{C04A3C6A-25C1-443B-9BA2-53FC135F51E4}" dt="2023-08-30T06:50:34.753" v="51"/>
          <ac:picMkLst>
            <pc:docMk/>
            <pc:sldMk cId="233576304" sldId="316"/>
            <ac:picMk id="31" creationId="{EB0E27BB-1A23-E59B-6516-BC3103DA06F9}"/>
          </ac:picMkLst>
        </pc:picChg>
        <pc:picChg chg="add del mod ord">
          <ac:chgData name="Leonie Smith" userId="fed1330f33f5650e" providerId="LiveId" clId="{C04A3C6A-25C1-443B-9BA2-53FC135F51E4}" dt="2023-08-30T06:50:55.504" v="52"/>
          <ac:picMkLst>
            <pc:docMk/>
            <pc:sldMk cId="233576304" sldId="316"/>
            <ac:picMk id="34" creationId="{4B6E3EF1-487E-1C4E-4213-53983A7AC139}"/>
          </ac:picMkLst>
        </pc:picChg>
        <pc:picChg chg="add del mod">
          <ac:chgData name="Leonie Smith" userId="fed1330f33f5650e" providerId="LiveId" clId="{C04A3C6A-25C1-443B-9BA2-53FC135F51E4}" dt="2023-08-30T06:51:21.821" v="54"/>
          <ac:picMkLst>
            <pc:docMk/>
            <pc:sldMk cId="233576304" sldId="316"/>
            <ac:picMk id="35" creationId="{2AA0050E-1115-BA8A-59F1-7EF10F056AB0}"/>
          </ac:picMkLst>
        </pc:picChg>
        <pc:picChg chg="add del mod ord">
          <ac:chgData name="Leonie Smith" userId="fed1330f33f5650e" providerId="LiveId" clId="{C04A3C6A-25C1-443B-9BA2-53FC135F51E4}" dt="2023-08-30T06:51:37.511" v="55"/>
          <ac:picMkLst>
            <pc:docMk/>
            <pc:sldMk cId="233576304" sldId="316"/>
            <ac:picMk id="40" creationId="{5FBBAD1C-B1A8-949F-39CF-9252A2BEE215}"/>
          </ac:picMkLst>
        </pc:picChg>
        <pc:picChg chg="add del mod">
          <ac:chgData name="Leonie Smith" userId="fed1330f33f5650e" providerId="LiveId" clId="{C04A3C6A-25C1-443B-9BA2-53FC135F51E4}" dt="2023-08-30T06:51:39.054" v="57"/>
          <ac:picMkLst>
            <pc:docMk/>
            <pc:sldMk cId="233576304" sldId="316"/>
            <ac:picMk id="41" creationId="{B1CD2B4A-9633-7653-D55C-46DF67036CF1}"/>
          </ac:picMkLst>
        </pc:picChg>
        <pc:picChg chg="add del mod ord">
          <ac:chgData name="Leonie Smith" userId="fed1330f33f5650e" providerId="LiveId" clId="{C04A3C6A-25C1-443B-9BA2-53FC135F51E4}" dt="2023-08-30T06:51:47.888" v="58"/>
          <ac:picMkLst>
            <pc:docMk/>
            <pc:sldMk cId="233576304" sldId="316"/>
            <ac:picMk id="44" creationId="{45848B06-3487-85D1-CBEA-4E0BD6734094}"/>
          </ac:picMkLst>
        </pc:picChg>
        <pc:picChg chg="add del mod">
          <ac:chgData name="Leonie Smith" userId="fed1330f33f5650e" providerId="LiveId" clId="{C04A3C6A-25C1-443B-9BA2-53FC135F51E4}" dt="2023-08-30T06:51:49.326" v="60"/>
          <ac:picMkLst>
            <pc:docMk/>
            <pc:sldMk cId="233576304" sldId="316"/>
            <ac:picMk id="45" creationId="{3D7F2838-30B7-6110-D534-2A9A52A0464A}"/>
          </ac:picMkLst>
        </pc:picChg>
        <pc:picChg chg="add del mod ord">
          <ac:chgData name="Leonie Smith" userId="fed1330f33f5650e" providerId="LiveId" clId="{C04A3C6A-25C1-443B-9BA2-53FC135F51E4}" dt="2023-08-30T06:52:10.614" v="61"/>
          <ac:picMkLst>
            <pc:docMk/>
            <pc:sldMk cId="233576304" sldId="316"/>
            <ac:picMk id="48" creationId="{ED2EF95F-9FFD-16C1-5136-D34BDB8CD73E}"/>
          </ac:picMkLst>
        </pc:picChg>
        <pc:picChg chg="add mod">
          <ac:chgData name="Leonie Smith" userId="fed1330f33f5650e" providerId="LiveId" clId="{C04A3C6A-25C1-443B-9BA2-53FC135F51E4}" dt="2023-08-30T06:52:10.614" v="61"/>
          <ac:picMkLst>
            <pc:docMk/>
            <pc:sldMk cId="233576304" sldId="316"/>
            <ac:picMk id="49" creationId="{209EABC5-B667-9ACF-320E-765029468CFE}"/>
          </ac:picMkLst>
        </pc:picChg>
      </pc:sldChg>
      <pc:sldChg chg="addSp delSp modSp mod modTransition modAnim">
        <pc:chgData name="Leonie Smith" userId="fed1330f33f5650e" providerId="LiveId" clId="{C04A3C6A-25C1-443B-9BA2-53FC135F51E4}" dt="2023-08-30T07:00:40.808" v="96"/>
        <pc:sldMkLst>
          <pc:docMk/>
          <pc:sldMk cId="2460201762" sldId="317"/>
        </pc:sldMkLst>
        <pc:picChg chg="add del mod">
          <ac:chgData name="Leonie Smith" userId="fed1330f33f5650e" providerId="LiveId" clId="{C04A3C6A-25C1-443B-9BA2-53FC135F51E4}" dt="2023-08-30T07:00:04.986" v="92"/>
          <ac:picMkLst>
            <pc:docMk/>
            <pc:sldMk cId="2460201762" sldId="317"/>
            <ac:picMk id="7" creationId="{03060F39-7AA9-F29A-E37F-E7FB25EA2BB7}"/>
          </ac:picMkLst>
        </pc:picChg>
        <pc:picChg chg="add del mod">
          <ac:chgData name="Leonie Smith" userId="fed1330f33f5650e" providerId="LiveId" clId="{C04A3C6A-25C1-443B-9BA2-53FC135F51E4}" dt="2023-08-30T06:53:39.943" v="64"/>
          <ac:picMkLst>
            <pc:docMk/>
            <pc:sldMk cId="2460201762" sldId="317"/>
            <ac:picMk id="7" creationId="{03A64B10-F4C5-C844-CD88-594B8F16560A}"/>
          </ac:picMkLst>
        </pc:picChg>
        <pc:picChg chg="add del mod">
          <ac:chgData name="Leonie Smith" userId="fed1330f33f5650e" providerId="LiveId" clId="{C04A3C6A-25C1-443B-9BA2-53FC135F51E4}" dt="2023-08-30T07:00:18.576" v="93"/>
          <ac:picMkLst>
            <pc:docMk/>
            <pc:sldMk cId="2460201762" sldId="317"/>
            <ac:picMk id="10" creationId="{056A827B-9E7F-CC40-109E-09921CE08951}"/>
          </ac:picMkLst>
        </pc:picChg>
        <pc:picChg chg="add del mod">
          <ac:chgData name="Leonie Smith" userId="fed1330f33f5650e" providerId="LiveId" clId="{C04A3C6A-25C1-443B-9BA2-53FC135F51E4}" dt="2023-08-30T07:00:26.731" v="95"/>
          <ac:picMkLst>
            <pc:docMk/>
            <pc:sldMk cId="2460201762" sldId="317"/>
            <ac:picMk id="11" creationId="{14168FCD-50B2-C209-771D-AC54CE777CA4}"/>
          </ac:picMkLst>
        </pc:picChg>
        <pc:picChg chg="add del mod">
          <ac:chgData name="Leonie Smith" userId="fed1330f33f5650e" providerId="LiveId" clId="{C04A3C6A-25C1-443B-9BA2-53FC135F51E4}" dt="2023-08-30T06:59:28.225" v="89" actId="478"/>
          <ac:picMkLst>
            <pc:docMk/>
            <pc:sldMk cId="2460201762" sldId="317"/>
            <ac:picMk id="12" creationId="{6E82F4DB-3C82-60FD-FB49-444375FAEEED}"/>
          </ac:picMkLst>
        </pc:picChg>
        <pc:picChg chg="add mod">
          <ac:chgData name="Leonie Smith" userId="fed1330f33f5650e" providerId="LiveId" clId="{C04A3C6A-25C1-443B-9BA2-53FC135F51E4}" dt="2023-08-30T06:53:55.406" v="65"/>
          <ac:picMkLst>
            <pc:docMk/>
            <pc:sldMk cId="2460201762" sldId="317"/>
            <ac:picMk id="13" creationId="{F452E0EF-068A-04DC-AF0C-4EF02CE39191}"/>
          </ac:picMkLst>
        </pc:picChg>
        <pc:picChg chg="add del mod ord">
          <ac:chgData name="Leonie Smith" userId="fed1330f33f5650e" providerId="LiveId" clId="{C04A3C6A-25C1-443B-9BA2-53FC135F51E4}" dt="2023-08-30T07:00:40.808" v="96"/>
          <ac:picMkLst>
            <pc:docMk/>
            <pc:sldMk cId="2460201762" sldId="317"/>
            <ac:picMk id="16" creationId="{E44B72A9-0571-49F2-8ECF-42C3B962C31D}"/>
          </ac:picMkLst>
        </pc:picChg>
        <pc:picChg chg="add mod">
          <ac:chgData name="Leonie Smith" userId="fed1330f33f5650e" providerId="LiveId" clId="{C04A3C6A-25C1-443B-9BA2-53FC135F51E4}" dt="2023-08-30T07:00:40.808" v="96"/>
          <ac:picMkLst>
            <pc:docMk/>
            <pc:sldMk cId="2460201762" sldId="317"/>
            <ac:picMk id="17" creationId="{111EC9ED-26E3-975F-A002-E8497265513B}"/>
          </ac:picMkLst>
        </pc:picChg>
      </pc:sldChg>
      <pc:sldChg chg="addSp delSp modSp mod modTransition modAnim">
        <pc:chgData name="Leonie Smith" userId="fed1330f33f5650e" providerId="LiveId" clId="{C04A3C6A-25C1-443B-9BA2-53FC135F51E4}" dt="2023-08-30T06:55:52.185" v="78"/>
        <pc:sldMkLst>
          <pc:docMk/>
          <pc:sldMk cId="3384129115" sldId="322"/>
        </pc:sldMkLst>
        <pc:picChg chg="add del mod">
          <ac:chgData name="Leonie Smith" userId="fed1330f33f5650e" providerId="LiveId" clId="{C04A3C6A-25C1-443B-9BA2-53FC135F51E4}" dt="2023-08-30T06:54:46.485" v="68"/>
          <ac:picMkLst>
            <pc:docMk/>
            <pc:sldMk cId="3384129115" sldId="322"/>
            <ac:picMk id="6" creationId="{B67FDED8-7CA4-BDE0-3107-52958D96E909}"/>
          </ac:picMkLst>
        </pc:picChg>
        <pc:picChg chg="add del mod">
          <ac:chgData name="Leonie Smith" userId="fed1330f33f5650e" providerId="LiveId" clId="{C04A3C6A-25C1-443B-9BA2-53FC135F51E4}" dt="2023-08-30T06:55:03.713" v="69"/>
          <ac:picMkLst>
            <pc:docMk/>
            <pc:sldMk cId="3384129115" sldId="322"/>
            <ac:picMk id="9" creationId="{FE5D6E01-BB65-711A-7F6C-BB50BBEEC0F7}"/>
          </ac:picMkLst>
        </pc:picChg>
        <pc:picChg chg="add del mod">
          <ac:chgData name="Leonie Smith" userId="fed1330f33f5650e" providerId="LiveId" clId="{C04A3C6A-25C1-443B-9BA2-53FC135F51E4}" dt="2023-08-30T06:55:04.844" v="71"/>
          <ac:picMkLst>
            <pc:docMk/>
            <pc:sldMk cId="3384129115" sldId="322"/>
            <ac:picMk id="10" creationId="{0CEDC182-B02D-D2B0-62D4-84DF4519DCE8}"/>
          </ac:picMkLst>
        </pc:picChg>
        <pc:picChg chg="add del mod ord">
          <ac:chgData name="Leonie Smith" userId="fed1330f33f5650e" providerId="LiveId" clId="{C04A3C6A-25C1-443B-9BA2-53FC135F51E4}" dt="2023-08-30T06:55:22.170" v="72"/>
          <ac:picMkLst>
            <pc:docMk/>
            <pc:sldMk cId="3384129115" sldId="322"/>
            <ac:picMk id="13" creationId="{FBEA2B3D-4875-7EDC-30F5-E3FBA2063BE0}"/>
          </ac:picMkLst>
        </pc:picChg>
        <pc:picChg chg="add del mod">
          <ac:chgData name="Leonie Smith" userId="fed1330f33f5650e" providerId="LiveId" clId="{C04A3C6A-25C1-443B-9BA2-53FC135F51E4}" dt="2023-08-30T06:55:23.610" v="74"/>
          <ac:picMkLst>
            <pc:docMk/>
            <pc:sldMk cId="3384129115" sldId="322"/>
            <ac:picMk id="14" creationId="{796F95B8-8D80-38E1-FFD1-87850C5B22B0}"/>
          </ac:picMkLst>
        </pc:picChg>
        <pc:picChg chg="add del mod ord">
          <ac:chgData name="Leonie Smith" userId="fed1330f33f5650e" providerId="LiveId" clId="{C04A3C6A-25C1-443B-9BA2-53FC135F51E4}" dt="2023-08-30T06:55:28.797" v="75"/>
          <ac:picMkLst>
            <pc:docMk/>
            <pc:sldMk cId="3384129115" sldId="322"/>
            <ac:picMk id="17" creationId="{2E66A2AF-51AA-271E-EAF2-83F2AFD4B236}"/>
          </ac:picMkLst>
        </pc:picChg>
        <pc:picChg chg="add del mod">
          <ac:chgData name="Leonie Smith" userId="fed1330f33f5650e" providerId="LiveId" clId="{C04A3C6A-25C1-443B-9BA2-53FC135F51E4}" dt="2023-08-30T06:55:30.303" v="77"/>
          <ac:picMkLst>
            <pc:docMk/>
            <pc:sldMk cId="3384129115" sldId="322"/>
            <ac:picMk id="18" creationId="{C1BD8229-1E73-9D46-69BA-4FE886F6B6E7}"/>
          </ac:picMkLst>
        </pc:picChg>
        <pc:picChg chg="add del mod ord">
          <ac:chgData name="Leonie Smith" userId="fed1330f33f5650e" providerId="LiveId" clId="{C04A3C6A-25C1-443B-9BA2-53FC135F51E4}" dt="2023-08-30T06:55:52.185" v="78"/>
          <ac:picMkLst>
            <pc:docMk/>
            <pc:sldMk cId="3384129115" sldId="322"/>
            <ac:picMk id="20" creationId="{4123E29C-6ED5-F04B-6640-9BDFAD84AAF3}"/>
          </ac:picMkLst>
        </pc:picChg>
        <pc:picChg chg="add mod">
          <ac:chgData name="Leonie Smith" userId="fed1330f33f5650e" providerId="LiveId" clId="{C04A3C6A-25C1-443B-9BA2-53FC135F51E4}" dt="2023-08-30T06:55:52.185" v="78"/>
          <ac:picMkLst>
            <pc:docMk/>
            <pc:sldMk cId="3384129115" sldId="322"/>
            <ac:picMk id="21" creationId="{B3DA4871-94EB-CD39-119D-84794A6BFC69}"/>
          </ac:picMkLst>
        </pc:picChg>
      </pc:sldChg>
      <pc:sldChg chg="addSp delSp modSp mod modTransition modAnim">
        <pc:chgData name="Leonie Smith" userId="fed1330f33f5650e" providerId="LiveId" clId="{C04A3C6A-25C1-443B-9BA2-53FC135F51E4}" dt="2023-08-30T06:57:01.937" v="82"/>
        <pc:sldMkLst>
          <pc:docMk/>
          <pc:sldMk cId="681162013" sldId="324"/>
        </pc:sldMkLst>
        <pc:picChg chg="add del mod">
          <ac:chgData name="Leonie Smith" userId="fed1330f33f5650e" providerId="LiveId" clId="{C04A3C6A-25C1-443B-9BA2-53FC135F51E4}" dt="2023-08-30T06:56:49.405" v="81"/>
          <ac:picMkLst>
            <pc:docMk/>
            <pc:sldMk cId="681162013" sldId="324"/>
            <ac:picMk id="6" creationId="{9D95D2AB-4456-85BC-5317-D1AC0DE35AEC}"/>
          </ac:picMkLst>
        </pc:picChg>
        <pc:picChg chg="add del mod">
          <ac:chgData name="Leonie Smith" userId="fed1330f33f5650e" providerId="LiveId" clId="{C04A3C6A-25C1-443B-9BA2-53FC135F51E4}" dt="2023-08-30T06:57:01.937" v="82"/>
          <ac:picMkLst>
            <pc:docMk/>
            <pc:sldMk cId="681162013" sldId="324"/>
            <ac:picMk id="12" creationId="{037FB03B-D2AC-0353-219A-12EAA705463B}"/>
          </ac:picMkLst>
        </pc:picChg>
        <pc:picChg chg="add mod">
          <ac:chgData name="Leonie Smith" userId="fed1330f33f5650e" providerId="LiveId" clId="{C04A3C6A-25C1-443B-9BA2-53FC135F51E4}" dt="2023-08-30T06:57:01.937" v="82"/>
          <ac:picMkLst>
            <pc:docMk/>
            <pc:sldMk cId="681162013" sldId="324"/>
            <ac:picMk id="13" creationId="{D3247A88-43FF-612C-3405-BC291276C4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2024/07/24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a:t>
            </a:r>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398121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2024/07/24</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2024/07/24</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slideLayout" Target="../slideLayouts/slideLayout2.xml"/><Relationship Id="rId7" Type="http://schemas.openxmlformats.org/officeDocument/2006/relationships/hyperlink" Target="https://open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iscoverybible.com/" TargetMode="External"/><Relationship Id="rId5" Type="http://schemas.openxmlformats.org/officeDocument/2006/relationships/hyperlink" Target="https://biblehub.com/" TargetMode="External"/><Relationship Id="rId10"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US" dirty="0"/>
              <a:t>13-4</a:t>
            </a:r>
            <a:endParaRPr lang="en-IN" dirty="0"/>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These materials are by the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Kongki</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Ka Project and are made available to you under the terms of the Creative Commons Attribution </a:t>
            </a:r>
            <a:r>
              <a:rPr lang="en-IN" sz="2800" kern="100" dirty="0" err="1">
                <a:solidFill>
                  <a:srgbClr val="2C3943"/>
                </a:solidFill>
                <a:effectLst/>
                <a:highlight>
                  <a:srgbClr val="FFFFFF"/>
                </a:highlight>
                <a:latin typeface="PT Serif" panose="020A0603040505020204" pitchFamily="18" charset="0"/>
                <a:ea typeface="Aptos"/>
                <a:cs typeface="Arial" panose="020B0604020202020204" pitchFamily="34" charset="0"/>
              </a:rPr>
              <a:t>ShareAlike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license 4.0.</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have permission to share and redistribute these materials in any format and to make reasonable revisions and adaptations of this translation, provided that:</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You include the above licence and source information.</a:t>
            </a:r>
            <a:endParaRPr lang="en-US" sz="2800" kern="100" dirty="0">
              <a:effectLst/>
              <a:latin typeface="Aptos"/>
              <a:ea typeface="Aptos"/>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If you redistribute these materials or create derivatives, you must distribute your contributions under the same license as the original.</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The Holy Bible, Berean Standard Bible, BSB is produced in cooperation with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5"/>
              </a:rPr>
              <a:t>Bible Hub</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6"/>
              </a:rPr>
              <a:t>Discovery Bible</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7"/>
              </a:rPr>
              <a:t>OpenBible.com</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and the Berean Bible Translation Committee. This text of God's Word has been </a:t>
            </a:r>
            <a:r>
              <a:rPr lang="en-IN" sz="2800" u="sng" kern="100" dirty="0">
                <a:solidFill>
                  <a:srgbClr val="27C1F1"/>
                </a:solidFill>
                <a:effectLst/>
                <a:highlight>
                  <a:srgbClr val="FFFFFF"/>
                </a:highlight>
                <a:latin typeface="PT Serif" panose="020A0603040505020204" pitchFamily="18" charset="0"/>
                <a:ea typeface="Aptos"/>
                <a:cs typeface="Arial" panose="020B0604020202020204" pitchFamily="34" charset="0"/>
                <a:hlinkClick r:id="rId8"/>
              </a:rPr>
              <a:t>dedicated to the public domain</a:t>
            </a: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a:t>
            </a:r>
            <a:endParaRPr lang="en-US" sz="2800" kern="100" dirty="0">
              <a:effectLst/>
              <a:latin typeface="Aptos"/>
              <a:ea typeface="Aptos"/>
              <a:cs typeface="Arial" panose="020B0604020202020204" pitchFamily="34" charset="0"/>
            </a:endParaRPr>
          </a:p>
          <a:p>
            <a:pPr marL="0" marR="0">
              <a:lnSpc>
                <a:spcPct val="107000"/>
              </a:lnSpc>
              <a:spcBef>
                <a:spcPts val="0"/>
              </a:spcBef>
              <a:spcAft>
                <a:spcPts val="800"/>
              </a:spcAft>
            </a:pPr>
            <a:r>
              <a:rPr lang="en-IN" sz="2800" kern="100" dirty="0">
                <a:solidFill>
                  <a:srgbClr val="2C3943"/>
                </a:solidFill>
                <a:effectLst/>
                <a:highlight>
                  <a:srgbClr val="FFFFFF"/>
                </a:highlight>
                <a:latin typeface="PT Serif" panose="020A0603040505020204" pitchFamily="18" charset="0"/>
                <a:ea typeface="Aptos"/>
                <a:cs typeface="Arial" panose="020B0604020202020204" pitchFamily="34" charset="0"/>
              </a:rPr>
              <a:t> </a:t>
            </a:r>
            <a:endParaRPr lang="en-US" sz="2800" kern="100" dirty="0">
              <a:effectLst/>
              <a:latin typeface="Aptos"/>
              <a:ea typeface="Aptos"/>
              <a:cs typeface="Arial" panose="020B0604020202020204" pitchFamily="34" charset="0"/>
            </a:endParaRPr>
          </a:p>
          <a:p>
            <a:pPr marL="0" marR="0">
              <a:spcBef>
                <a:spcPts val="0"/>
              </a:spcBef>
              <a:spcAft>
                <a:spcPts val="0"/>
              </a:spcAft>
            </a:pPr>
            <a:r>
              <a:rPr lang="en-US" sz="2800" dirty="0">
                <a:solidFill>
                  <a:srgbClr val="2C3943"/>
                </a:solidFill>
                <a:effectLst/>
                <a:highlight>
                  <a:srgbClr val="FFFFFF"/>
                </a:highlight>
                <a:latin typeface="PT Serif" panose="020A0603040505020204" pitchFamily="18" charset="0"/>
                <a:ea typeface="Times New Roman" panose="02020603050405020304" pitchFamily="18" charset="0"/>
              </a:rPr>
              <a:t>Hindi text is from Free Bibles India. This translation is made available under the terms of a </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9"/>
              </a:rPr>
              <a:t>Creative Commons Attribution-</a:t>
            </a:r>
            <a:r>
              <a:rPr lang="en-IN" sz="2800" u="sng" dirty="0" err="1">
                <a:solidFill>
                  <a:srgbClr val="000000"/>
                </a:solidFill>
                <a:effectLst/>
                <a:highlight>
                  <a:srgbClr val="FFFFFF"/>
                </a:highlight>
                <a:latin typeface="PT Serif" panose="020A0603040505020204" pitchFamily="18" charset="0"/>
                <a:ea typeface="Times New Roman" panose="02020603050405020304" pitchFamily="18" charset="0"/>
                <a:hlinkClick r:id="rId9"/>
              </a:rPr>
              <a:t>ShareAlike</a:t>
            </a:r>
            <a:r>
              <a:rPr lang="en-IN" sz="2800" u="sng" dirty="0">
                <a:solidFill>
                  <a:srgbClr val="000000"/>
                </a:solidFill>
                <a:effectLst/>
                <a:highlight>
                  <a:srgbClr val="FFFFFF"/>
                </a:highlight>
                <a:latin typeface="PT Serif" panose="020A0603040505020204" pitchFamily="18" charset="0"/>
                <a:ea typeface="Times New Roman" panose="02020603050405020304" pitchFamily="18" charset="0"/>
                <a:hlinkClick r:id="rId9"/>
              </a:rPr>
              <a:t> 4.0 International License</a:t>
            </a:r>
            <a:r>
              <a:rPr lang="en-IN" sz="2800" dirty="0">
                <a:solidFill>
                  <a:srgbClr val="2C3943"/>
                </a:solidFill>
                <a:effectLst/>
                <a:highlight>
                  <a:srgbClr val="FFFFFF"/>
                </a:highlight>
                <a:latin typeface="PT Serif" panose="020A0603040505020204" pitchFamily="18" charset="0"/>
                <a:ea typeface="Times New Roman" panose="02020603050405020304" pitchFamily="18" charset="0"/>
              </a:rPr>
              <a:t>.</a:t>
            </a:r>
            <a:endParaRPr lang="en-US" sz="2800" dirty="0">
              <a:effectLst/>
              <a:highlight>
                <a:srgbClr val="FFFFFF"/>
              </a:highlight>
              <a:latin typeface="Times New Roman" panose="02020603050405020304" pitchFamily="18" charset="0"/>
              <a:ea typeface="Times New Roman" panose="02020603050405020304" pitchFamily="18" charset="0"/>
            </a:endParaRPr>
          </a:p>
        </p:txBody>
      </p:sp>
      <p:pic>
        <p:nvPicPr>
          <p:cNvPr id="16" name="Audio 15">
            <a:hlinkClick r:id="" action="ppaction://media"/>
            <a:extLst>
              <a:ext uri="{FF2B5EF4-FFF2-40B4-BE49-F238E27FC236}">
                <a16:creationId xmlns:a16="http://schemas.microsoft.com/office/drawing/2014/main" id="{C3A9185D-498B-8A7B-A361-4A50BD251CA8}"/>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869461528"/>
      </p:ext>
    </p:extLst>
  </p:cSld>
  <p:clrMapOvr>
    <a:masterClrMapping/>
  </p:clrMapOvr>
  <mc:AlternateContent xmlns:mc="http://schemas.openxmlformats.org/markup-compatibility/2006" xmlns:p14="http://schemas.microsoft.com/office/powerpoint/2010/main">
    <mc:Choice Requires="p14">
      <p:transition spd="slow" p14:dur="2000" advTm="4644"/>
    </mc:Choice>
    <mc:Fallback xmlns="">
      <p:transition spd="slow" advTm="4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DC57159-3358-4C73-BB30-17A4BF2F37D8}"/>
              </a:ext>
            </a:extLst>
          </p:cNvPr>
          <p:cNvPicPr>
            <a:picLocks noChangeAspect="1"/>
          </p:cNvPicPr>
          <p:nvPr/>
        </p:nvPicPr>
        <p:blipFill>
          <a:blip r:embed="rId2"/>
          <a:stretch>
            <a:fillRect/>
          </a:stretch>
        </p:blipFill>
        <p:spPr>
          <a:xfrm>
            <a:off x="0" y="0"/>
            <a:ext cx="13625286" cy="6858000"/>
          </a:xfrm>
          <a:prstGeom prst="rect">
            <a:avLst/>
          </a:prstGeom>
        </p:spPr>
      </p:pic>
      <p:sp>
        <p:nvSpPr>
          <p:cNvPr id="2" name="TextBox 1">
            <a:extLst>
              <a:ext uri="{FF2B5EF4-FFF2-40B4-BE49-F238E27FC236}">
                <a16:creationId xmlns:a16="http://schemas.microsoft.com/office/drawing/2014/main" id="{632A22F0-1890-F8C5-4F3A-A5872D844A54}"/>
              </a:ext>
            </a:extLst>
          </p:cNvPr>
          <p:cNvSpPr txBox="1"/>
          <p:nvPr/>
        </p:nvSpPr>
        <p:spPr>
          <a:xfrm>
            <a:off x="298174" y="248478"/>
            <a:ext cx="3116424" cy="584775"/>
          </a:xfrm>
          <a:prstGeom prst="rect">
            <a:avLst/>
          </a:prstGeom>
          <a:noFill/>
        </p:spPr>
        <p:txBody>
          <a:bodyPr wrap="square" rtlCol="0">
            <a:spAutoFit/>
          </a:bodyPr>
          <a:lstStyle/>
          <a:p>
            <a:r>
              <a:rPr lang="hi-IN" sz="2400" cap="all" dirty="0">
                <a:solidFill>
                  <a:schemeClr val="bg1"/>
                </a:solidFill>
                <a:latin typeface="ArialMT"/>
              </a:rPr>
              <a:t>न्यायियों</a:t>
            </a:r>
            <a:r>
              <a:rPr lang="en-US" sz="3200" b="0" i="0" u="none" strike="noStrike" baseline="0" dirty="0">
                <a:solidFill>
                  <a:schemeClr val="bg1"/>
                </a:solidFill>
                <a:latin typeface="TimesNewRomanPSMT"/>
              </a:rPr>
              <a:t> </a:t>
            </a:r>
            <a:r>
              <a:rPr lang="en-US" sz="2000" b="1" cap="all" dirty="0">
                <a:solidFill>
                  <a:schemeClr val="bg1"/>
                </a:solidFill>
                <a:latin typeface="ArialMT"/>
              </a:rPr>
              <a:t>6:36</a:t>
            </a:r>
            <a:endParaRPr lang="en-ZA" sz="3200" dirty="0">
              <a:solidFill>
                <a:schemeClr val="bg1"/>
              </a:solidFill>
            </a:endParaRPr>
          </a:p>
        </p:txBody>
      </p:sp>
    </p:spTree>
    <p:extLst>
      <p:ext uri="{BB962C8B-B14F-4D97-AF65-F5344CB8AC3E}">
        <p14:creationId xmlns:p14="http://schemas.microsoft.com/office/powerpoint/2010/main" val="82573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a:solidFill>
                  <a:srgbClr val="777A7B"/>
                </a:solidFill>
                <a:effectLst/>
                <a:latin typeface="Inter" panose="020B0502030000000004" pitchFamily="34" charset="0"/>
              </a:rPr>
              <a:t>37</a:t>
            </a:r>
            <a:r>
              <a:rPr lang="en-US" sz="3600" b="0" i="0">
                <a:solidFill>
                  <a:srgbClr val="121212"/>
                </a:solidFill>
                <a:effectLst/>
                <a:latin typeface="Inter" panose="020B0502030000000004" pitchFamily="34" charset="0"/>
              </a:rPr>
              <a:t>then behold, I will place a fleece of wool on the threshing floor. If there is dew only on the fleece and all the ground is dry, then I will know that You are going to save Israel by my hand, as You have said.”</a:t>
            </a:r>
            <a:endParaRPr lang="en-ZA" dirty="0"/>
          </a:p>
        </p:txBody>
      </p:sp>
      <p:sp>
        <p:nvSpPr>
          <p:cNvPr id="3" name="TextBox 2">
            <a:extLst>
              <a:ext uri="{FF2B5EF4-FFF2-40B4-BE49-F238E27FC236}">
                <a16:creationId xmlns:a16="http://schemas.microsoft.com/office/drawing/2014/main" id="{A31A5E92-86CF-B473-CFA6-EEA41AB453EA}"/>
              </a:ext>
            </a:extLst>
          </p:cNvPr>
          <p:cNvSpPr txBox="1"/>
          <p:nvPr/>
        </p:nvSpPr>
        <p:spPr>
          <a:xfrm>
            <a:off x="6091368" y="149949"/>
            <a:ext cx="6096000" cy="6558101"/>
          </a:xfrm>
          <a:prstGeom prst="rect">
            <a:avLst/>
          </a:prstGeom>
          <a:noFill/>
        </p:spPr>
        <p:txBody>
          <a:bodyPr wrap="square" rtlCol="0">
            <a:noAutofit/>
          </a:bodyPr>
          <a:lstStyle/>
          <a:p>
            <a:r>
              <a:rPr lang="hi-IN" sz="3600" b="0" i="0" dirty="0">
                <a:solidFill>
                  <a:srgbClr val="121212"/>
                </a:solidFill>
                <a:effectLst/>
                <a:latin typeface="Open Sans" panose="020B0606030504020204" pitchFamily="34" charset="0"/>
              </a:rPr>
              <a:t>37 तो सुन, मैं एक भेड़ी की ऊन खलिहान में रखूँगा, और यदि ओस केवल उस ऊन पर पड़े, और उसे छोड़ सारी भूमि सूखी रह जाए, तो मैं जान लूँगा कि तू अपने वचन के अनुसार इस्राएल को मेरे द्वारा छुड़ाएगा।”</a:t>
            </a:r>
            <a:endParaRPr lang="en-IN" sz="3600" dirty="0"/>
          </a:p>
        </p:txBody>
      </p:sp>
      <p:pic>
        <p:nvPicPr>
          <p:cNvPr id="49" name="Audio 48">
            <a:hlinkClick r:id="" action="ppaction://media"/>
            <a:extLst>
              <a:ext uri="{FF2B5EF4-FFF2-40B4-BE49-F238E27FC236}">
                <a16:creationId xmlns:a16="http://schemas.microsoft.com/office/drawing/2014/main" id="{209EABC5-B667-9ACF-320E-765029468CF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33576304"/>
      </p:ext>
    </p:extLst>
  </p:cSld>
  <p:clrMapOvr>
    <a:masterClrMapping/>
  </p:clrMapOvr>
  <mc:AlternateContent xmlns:mc="http://schemas.openxmlformats.org/markup-compatibility/2006" xmlns:p14="http://schemas.microsoft.com/office/powerpoint/2010/main">
    <mc:Choice Requires="p14">
      <p:transition spd="slow" p14:dur="2000" advTm="17957"/>
    </mc:Choice>
    <mc:Fallback xmlns="">
      <p:transition spd="slow" advTm="17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FAD43DF-D13E-4561-823E-20BB331A138E}"/>
              </a:ext>
            </a:extLst>
          </p:cNvPr>
          <p:cNvPicPr>
            <a:picLocks noChangeAspect="1"/>
          </p:cNvPicPr>
          <p:nvPr/>
        </p:nvPicPr>
        <p:blipFill>
          <a:blip r:embed="rId2"/>
          <a:stretch>
            <a:fillRect/>
          </a:stretch>
        </p:blipFill>
        <p:spPr>
          <a:xfrm>
            <a:off x="-1030431" y="0"/>
            <a:ext cx="13222432" cy="6858000"/>
          </a:xfrm>
          <a:prstGeom prst="rect">
            <a:avLst/>
          </a:prstGeom>
        </p:spPr>
      </p:pic>
      <p:sp>
        <p:nvSpPr>
          <p:cNvPr id="2" name="TextBox 1">
            <a:extLst>
              <a:ext uri="{FF2B5EF4-FFF2-40B4-BE49-F238E27FC236}">
                <a16:creationId xmlns:a16="http://schemas.microsoft.com/office/drawing/2014/main" id="{875BC16D-66AC-8298-2C39-1C3B1B320860}"/>
              </a:ext>
            </a:extLst>
          </p:cNvPr>
          <p:cNvSpPr txBox="1"/>
          <p:nvPr/>
        </p:nvSpPr>
        <p:spPr>
          <a:xfrm>
            <a:off x="298174" y="248478"/>
            <a:ext cx="3116424" cy="584775"/>
          </a:xfrm>
          <a:prstGeom prst="rect">
            <a:avLst/>
          </a:prstGeom>
          <a:noFill/>
        </p:spPr>
        <p:txBody>
          <a:bodyPr wrap="square" rtlCol="0">
            <a:spAutoFit/>
          </a:bodyPr>
          <a:lstStyle/>
          <a:p>
            <a:r>
              <a:rPr lang="hi-IN" sz="2400" cap="all" dirty="0">
                <a:solidFill>
                  <a:schemeClr val="bg1"/>
                </a:solidFill>
                <a:latin typeface="ArialMT"/>
              </a:rPr>
              <a:t>न्यायियों</a:t>
            </a:r>
            <a:r>
              <a:rPr lang="en-US" sz="3200" b="0" i="0" u="none" strike="noStrike" baseline="0" dirty="0">
                <a:solidFill>
                  <a:schemeClr val="bg1"/>
                </a:solidFill>
                <a:latin typeface="TimesNewRomanPSMT"/>
              </a:rPr>
              <a:t> </a:t>
            </a:r>
            <a:r>
              <a:rPr lang="en-US" sz="2000" b="1" cap="all" dirty="0">
                <a:solidFill>
                  <a:schemeClr val="bg1"/>
                </a:solidFill>
                <a:latin typeface="ArialMT"/>
              </a:rPr>
              <a:t>6:37</a:t>
            </a:r>
            <a:endParaRPr lang="en-ZA" sz="3200" dirty="0">
              <a:solidFill>
                <a:schemeClr val="bg1"/>
              </a:solidFill>
            </a:endParaRPr>
          </a:p>
        </p:txBody>
      </p:sp>
    </p:spTree>
    <p:extLst>
      <p:ext uri="{BB962C8B-B14F-4D97-AF65-F5344CB8AC3E}">
        <p14:creationId xmlns:p14="http://schemas.microsoft.com/office/powerpoint/2010/main" val="353998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38</a:t>
            </a:r>
            <a:r>
              <a:rPr lang="en-US" sz="4000" b="0" i="0">
                <a:solidFill>
                  <a:srgbClr val="121212"/>
                </a:solidFill>
                <a:effectLst/>
                <a:latin typeface="Inter" panose="020B0502030000000004" pitchFamily="34" charset="0"/>
              </a:rPr>
              <a:t>And that is what happened. When Gideon arose the next morning, he squeezed the fleece and wrung out the dew—a bowlful of water.</a:t>
            </a:r>
            <a:endParaRPr lang="en-ZA" dirty="0"/>
          </a:p>
        </p:txBody>
      </p:sp>
      <p:sp>
        <p:nvSpPr>
          <p:cNvPr id="3" name="TextBox 2">
            <a:extLst>
              <a:ext uri="{FF2B5EF4-FFF2-40B4-BE49-F238E27FC236}">
                <a16:creationId xmlns:a16="http://schemas.microsoft.com/office/drawing/2014/main" id="{47BB4E36-F1D7-21B1-E851-806E073446A5}"/>
              </a:ext>
            </a:extLst>
          </p:cNvPr>
          <p:cNvSpPr txBox="1"/>
          <p:nvPr/>
        </p:nvSpPr>
        <p:spPr>
          <a:xfrm>
            <a:off x="6091368" y="149949"/>
            <a:ext cx="6096000" cy="6558101"/>
          </a:xfrm>
          <a:prstGeom prst="rect">
            <a:avLst/>
          </a:prstGeom>
          <a:noFill/>
        </p:spPr>
        <p:txBody>
          <a:bodyPr wrap="square" rtlCol="0">
            <a:noAutofit/>
          </a:bodyPr>
          <a:lstStyle/>
          <a:p>
            <a:r>
              <a:rPr lang="en-IN" sz="3600" dirty="0"/>
              <a:t> </a:t>
            </a:r>
            <a:r>
              <a:rPr lang="hi-IN" sz="3600" b="0" i="0" dirty="0">
                <a:solidFill>
                  <a:srgbClr val="121212"/>
                </a:solidFill>
                <a:effectLst/>
                <a:latin typeface="Open Sans" panose="020B0606030504020204" pitchFamily="34" charset="0"/>
              </a:rPr>
              <a:t>38 और ऐसा ही हुआ। इसलिए जब उसने सवेरे उठकर उस ऊन को दबाकर उसमें से ओस निचोड़ी, तब एक कटोरा भर गया।</a:t>
            </a:r>
            <a:endParaRPr lang="en-IN" sz="3600" dirty="0"/>
          </a:p>
        </p:txBody>
      </p:sp>
      <p:pic>
        <p:nvPicPr>
          <p:cNvPr id="17" name="Audio 16">
            <a:hlinkClick r:id="" action="ppaction://media"/>
            <a:extLst>
              <a:ext uri="{FF2B5EF4-FFF2-40B4-BE49-F238E27FC236}">
                <a16:creationId xmlns:a16="http://schemas.microsoft.com/office/drawing/2014/main" id="{111EC9ED-26E3-975F-A002-E8497265513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460201762"/>
      </p:ext>
    </p:extLst>
  </p:cSld>
  <p:clrMapOvr>
    <a:masterClrMapping/>
  </p:clrMapOvr>
  <mc:AlternateContent xmlns:mc="http://schemas.openxmlformats.org/markup-compatibility/2006" xmlns:p14="http://schemas.microsoft.com/office/powerpoint/2010/main">
    <mc:Choice Requires="p14">
      <p:transition spd="slow" p14:dur="2000" advTm="10757"/>
    </mc:Choice>
    <mc:Fallback xmlns="">
      <p:transition spd="slow" advTm="10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C40A977-D680-4EAB-AB1D-8A02BFFFA58A}"/>
              </a:ext>
            </a:extLst>
          </p:cNvPr>
          <p:cNvPicPr>
            <a:picLocks noChangeAspect="1"/>
          </p:cNvPicPr>
          <p:nvPr/>
        </p:nvPicPr>
        <p:blipFill>
          <a:blip r:embed="rId2"/>
          <a:stretch>
            <a:fillRect/>
          </a:stretch>
        </p:blipFill>
        <p:spPr>
          <a:xfrm>
            <a:off x="0" y="-288757"/>
            <a:ext cx="15559846" cy="7146758"/>
          </a:xfrm>
          <a:prstGeom prst="rect">
            <a:avLst/>
          </a:prstGeom>
        </p:spPr>
      </p:pic>
      <p:sp>
        <p:nvSpPr>
          <p:cNvPr id="2" name="TextBox 1">
            <a:extLst>
              <a:ext uri="{FF2B5EF4-FFF2-40B4-BE49-F238E27FC236}">
                <a16:creationId xmlns:a16="http://schemas.microsoft.com/office/drawing/2014/main" id="{9E2B0DAF-60E8-7D6E-6A17-03BA62F4FD7F}"/>
              </a:ext>
            </a:extLst>
          </p:cNvPr>
          <p:cNvSpPr txBox="1"/>
          <p:nvPr/>
        </p:nvSpPr>
        <p:spPr>
          <a:xfrm>
            <a:off x="298174" y="248478"/>
            <a:ext cx="3116424" cy="584775"/>
          </a:xfrm>
          <a:prstGeom prst="rect">
            <a:avLst/>
          </a:prstGeom>
          <a:noFill/>
        </p:spPr>
        <p:txBody>
          <a:bodyPr wrap="square" rtlCol="0">
            <a:spAutoFit/>
          </a:bodyPr>
          <a:lstStyle/>
          <a:p>
            <a:r>
              <a:rPr lang="hi-IN" sz="2400" cap="all" dirty="0">
                <a:solidFill>
                  <a:schemeClr val="bg1"/>
                </a:solidFill>
                <a:latin typeface="ArialMT"/>
              </a:rPr>
              <a:t>न्यायियों</a:t>
            </a:r>
            <a:r>
              <a:rPr lang="en-US" sz="3200" b="0" i="0" u="none" strike="noStrike" baseline="0" dirty="0">
                <a:solidFill>
                  <a:schemeClr val="bg1"/>
                </a:solidFill>
                <a:latin typeface="TimesNewRomanPSMT"/>
              </a:rPr>
              <a:t> </a:t>
            </a:r>
            <a:r>
              <a:rPr lang="en-US" sz="2000" b="1" cap="all" dirty="0">
                <a:solidFill>
                  <a:schemeClr val="bg1"/>
                </a:solidFill>
                <a:latin typeface="ArialMT"/>
              </a:rPr>
              <a:t>6:38</a:t>
            </a:r>
            <a:endParaRPr lang="en-ZA" sz="3200" dirty="0">
              <a:solidFill>
                <a:schemeClr val="bg1"/>
              </a:solidFill>
            </a:endParaRPr>
          </a:p>
        </p:txBody>
      </p:sp>
    </p:spTree>
    <p:extLst>
      <p:ext uri="{BB962C8B-B14F-4D97-AF65-F5344CB8AC3E}">
        <p14:creationId xmlns:p14="http://schemas.microsoft.com/office/powerpoint/2010/main" val="54710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39</a:t>
            </a:r>
            <a:r>
              <a:rPr lang="en-US" sz="4000" b="0" i="0">
                <a:solidFill>
                  <a:srgbClr val="121212"/>
                </a:solidFill>
                <a:effectLst/>
                <a:latin typeface="Inter" panose="020B0502030000000004" pitchFamily="34" charset="0"/>
              </a:rPr>
              <a:t>Then Gideon said to God, “Do not be angry with me; let me speak one more time. Please allow me one more test with the fleece. This time let it be dry, and the ground covered with dew.”</a:t>
            </a:r>
            <a:endParaRPr lang="en-ZA" sz="1600" dirty="0"/>
          </a:p>
        </p:txBody>
      </p:sp>
      <p:sp>
        <p:nvSpPr>
          <p:cNvPr id="2" name="TextBox 1">
            <a:extLst>
              <a:ext uri="{FF2B5EF4-FFF2-40B4-BE49-F238E27FC236}">
                <a16:creationId xmlns:a16="http://schemas.microsoft.com/office/drawing/2014/main" id="{74B499A7-CD91-31EB-9AF9-FF97C14C70D1}"/>
              </a:ext>
            </a:extLst>
          </p:cNvPr>
          <p:cNvSpPr txBox="1"/>
          <p:nvPr/>
        </p:nvSpPr>
        <p:spPr>
          <a:xfrm>
            <a:off x="6091368" y="149949"/>
            <a:ext cx="6096000" cy="6558101"/>
          </a:xfrm>
          <a:prstGeom prst="rect">
            <a:avLst/>
          </a:prstGeom>
          <a:noFill/>
        </p:spPr>
        <p:txBody>
          <a:bodyPr wrap="square" rtlCol="0">
            <a:noAutofit/>
          </a:bodyPr>
          <a:lstStyle/>
          <a:p>
            <a:r>
              <a:rPr lang="hi-IN" sz="3600" b="0" i="0" dirty="0">
                <a:solidFill>
                  <a:srgbClr val="121212"/>
                </a:solidFill>
                <a:effectLst/>
                <a:latin typeface="Open Sans" panose="020B0606030504020204" pitchFamily="34" charset="0"/>
              </a:rPr>
              <a:t>39 फिर गिदोन ने परमेश्वर से कहा, “यदि मैं एक बार फिर कहूँ, तो तेरा क्रोध मुझ पर न भड़के; मैं इस ऊन से एक बार और भी तेरी परीक्षा करूँ, अर्थात् केवल ऊन ही सूखी रहे, और सारी भूमि पर ओस पड़े”</a:t>
            </a:r>
            <a:endParaRPr lang="en-IN" sz="3600" dirty="0"/>
          </a:p>
        </p:txBody>
      </p:sp>
      <p:pic>
        <p:nvPicPr>
          <p:cNvPr id="21" name="Audio 20">
            <a:hlinkClick r:id="" action="ppaction://media"/>
            <a:extLst>
              <a:ext uri="{FF2B5EF4-FFF2-40B4-BE49-F238E27FC236}">
                <a16:creationId xmlns:a16="http://schemas.microsoft.com/office/drawing/2014/main" id="{B3DA4871-94EB-CD39-119D-84794A6BFC6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384129115"/>
      </p:ext>
    </p:extLst>
  </p:cSld>
  <p:clrMapOvr>
    <a:masterClrMapping/>
  </p:clrMapOvr>
  <mc:AlternateContent xmlns:mc="http://schemas.openxmlformats.org/markup-compatibility/2006" xmlns:p14="http://schemas.microsoft.com/office/powerpoint/2010/main">
    <mc:Choice Requires="p14">
      <p:transition spd="slow" p14:dur="2000" advTm="18599"/>
    </mc:Choice>
    <mc:Fallback xmlns="">
      <p:transition spd="slow" advTm="18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42DBFEF-C250-4B5B-B330-7C2F6A33D30D}"/>
              </a:ext>
            </a:extLst>
          </p:cNvPr>
          <p:cNvPicPr>
            <a:picLocks noChangeAspect="1"/>
          </p:cNvPicPr>
          <p:nvPr/>
        </p:nvPicPr>
        <p:blipFill>
          <a:blip r:embed="rId2"/>
          <a:stretch>
            <a:fillRect/>
          </a:stretch>
        </p:blipFill>
        <p:spPr>
          <a:xfrm>
            <a:off x="-4269181" y="0"/>
            <a:ext cx="16507327" cy="9432758"/>
          </a:xfrm>
          <a:prstGeom prst="rect">
            <a:avLst/>
          </a:prstGeom>
        </p:spPr>
      </p:pic>
      <p:sp>
        <p:nvSpPr>
          <p:cNvPr id="2" name="TextBox 1">
            <a:extLst>
              <a:ext uri="{FF2B5EF4-FFF2-40B4-BE49-F238E27FC236}">
                <a16:creationId xmlns:a16="http://schemas.microsoft.com/office/drawing/2014/main" id="{2ABC8CF0-DF79-C889-CBAC-464D5FA37C13}"/>
              </a:ext>
            </a:extLst>
          </p:cNvPr>
          <p:cNvSpPr txBox="1"/>
          <p:nvPr/>
        </p:nvSpPr>
        <p:spPr>
          <a:xfrm>
            <a:off x="298174" y="248478"/>
            <a:ext cx="3116424" cy="584775"/>
          </a:xfrm>
          <a:prstGeom prst="rect">
            <a:avLst/>
          </a:prstGeom>
          <a:noFill/>
        </p:spPr>
        <p:txBody>
          <a:bodyPr wrap="square" rtlCol="0">
            <a:spAutoFit/>
          </a:bodyPr>
          <a:lstStyle/>
          <a:p>
            <a:r>
              <a:rPr lang="hi-IN" sz="2400" cap="all" dirty="0">
                <a:solidFill>
                  <a:schemeClr val="bg1"/>
                </a:solidFill>
                <a:latin typeface="ArialMT"/>
              </a:rPr>
              <a:t>न्यायियों</a:t>
            </a:r>
            <a:r>
              <a:rPr lang="en-US" sz="3200" b="0" i="0" u="none" strike="noStrike" baseline="0" dirty="0">
                <a:solidFill>
                  <a:schemeClr val="bg1"/>
                </a:solidFill>
                <a:latin typeface="TimesNewRomanPSMT"/>
              </a:rPr>
              <a:t> </a:t>
            </a:r>
            <a:r>
              <a:rPr lang="en-US" sz="2000" b="1" cap="all" dirty="0">
                <a:solidFill>
                  <a:schemeClr val="bg1"/>
                </a:solidFill>
                <a:latin typeface="ArialMT"/>
              </a:rPr>
              <a:t>6:39</a:t>
            </a:r>
            <a:endParaRPr lang="en-ZA" sz="3200" dirty="0">
              <a:solidFill>
                <a:schemeClr val="bg1"/>
              </a:solidFill>
            </a:endParaRPr>
          </a:p>
        </p:txBody>
      </p:sp>
    </p:spTree>
    <p:extLst>
      <p:ext uri="{BB962C8B-B14F-4D97-AF65-F5344CB8AC3E}">
        <p14:creationId xmlns:p14="http://schemas.microsoft.com/office/powerpoint/2010/main" val="181234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40</a:t>
            </a:r>
            <a:r>
              <a:rPr lang="en-US" sz="4000" b="0" i="0">
                <a:solidFill>
                  <a:srgbClr val="121212"/>
                </a:solidFill>
                <a:effectLst/>
                <a:latin typeface="Inter" panose="020B0502030000000004" pitchFamily="34" charset="0"/>
              </a:rPr>
              <a:t>And that night God did so. Only the fleece was dry, and dew covered the ground.</a:t>
            </a:r>
            <a:endParaRPr lang="en-ZA" dirty="0"/>
          </a:p>
        </p:txBody>
      </p:sp>
      <p:sp>
        <p:nvSpPr>
          <p:cNvPr id="2" name="TextBox 1">
            <a:extLst>
              <a:ext uri="{FF2B5EF4-FFF2-40B4-BE49-F238E27FC236}">
                <a16:creationId xmlns:a16="http://schemas.microsoft.com/office/drawing/2014/main" id="{E34BE295-F217-63DC-5FFF-ABD252F0BBC3}"/>
              </a:ext>
            </a:extLst>
          </p:cNvPr>
          <p:cNvSpPr txBox="1"/>
          <p:nvPr/>
        </p:nvSpPr>
        <p:spPr>
          <a:xfrm>
            <a:off x="6091368" y="149949"/>
            <a:ext cx="6096000" cy="6558101"/>
          </a:xfrm>
          <a:prstGeom prst="rect">
            <a:avLst/>
          </a:prstGeom>
          <a:noFill/>
        </p:spPr>
        <p:txBody>
          <a:bodyPr wrap="square" rtlCol="0">
            <a:noAutofit/>
          </a:bodyPr>
          <a:lstStyle/>
          <a:p>
            <a:r>
              <a:rPr lang="hi-IN" sz="3600" b="0" i="0" dirty="0">
                <a:solidFill>
                  <a:srgbClr val="121212"/>
                </a:solidFill>
                <a:effectLst/>
                <a:latin typeface="Open Sans" panose="020B0606030504020204" pitchFamily="34" charset="0"/>
              </a:rPr>
              <a:t>40 उस रात को परमेश्वर ने ऐसा ही किया; अर्थात् केवल ऊन ही सूखी रह गई, और सारी भूमि पर ओस पड़ी।</a:t>
            </a:r>
            <a:endParaRPr lang="en-IN" sz="3600" dirty="0"/>
          </a:p>
        </p:txBody>
      </p:sp>
      <p:pic>
        <p:nvPicPr>
          <p:cNvPr id="13" name="Audio 12">
            <a:hlinkClick r:id="" action="ppaction://media"/>
            <a:extLst>
              <a:ext uri="{FF2B5EF4-FFF2-40B4-BE49-F238E27FC236}">
                <a16:creationId xmlns:a16="http://schemas.microsoft.com/office/drawing/2014/main" id="{D3247A88-43FF-612C-3405-BC291276C47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681162013"/>
      </p:ext>
    </p:extLst>
  </p:cSld>
  <p:clrMapOvr>
    <a:masterClrMapping/>
  </p:clrMapOvr>
  <mc:AlternateContent xmlns:mc="http://schemas.openxmlformats.org/markup-compatibility/2006" xmlns:p14="http://schemas.microsoft.com/office/powerpoint/2010/main">
    <mc:Choice Requires="p14">
      <p:transition spd="slow" p14:dur="2000" advTm="9203"/>
    </mc:Choice>
    <mc:Fallback xmlns="">
      <p:transition spd="slow" advTm="9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64C8E08-F1C9-4FBF-AF02-FAF567ABA9EF}"/>
              </a:ext>
            </a:extLst>
          </p:cNvPr>
          <p:cNvPicPr>
            <a:picLocks noChangeAspect="1"/>
          </p:cNvPicPr>
          <p:nvPr/>
        </p:nvPicPr>
        <p:blipFill>
          <a:blip r:embed="rId2"/>
          <a:stretch>
            <a:fillRect/>
          </a:stretch>
        </p:blipFill>
        <p:spPr>
          <a:xfrm>
            <a:off x="0" y="0"/>
            <a:ext cx="12192000" cy="7956990"/>
          </a:xfrm>
          <a:prstGeom prst="rect">
            <a:avLst/>
          </a:prstGeom>
        </p:spPr>
      </p:pic>
      <p:sp>
        <p:nvSpPr>
          <p:cNvPr id="2" name="TextBox 1">
            <a:extLst>
              <a:ext uri="{FF2B5EF4-FFF2-40B4-BE49-F238E27FC236}">
                <a16:creationId xmlns:a16="http://schemas.microsoft.com/office/drawing/2014/main" id="{9A266A53-EE21-F32A-6AA3-249DE4E797F5}"/>
              </a:ext>
            </a:extLst>
          </p:cNvPr>
          <p:cNvSpPr txBox="1"/>
          <p:nvPr/>
        </p:nvSpPr>
        <p:spPr>
          <a:xfrm>
            <a:off x="298174" y="248478"/>
            <a:ext cx="3116424" cy="584775"/>
          </a:xfrm>
          <a:prstGeom prst="rect">
            <a:avLst/>
          </a:prstGeom>
          <a:noFill/>
        </p:spPr>
        <p:txBody>
          <a:bodyPr wrap="square" rtlCol="0">
            <a:spAutoFit/>
          </a:bodyPr>
          <a:lstStyle/>
          <a:p>
            <a:r>
              <a:rPr lang="hi-IN" sz="2400" cap="all" dirty="0">
                <a:solidFill>
                  <a:schemeClr val="bg1"/>
                </a:solidFill>
                <a:latin typeface="ArialMT"/>
              </a:rPr>
              <a:t>न्यायियों</a:t>
            </a:r>
            <a:r>
              <a:rPr lang="en-US" sz="3200" b="0" i="0" u="none" strike="noStrike" baseline="0" dirty="0">
                <a:solidFill>
                  <a:schemeClr val="bg1"/>
                </a:solidFill>
                <a:latin typeface="TimesNewRomanPSMT"/>
              </a:rPr>
              <a:t> </a:t>
            </a:r>
            <a:r>
              <a:rPr lang="en-US" sz="2000" b="1" cap="all" dirty="0">
                <a:solidFill>
                  <a:schemeClr val="bg1"/>
                </a:solidFill>
                <a:latin typeface="ArialMT"/>
              </a:rPr>
              <a:t>6:40</a:t>
            </a:r>
            <a:endParaRPr lang="en-ZA" sz="3200" dirty="0">
              <a:solidFill>
                <a:schemeClr val="bg1"/>
              </a:solidFill>
            </a:endParaRPr>
          </a:p>
        </p:txBody>
      </p:sp>
    </p:spTree>
    <p:extLst>
      <p:ext uri="{BB962C8B-B14F-4D97-AF65-F5344CB8AC3E}">
        <p14:creationId xmlns:p14="http://schemas.microsoft.com/office/powerpoint/2010/main" val="108692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734BA70-C818-4D07-A97A-1C0C7563192D}"/>
              </a:ext>
            </a:extLst>
          </p:cNvPr>
          <p:cNvPicPr>
            <a:picLocks noChangeAspect="1"/>
          </p:cNvPicPr>
          <p:nvPr/>
        </p:nvPicPr>
        <p:blipFill>
          <a:blip r:embed="rId2"/>
          <a:stretch>
            <a:fillRect/>
          </a:stretch>
        </p:blipFill>
        <p:spPr>
          <a:xfrm>
            <a:off x="-1106905" y="0"/>
            <a:ext cx="13298905" cy="7147939"/>
          </a:xfrm>
          <a:prstGeom prst="rect">
            <a:avLst/>
          </a:prstGeom>
        </p:spPr>
      </p:pic>
      <p:sp>
        <p:nvSpPr>
          <p:cNvPr id="5" name="TextBox 4">
            <a:extLst>
              <a:ext uri="{FF2B5EF4-FFF2-40B4-BE49-F238E27FC236}">
                <a16:creationId xmlns:a16="http://schemas.microsoft.com/office/drawing/2014/main" id="{23945EC6-F78E-45EA-9C12-A2EC60C6A4DB}"/>
              </a:ext>
            </a:extLst>
          </p:cNvPr>
          <p:cNvSpPr txBox="1"/>
          <p:nvPr/>
        </p:nvSpPr>
        <p:spPr>
          <a:xfrm>
            <a:off x="423512" y="520943"/>
            <a:ext cx="5975129" cy="6858000"/>
          </a:xfrm>
          <a:prstGeom prst="rect">
            <a:avLst/>
          </a:prstGeom>
          <a:noFill/>
        </p:spPr>
        <p:txBody>
          <a:bodyPr wrap="square" rtlCol="0">
            <a:noAutofit/>
          </a:bodyPr>
          <a:lstStyle/>
          <a:p>
            <a:r>
              <a:rPr lang="hi-IN" sz="6000" dirty="0">
                <a:solidFill>
                  <a:schemeClr val="bg1"/>
                </a:solidFill>
                <a:latin typeface="TimesNewRomanPSMT"/>
              </a:rPr>
              <a:t>गिदोन की ऊन - न्यायियों 6:33-40</a:t>
            </a:r>
            <a:endParaRPr lang="en-US" sz="6000" b="0" i="0" u="none" strike="noStrike" baseline="0" dirty="0">
              <a:solidFill>
                <a:schemeClr val="bg1"/>
              </a:solidFill>
              <a:latin typeface="TimesNewRomanPSMT"/>
            </a:endParaRPr>
          </a:p>
        </p:txBody>
      </p:sp>
      <p:sp>
        <p:nvSpPr>
          <p:cNvPr id="2" name="TextBox 1">
            <a:extLst>
              <a:ext uri="{FF2B5EF4-FFF2-40B4-BE49-F238E27FC236}">
                <a16:creationId xmlns:a16="http://schemas.microsoft.com/office/drawing/2014/main" id="{57D756CF-8156-A4E6-67A8-BD55A34E2D70}"/>
              </a:ext>
            </a:extLst>
          </p:cNvPr>
          <p:cNvSpPr txBox="1"/>
          <p:nvPr/>
        </p:nvSpPr>
        <p:spPr>
          <a:xfrm>
            <a:off x="572344" y="5674145"/>
            <a:ext cx="6591992" cy="671915"/>
          </a:xfrm>
          <a:prstGeom prst="rect">
            <a:avLst/>
          </a:prstGeom>
          <a:noFill/>
        </p:spPr>
        <p:txBody>
          <a:bodyPr wrap="square">
            <a:spAutoFit/>
          </a:bodyPr>
          <a:lstStyle/>
          <a:p>
            <a:pPr marL="0" marR="0">
              <a:lnSpc>
                <a:spcPct val="107000"/>
              </a:lnSpc>
              <a:spcBef>
                <a:spcPts val="0"/>
              </a:spcBef>
              <a:spcAft>
                <a:spcPts val="800"/>
              </a:spcAft>
            </a:pPr>
            <a:r>
              <a:rPr lang="en-US" sz="1800" kern="1200" dirty="0">
                <a:solidFill>
                  <a:srgbClr val="FFFFFF"/>
                </a:solidFill>
                <a:effectLst/>
                <a:latin typeface="Aptos"/>
                <a:ea typeface="Aptos"/>
                <a:cs typeface="Arial" panose="020B0604020202020204" pitchFamily="34" charset="0"/>
              </a:rPr>
              <a:t>This work is licensed under a Creative Commons Attribution-</a:t>
            </a:r>
            <a:r>
              <a:rPr lang="en-US" sz="1800" kern="1200" dirty="0" err="1">
                <a:solidFill>
                  <a:srgbClr val="FFFFFF"/>
                </a:solidFill>
                <a:effectLst/>
                <a:latin typeface="Aptos"/>
                <a:ea typeface="Aptos"/>
                <a:cs typeface="Arial" panose="020B0604020202020204" pitchFamily="34" charset="0"/>
              </a:rPr>
              <a:t>ShareAlike</a:t>
            </a:r>
            <a:r>
              <a:rPr lang="en-US" sz="1800" kern="1200" dirty="0">
                <a:solidFill>
                  <a:srgbClr val="FFFFFF"/>
                </a:solidFill>
                <a:effectLst/>
                <a:latin typeface="Aptos"/>
                <a:ea typeface="Aptos"/>
                <a:cs typeface="Arial" panose="020B0604020202020204" pitchFamily="34" charset="0"/>
              </a:rPr>
              <a:t> 4.0 International License</a:t>
            </a:r>
            <a:endParaRPr lang="en-US" sz="2400" kern="100" dirty="0">
              <a:effectLst/>
              <a:latin typeface="Aptos"/>
              <a:ea typeface="Aptos"/>
              <a:cs typeface="Arial" panose="020B0604020202020204" pitchFamily="34" charset="0"/>
            </a:endParaRPr>
          </a:p>
        </p:txBody>
      </p:sp>
    </p:spTree>
    <p:extLst>
      <p:ext uri="{BB962C8B-B14F-4D97-AF65-F5344CB8AC3E}">
        <p14:creationId xmlns:p14="http://schemas.microsoft.com/office/powerpoint/2010/main" val="75571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dirty="0">
                <a:latin typeface="TimesNewRomanPSMT"/>
              </a:rPr>
              <a:t>Gideon’s fleece – </a:t>
            </a:r>
            <a:r>
              <a:rPr lang="en-US" sz="4800" b="0" i="0" u="none" strike="noStrike" baseline="0" dirty="0">
                <a:latin typeface="TimesNewRomanPSMT"/>
              </a:rPr>
              <a:t>Judges 6:33-40</a:t>
            </a:r>
          </a:p>
        </p:txBody>
      </p:sp>
      <p:sp>
        <p:nvSpPr>
          <p:cNvPr id="2" name="TextBox 1">
            <a:extLst>
              <a:ext uri="{FF2B5EF4-FFF2-40B4-BE49-F238E27FC236}">
                <a16:creationId xmlns:a16="http://schemas.microsoft.com/office/drawing/2014/main" id="{859BE116-AA93-2721-9C55-102EEE1B34D4}"/>
              </a:ext>
            </a:extLst>
          </p:cNvPr>
          <p:cNvSpPr txBox="1"/>
          <p:nvPr/>
        </p:nvSpPr>
        <p:spPr>
          <a:xfrm>
            <a:off x="6096000" y="166254"/>
            <a:ext cx="6096000" cy="6558101"/>
          </a:xfrm>
          <a:prstGeom prst="rect">
            <a:avLst/>
          </a:prstGeom>
          <a:noFill/>
        </p:spPr>
        <p:txBody>
          <a:bodyPr wrap="square" rtlCol="0">
            <a:noAutofit/>
          </a:bodyPr>
          <a:lstStyle/>
          <a:p>
            <a:r>
              <a:rPr lang="hi-IN" sz="4400" dirty="0"/>
              <a:t>गिदोन की ऊन - न्यायियों 6:33-40</a:t>
            </a:r>
            <a:endParaRPr lang="en-IN" sz="4400" dirty="0"/>
          </a:p>
        </p:txBody>
      </p:sp>
      <p:pic>
        <p:nvPicPr>
          <p:cNvPr id="14" name="Audio 13">
            <a:hlinkClick r:id="" action="ppaction://media"/>
            <a:extLst>
              <a:ext uri="{FF2B5EF4-FFF2-40B4-BE49-F238E27FC236}">
                <a16:creationId xmlns:a16="http://schemas.microsoft.com/office/drawing/2014/main" id="{32FC1A54-26AC-64DB-1325-8D5F42F5325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206678836"/>
      </p:ext>
    </p:extLst>
  </p:cSld>
  <p:clrMapOvr>
    <a:masterClrMapping/>
  </p:clrMapOvr>
  <mc:AlternateContent xmlns:mc="http://schemas.openxmlformats.org/markup-compatibility/2006" xmlns:p14="http://schemas.microsoft.com/office/powerpoint/2010/main">
    <mc:Choice Requires="p14">
      <p:transition spd="slow" p14:dur="2000" advTm="2475"/>
    </mc:Choice>
    <mc:Fallback xmlns="">
      <p:transition spd="slow" advTm="2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734BA70-C818-4D07-A97A-1C0C7563192D}"/>
              </a:ext>
            </a:extLst>
          </p:cNvPr>
          <p:cNvPicPr>
            <a:picLocks noChangeAspect="1"/>
          </p:cNvPicPr>
          <p:nvPr/>
        </p:nvPicPr>
        <p:blipFill>
          <a:blip r:embed="rId2"/>
          <a:stretch>
            <a:fillRect/>
          </a:stretch>
        </p:blipFill>
        <p:spPr>
          <a:xfrm>
            <a:off x="-1106905" y="0"/>
            <a:ext cx="13298905" cy="7147939"/>
          </a:xfrm>
          <a:prstGeom prst="rect">
            <a:avLst/>
          </a:prstGeom>
        </p:spPr>
      </p:pic>
      <p:sp>
        <p:nvSpPr>
          <p:cNvPr id="2" name="TextBox 1">
            <a:extLst>
              <a:ext uri="{FF2B5EF4-FFF2-40B4-BE49-F238E27FC236}">
                <a16:creationId xmlns:a16="http://schemas.microsoft.com/office/drawing/2014/main" id="{D2C554B2-5767-7ECE-78F9-C0E8BC6DE4B6}"/>
              </a:ext>
            </a:extLst>
          </p:cNvPr>
          <p:cNvSpPr txBox="1"/>
          <p:nvPr/>
        </p:nvSpPr>
        <p:spPr>
          <a:xfrm>
            <a:off x="423512" y="520943"/>
            <a:ext cx="5975129" cy="6858000"/>
          </a:xfrm>
          <a:prstGeom prst="rect">
            <a:avLst/>
          </a:prstGeom>
          <a:noFill/>
        </p:spPr>
        <p:txBody>
          <a:bodyPr wrap="square" rtlCol="0">
            <a:noAutofit/>
          </a:bodyPr>
          <a:lstStyle/>
          <a:p>
            <a:r>
              <a:rPr lang="hi-IN" sz="6000" dirty="0">
                <a:solidFill>
                  <a:schemeClr val="bg1"/>
                </a:solidFill>
                <a:latin typeface="TimesNewRomanPSMT"/>
              </a:rPr>
              <a:t>गिदोन की ऊन - न्यायियों 6:33-40</a:t>
            </a:r>
            <a:endParaRPr lang="en-US" sz="6000" b="0" i="0" u="none" strike="noStrike" baseline="0" dirty="0">
              <a:solidFill>
                <a:schemeClr val="bg1"/>
              </a:solidFill>
              <a:latin typeface="TimesNewRomanPSMT"/>
            </a:endParaRPr>
          </a:p>
        </p:txBody>
      </p:sp>
    </p:spTree>
    <p:extLst>
      <p:ext uri="{BB962C8B-B14F-4D97-AF65-F5344CB8AC3E}">
        <p14:creationId xmlns:p14="http://schemas.microsoft.com/office/powerpoint/2010/main" val="138429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33</a:t>
            </a:r>
            <a:r>
              <a:rPr lang="en-US" sz="4000" b="0" i="0">
                <a:solidFill>
                  <a:srgbClr val="121212"/>
                </a:solidFill>
                <a:effectLst/>
                <a:latin typeface="Inter" panose="020B0502030000000004" pitchFamily="34" charset="0"/>
              </a:rPr>
              <a:t>Then all the Midianites, Amalekites, and other people of the east gathered together, crossed over the Jordan, and camped in the Valley of Jezreel.</a:t>
            </a:r>
            <a:endParaRPr lang="en-ZA" sz="1600" dirty="0"/>
          </a:p>
        </p:txBody>
      </p:sp>
      <p:sp>
        <p:nvSpPr>
          <p:cNvPr id="2" name="TextBox 1">
            <a:extLst>
              <a:ext uri="{FF2B5EF4-FFF2-40B4-BE49-F238E27FC236}">
                <a16:creationId xmlns:a16="http://schemas.microsoft.com/office/drawing/2014/main" id="{1A13F721-CE53-9346-1868-B706D21B8F37}"/>
              </a:ext>
            </a:extLst>
          </p:cNvPr>
          <p:cNvSpPr txBox="1"/>
          <p:nvPr/>
        </p:nvSpPr>
        <p:spPr>
          <a:xfrm>
            <a:off x="6091368" y="149949"/>
            <a:ext cx="6096000" cy="6558101"/>
          </a:xfrm>
          <a:prstGeom prst="rect">
            <a:avLst/>
          </a:prstGeom>
          <a:noFill/>
        </p:spPr>
        <p:txBody>
          <a:bodyPr wrap="square" rtlCol="0">
            <a:noAutofit/>
          </a:bodyPr>
          <a:lstStyle/>
          <a:p>
            <a:r>
              <a:rPr lang="hi-IN" sz="3600" b="0" i="0" dirty="0">
                <a:solidFill>
                  <a:srgbClr val="121212"/>
                </a:solidFill>
                <a:effectLst/>
                <a:latin typeface="Open Sans" panose="020B0606030504020204" pitchFamily="34" charset="0"/>
              </a:rPr>
              <a:t>33 इसके बाद सब मिद्यानी और अमालेकी और पूर्वी इकट्ठे हुए, और पार आकर यिज्रेल की तराई में डेरे डाले।</a:t>
            </a:r>
            <a:endParaRPr lang="en-IN" sz="3600" dirty="0"/>
          </a:p>
        </p:txBody>
      </p:sp>
      <p:pic>
        <p:nvPicPr>
          <p:cNvPr id="16" name="Audio 15">
            <a:hlinkClick r:id="" action="ppaction://media"/>
            <a:extLst>
              <a:ext uri="{FF2B5EF4-FFF2-40B4-BE49-F238E27FC236}">
                <a16:creationId xmlns:a16="http://schemas.microsoft.com/office/drawing/2014/main" id="{7776FDE2-73A8-F5A6-49CA-1F3B095029B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237137471"/>
      </p:ext>
    </p:extLst>
  </p:cSld>
  <p:clrMapOvr>
    <a:masterClrMapping/>
  </p:clrMapOvr>
  <mc:AlternateContent xmlns:mc="http://schemas.openxmlformats.org/markup-compatibility/2006" xmlns:p14="http://schemas.microsoft.com/office/powerpoint/2010/main">
    <mc:Choice Requires="p14">
      <p:transition spd="slow" p14:dur="2000" advTm="13430"/>
    </mc:Choice>
    <mc:Fallback xmlns="">
      <p:transition spd="slow" advTm="13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E5DDA59-4F1F-4968-916D-83B47CE88565}"/>
              </a:ext>
            </a:extLst>
          </p:cNvPr>
          <p:cNvPicPr>
            <a:picLocks noChangeAspect="1"/>
          </p:cNvPicPr>
          <p:nvPr/>
        </p:nvPicPr>
        <p:blipFill>
          <a:blip r:embed="rId2"/>
          <a:stretch>
            <a:fillRect/>
          </a:stretch>
        </p:blipFill>
        <p:spPr>
          <a:xfrm>
            <a:off x="-1" y="0"/>
            <a:ext cx="16650093" cy="6858000"/>
          </a:xfrm>
          <a:prstGeom prst="rect">
            <a:avLst/>
          </a:prstGeom>
        </p:spPr>
      </p:pic>
      <p:sp>
        <p:nvSpPr>
          <p:cNvPr id="5" name="TextBox 4">
            <a:extLst>
              <a:ext uri="{FF2B5EF4-FFF2-40B4-BE49-F238E27FC236}">
                <a16:creationId xmlns:a16="http://schemas.microsoft.com/office/drawing/2014/main" id="{06FDEC7C-AC4F-4B42-80AA-35D9AE12DC69}"/>
              </a:ext>
            </a:extLst>
          </p:cNvPr>
          <p:cNvSpPr txBox="1"/>
          <p:nvPr/>
        </p:nvSpPr>
        <p:spPr>
          <a:xfrm>
            <a:off x="298174" y="248478"/>
            <a:ext cx="3116424" cy="584775"/>
          </a:xfrm>
          <a:prstGeom prst="rect">
            <a:avLst/>
          </a:prstGeom>
          <a:noFill/>
        </p:spPr>
        <p:txBody>
          <a:bodyPr wrap="square" rtlCol="0">
            <a:spAutoFit/>
          </a:bodyPr>
          <a:lstStyle/>
          <a:p>
            <a:r>
              <a:rPr lang="hi-IN" sz="2400" cap="all" dirty="0">
                <a:solidFill>
                  <a:schemeClr val="bg1"/>
                </a:solidFill>
                <a:latin typeface="ArialMT"/>
              </a:rPr>
              <a:t>न्यायियों</a:t>
            </a:r>
            <a:r>
              <a:rPr lang="en-US" sz="3200" b="0" i="0" u="none" strike="noStrike" baseline="0" dirty="0">
                <a:solidFill>
                  <a:schemeClr val="bg1"/>
                </a:solidFill>
                <a:latin typeface="TimesNewRomanPSMT"/>
              </a:rPr>
              <a:t> </a:t>
            </a:r>
            <a:r>
              <a:rPr lang="en-US" sz="2000" b="1" cap="all" dirty="0">
                <a:solidFill>
                  <a:schemeClr val="bg1"/>
                </a:solidFill>
                <a:latin typeface="ArialMT"/>
              </a:rPr>
              <a:t>6:33</a:t>
            </a:r>
            <a:endParaRPr lang="en-ZA" sz="3200" dirty="0">
              <a:solidFill>
                <a:schemeClr val="bg1"/>
              </a:solidFill>
            </a:endParaRPr>
          </a:p>
        </p:txBody>
      </p:sp>
    </p:spTree>
    <p:extLst>
      <p:ext uri="{BB962C8B-B14F-4D97-AF65-F5344CB8AC3E}">
        <p14:creationId xmlns:p14="http://schemas.microsoft.com/office/powerpoint/2010/main" val="232509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34</a:t>
            </a:r>
            <a:r>
              <a:rPr lang="en-US" sz="4000" b="0" i="0">
                <a:solidFill>
                  <a:srgbClr val="121212"/>
                </a:solidFill>
                <a:effectLst/>
                <a:latin typeface="Inter" panose="020B0502030000000004" pitchFamily="34" charset="0"/>
              </a:rPr>
              <a:t>So the Spirit of the </a:t>
            </a:r>
            <a:r>
              <a:rPr lang="en-US" sz="4000" b="0" i="0" cap="small">
                <a:solidFill>
                  <a:srgbClr val="121212"/>
                </a:solidFill>
                <a:effectLst/>
                <a:latin typeface="Inter" panose="020B0502030000000004" pitchFamily="34" charset="0"/>
              </a:rPr>
              <a:t>Lord</a:t>
            </a:r>
            <a:r>
              <a:rPr lang="en-US" sz="4000" b="0" i="0">
                <a:solidFill>
                  <a:srgbClr val="121212"/>
                </a:solidFill>
                <a:effectLst/>
                <a:latin typeface="Inter" panose="020B0502030000000004" pitchFamily="34" charset="0"/>
              </a:rPr>
              <a:t> came upon Gideon, who blew the ram’s horn and rallied the Abiezrites behind him.</a:t>
            </a:r>
            <a:endParaRPr lang="en-ZA" sz="1400" dirty="0"/>
          </a:p>
        </p:txBody>
      </p:sp>
      <p:sp>
        <p:nvSpPr>
          <p:cNvPr id="3" name="TextBox 2">
            <a:extLst>
              <a:ext uri="{FF2B5EF4-FFF2-40B4-BE49-F238E27FC236}">
                <a16:creationId xmlns:a16="http://schemas.microsoft.com/office/drawing/2014/main" id="{8E1532E2-06A7-8BA1-2C30-76759CE218EA}"/>
              </a:ext>
            </a:extLst>
          </p:cNvPr>
          <p:cNvSpPr txBox="1"/>
          <p:nvPr/>
        </p:nvSpPr>
        <p:spPr>
          <a:xfrm>
            <a:off x="6091368" y="149949"/>
            <a:ext cx="6096000" cy="6558101"/>
          </a:xfrm>
          <a:prstGeom prst="rect">
            <a:avLst/>
          </a:prstGeom>
          <a:noFill/>
        </p:spPr>
        <p:txBody>
          <a:bodyPr wrap="square" rtlCol="0">
            <a:noAutofit/>
          </a:bodyPr>
          <a:lstStyle/>
          <a:p>
            <a:r>
              <a:rPr lang="hi-IN" sz="3600" b="0" i="0" dirty="0">
                <a:solidFill>
                  <a:srgbClr val="121212"/>
                </a:solidFill>
                <a:effectLst/>
                <a:latin typeface="Open Sans" panose="020B0606030504020204" pitchFamily="34" charset="0"/>
              </a:rPr>
              <a:t>34 तब यहोवा का आत्मा गिदोन में समाया; और उसने नरसिंगा फूँका, तब अबीएजेरी उसकी सुनने के लिये इकट्ठे हुए।</a:t>
            </a:r>
            <a:endParaRPr lang="en-IN" sz="3600" dirty="0"/>
          </a:p>
        </p:txBody>
      </p:sp>
      <p:pic>
        <p:nvPicPr>
          <p:cNvPr id="11" name="Audio 10">
            <a:hlinkClick r:id="" action="ppaction://media"/>
            <a:extLst>
              <a:ext uri="{FF2B5EF4-FFF2-40B4-BE49-F238E27FC236}">
                <a16:creationId xmlns:a16="http://schemas.microsoft.com/office/drawing/2014/main" id="{022383D8-8173-339C-7EE0-F92A807442D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846181472"/>
      </p:ext>
    </p:extLst>
  </p:cSld>
  <p:clrMapOvr>
    <a:masterClrMapping/>
  </p:clrMapOvr>
  <mc:AlternateContent xmlns:mc="http://schemas.openxmlformats.org/markup-compatibility/2006" xmlns:p14="http://schemas.microsoft.com/office/powerpoint/2010/main">
    <mc:Choice Requires="p14">
      <p:transition spd="slow" p14:dur="2000" advTm="16370"/>
    </mc:Choice>
    <mc:Fallback xmlns="">
      <p:transition spd="slow" advTm="16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1DD8516-29E7-48EC-AE1C-C588D10016DE}"/>
              </a:ext>
            </a:extLst>
          </p:cNvPr>
          <p:cNvPicPr>
            <a:picLocks noChangeAspect="1"/>
          </p:cNvPicPr>
          <p:nvPr/>
        </p:nvPicPr>
        <p:blipFill>
          <a:blip r:embed="rId2"/>
          <a:stretch>
            <a:fillRect/>
          </a:stretch>
        </p:blipFill>
        <p:spPr>
          <a:xfrm>
            <a:off x="-1" y="0"/>
            <a:ext cx="13026919" cy="6858000"/>
          </a:xfrm>
          <a:prstGeom prst="rect">
            <a:avLst/>
          </a:prstGeom>
        </p:spPr>
      </p:pic>
      <p:sp>
        <p:nvSpPr>
          <p:cNvPr id="2" name="TextBox 1">
            <a:extLst>
              <a:ext uri="{FF2B5EF4-FFF2-40B4-BE49-F238E27FC236}">
                <a16:creationId xmlns:a16="http://schemas.microsoft.com/office/drawing/2014/main" id="{2CF96FE4-068D-267D-77C0-522B3BCFE8FC}"/>
              </a:ext>
            </a:extLst>
          </p:cNvPr>
          <p:cNvSpPr txBox="1"/>
          <p:nvPr/>
        </p:nvSpPr>
        <p:spPr>
          <a:xfrm>
            <a:off x="298174" y="248478"/>
            <a:ext cx="3116424" cy="584775"/>
          </a:xfrm>
          <a:prstGeom prst="rect">
            <a:avLst/>
          </a:prstGeom>
          <a:noFill/>
        </p:spPr>
        <p:txBody>
          <a:bodyPr wrap="square" rtlCol="0">
            <a:spAutoFit/>
          </a:bodyPr>
          <a:lstStyle/>
          <a:p>
            <a:r>
              <a:rPr lang="hi-IN" sz="2400" cap="all" dirty="0">
                <a:solidFill>
                  <a:schemeClr val="bg1"/>
                </a:solidFill>
                <a:latin typeface="ArialMT"/>
              </a:rPr>
              <a:t>न्यायियों</a:t>
            </a:r>
            <a:r>
              <a:rPr lang="en-US" sz="3200" b="0" i="0" u="none" strike="noStrike" baseline="0" dirty="0">
                <a:solidFill>
                  <a:schemeClr val="bg1"/>
                </a:solidFill>
                <a:latin typeface="TimesNewRomanPSMT"/>
              </a:rPr>
              <a:t> </a:t>
            </a:r>
            <a:r>
              <a:rPr lang="en-US" sz="2000" b="1" cap="all" dirty="0">
                <a:solidFill>
                  <a:schemeClr val="bg1"/>
                </a:solidFill>
                <a:latin typeface="ArialMT"/>
              </a:rPr>
              <a:t>6:34</a:t>
            </a:r>
            <a:endParaRPr lang="en-ZA" sz="3200" dirty="0">
              <a:solidFill>
                <a:schemeClr val="bg1"/>
              </a:solidFill>
            </a:endParaRPr>
          </a:p>
        </p:txBody>
      </p:sp>
    </p:spTree>
    <p:extLst>
      <p:ext uri="{BB962C8B-B14F-4D97-AF65-F5344CB8AC3E}">
        <p14:creationId xmlns:p14="http://schemas.microsoft.com/office/powerpoint/2010/main" val="68714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777A7B"/>
                </a:solidFill>
                <a:effectLst/>
                <a:latin typeface="Inter" panose="020B0502030000000004" pitchFamily="34" charset="0"/>
              </a:rPr>
              <a:t>36</a:t>
            </a:r>
            <a:r>
              <a:rPr lang="en-US" sz="4000" b="0" i="0">
                <a:solidFill>
                  <a:srgbClr val="121212"/>
                </a:solidFill>
                <a:effectLst/>
                <a:latin typeface="Inter" panose="020B0502030000000004" pitchFamily="34" charset="0"/>
              </a:rPr>
              <a:t>Then Gideon said to God, “If You are going to save Israel by my hand, as You have said,</a:t>
            </a:r>
            <a:endParaRPr lang="en-ZA" dirty="0"/>
          </a:p>
        </p:txBody>
      </p:sp>
      <p:sp>
        <p:nvSpPr>
          <p:cNvPr id="2" name="TextBox 1">
            <a:extLst>
              <a:ext uri="{FF2B5EF4-FFF2-40B4-BE49-F238E27FC236}">
                <a16:creationId xmlns:a16="http://schemas.microsoft.com/office/drawing/2014/main" id="{6D40F50F-7E23-48D6-3EEB-DA0F10C3B60C}"/>
              </a:ext>
            </a:extLst>
          </p:cNvPr>
          <p:cNvSpPr txBox="1"/>
          <p:nvPr/>
        </p:nvSpPr>
        <p:spPr>
          <a:xfrm>
            <a:off x="6091368" y="149949"/>
            <a:ext cx="6096000" cy="6558101"/>
          </a:xfrm>
          <a:prstGeom prst="rect">
            <a:avLst/>
          </a:prstGeom>
          <a:noFill/>
        </p:spPr>
        <p:txBody>
          <a:bodyPr wrap="square" rtlCol="0">
            <a:noAutofit/>
          </a:bodyPr>
          <a:lstStyle/>
          <a:p>
            <a:r>
              <a:rPr lang="hi-IN" sz="3600" b="0" i="0" dirty="0">
                <a:solidFill>
                  <a:srgbClr val="121212"/>
                </a:solidFill>
                <a:effectLst/>
                <a:latin typeface="Open Sans" panose="020B0606030504020204" pitchFamily="34" charset="0"/>
              </a:rPr>
              <a:t>36 तब गिदोन ने परमेश्वर से कहा, “यदि तू अपने वचन के अनुसार इस्राएल को मेरे द्वारा छुड़ाएगा,</a:t>
            </a:r>
            <a:endParaRPr lang="en-IN" sz="3600" dirty="0"/>
          </a:p>
        </p:txBody>
      </p:sp>
      <p:pic>
        <p:nvPicPr>
          <p:cNvPr id="24" name="Audio 23">
            <a:hlinkClick r:id="" action="ppaction://media"/>
            <a:extLst>
              <a:ext uri="{FF2B5EF4-FFF2-40B4-BE49-F238E27FC236}">
                <a16:creationId xmlns:a16="http://schemas.microsoft.com/office/drawing/2014/main" id="{8CE83456-276E-05D6-3ECC-136E36B3C2A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301256527"/>
      </p:ext>
    </p:extLst>
  </p:cSld>
  <p:clrMapOvr>
    <a:masterClrMapping/>
  </p:clrMapOvr>
  <mc:AlternateContent xmlns:mc="http://schemas.openxmlformats.org/markup-compatibility/2006" xmlns:p14="http://schemas.microsoft.com/office/powerpoint/2010/main">
    <mc:Choice Requires="p14">
      <p:transition spd="slow" p14:dur="2000" advTm="9311"/>
    </mc:Choice>
    <mc:Fallback xmlns="">
      <p:transition spd="slow" advTm="9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637</Words>
  <Application>Microsoft Office PowerPoint</Application>
  <PresentationFormat>Widescreen</PresentationFormat>
  <Paragraphs>37</Paragraphs>
  <Slides>18</Slides>
  <Notes>1</Notes>
  <HiddenSlides>0</HiddenSlides>
  <MMClips>9</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Aptos</vt:lpstr>
      <vt:lpstr>Arial</vt:lpstr>
      <vt:lpstr>ArialMT</vt:lpstr>
      <vt:lpstr>Calibri</vt:lpstr>
      <vt:lpstr>Calibri Light</vt:lpstr>
      <vt:lpstr>Inter</vt:lpstr>
      <vt:lpstr>Open Sans</vt:lpstr>
      <vt:lpstr>PT Serif</vt:lpstr>
      <vt:lpstr>Symbol</vt:lpstr>
      <vt:lpstr>Times New Roman</vt:lpstr>
      <vt:lpstr>TimesNewRomanPSMT</vt:lpstr>
      <vt:lpstr>Office Theme</vt:lpstr>
      <vt:lpstr>13-4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Vinay Kumar</cp:lastModifiedBy>
  <cp:revision>39</cp:revision>
  <dcterms:created xsi:type="dcterms:W3CDTF">2021-07-20T09:23:46Z</dcterms:created>
  <dcterms:modified xsi:type="dcterms:W3CDTF">2024-07-24T05:00:00Z</dcterms:modified>
</cp:coreProperties>
</file>