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8" r:id="rId2"/>
    <p:sldId id="338" r:id="rId3"/>
    <p:sldId id="289" r:id="rId4"/>
    <p:sldId id="337" r:id="rId5"/>
    <p:sldId id="309"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0D7F78-6E48-4267-BD6A-7CA02E76513B}" v="147" dt="2023-08-31T06:48:58.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825" autoAdjust="0"/>
  </p:normalViewPr>
  <p:slideViewPr>
    <p:cSldViewPr snapToGrid="0">
      <p:cViewPr varScale="1">
        <p:scale>
          <a:sx n="54" d="100"/>
          <a:sy n="54" d="100"/>
        </p:scale>
        <p:origin x="90"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B0D7F78-6E48-4267-BD6A-7CA02E76513B}"/>
    <pc:docChg chg="modSld">
      <pc:chgData name="Leonie Smith" userId="fed1330f33f5650e" providerId="LiveId" clId="{BB0D7F78-6E48-4267-BD6A-7CA02E76513B}" dt="2023-08-31T06:48:58.097" v="215"/>
      <pc:docMkLst>
        <pc:docMk/>
      </pc:docMkLst>
      <pc:sldChg chg="addSp delSp modSp mod modTransition modAnim">
        <pc:chgData name="Leonie Smith" userId="fed1330f33f5650e" providerId="LiveId" clId="{BB0D7F78-6E48-4267-BD6A-7CA02E76513B}" dt="2023-08-31T06:41:49.396" v="182"/>
        <pc:sldMkLst>
          <pc:docMk/>
          <pc:sldMk cId="1206678836" sldId="289"/>
        </pc:sldMkLst>
        <pc:picChg chg="add del mod">
          <ac:chgData name="Leonie Smith" userId="fed1330f33f5650e" providerId="LiveId" clId="{BB0D7F78-6E48-4267-BD6A-7CA02E76513B}" dt="2023-08-31T06:41:43.213" v="181"/>
          <ac:picMkLst>
            <pc:docMk/>
            <pc:sldMk cId="1206678836" sldId="289"/>
            <ac:picMk id="10" creationId="{63AD20F0-D8C7-2F2B-D919-A17941879C9F}"/>
          </ac:picMkLst>
        </pc:picChg>
        <pc:picChg chg="add del mod">
          <ac:chgData name="Leonie Smith" userId="fed1330f33f5650e" providerId="LiveId" clId="{BB0D7F78-6E48-4267-BD6A-7CA02E76513B}" dt="2023-08-31T06:41:49.396" v="182"/>
          <ac:picMkLst>
            <pc:docMk/>
            <pc:sldMk cId="1206678836" sldId="289"/>
            <ac:picMk id="15" creationId="{E333E6E4-2BDD-811A-F614-3D83B2C86B66}"/>
          </ac:picMkLst>
        </pc:picChg>
        <pc:picChg chg="add mod">
          <ac:chgData name="Leonie Smith" userId="fed1330f33f5650e" providerId="LiveId" clId="{BB0D7F78-6E48-4267-BD6A-7CA02E76513B}" dt="2023-08-31T06:41:49.396" v="182"/>
          <ac:picMkLst>
            <pc:docMk/>
            <pc:sldMk cId="1206678836" sldId="289"/>
            <ac:picMk id="16" creationId="{7DCFD974-214C-9649-5DD1-195417E95738}"/>
          </ac:picMkLst>
        </pc:picChg>
      </pc:sldChg>
      <pc:sldChg chg="addSp delSp modSp mod modTransition modAnim">
        <pc:chgData name="Leonie Smith" userId="fed1330f33f5650e" providerId="LiveId" clId="{BB0D7F78-6E48-4267-BD6A-7CA02E76513B}" dt="2023-08-31T05:37:09.415" v="6"/>
        <pc:sldMkLst>
          <pc:docMk/>
          <pc:sldMk cId="2869461528" sldId="308"/>
        </pc:sldMkLst>
        <pc:picChg chg="add del mod">
          <ac:chgData name="Leonie Smith" userId="fed1330f33f5650e" providerId="LiveId" clId="{BB0D7F78-6E48-4267-BD6A-7CA02E76513B}" dt="2023-08-31T05:36:44.509" v="2"/>
          <ac:picMkLst>
            <pc:docMk/>
            <pc:sldMk cId="2869461528" sldId="308"/>
            <ac:picMk id="7" creationId="{A81FFC2D-7281-0B7E-4B55-266CD51C4323}"/>
          </ac:picMkLst>
        </pc:picChg>
        <pc:picChg chg="add del mod">
          <ac:chgData name="Leonie Smith" userId="fed1330f33f5650e" providerId="LiveId" clId="{BB0D7F78-6E48-4267-BD6A-7CA02E76513B}" dt="2023-08-31T05:36:51.132" v="3"/>
          <ac:picMkLst>
            <pc:docMk/>
            <pc:sldMk cId="2869461528" sldId="308"/>
            <ac:picMk id="11" creationId="{24A8D7FF-7564-AE90-4E36-4DA25A022DDB}"/>
          </ac:picMkLst>
        </pc:picChg>
        <pc:picChg chg="add del mod">
          <ac:chgData name="Leonie Smith" userId="fed1330f33f5650e" providerId="LiveId" clId="{BB0D7F78-6E48-4267-BD6A-7CA02E76513B}" dt="2023-08-31T05:37:02.388" v="5"/>
          <ac:picMkLst>
            <pc:docMk/>
            <pc:sldMk cId="2869461528" sldId="308"/>
            <ac:picMk id="12" creationId="{CBB90308-8A51-AF36-AB13-9BA94E94FA59}"/>
          </ac:picMkLst>
        </pc:picChg>
        <pc:picChg chg="add del mod ord">
          <ac:chgData name="Leonie Smith" userId="fed1330f33f5650e" providerId="LiveId" clId="{BB0D7F78-6E48-4267-BD6A-7CA02E76513B}" dt="2023-08-31T05:37:09.415" v="6"/>
          <ac:picMkLst>
            <pc:docMk/>
            <pc:sldMk cId="2869461528" sldId="308"/>
            <ac:picMk id="17" creationId="{A0CE86EC-00BC-2D90-E3DD-71EA97916419}"/>
          </ac:picMkLst>
        </pc:picChg>
        <pc:picChg chg="add mod">
          <ac:chgData name="Leonie Smith" userId="fed1330f33f5650e" providerId="LiveId" clId="{BB0D7F78-6E48-4267-BD6A-7CA02E76513B}" dt="2023-08-31T05:37:09.415" v="6"/>
          <ac:picMkLst>
            <pc:docMk/>
            <pc:sldMk cId="2869461528" sldId="308"/>
            <ac:picMk id="18" creationId="{C54D0A19-9683-AE5F-C1A6-BE43AEA0C1F5}"/>
          </ac:picMkLst>
        </pc:picChg>
      </pc:sldChg>
      <pc:sldChg chg="addSp delSp modSp mod modTransition modAnim">
        <pc:chgData name="Leonie Smith" userId="fed1330f33f5650e" providerId="LiveId" clId="{BB0D7F78-6E48-4267-BD6A-7CA02E76513B}" dt="2023-08-31T06:01:35.474" v="88"/>
        <pc:sldMkLst>
          <pc:docMk/>
          <pc:sldMk cId="1384296988" sldId="309"/>
        </pc:sldMkLst>
        <pc:picChg chg="add del mod">
          <ac:chgData name="Leonie Smith" userId="fed1330f33f5650e" providerId="LiveId" clId="{BB0D7F78-6E48-4267-BD6A-7CA02E76513B}" dt="2023-08-31T05:40:05.652" v="9"/>
          <ac:picMkLst>
            <pc:docMk/>
            <pc:sldMk cId="1384296988" sldId="309"/>
            <ac:picMk id="7" creationId="{C74213EC-8F22-9726-7A80-B3811391E8EE}"/>
          </ac:picMkLst>
        </pc:picChg>
        <pc:picChg chg="add del mod">
          <ac:chgData name="Leonie Smith" userId="fed1330f33f5650e" providerId="LiveId" clId="{BB0D7F78-6E48-4267-BD6A-7CA02E76513B}" dt="2023-08-31T05:40:14.288" v="10"/>
          <ac:picMkLst>
            <pc:docMk/>
            <pc:sldMk cId="1384296988" sldId="309"/>
            <ac:picMk id="10" creationId="{A015075A-1D7D-3F3C-B276-3AE2E44A961E}"/>
          </ac:picMkLst>
        </pc:picChg>
        <pc:picChg chg="add del mod">
          <ac:chgData name="Leonie Smith" userId="fed1330f33f5650e" providerId="LiveId" clId="{BB0D7F78-6E48-4267-BD6A-7CA02E76513B}" dt="2023-08-31T05:40:16.409" v="12"/>
          <ac:picMkLst>
            <pc:docMk/>
            <pc:sldMk cId="1384296988" sldId="309"/>
            <ac:picMk id="11" creationId="{900DF050-16EF-EEA9-2D9E-9C650140C4EE}"/>
          </ac:picMkLst>
        </pc:picChg>
        <pc:picChg chg="add del mod ord">
          <ac:chgData name="Leonie Smith" userId="fed1330f33f5650e" providerId="LiveId" clId="{BB0D7F78-6E48-4267-BD6A-7CA02E76513B}" dt="2023-08-31T05:40:26.951" v="13"/>
          <ac:picMkLst>
            <pc:docMk/>
            <pc:sldMk cId="1384296988" sldId="309"/>
            <ac:picMk id="14" creationId="{B2A0D98D-DD1A-FCDC-3C44-D3CF132F9071}"/>
          </ac:picMkLst>
        </pc:picChg>
        <pc:picChg chg="add del mod">
          <ac:chgData name="Leonie Smith" userId="fed1330f33f5650e" providerId="LiveId" clId="{BB0D7F78-6E48-4267-BD6A-7CA02E76513B}" dt="2023-08-31T05:40:28.442" v="15"/>
          <ac:picMkLst>
            <pc:docMk/>
            <pc:sldMk cId="1384296988" sldId="309"/>
            <ac:picMk id="15" creationId="{27D4F89D-A7FC-55A9-DDAE-CD2075F9B72C}"/>
          </ac:picMkLst>
        </pc:picChg>
        <pc:picChg chg="add del mod ord">
          <ac:chgData name="Leonie Smith" userId="fed1330f33f5650e" providerId="LiveId" clId="{BB0D7F78-6E48-4267-BD6A-7CA02E76513B}" dt="2023-08-31T05:40:34.213" v="16"/>
          <ac:picMkLst>
            <pc:docMk/>
            <pc:sldMk cId="1384296988" sldId="309"/>
            <ac:picMk id="18" creationId="{8A3644FE-6242-16F3-93D5-D40560414C88}"/>
          </ac:picMkLst>
        </pc:picChg>
        <pc:picChg chg="add del mod">
          <ac:chgData name="Leonie Smith" userId="fed1330f33f5650e" providerId="LiveId" clId="{BB0D7F78-6E48-4267-BD6A-7CA02E76513B}" dt="2023-08-31T05:40:35.373" v="18"/>
          <ac:picMkLst>
            <pc:docMk/>
            <pc:sldMk cId="1384296988" sldId="309"/>
            <ac:picMk id="19" creationId="{75B45688-09C5-6437-5692-A52A053B9B53}"/>
          </ac:picMkLst>
        </pc:picChg>
        <pc:picChg chg="add del mod ord">
          <ac:chgData name="Leonie Smith" userId="fed1330f33f5650e" providerId="LiveId" clId="{BB0D7F78-6E48-4267-BD6A-7CA02E76513B}" dt="2023-08-31T05:40:41.795" v="19"/>
          <ac:picMkLst>
            <pc:docMk/>
            <pc:sldMk cId="1384296988" sldId="309"/>
            <ac:picMk id="22" creationId="{9780C81F-EC49-D41B-62D0-090925E63818}"/>
          </ac:picMkLst>
        </pc:picChg>
        <pc:picChg chg="add del mod">
          <ac:chgData name="Leonie Smith" userId="fed1330f33f5650e" providerId="LiveId" clId="{BB0D7F78-6E48-4267-BD6A-7CA02E76513B}" dt="2023-08-31T05:40:43.917" v="21"/>
          <ac:picMkLst>
            <pc:docMk/>
            <pc:sldMk cId="1384296988" sldId="309"/>
            <ac:picMk id="23" creationId="{8EAEE63D-EF15-3050-AB75-0CDE62E35B78}"/>
          </ac:picMkLst>
        </pc:picChg>
        <pc:picChg chg="add del mod ord">
          <ac:chgData name="Leonie Smith" userId="fed1330f33f5650e" providerId="LiveId" clId="{BB0D7F78-6E48-4267-BD6A-7CA02E76513B}" dt="2023-08-31T05:41:01.418" v="22"/>
          <ac:picMkLst>
            <pc:docMk/>
            <pc:sldMk cId="1384296988" sldId="309"/>
            <ac:picMk id="26" creationId="{54676E72-A7D5-18E3-6EB9-1E7B98935304}"/>
          </ac:picMkLst>
        </pc:picChg>
        <pc:picChg chg="add del mod">
          <ac:chgData name="Leonie Smith" userId="fed1330f33f5650e" providerId="LiveId" clId="{BB0D7F78-6E48-4267-BD6A-7CA02E76513B}" dt="2023-08-31T05:41:21.014" v="24"/>
          <ac:picMkLst>
            <pc:docMk/>
            <pc:sldMk cId="1384296988" sldId="309"/>
            <ac:picMk id="27" creationId="{8BB9335B-1B01-2AB5-6476-F64540E1AFE2}"/>
          </ac:picMkLst>
        </pc:picChg>
        <pc:picChg chg="add del mod ord">
          <ac:chgData name="Leonie Smith" userId="fed1330f33f5650e" providerId="LiveId" clId="{BB0D7F78-6E48-4267-BD6A-7CA02E76513B}" dt="2023-08-31T05:41:39.552" v="25"/>
          <ac:picMkLst>
            <pc:docMk/>
            <pc:sldMk cId="1384296988" sldId="309"/>
            <ac:picMk id="30" creationId="{B704F600-0C19-77D1-95A3-F924744B8D07}"/>
          </ac:picMkLst>
        </pc:picChg>
        <pc:picChg chg="add del mod">
          <ac:chgData name="Leonie Smith" userId="fed1330f33f5650e" providerId="LiveId" clId="{BB0D7F78-6E48-4267-BD6A-7CA02E76513B}" dt="2023-08-31T05:52:24.684" v="27"/>
          <ac:picMkLst>
            <pc:docMk/>
            <pc:sldMk cId="1384296988" sldId="309"/>
            <ac:picMk id="31" creationId="{24E55B1A-E61C-BB32-BA46-36685614B216}"/>
          </ac:picMkLst>
        </pc:picChg>
        <pc:picChg chg="add del mod ord">
          <ac:chgData name="Leonie Smith" userId="fed1330f33f5650e" providerId="LiveId" clId="{BB0D7F78-6E48-4267-BD6A-7CA02E76513B}" dt="2023-08-31T05:52:36.803" v="28"/>
          <ac:picMkLst>
            <pc:docMk/>
            <pc:sldMk cId="1384296988" sldId="309"/>
            <ac:picMk id="34" creationId="{6A4ACDE3-F184-81A9-EBBA-62B41F8D64F7}"/>
          </ac:picMkLst>
        </pc:picChg>
        <pc:picChg chg="add del mod">
          <ac:chgData name="Leonie Smith" userId="fed1330f33f5650e" providerId="LiveId" clId="{BB0D7F78-6E48-4267-BD6A-7CA02E76513B}" dt="2023-08-31T05:52:38.223" v="30"/>
          <ac:picMkLst>
            <pc:docMk/>
            <pc:sldMk cId="1384296988" sldId="309"/>
            <ac:picMk id="35" creationId="{20EF49EB-4F9E-83DA-44B9-F1F46C506C5A}"/>
          </ac:picMkLst>
        </pc:picChg>
        <pc:picChg chg="add del mod ord">
          <ac:chgData name="Leonie Smith" userId="fed1330f33f5650e" providerId="LiveId" clId="{BB0D7F78-6E48-4267-BD6A-7CA02E76513B}" dt="2023-08-31T05:52:44.556" v="31"/>
          <ac:picMkLst>
            <pc:docMk/>
            <pc:sldMk cId="1384296988" sldId="309"/>
            <ac:picMk id="38" creationId="{AFBA3312-8D65-4736-BAD2-386C1ECF661E}"/>
          </ac:picMkLst>
        </pc:picChg>
        <pc:picChg chg="add del mod">
          <ac:chgData name="Leonie Smith" userId="fed1330f33f5650e" providerId="LiveId" clId="{BB0D7F78-6E48-4267-BD6A-7CA02E76513B}" dt="2023-08-31T05:52:45.876" v="33"/>
          <ac:picMkLst>
            <pc:docMk/>
            <pc:sldMk cId="1384296988" sldId="309"/>
            <ac:picMk id="39" creationId="{5511E79E-4F83-602B-579E-E8587AC1CC93}"/>
          </ac:picMkLst>
        </pc:picChg>
        <pc:picChg chg="add del mod ord">
          <ac:chgData name="Leonie Smith" userId="fed1330f33f5650e" providerId="LiveId" clId="{BB0D7F78-6E48-4267-BD6A-7CA02E76513B}" dt="2023-08-31T05:53:03.206" v="34"/>
          <ac:picMkLst>
            <pc:docMk/>
            <pc:sldMk cId="1384296988" sldId="309"/>
            <ac:picMk id="42" creationId="{187F61F4-EAD4-401D-7FD5-E130B51640DA}"/>
          </ac:picMkLst>
        </pc:picChg>
        <pc:picChg chg="add del mod">
          <ac:chgData name="Leonie Smith" userId="fed1330f33f5650e" providerId="LiveId" clId="{BB0D7F78-6E48-4267-BD6A-7CA02E76513B}" dt="2023-08-31T05:53:06.130" v="36"/>
          <ac:picMkLst>
            <pc:docMk/>
            <pc:sldMk cId="1384296988" sldId="309"/>
            <ac:picMk id="43" creationId="{352BCF17-7221-750D-E8E5-1B0506F8AD8F}"/>
          </ac:picMkLst>
        </pc:picChg>
        <pc:picChg chg="add del mod ord">
          <ac:chgData name="Leonie Smith" userId="fed1330f33f5650e" providerId="LiveId" clId="{BB0D7F78-6E48-4267-BD6A-7CA02E76513B}" dt="2023-08-31T05:53:26.690" v="37"/>
          <ac:picMkLst>
            <pc:docMk/>
            <pc:sldMk cId="1384296988" sldId="309"/>
            <ac:picMk id="45" creationId="{3836C13D-74CC-B4BE-DD2B-8ABD1206B187}"/>
          </ac:picMkLst>
        </pc:picChg>
        <pc:picChg chg="add del mod">
          <ac:chgData name="Leonie Smith" userId="fed1330f33f5650e" providerId="LiveId" clId="{BB0D7F78-6E48-4267-BD6A-7CA02E76513B}" dt="2023-08-31T05:53:27.982" v="39"/>
          <ac:picMkLst>
            <pc:docMk/>
            <pc:sldMk cId="1384296988" sldId="309"/>
            <ac:picMk id="46" creationId="{88EF74D6-2CDC-6D00-CA51-2C75FC6FE4B8}"/>
          </ac:picMkLst>
        </pc:picChg>
        <pc:picChg chg="add del mod ord">
          <ac:chgData name="Leonie Smith" userId="fed1330f33f5650e" providerId="LiveId" clId="{BB0D7F78-6E48-4267-BD6A-7CA02E76513B}" dt="2023-08-31T05:53:50.191" v="40"/>
          <ac:picMkLst>
            <pc:docMk/>
            <pc:sldMk cId="1384296988" sldId="309"/>
            <ac:picMk id="49" creationId="{FE63619A-9715-DC5C-6309-25540BFC64D2}"/>
          </ac:picMkLst>
        </pc:picChg>
        <pc:picChg chg="add del mod">
          <ac:chgData name="Leonie Smith" userId="fed1330f33f5650e" providerId="LiveId" clId="{BB0D7F78-6E48-4267-BD6A-7CA02E76513B}" dt="2023-08-31T05:54:09.062" v="42"/>
          <ac:picMkLst>
            <pc:docMk/>
            <pc:sldMk cId="1384296988" sldId="309"/>
            <ac:picMk id="50" creationId="{CFF07037-33F4-DCB8-5B43-3032D91A897F}"/>
          </ac:picMkLst>
        </pc:picChg>
        <pc:picChg chg="add del mod ord">
          <ac:chgData name="Leonie Smith" userId="fed1330f33f5650e" providerId="LiveId" clId="{BB0D7F78-6E48-4267-BD6A-7CA02E76513B}" dt="2023-08-31T05:54:30.090" v="43"/>
          <ac:picMkLst>
            <pc:docMk/>
            <pc:sldMk cId="1384296988" sldId="309"/>
            <ac:picMk id="54" creationId="{120B7E81-2BA4-4B73-94CD-D930BD9E51E1}"/>
          </ac:picMkLst>
        </pc:picChg>
        <pc:picChg chg="add del mod">
          <ac:chgData name="Leonie Smith" userId="fed1330f33f5650e" providerId="LiveId" clId="{BB0D7F78-6E48-4267-BD6A-7CA02E76513B}" dt="2023-08-31T05:55:06.919" v="45"/>
          <ac:picMkLst>
            <pc:docMk/>
            <pc:sldMk cId="1384296988" sldId="309"/>
            <ac:picMk id="55" creationId="{FF0AA1DD-F37C-9387-F351-686DB258B163}"/>
          </ac:picMkLst>
        </pc:picChg>
        <pc:picChg chg="add del mod ord">
          <ac:chgData name="Leonie Smith" userId="fed1330f33f5650e" providerId="LiveId" clId="{BB0D7F78-6E48-4267-BD6A-7CA02E76513B}" dt="2023-08-31T05:55:28.216" v="46"/>
          <ac:picMkLst>
            <pc:docMk/>
            <pc:sldMk cId="1384296988" sldId="309"/>
            <ac:picMk id="60" creationId="{68C28C7E-25EF-7340-AA05-933641B590A2}"/>
          </ac:picMkLst>
        </pc:picChg>
        <pc:picChg chg="add del mod">
          <ac:chgData name="Leonie Smith" userId="fed1330f33f5650e" providerId="LiveId" clId="{BB0D7F78-6E48-4267-BD6A-7CA02E76513B}" dt="2023-08-31T05:56:02.340" v="48"/>
          <ac:picMkLst>
            <pc:docMk/>
            <pc:sldMk cId="1384296988" sldId="309"/>
            <ac:picMk id="61" creationId="{0B3DE80F-BFF8-8F60-935C-8C64E0DD9A4D}"/>
          </ac:picMkLst>
        </pc:picChg>
        <pc:picChg chg="add del mod ord">
          <ac:chgData name="Leonie Smith" userId="fed1330f33f5650e" providerId="LiveId" clId="{BB0D7F78-6E48-4267-BD6A-7CA02E76513B}" dt="2023-08-31T05:56:09.570" v="49"/>
          <ac:picMkLst>
            <pc:docMk/>
            <pc:sldMk cId="1384296988" sldId="309"/>
            <ac:picMk id="66" creationId="{EB0FDC00-7398-0A01-9AD2-7838319F78ED}"/>
          </ac:picMkLst>
        </pc:picChg>
        <pc:picChg chg="add del mod">
          <ac:chgData name="Leonie Smith" userId="fed1330f33f5650e" providerId="LiveId" clId="{BB0D7F78-6E48-4267-BD6A-7CA02E76513B}" dt="2023-08-31T05:56:11.395" v="51"/>
          <ac:picMkLst>
            <pc:docMk/>
            <pc:sldMk cId="1384296988" sldId="309"/>
            <ac:picMk id="67" creationId="{22DA19E3-5E1D-FC5F-F950-5FF1246259C5}"/>
          </ac:picMkLst>
        </pc:picChg>
        <pc:picChg chg="add del mod ord">
          <ac:chgData name="Leonie Smith" userId="fed1330f33f5650e" providerId="LiveId" clId="{BB0D7F78-6E48-4267-BD6A-7CA02E76513B}" dt="2023-08-31T05:56:43.740" v="52"/>
          <ac:picMkLst>
            <pc:docMk/>
            <pc:sldMk cId="1384296988" sldId="309"/>
            <ac:picMk id="70" creationId="{5E60CB22-3697-D2D5-D7C6-1201AE03C70B}"/>
          </ac:picMkLst>
        </pc:picChg>
        <pc:picChg chg="add del mod">
          <ac:chgData name="Leonie Smith" userId="fed1330f33f5650e" providerId="LiveId" clId="{BB0D7F78-6E48-4267-BD6A-7CA02E76513B}" dt="2023-08-31T05:56:45.174" v="54"/>
          <ac:picMkLst>
            <pc:docMk/>
            <pc:sldMk cId="1384296988" sldId="309"/>
            <ac:picMk id="71" creationId="{356895CB-B460-48AC-EA0C-4EBD84D77614}"/>
          </ac:picMkLst>
        </pc:picChg>
        <pc:picChg chg="add del mod ord">
          <ac:chgData name="Leonie Smith" userId="fed1330f33f5650e" providerId="LiveId" clId="{BB0D7F78-6E48-4267-BD6A-7CA02E76513B}" dt="2023-08-31T05:57:04.723" v="55"/>
          <ac:picMkLst>
            <pc:docMk/>
            <pc:sldMk cId="1384296988" sldId="309"/>
            <ac:picMk id="74" creationId="{7B6672B9-DAF6-1E0B-6CAE-097CAAECDA61}"/>
          </ac:picMkLst>
        </pc:picChg>
        <pc:picChg chg="add del mod">
          <ac:chgData name="Leonie Smith" userId="fed1330f33f5650e" providerId="LiveId" clId="{BB0D7F78-6E48-4267-BD6A-7CA02E76513B}" dt="2023-08-31T05:57:06.372" v="57"/>
          <ac:picMkLst>
            <pc:docMk/>
            <pc:sldMk cId="1384296988" sldId="309"/>
            <ac:picMk id="75" creationId="{320F473E-7D4A-C2F0-B63E-729C4C807A60}"/>
          </ac:picMkLst>
        </pc:picChg>
        <pc:picChg chg="add del mod ord">
          <ac:chgData name="Leonie Smith" userId="fed1330f33f5650e" providerId="LiveId" clId="{BB0D7F78-6E48-4267-BD6A-7CA02E76513B}" dt="2023-08-31T05:57:20.018" v="58"/>
          <ac:picMkLst>
            <pc:docMk/>
            <pc:sldMk cId="1384296988" sldId="309"/>
            <ac:picMk id="78" creationId="{618C4315-B836-59FF-59C9-B6CC07D366F1}"/>
          </ac:picMkLst>
        </pc:picChg>
        <pc:picChg chg="add del mod">
          <ac:chgData name="Leonie Smith" userId="fed1330f33f5650e" providerId="LiveId" clId="{BB0D7F78-6E48-4267-BD6A-7CA02E76513B}" dt="2023-08-31T05:57:29.402" v="60"/>
          <ac:picMkLst>
            <pc:docMk/>
            <pc:sldMk cId="1384296988" sldId="309"/>
            <ac:picMk id="79" creationId="{9DC76F00-6307-BA88-D24E-6E363B5C8404}"/>
          </ac:picMkLst>
        </pc:picChg>
        <pc:picChg chg="add del mod ord">
          <ac:chgData name="Leonie Smith" userId="fed1330f33f5650e" providerId="LiveId" clId="{BB0D7F78-6E48-4267-BD6A-7CA02E76513B}" dt="2023-08-31T05:58:01.995" v="61"/>
          <ac:picMkLst>
            <pc:docMk/>
            <pc:sldMk cId="1384296988" sldId="309"/>
            <ac:picMk id="82" creationId="{E30C710B-2044-4A09-8482-3704EA6F6A84}"/>
          </ac:picMkLst>
        </pc:picChg>
        <pc:picChg chg="add del mod">
          <ac:chgData name="Leonie Smith" userId="fed1330f33f5650e" providerId="LiveId" clId="{BB0D7F78-6E48-4267-BD6A-7CA02E76513B}" dt="2023-08-31T05:58:18.034" v="63"/>
          <ac:picMkLst>
            <pc:docMk/>
            <pc:sldMk cId="1384296988" sldId="309"/>
            <ac:picMk id="83" creationId="{437D0AF5-EBEC-D654-161E-6BC5F01D211B}"/>
          </ac:picMkLst>
        </pc:picChg>
        <pc:picChg chg="add del mod ord">
          <ac:chgData name="Leonie Smith" userId="fed1330f33f5650e" providerId="LiveId" clId="{BB0D7F78-6E48-4267-BD6A-7CA02E76513B}" dt="2023-08-31T05:58:41.968" v="64"/>
          <ac:picMkLst>
            <pc:docMk/>
            <pc:sldMk cId="1384296988" sldId="309"/>
            <ac:picMk id="86" creationId="{7E62099B-F7DB-B5BF-3E1C-BB417CA5C828}"/>
          </ac:picMkLst>
        </pc:picChg>
        <pc:picChg chg="add del mod">
          <ac:chgData name="Leonie Smith" userId="fed1330f33f5650e" providerId="LiveId" clId="{BB0D7F78-6E48-4267-BD6A-7CA02E76513B}" dt="2023-08-31T05:58:57.647" v="66"/>
          <ac:picMkLst>
            <pc:docMk/>
            <pc:sldMk cId="1384296988" sldId="309"/>
            <ac:picMk id="87" creationId="{BC44E9CF-97B1-8519-E44C-FAD87CE4F36A}"/>
          </ac:picMkLst>
        </pc:picChg>
        <pc:picChg chg="add del mod ord">
          <ac:chgData name="Leonie Smith" userId="fed1330f33f5650e" providerId="LiveId" clId="{BB0D7F78-6E48-4267-BD6A-7CA02E76513B}" dt="2023-08-31T05:59:21.593" v="67"/>
          <ac:picMkLst>
            <pc:docMk/>
            <pc:sldMk cId="1384296988" sldId="309"/>
            <ac:picMk id="91" creationId="{2B5489E2-533F-D7E3-530F-30807A194C91}"/>
          </ac:picMkLst>
        </pc:picChg>
        <pc:picChg chg="add del mod">
          <ac:chgData name="Leonie Smith" userId="fed1330f33f5650e" providerId="LiveId" clId="{BB0D7F78-6E48-4267-BD6A-7CA02E76513B}" dt="2023-08-31T05:59:30.868" v="69"/>
          <ac:picMkLst>
            <pc:docMk/>
            <pc:sldMk cId="1384296988" sldId="309"/>
            <ac:picMk id="92" creationId="{BFBC839B-1BF6-5DD9-4625-E721881776A9}"/>
          </ac:picMkLst>
        </pc:picChg>
        <pc:picChg chg="add del mod ord">
          <ac:chgData name="Leonie Smith" userId="fed1330f33f5650e" providerId="LiveId" clId="{BB0D7F78-6E48-4267-BD6A-7CA02E76513B}" dt="2023-08-31T05:59:50.678" v="70"/>
          <ac:picMkLst>
            <pc:docMk/>
            <pc:sldMk cId="1384296988" sldId="309"/>
            <ac:picMk id="96" creationId="{2AD9EB6E-1F07-9EA2-FF50-4DFED0F486F0}"/>
          </ac:picMkLst>
        </pc:picChg>
        <pc:picChg chg="add del mod">
          <ac:chgData name="Leonie Smith" userId="fed1330f33f5650e" providerId="LiveId" clId="{BB0D7F78-6E48-4267-BD6A-7CA02E76513B}" dt="2023-08-31T05:59:52.328" v="72"/>
          <ac:picMkLst>
            <pc:docMk/>
            <pc:sldMk cId="1384296988" sldId="309"/>
            <ac:picMk id="97" creationId="{6B536604-14A3-F552-8868-8F13D4F7823A}"/>
          </ac:picMkLst>
        </pc:picChg>
        <pc:picChg chg="add del mod ord">
          <ac:chgData name="Leonie Smith" userId="fed1330f33f5650e" providerId="LiveId" clId="{BB0D7F78-6E48-4267-BD6A-7CA02E76513B}" dt="2023-08-31T06:00:01.737" v="73"/>
          <ac:picMkLst>
            <pc:docMk/>
            <pc:sldMk cId="1384296988" sldId="309"/>
            <ac:picMk id="100" creationId="{E5837A8E-668B-03AE-2B80-81008EB60665}"/>
          </ac:picMkLst>
        </pc:picChg>
        <pc:picChg chg="add del mod">
          <ac:chgData name="Leonie Smith" userId="fed1330f33f5650e" providerId="LiveId" clId="{BB0D7F78-6E48-4267-BD6A-7CA02E76513B}" dt="2023-08-31T06:00:03.320" v="75"/>
          <ac:picMkLst>
            <pc:docMk/>
            <pc:sldMk cId="1384296988" sldId="309"/>
            <ac:picMk id="101" creationId="{BA9D0679-9DE7-9B55-695E-FE0B64C96C07}"/>
          </ac:picMkLst>
        </pc:picChg>
        <pc:picChg chg="add del mod ord">
          <ac:chgData name="Leonie Smith" userId="fed1330f33f5650e" providerId="LiveId" clId="{BB0D7F78-6E48-4267-BD6A-7CA02E76513B}" dt="2023-08-31T06:00:07.611" v="76"/>
          <ac:picMkLst>
            <pc:docMk/>
            <pc:sldMk cId="1384296988" sldId="309"/>
            <ac:picMk id="104" creationId="{8D421A14-A290-891B-1CF8-084C1F84E916}"/>
          </ac:picMkLst>
        </pc:picChg>
        <pc:picChg chg="add del mod">
          <ac:chgData name="Leonie Smith" userId="fed1330f33f5650e" providerId="LiveId" clId="{BB0D7F78-6E48-4267-BD6A-7CA02E76513B}" dt="2023-08-31T06:00:08.988" v="78"/>
          <ac:picMkLst>
            <pc:docMk/>
            <pc:sldMk cId="1384296988" sldId="309"/>
            <ac:picMk id="105" creationId="{282CEA4C-63D8-DC66-4AD4-72EB97197212}"/>
          </ac:picMkLst>
        </pc:picChg>
        <pc:picChg chg="add del mod ord">
          <ac:chgData name="Leonie Smith" userId="fed1330f33f5650e" providerId="LiveId" clId="{BB0D7F78-6E48-4267-BD6A-7CA02E76513B}" dt="2023-08-31T06:00:32.166" v="79"/>
          <ac:picMkLst>
            <pc:docMk/>
            <pc:sldMk cId="1384296988" sldId="309"/>
            <ac:picMk id="108" creationId="{6CE4B67F-4486-AA7A-8E1E-E89EDC0F0AAE}"/>
          </ac:picMkLst>
        </pc:picChg>
        <pc:picChg chg="add del mod">
          <ac:chgData name="Leonie Smith" userId="fed1330f33f5650e" providerId="LiveId" clId="{BB0D7F78-6E48-4267-BD6A-7CA02E76513B}" dt="2023-08-31T06:00:42.840" v="81"/>
          <ac:picMkLst>
            <pc:docMk/>
            <pc:sldMk cId="1384296988" sldId="309"/>
            <ac:picMk id="109" creationId="{E130E9B7-F779-94AD-9CC6-066ED5765504}"/>
          </ac:picMkLst>
        </pc:picChg>
        <pc:picChg chg="add del mod ord">
          <ac:chgData name="Leonie Smith" userId="fed1330f33f5650e" providerId="LiveId" clId="{BB0D7F78-6E48-4267-BD6A-7CA02E76513B}" dt="2023-08-31T06:00:47.408" v="82"/>
          <ac:picMkLst>
            <pc:docMk/>
            <pc:sldMk cId="1384296988" sldId="309"/>
            <ac:picMk id="113" creationId="{22BB9CDC-1601-017A-242C-5333F8D9F81C}"/>
          </ac:picMkLst>
        </pc:picChg>
        <pc:picChg chg="add del mod">
          <ac:chgData name="Leonie Smith" userId="fed1330f33f5650e" providerId="LiveId" clId="{BB0D7F78-6E48-4267-BD6A-7CA02E76513B}" dt="2023-08-31T06:00:54.309" v="84"/>
          <ac:picMkLst>
            <pc:docMk/>
            <pc:sldMk cId="1384296988" sldId="309"/>
            <ac:picMk id="114" creationId="{FB1F9416-E305-3E62-2B8F-CA476495E974}"/>
          </ac:picMkLst>
        </pc:picChg>
        <pc:picChg chg="add del mod ord">
          <ac:chgData name="Leonie Smith" userId="fed1330f33f5650e" providerId="LiveId" clId="{BB0D7F78-6E48-4267-BD6A-7CA02E76513B}" dt="2023-08-31T06:01:11.014" v="85"/>
          <ac:picMkLst>
            <pc:docMk/>
            <pc:sldMk cId="1384296988" sldId="309"/>
            <ac:picMk id="117" creationId="{1D3329DE-29CF-46B9-D5CA-F0EBEEC7D897}"/>
          </ac:picMkLst>
        </pc:picChg>
        <pc:picChg chg="add del mod">
          <ac:chgData name="Leonie Smith" userId="fed1330f33f5650e" providerId="LiveId" clId="{BB0D7F78-6E48-4267-BD6A-7CA02E76513B}" dt="2023-08-31T06:01:12.190" v="87"/>
          <ac:picMkLst>
            <pc:docMk/>
            <pc:sldMk cId="1384296988" sldId="309"/>
            <ac:picMk id="118" creationId="{B324D2EB-C870-652D-29EE-6390E2C0099A}"/>
          </ac:picMkLst>
        </pc:picChg>
        <pc:picChg chg="add del mod ord">
          <ac:chgData name="Leonie Smith" userId="fed1330f33f5650e" providerId="LiveId" clId="{BB0D7F78-6E48-4267-BD6A-7CA02E76513B}" dt="2023-08-31T06:01:35.474" v="88"/>
          <ac:picMkLst>
            <pc:docMk/>
            <pc:sldMk cId="1384296988" sldId="309"/>
            <ac:picMk id="121" creationId="{2773390C-2C96-D3F2-07D1-C1D63CC8EB13}"/>
          </ac:picMkLst>
        </pc:picChg>
        <pc:picChg chg="add mod">
          <ac:chgData name="Leonie Smith" userId="fed1330f33f5650e" providerId="LiveId" clId="{BB0D7F78-6E48-4267-BD6A-7CA02E76513B}" dt="2023-08-31T06:01:35.474" v="88"/>
          <ac:picMkLst>
            <pc:docMk/>
            <pc:sldMk cId="1384296988" sldId="309"/>
            <ac:picMk id="122" creationId="{57C86EB8-FFAF-1F67-BACF-84798F945487}"/>
          </ac:picMkLst>
        </pc:picChg>
      </pc:sldChg>
      <pc:sldChg chg="addSp delSp modSp mod modTransition modAnim">
        <pc:chgData name="Leonie Smith" userId="fed1330f33f5650e" providerId="LiveId" clId="{BB0D7F78-6E48-4267-BD6A-7CA02E76513B}" dt="2023-08-31T06:07:31.937" v="122"/>
        <pc:sldMkLst>
          <pc:docMk/>
          <pc:sldMk cId="618259692" sldId="313"/>
        </pc:sldMkLst>
        <pc:picChg chg="add del mod">
          <ac:chgData name="Leonie Smith" userId="fed1330f33f5650e" providerId="LiveId" clId="{BB0D7F78-6E48-4267-BD6A-7CA02E76513B}" dt="2023-08-31T06:03:16.109" v="91"/>
          <ac:picMkLst>
            <pc:docMk/>
            <pc:sldMk cId="618259692" sldId="313"/>
            <ac:picMk id="7" creationId="{E4278CFF-AF77-AECF-5F34-DA43C25C1640}"/>
          </ac:picMkLst>
        </pc:picChg>
        <pc:picChg chg="add del mod">
          <ac:chgData name="Leonie Smith" userId="fed1330f33f5650e" providerId="LiveId" clId="{BB0D7F78-6E48-4267-BD6A-7CA02E76513B}" dt="2023-08-31T06:03:25.632" v="92"/>
          <ac:picMkLst>
            <pc:docMk/>
            <pc:sldMk cId="618259692" sldId="313"/>
            <ac:picMk id="10" creationId="{D1DD5B70-2455-635B-BC5E-A62E4D42D26F}"/>
          </ac:picMkLst>
        </pc:picChg>
        <pc:picChg chg="add del mod">
          <ac:chgData name="Leonie Smith" userId="fed1330f33f5650e" providerId="LiveId" clId="{BB0D7F78-6E48-4267-BD6A-7CA02E76513B}" dt="2023-08-31T06:03:27.479" v="94"/>
          <ac:picMkLst>
            <pc:docMk/>
            <pc:sldMk cId="618259692" sldId="313"/>
            <ac:picMk id="11" creationId="{661D7CBC-58FE-F169-0DAB-1A708451C85B}"/>
          </ac:picMkLst>
        </pc:picChg>
        <pc:picChg chg="add del mod ord">
          <ac:chgData name="Leonie Smith" userId="fed1330f33f5650e" providerId="LiveId" clId="{BB0D7F78-6E48-4267-BD6A-7CA02E76513B}" dt="2023-08-31T06:03:33.313" v="95"/>
          <ac:picMkLst>
            <pc:docMk/>
            <pc:sldMk cId="618259692" sldId="313"/>
            <ac:picMk id="14" creationId="{FFE14B4D-6317-9335-FC74-DBEE0559A661}"/>
          </ac:picMkLst>
        </pc:picChg>
        <pc:picChg chg="add del mod">
          <ac:chgData name="Leonie Smith" userId="fed1330f33f5650e" providerId="LiveId" clId="{BB0D7F78-6E48-4267-BD6A-7CA02E76513B}" dt="2023-08-31T06:03:35.257" v="97"/>
          <ac:picMkLst>
            <pc:docMk/>
            <pc:sldMk cId="618259692" sldId="313"/>
            <ac:picMk id="15" creationId="{33BAA2A9-7ABC-3F3B-3A11-BC81331EE9C3}"/>
          </ac:picMkLst>
        </pc:picChg>
        <pc:picChg chg="add del mod ord">
          <ac:chgData name="Leonie Smith" userId="fed1330f33f5650e" providerId="LiveId" clId="{BB0D7F78-6E48-4267-BD6A-7CA02E76513B}" dt="2023-08-31T06:03:57.375" v="98"/>
          <ac:picMkLst>
            <pc:docMk/>
            <pc:sldMk cId="618259692" sldId="313"/>
            <ac:picMk id="17" creationId="{5637FB23-2073-60D5-37C4-5066EFC3407E}"/>
          </ac:picMkLst>
        </pc:picChg>
        <pc:picChg chg="add del mod">
          <ac:chgData name="Leonie Smith" userId="fed1330f33f5650e" providerId="LiveId" clId="{BB0D7F78-6E48-4267-BD6A-7CA02E76513B}" dt="2023-08-31T06:04:08.303" v="100"/>
          <ac:picMkLst>
            <pc:docMk/>
            <pc:sldMk cId="618259692" sldId="313"/>
            <ac:picMk id="18" creationId="{C32E7EF0-82A5-F564-7692-0BF85882FDAE}"/>
          </ac:picMkLst>
        </pc:picChg>
        <pc:picChg chg="add del mod ord">
          <ac:chgData name="Leonie Smith" userId="fed1330f33f5650e" providerId="LiveId" clId="{BB0D7F78-6E48-4267-BD6A-7CA02E76513B}" dt="2023-08-31T06:04:25.614" v="101"/>
          <ac:picMkLst>
            <pc:docMk/>
            <pc:sldMk cId="618259692" sldId="313"/>
            <ac:picMk id="22" creationId="{C01E2B19-065A-641F-9203-CCAABDBB1098}"/>
          </ac:picMkLst>
        </pc:picChg>
        <pc:picChg chg="add del mod">
          <ac:chgData name="Leonie Smith" userId="fed1330f33f5650e" providerId="LiveId" clId="{BB0D7F78-6E48-4267-BD6A-7CA02E76513B}" dt="2023-08-31T06:04:27.171" v="103"/>
          <ac:picMkLst>
            <pc:docMk/>
            <pc:sldMk cId="618259692" sldId="313"/>
            <ac:picMk id="23" creationId="{B5AD2D14-BD28-9C98-9E11-17859800E881}"/>
          </ac:picMkLst>
        </pc:picChg>
        <pc:picChg chg="add del mod ord">
          <ac:chgData name="Leonie Smith" userId="fed1330f33f5650e" providerId="LiveId" clId="{BB0D7F78-6E48-4267-BD6A-7CA02E76513B}" dt="2023-08-31T06:04:49.423" v="104"/>
          <ac:picMkLst>
            <pc:docMk/>
            <pc:sldMk cId="618259692" sldId="313"/>
            <ac:picMk id="26" creationId="{1220F4D7-212B-5590-D65B-DA9070C89EE4}"/>
          </ac:picMkLst>
        </pc:picChg>
        <pc:picChg chg="add del mod">
          <ac:chgData name="Leonie Smith" userId="fed1330f33f5650e" providerId="LiveId" clId="{BB0D7F78-6E48-4267-BD6A-7CA02E76513B}" dt="2023-08-31T06:05:10.598" v="106"/>
          <ac:picMkLst>
            <pc:docMk/>
            <pc:sldMk cId="618259692" sldId="313"/>
            <ac:picMk id="27" creationId="{AB6BF8C9-595F-9B3F-F790-7B058FADA9E7}"/>
          </ac:picMkLst>
        </pc:picChg>
        <pc:picChg chg="add del mod ord">
          <ac:chgData name="Leonie Smith" userId="fed1330f33f5650e" providerId="LiveId" clId="{BB0D7F78-6E48-4267-BD6A-7CA02E76513B}" dt="2023-08-31T06:05:37.202" v="107"/>
          <ac:picMkLst>
            <pc:docMk/>
            <pc:sldMk cId="618259692" sldId="313"/>
            <ac:picMk id="31" creationId="{C9D9359F-B025-52CB-9589-D9D53230D0E2}"/>
          </ac:picMkLst>
        </pc:picChg>
        <pc:picChg chg="add del mod">
          <ac:chgData name="Leonie Smith" userId="fed1330f33f5650e" providerId="LiveId" clId="{BB0D7F78-6E48-4267-BD6A-7CA02E76513B}" dt="2023-08-31T06:05:38.751" v="109"/>
          <ac:picMkLst>
            <pc:docMk/>
            <pc:sldMk cId="618259692" sldId="313"/>
            <ac:picMk id="32" creationId="{AEFBDD0E-444C-AE36-6549-66820D63FC4E}"/>
          </ac:picMkLst>
        </pc:picChg>
        <pc:picChg chg="add del mod ord">
          <ac:chgData name="Leonie Smith" userId="fed1330f33f5650e" providerId="LiveId" clId="{BB0D7F78-6E48-4267-BD6A-7CA02E76513B}" dt="2023-08-31T06:06:02.147" v="110"/>
          <ac:picMkLst>
            <pc:docMk/>
            <pc:sldMk cId="618259692" sldId="313"/>
            <ac:picMk id="35" creationId="{FCF78A83-5CAE-99DF-0543-B4AA25343F7F}"/>
          </ac:picMkLst>
        </pc:picChg>
        <pc:picChg chg="add del mod">
          <ac:chgData name="Leonie Smith" userId="fed1330f33f5650e" providerId="LiveId" clId="{BB0D7F78-6E48-4267-BD6A-7CA02E76513B}" dt="2023-08-31T06:06:18.671" v="112"/>
          <ac:picMkLst>
            <pc:docMk/>
            <pc:sldMk cId="618259692" sldId="313"/>
            <ac:picMk id="36" creationId="{CA8F54D8-D6C7-ED19-8D31-AB7426919DFE}"/>
          </ac:picMkLst>
        </pc:picChg>
        <pc:picChg chg="add del mod ord">
          <ac:chgData name="Leonie Smith" userId="fed1330f33f5650e" providerId="LiveId" clId="{BB0D7F78-6E48-4267-BD6A-7CA02E76513B}" dt="2023-08-31T06:06:31.850" v="113"/>
          <ac:picMkLst>
            <pc:docMk/>
            <pc:sldMk cId="618259692" sldId="313"/>
            <ac:picMk id="40" creationId="{E89BD376-AAB0-4335-A3E4-BCF4973B8E61}"/>
          </ac:picMkLst>
        </pc:picChg>
        <pc:picChg chg="add del mod">
          <ac:chgData name="Leonie Smith" userId="fed1330f33f5650e" providerId="LiveId" clId="{BB0D7F78-6E48-4267-BD6A-7CA02E76513B}" dt="2023-08-31T06:06:33.284" v="115"/>
          <ac:picMkLst>
            <pc:docMk/>
            <pc:sldMk cId="618259692" sldId="313"/>
            <ac:picMk id="41" creationId="{591E81F1-B72B-F91D-DE02-FBB555E4DB67}"/>
          </ac:picMkLst>
        </pc:picChg>
        <pc:picChg chg="add del mod ord">
          <ac:chgData name="Leonie Smith" userId="fed1330f33f5650e" providerId="LiveId" clId="{BB0D7F78-6E48-4267-BD6A-7CA02E76513B}" dt="2023-08-31T06:06:43.034" v="116"/>
          <ac:picMkLst>
            <pc:docMk/>
            <pc:sldMk cId="618259692" sldId="313"/>
            <ac:picMk id="44" creationId="{CDE2BD34-D3E0-9F46-7D06-39986B7AAE64}"/>
          </ac:picMkLst>
        </pc:picChg>
        <pc:picChg chg="add del mod">
          <ac:chgData name="Leonie Smith" userId="fed1330f33f5650e" providerId="LiveId" clId="{BB0D7F78-6E48-4267-BD6A-7CA02E76513B}" dt="2023-08-31T06:06:44.510" v="118"/>
          <ac:picMkLst>
            <pc:docMk/>
            <pc:sldMk cId="618259692" sldId="313"/>
            <ac:picMk id="45" creationId="{5673DD56-DAA8-A9C8-CBEF-F4BF30E0B641}"/>
          </ac:picMkLst>
        </pc:picChg>
        <pc:picChg chg="add del mod ord">
          <ac:chgData name="Leonie Smith" userId="fed1330f33f5650e" providerId="LiveId" clId="{BB0D7F78-6E48-4267-BD6A-7CA02E76513B}" dt="2023-08-31T06:07:05.262" v="119"/>
          <ac:picMkLst>
            <pc:docMk/>
            <pc:sldMk cId="618259692" sldId="313"/>
            <ac:picMk id="48" creationId="{9130B35D-AB71-4308-83B9-D0CBD7CC0D59}"/>
          </ac:picMkLst>
        </pc:picChg>
        <pc:picChg chg="add del mod">
          <ac:chgData name="Leonie Smith" userId="fed1330f33f5650e" providerId="LiveId" clId="{BB0D7F78-6E48-4267-BD6A-7CA02E76513B}" dt="2023-08-31T06:07:07.112" v="121"/>
          <ac:picMkLst>
            <pc:docMk/>
            <pc:sldMk cId="618259692" sldId="313"/>
            <ac:picMk id="49" creationId="{ABB42B6C-C119-D82E-A3E8-A3237C5B3ADB}"/>
          </ac:picMkLst>
        </pc:picChg>
        <pc:picChg chg="add del mod ord">
          <ac:chgData name="Leonie Smith" userId="fed1330f33f5650e" providerId="LiveId" clId="{BB0D7F78-6E48-4267-BD6A-7CA02E76513B}" dt="2023-08-31T06:07:31.937" v="122"/>
          <ac:picMkLst>
            <pc:docMk/>
            <pc:sldMk cId="618259692" sldId="313"/>
            <ac:picMk id="52" creationId="{1ADAE3A6-BE5D-F8F5-5868-AC0CE80B3F9A}"/>
          </ac:picMkLst>
        </pc:picChg>
        <pc:picChg chg="add mod">
          <ac:chgData name="Leonie Smith" userId="fed1330f33f5650e" providerId="LiveId" clId="{BB0D7F78-6E48-4267-BD6A-7CA02E76513B}" dt="2023-08-31T06:07:31.937" v="122"/>
          <ac:picMkLst>
            <pc:docMk/>
            <pc:sldMk cId="618259692" sldId="313"/>
            <ac:picMk id="53" creationId="{57E10534-8EDF-38B3-1AF9-35881CFF8A88}"/>
          </ac:picMkLst>
        </pc:picChg>
      </pc:sldChg>
      <pc:sldChg chg="addSp delSp modSp mod modTransition modAnim">
        <pc:chgData name="Leonie Smith" userId="fed1330f33f5650e" providerId="LiveId" clId="{BB0D7F78-6E48-4267-BD6A-7CA02E76513B}" dt="2023-08-31T06:09:39.158" v="135"/>
        <pc:sldMkLst>
          <pc:docMk/>
          <pc:sldMk cId="1301256527" sldId="315"/>
        </pc:sldMkLst>
        <pc:picChg chg="add del mod">
          <ac:chgData name="Leonie Smith" userId="fed1330f33f5650e" providerId="LiveId" clId="{BB0D7F78-6E48-4267-BD6A-7CA02E76513B}" dt="2023-08-31T06:08:23.718" v="125"/>
          <ac:picMkLst>
            <pc:docMk/>
            <pc:sldMk cId="1301256527" sldId="315"/>
            <ac:picMk id="6" creationId="{5EF1106E-CC61-9745-7DC3-82ABA3E812DA}"/>
          </ac:picMkLst>
        </pc:picChg>
        <pc:picChg chg="add del mod">
          <ac:chgData name="Leonie Smith" userId="fed1330f33f5650e" providerId="LiveId" clId="{BB0D7F78-6E48-4267-BD6A-7CA02E76513B}" dt="2023-08-31T06:08:38.426" v="126"/>
          <ac:picMkLst>
            <pc:docMk/>
            <pc:sldMk cId="1301256527" sldId="315"/>
            <ac:picMk id="9" creationId="{33F40128-45E7-42DE-7D79-6983F3AD5A2D}"/>
          </ac:picMkLst>
        </pc:picChg>
        <pc:picChg chg="add del mod">
          <ac:chgData name="Leonie Smith" userId="fed1330f33f5650e" providerId="LiveId" clId="{BB0D7F78-6E48-4267-BD6A-7CA02E76513B}" dt="2023-08-31T06:08:48.905" v="128"/>
          <ac:picMkLst>
            <pc:docMk/>
            <pc:sldMk cId="1301256527" sldId="315"/>
            <ac:picMk id="10" creationId="{2F5FB428-8566-0373-F46E-CBCCB17AEDF1}"/>
          </ac:picMkLst>
        </pc:picChg>
        <pc:picChg chg="add del mod ord">
          <ac:chgData name="Leonie Smith" userId="fed1330f33f5650e" providerId="LiveId" clId="{BB0D7F78-6E48-4267-BD6A-7CA02E76513B}" dt="2023-08-31T06:09:00.746" v="129"/>
          <ac:picMkLst>
            <pc:docMk/>
            <pc:sldMk cId="1301256527" sldId="315"/>
            <ac:picMk id="13" creationId="{452E009B-C472-6AA7-5F60-D0CF85485793}"/>
          </ac:picMkLst>
        </pc:picChg>
        <pc:picChg chg="add del mod">
          <ac:chgData name="Leonie Smith" userId="fed1330f33f5650e" providerId="LiveId" clId="{BB0D7F78-6E48-4267-BD6A-7CA02E76513B}" dt="2023-08-31T06:09:02.526" v="131"/>
          <ac:picMkLst>
            <pc:docMk/>
            <pc:sldMk cId="1301256527" sldId="315"/>
            <ac:picMk id="14" creationId="{A3A65D6C-656C-03E6-C94B-441668BCFECF}"/>
          </ac:picMkLst>
        </pc:picChg>
        <pc:picChg chg="add del mod ord">
          <ac:chgData name="Leonie Smith" userId="fed1330f33f5650e" providerId="LiveId" clId="{BB0D7F78-6E48-4267-BD6A-7CA02E76513B}" dt="2023-08-31T06:09:16.102" v="132"/>
          <ac:picMkLst>
            <pc:docMk/>
            <pc:sldMk cId="1301256527" sldId="315"/>
            <ac:picMk id="17" creationId="{A53E0355-C980-5593-D644-F5F2C117FC9F}"/>
          </ac:picMkLst>
        </pc:picChg>
        <pc:picChg chg="add del mod">
          <ac:chgData name="Leonie Smith" userId="fed1330f33f5650e" providerId="LiveId" clId="{BB0D7F78-6E48-4267-BD6A-7CA02E76513B}" dt="2023-08-31T06:09:18.808" v="134"/>
          <ac:picMkLst>
            <pc:docMk/>
            <pc:sldMk cId="1301256527" sldId="315"/>
            <ac:picMk id="18" creationId="{2AAD61F2-9BB2-2AF9-C4DE-CD1EFE7FAE2F}"/>
          </ac:picMkLst>
        </pc:picChg>
        <pc:picChg chg="add del mod ord">
          <ac:chgData name="Leonie Smith" userId="fed1330f33f5650e" providerId="LiveId" clId="{BB0D7F78-6E48-4267-BD6A-7CA02E76513B}" dt="2023-08-31T06:09:39.158" v="135"/>
          <ac:picMkLst>
            <pc:docMk/>
            <pc:sldMk cId="1301256527" sldId="315"/>
            <ac:picMk id="21" creationId="{BF0C4DF1-C7BD-FAFB-F2D1-9B8BD0C113D9}"/>
          </ac:picMkLst>
        </pc:picChg>
        <pc:picChg chg="add mod">
          <ac:chgData name="Leonie Smith" userId="fed1330f33f5650e" providerId="LiveId" clId="{BB0D7F78-6E48-4267-BD6A-7CA02E76513B}" dt="2023-08-31T06:09:39.158" v="135"/>
          <ac:picMkLst>
            <pc:docMk/>
            <pc:sldMk cId="1301256527" sldId="315"/>
            <ac:picMk id="22" creationId="{F7581FFC-94E8-EDB0-F823-9BCDD2DC836D}"/>
          </ac:picMkLst>
        </pc:picChg>
      </pc:sldChg>
      <pc:sldChg chg="addSp delSp modSp mod modTransition modAnim">
        <pc:chgData name="Leonie Smith" userId="fed1330f33f5650e" providerId="LiveId" clId="{BB0D7F78-6E48-4267-BD6A-7CA02E76513B}" dt="2023-08-31T06:48:58.097" v="215"/>
        <pc:sldMkLst>
          <pc:docMk/>
          <pc:sldMk cId="2460201762" sldId="317"/>
        </pc:sldMkLst>
        <pc:picChg chg="add del mod">
          <ac:chgData name="Leonie Smith" userId="fed1330f33f5650e" providerId="LiveId" clId="{BB0D7F78-6E48-4267-BD6A-7CA02E76513B}" dt="2023-08-31T06:10:52.554" v="138"/>
          <ac:picMkLst>
            <pc:docMk/>
            <pc:sldMk cId="2460201762" sldId="317"/>
            <ac:picMk id="6" creationId="{56AF787F-4E1A-93CE-3FEA-0149A4728CDD}"/>
          </ac:picMkLst>
        </pc:picChg>
        <pc:picChg chg="add del mod">
          <ac:chgData name="Leonie Smith" userId="fed1330f33f5650e" providerId="LiveId" clId="{BB0D7F78-6E48-4267-BD6A-7CA02E76513B}" dt="2023-08-31T06:11:17.443" v="139"/>
          <ac:picMkLst>
            <pc:docMk/>
            <pc:sldMk cId="2460201762" sldId="317"/>
            <ac:picMk id="9" creationId="{0F86D451-34AA-DA92-BE52-BB3985461BA8}"/>
          </ac:picMkLst>
        </pc:picChg>
        <pc:picChg chg="add del mod">
          <ac:chgData name="Leonie Smith" userId="fed1330f33f5650e" providerId="LiveId" clId="{BB0D7F78-6E48-4267-BD6A-7CA02E76513B}" dt="2023-08-31T06:44:01.225" v="184"/>
          <ac:picMkLst>
            <pc:docMk/>
            <pc:sldMk cId="2460201762" sldId="317"/>
            <ac:picMk id="10" creationId="{E41F52EC-A4FE-1615-EBB5-CFF19D2B9F09}"/>
          </ac:picMkLst>
        </pc:picChg>
        <pc:picChg chg="add del mod ord">
          <ac:chgData name="Leonie Smith" userId="fed1330f33f5650e" providerId="LiveId" clId="{BB0D7F78-6E48-4267-BD6A-7CA02E76513B}" dt="2023-08-31T06:44:12.659" v="185"/>
          <ac:picMkLst>
            <pc:docMk/>
            <pc:sldMk cId="2460201762" sldId="317"/>
            <ac:picMk id="16" creationId="{BFB3E4C9-9CD8-6E2B-8148-80D5BE0EDFF6}"/>
          </ac:picMkLst>
        </pc:picChg>
        <pc:picChg chg="add del mod">
          <ac:chgData name="Leonie Smith" userId="fed1330f33f5650e" providerId="LiveId" clId="{BB0D7F78-6E48-4267-BD6A-7CA02E76513B}" dt="2023-08-31T06:44:14.586" v="187"/>
          <ac:picMkLst>
            <pc:docMk/>
            <pc:sldMk cId="2460201762" sldId="317"/>
            <ac:picMk id="17" creationId="{B72E7A93-3F97-675B-556E-E7FFF944D828}"/>
          </ac:picMkLst>
        </pc:picChg>
        <pc:picChg chg="add del mod ord">
          <ac:chgData name="Leonie Smith" userId="fed1330f33f5650e" providerId="LiveId" clId="{BB0D7F78-6E48-4267-BD6A-7CA02E76513B}" dt="2023-08-31T06:44:41.631" v="188"/>
          <ac:picMkLst>
            <pc:docMk/>
            <pc:sldMk cId="2460201762" sldId="317"/>
            <ac:picMk id="20" creationId="{3DCE15E1-2EBE-D012-150B-E773EDC79CCD}"/>
          </ac:picMkLst>
        </pc:picChg>
        <pc:picChg chg="add del mod">
          <ac:chgData name="Leonie Smith" userId="fed1330f33f5650e" providerId="LiveId" clId="{BB0D7F78-6E48-4267-BD6A-7CA02E76513B}" dt="2023-08-31T06:45:13.207" v="190"/>
          <ac:picMkLst>
            <pc:docMk/>
            <pc:sldMk cId="2460201762" sldId="317"/>
            <ac:picMk id="21" creationId="{788C299D-1E9D-20FB-9E45-E191532939F7}"/>
          </ac:picMkLst>
        </pc:picChg>
        <pc:picChg chg="add del mod ord">
          <ac:chgData name="Leonie Smith" userId="fed1330f33f5650e" providerId="LiveId" clId="{BB0D7F78-6E48-4267-BD6A-7CA02E76513B}" dt="2023-08-31T06:45:19.351" v="191"/>
          <ac:picMkLst>
            <pc:docMk/>
            <pc:sldMk cId="2460201762" sldId="317"/>
            <ac:picMk id="26" creationId="{8B457614-8E3D-E7E3-CC31-8CBBC749F2E3}"/>
          </ac:picMkLst>
        </pc:picChg>
        <pc:picChg chg="add del mod">
          <ac:chgData name="Leonie Smith" userId="fed1330f33f5650e" providerId="LiveId" clId="{BB0D7F78-6E48-4267-BD6A-7CA02E76513B}" dt="2023-08-31T06:45:20.831" v="193"/>
          <ac:picMkLst>
            <pc:docMk/>
            <pc:sldMk cId="2460201762" sldId="317"/>
            <ac:picMk id="27" creationId="{F7C78BAB-8D1D-AAAB-B926-FD1E952E0456}"/>
          </ac:picMkLst>
        </pc:picChg>
        <pc:picChg chg="add del mod ord">
          <ac:chgData name="Leonie Smith" userId="fed1330f33f5650e" providerId="LiveId" clId="{BB0D7F78-6E48-4267-BD6A-7CA02E76513B}" dt="2023-08-31T06:45:37.116" v="194"/>
          <ac:picMkLst>
            <pc:docMk/>
            <pc:sldMk cId="2460201762" sldId="317"/>
            <ac:picMk id="30" creationId="{6D0CE270-BF30-324B-0CC3-D03C4E89E4B1}"/>
          </ac:picMkLst>
        </pc:picChg>
        <pc:picChg chg="add del mod">
          <ac:chgData name="Leonie Smith" userId="fed1330f33f5650e" providerId="LiveId" clId="{BB0D7F78-6E48-4267-BD6A-7CA02E76513B}" dt="2023-08-31T06:45:39.849" v="196"/>
          <ac:picMkLst>
            <pc:docMk/>
            <pc:sldMk cId="2460201762" sldId="317"/>
            <ac:picMk id="31" creationId="{704F4FC4-0AB3-6405-6D7C-1AB5A9C8EE1B}"/>
          </ac:picMkLst>
        </pc:picChg>
        <pc:picChg chg="add del mod ord">
          <ac:chgData name="Leonie Smith" userId="fed1330f33f5650e" providerId="LiveId" clId="{BB0D7F78-6E48-4267-BD6A-7CA02E76513B}" dt="2023-08-31T06:46:07.532" v="197"/>
          <ac:picMkLst>
            <pc:docMk/>
            <pc:sldMk cId="2460201762" sldId="317"/>
            <ac:picMk id="34" creationId="{CF3CFDE8-3F1D-C2FF-9DA3-6D2477B5F0A8}"/>
          </ac:picMkLst>
        </pc:picChg>
        <pc:picChg chg="add del mod">
          <ac:chgData name="Leonie Smith" userId="fed1330f33f5650e" providerId="LiveId" clId="{BB0D7F78-6E48-4267-BD6A-7CA02E76513B}" dt="2023-08-31T06:46:19.807" v="199"/>
          <ac:picMkLst>
            <pc:docMk/>
            <pc:sldMk cId="2460201762" sldId="317"/>
            <ac:picMk id="35" creationId="{A7B15D37-4C36-1301-A4A3-5BBD76745C35}"/>
          </ac:picMkLst>
        </pc:picChg>
        <pc:picChg chg="add del mod ord">
          <ac:chgData name="Leonie Smith" userId="fed1330f33f5650e" providerId="LiveId" clId="{BB0D7F78-6E48-4267-BD6A-7CA02E76513B}" dt="2023-08-31T06:46:38.009" v="200"/>
          <ac:picMkLst>
            <pc:docMk/>
            <pc:sldMk cId="2460201762" sldId="317"/>
            <ac:picMk id="39" creationId="{10A475C9-ACD6-2D37-7DAE-8BC54C1F8981}"/>
          </ac:picMkLst>
        </pc:picChg>
        <pc:picChg chg="add del mod">
          <ac:chgData name="Leonie Smith" userId="fed1330f33f5650e" providerId="LiveId" clId="{BB0D7F78-6E48-4267-BD6A-7CA02E76513B}" dt="2023-08-31T06:46:39.478" v="202"/>
          <ac:picMkLst>
            <pc:docMk/>
            <pc:sldMk cId="2460201762" sldId="317"/>
            <ac:picMk id="40" creationId="{EC282C14-F168-7DF3-1512-BDDDC8C27F3D}"/>
          </ac:picMkLst>
        </pc:picChg>
        <pc:picChg chg="add del mod ord">
          <ac:chgData name="Leonie Smith" userId="fed1330f33f5650e" providerId="LiveId" clId="{BB0D7F78-6E48-4267-BD6A-7CA02E76513B}" dt="2023-08-31T06:47:07.538" v="203"/>
          <ac:picMkLst>
            <pc:docMk/>
            <pc:sldMk cId="2460201762" sldId="317"/>
            <ac:picMk id="43" creationId="{4DCB0667-DBDE-C5CC-B1DB-41126E368B08}"/>
          </ac:picMkLst>
        </pc:picChg>
        <pc:picChg chg="add del mod">
          <ac:chgData name="Leonie Smith" userId="fed1330f33f5650e" providerId="LiveId" clId="{BB0D7F78-6E48-4267-BD6A-7CA02E76513B}" dt="2023-08-31T06:47:19.652" v="205"/>
          <ac:picMkLst>
            <pc:docMk/>
            <pc:sldMk cId="2460201762" sldId="317"/>
            <ac:picMk id="44" creationId="{3770D25F-B399-79E2-A31D-B583090B81E6}"/>
          </ac:picMkLst>
        </pc:picChg>
        <pc:picChg chg="add del mod ord">
          <ac:chgData name="Leonie Smith" userId="fed1330f33f5650e" providerId="LiveId" clId="{BB0D7F78-6E48-4267-BD6A-7CA02E76513B}" dt="2023-08-31T06:47:48.539" v="206"/>
          <ac:picMkLst>
            <pc:docMk/>
            <pc:sldMk cId="2460201762" sldId="317"/>
            <ac:picMk id="48" creationId="{37C040B6-BF86-2C12-F752-09CB05E2AF48}"/>
          </ac:picMkLst>
        </pc:picChg>
        <pc:picChg chg="add del mod">
          <ac:chgData name="Leonie Smith" userId="fed1330f33f5650e" providerId="LiveId" clId="{BB0D7F78-6E48-4267-BD6A-7CA02E76513B}" dt="2023-08-31T06:48:14.293" v="208"/>
          <ac:picMkLst>
            <pc:docMk/>
            <pc:sldMk cId="2460201762" sldId="317"/>
            <ac:picMk id="49" creationId="{0C0DAB38-317E-0E35-F710-44534D877BAB}"/>
          </ac:picMkLst>
        </pc:picChg>
        <pc:picChg chg="add del mod ord">
          <ac:chgData name="Leonie Smith" userId="fed1330f33f5650e" providerId="LiveId" clId="{BB0D7F78-6E48-4267-BD6A-7CA02E76513B}" dt="2023-08-31T06:48:19.450" v="209"/>
          <ac:picMkLst>
            <pc:docMk/>
            <pc:sldMk cId="2460201762" sldId="317"/>
            <ac:picMk id="53" creationId="{6C5AD273-9CE4-3F91-FB4E-CF017912A47B}"/>
          </ac:picMkLst>
        </pc:picChg>
        <pc:picChg chg="add del mod">
          <ac:chgData name="Leonie Smith" userId="fed1330f33f5650e" providerId="LiveId" clId="{BB0D7F78-6E48-4267-BD6A-7CA02E76513B}" dt="2023-08-31T06:48:20.978" v="211"/>
          <ac:picMkLst>
            <pc:docMk/>
            <pc:sldMk cId="2460201762" sldId="317"/>
            <ac:picMk id="54" creationId="{D91C15AF-5375-7177-FA24-226898D96C70}"/>
          </ac:picMkLst>
        </pc:picChg>
        <pc:picChg chg="add del mod ord">
          <ac:chgData name="Leonie Smith" userId="fed1330f33f5650e" providerId="LiveId" clId="{BB0D7F78-6E48-4267-BD6A-7CA02E76513B}" dt="2023-08-31T06:48:26.823" v="212"/>
          <ac:picMkLst>
            <pc:docMk/>
            <pc:sldMk cId="2460201762" sldId="317"/>
            <ac:picMk id="57" creationId="{5BDD7766-5C33-864A-BA46-E164172B148F}"/>
          </ac:picMkLst>
        </pc:picChg>
        <pc:picChg chg="add del mod">
          <ac:chgData name="Leonie Smith" userId="fed1330f33f5650e" providerId="LiveId" clId="{BB0D7F78-6E48-4267-BD6A-7CA02E76513B}" dt="2023-08-31T06:48:28.590" v="214"/>
          <ac:picMkLst>
            <pc:docMk/>
            <pc:sldMk cId="2460201762" sldId="317"/>
            <ac:picMk id="58" creationId="{9A5145AC-100F-CD24-16DF-F55C46D11783}"/>
          </ac:picMkLst>
        </pc:picChg>
        <pc:picChg chg="add del mod ord">
          <ac:chgData name="Leonie Smith" userId="fed1330f33f5650e" providerId="LiveId" clId="{BB0D7F78-6E48-4267-BD6A-7CA02E76513B}" dt="2023-08-31T06:48:58.097" v="215"/>
          <ac:picMkLst>
            <pc:docMk/>
            <pc:sldMk cId="2460201762" sldId="317"/>
            <ac:picMk id="61" creationId="{0D782FFB-A389-D1E0-F1A2-FF7B2B66300C}"/>
          </ac:picMkLst>
        </pc:picChg>
        <pc:picChg chg="add mod">
          <ac:chgData name="Leonie Smith" userId="fed1330f33f5650e" providerId="LiveId" clId="{BB0D7F78-6E48-4267-BD6A-7CA02E76513B}" dt="2023-08-31T06:48:58.097" v="215"/>
          <ac:picMkLst>
            <pc:docMk/>
            <pc:sldMk cId="2460201762" sldId="317"/>
            <ac:picMk id="62" creationId="{C64069D0-E4A4-175D-F7CA-0133209981E1}"/>
          </ac:picMkLst>
        </pc:picChg>
      </pc:sldChg>
      <pc:sldChg chg="addSp delSp modSp mod modTransition modAnim">
        <pc:chgData name="Leonie Smith" userId="fed1330f33f5650e" providerId="LiveId" clId="{BB0D7F78-6E48-4267-BD6A-7CA02E76513B}" dt="2023-08-31T06:14:41.671" v="152"/>
        <pc:sldMkLst>
          <pc:docMk/>
          <pc:sldMk cId="825739007" sldId="319"/>
        </pc:sldMkLst>
        <pc:picChg chg="add del mod">
          <ac:chgData name="Leonie Smith" userId="fed1330f33f5650e" providerId="LiveId" clId="{BB0D7F78-6E48-4267-BD6A-7CA02E76513B}" dt="2023-08-31T06:13:10.449" v="142"/>
          <ac:picMkLst>
            <pc:docMk/>
            <pc:sldMk cId="825739007" sldId="319"/>
            <ac:picMk id="6" creationId="{F02328F5-040C-6F6B-3201-37703B96ED06}"/>
          </ac:picMkLst>
        </pc:picChg>
        <pc:picChg chg="add del mod">
          <ac:chgData name="Leonie Smith" userId="fed1330f33f5650e" providerId="LiveId" clId="{BB0D7F78-6E48-4267-BD6A-7CA02E76513B}" dt="2023-08-31T06:13:25.966" v="143"/>
          <ac:picMkLst>
            <pc:docMk/>
            <pc:sldMk cId="825739007" sldId="319"/>
            <ac:picMk id="9" creationId="{78ADF83C-1A97-DE20-5D0B-5AAAF21C98A6}"/>
          </ac:picMkLst>
        </pc:picChg>
        <pc:picChg chg="add del mod">
          <ac:chgData name="Leonie Smith" userId="fed1330f33f5650e" providerId="LiveId" clId="{BB0D7F78-6E48-4267-BD6A-7CA02E76513B}" dt="2023-08-31T06:13:36.397" v="145"/>
          <ac:picMkLst>
            <pc:docMk/>
            <pc:sldMk cId="825739007" sldId="319"/>
            <ac:picMk id="10" creationId="{6AD27016-5E93-68B0-CA9D-7A4639913F59}"/>
          </ac:picMkLst>
        </pc:picChg>
        <pc:picChg chg="add del mod ord">
          <ac:chgData name="Leonie Smith" userId="fed1330f33f5650e" providerId="LiveId" clId="{BB0D7F78-6E48-4267-BD6A-7CA02E76513B}" dt="2023-08-31T06:13:40.746" v="146"/>
          <ac:picMkLst>
            <pc:docMk/>
            <pc:sldMk cId="825739007" sldId="319"/>
            <ac:picMk id="13" creationId="{6778455E-8F8B-A5F7-8E75-A136FC3D312E}"/>
          </ac:picMkLst>
        </pc:picChg>
        <pc:picChg chg="add del mod">
          <ac:chgData name="Leonie Smith" userId="fed1330f33f5650e" providerId="LiveId" clId="{BB0D7F78-6E48-4267-BD6A-7CA02E76513B}" dt="2023-08-31T06:13:42.987" v="148"/>
          <ac:picMkLst>
            <pc:docMk/>
            <pc:sldMk cId="825739007" sldId="319"/>
            <ac:picMk id="14" creationId="{DB4BBDB8-6B99-B6B7-AF2F-093DEDD0D871}"/>
          </ac:picMkLst>
        </pc:picChg>
        <pc:picChg chg="add del mod ord">
          <ac:chgData name="Leonie Smith" userId="fed1330f33f5650e" providerId="LiveId" clId="{BB0D7F78-6E48-4267-BD6A-7CA02E76513B}" dt="2023-08-31T06:14:03.402" v="149"/>
          <ac:picMkLst>
            <pc:docMk/>
            <pc:sldMk cId="825739007" sldId="319"/>
            <ac:picMk id="17" creationId="{FC96C498-36F1-095E-FC6B-9BA0AF928CF4}"/>
          </ac:picMkLst>
        </pc:picChg>
        <pc:picChg chg="add del mod">
          <ac:chgData name="Leonie Smith" userId="fed1330f33f5650e" providerId="LiveId" clId="{BB0D7F78-6E48-4267-BD6A-7CA02E76513B}" dt="2023-08-31T06:14:19.234" v="151"/>
          <ac:picMkLst>
            <pc:docMk/>
            <pc:sldMk cId="825739007" sldId="319"/>
            <ac:picMk id="18" creationId="{5DEAFBAE-39B6-DF7C-0618-6555F3072E20}"/>
          </ac:picMkLst>
        </pc:picChg>
        <pc:picChg chg="add del mod ord">
          <ac:chgData name="Leonie Smith" userId="fed1330f33f5650e" providerId="LiveId" clId="{BB0D7F78-6E48-4267-BD6A-7CA02E76513B}" dt="2023-08-31T06:14:41.671" v="152"/>
          <ac:picMkLst>
            <pc:docMk/>
            <pc:sldMk cId="825739007" sldId="319"/>
            <ac:picMk id="22" creationId="{15A5804F-1C14-CD62-B434-8B9E0D76628B}"/>
          </ac:picMkLst>
        </pc:picChg>
        <pc:picChg chg="add mod">
          <ac:chgData name="Leonie Smith" userId="fed1330f33f5650e" providerId="LiveId" clId="{BB0D7F78-6E48-4267-BD6A-7CA02E76513B}" dt="2023-08-31T06:14:41.671" v="152"/>
          <ac:picMkLst>
            <pc:docMk/>
            <pc:sldMk cId="825739007" sldId="319"/>
            <ac:picMk id="23" creationId="{3BEE0070-7342-00EB-9952-42C9E21FFF38}"/>
          </ac:picMkLst>
        </pc:picChg>
      </pc:sldChg>
      <pc:sldChg chg="addSp delSp modSp mod modTransition modAnim">
        <pc:chgData name="Leonie Smith" userId="fed1330f33f5650e" providerId="LiveId" clId="{BB0D7F78-6E48-4267-BD6A-7CA02E76513B}" dt="2023-08-31T06:17:07.477" v="162"/>
        <pc:sldMkLst>
          <pc:docMk/>
          <pc:sldMk cId="547106570" sldId="321"/>
        </pc:sldMkLst>
        <pc:picChg chg="add del mod">
          <ac:chgData name="Leonie Smith" userId="fed1330f33f5650e" providerId="LiveId" clId="{BB0D7F78-6E48-4267-BD6A-7CA02E76513B}" dt="2023-08-31T06:16:20.612" v="155"/>
          <ac:picMkLst>
            <pc:docMk/>
            <pc:sldMk cId="547106570" sldId="321"/>
            <ac:picMk id="6" creationId="{F87C8AA2-4F76-1A83-AB31-7A6A41EB2758}"/>
          </ac:picMkLst>
        </pc:picChg>
        <pc:picChg chg="add del mod">
          <ac:chgData name="Leonie Smith" userId="fed1330f33f5650e" providerId="LiveId" clId="{BB0D7F78-6E48-4267-BD6A-7CA02E76513B}" dt="2023-08-31T06:16:33.932" v="156"/>
          <ac:picMkLst>
            <pc:docMk/>
            <pc:sldMk cId="547106570" sldId="321"/>
            <ac:picMk id="10" creationId="{5BD855EE-D241-DAB8-204A-A9450F06E7C7}"/>
          </ac:picMkLst>
        </pc:picChg>
        <pc:picChg chg="add del mod">
          <ac:chgData name="Leonie Smith" userId="fed1330f33f5650e" providerId="LiveId" clId="{BB0D7F78-6E48-4267-BD6A-7CA02E76513B}" dt="2023-08-31T06:16:35.380" v="158"/>
          <ac:picMkLst>
            <pc:docMk/>
            <pc:sldMk cId="547106570" sldId="321"/>
            <ac:picMk id="11" creationId="{646AB776-4234-95AB-74E4-B701E381C514}"/>
          </ac:picMkLst>
        </pc:picChg>
        <pc:picChg chg="add del mod ord">
          <ac:chgData name="Leonie Smith" userId="fed1330f33f5650e" providerId="LiveId" clId="{BB0D7F78-6E48-4267-BD6A-7CA02E76513B}" dt="2023-08-31T06:16:48.956" v="159"/>
          <ac:picMkLst>
            <pc:docMk/>
            <pc:sldMk cId="547106570" sldId="321"/>
            <ac:picMk id="14" creationId="{BD0FD3F5-0250-310F-E222-113E13A97F1A}"/>
          </ac:picMkLst>
        </pc:picChg>
        <pc:picChg chg="add del mod">
          <ac:chgData name="Leonie Smith" userId="fed1330f33f5650e" providerId="LiveId" clId="{BB0D7F78-6E48-4267-BD6A-7CA02E76513B}" dt="2023-08-31T06:16:51.212" v="161"/>
          <ac:picMkLst>
            <pc:docMk/>
            <pc:sldMk cId="547106570" sldId="321"/>
            <ac:picMk id="15" creationId="{1A2328F6-3211-5AC8-0FBE-FC00821CEF1F}"/>
          </ac:picMkLst>
        </pc:picChg>
        <pc:picChg chg="add del mod ord">
          <ac:chgData name="Leonie Smith" userId="fed1330f33f5650e" providerId="LiveId" clId="{BB0D7F78-6E48-4267-BD6A-7CA02E76513B}" dt="2023-08-31T06:17:07.477" v="162"/>
          <ac:picMkLst>
            <pc:docMk/>
            <pc:sldMk cId="547106570" sldId="321"/>
            <ac:picMk id="18" creationId="{3FB68412-2C0E-6E2F-E102-CC37C2FA1FAC}"/>
          </ac:picMkLst>
        </pc:picChg>
        <pc:picChg chg="add mod">
          <ac:chgData name="Leonie Smith" userId="fed1330f33f5650e" providerId="LiveId" clId="{BB0D7F78-6E48-4267-BD6A-7CA02E76513B}" dt="2023-08-31T06:17:07.477" v="162"/>
          <ac:picMkLst>
            <pc:docMk/>
            <pc:sldMk cId="547106570" sldId="321"/>
            <ac:picMk id="19" creationId="{80B9D64A-5229-2B21-3B61-53C2DE3FAE4D}"/>
          </ac:picMkLst>
        </pc:picChg>
      </pc:sldChg>
      <pc:sldChg chg="addSp delSp modSp mod modTransition modAnim">
        <pc:chgData name="Leonie Smith" userId="fed1330f33f5650e" providerId="LiveId" clId="{BB0D7F78-6E48-4267-BD6A-7CA02E76513B}" dt="2023-08-31T06:20:32.509" v="178"/>
        <pc:sldMkLst>
          <pc:docMk/>
          <pc:sldMk cId="1812342659" sldId="323"/>
        </pc:sldMkLst>
        <pc:picChg chg="add del mod">
          <ac:chgData name="Leonie Smith" userId="fed1330f33f5650e" providerId="LiveId" clId="{BB0D7F78-6E48-4267-BD6A-7CA02E76513B}" dt="2023-08-31T06:18:31.593" v="165"/>
          <ac:picMkLst>
            <pc:docMk/>
            <pc:sldMk cId="1812342659" sldId="323"/>
            <ac:picMk id="6" creationId="{A4A8762D-741D-AE66-C6D4-AB80EE738F8D}"/>
          </ac:picMkLst>
        </pc:picChg>
        <pc:picChg chg="add del mod">
          <ac:chgData name="Leonie Smith" userId="fed1330f33f5650e" providerId="LiveId" clId="{BB0D7F78-6E48-4267-BD6A-7CA02E76513B}" dt="2023-08-31T06:18:45.407" v="166"/>
          <ac:picMkLst>
            <pc:docMk/>
            <pc:sldMk cId="1812342659" sldId="323"/>
            <ac:picMk id="9" creationId="{19A3EB0E-A38C-78C9-4DE6-87FF0690E6AE}"/>
          </ac:picMkLst>
        </pc:picChg>
        <pc:picChg chg="add del mod">
          <ac:chgData name="Leonie Smith" userId="fed1330f33f5650e" providerId="LiveId" clId="{BB0D7F78-6E48-4267-BD6A-7CA02E76513B}" dt="2023-08-31T06:18:47.036" v="168"/>
          <ac:picMkLst>
            <pc:docMk/>
            <pc:sldMk cId="1812342659" sldId="323"/>
            <ac:picMk id="10" creationId="{36E9A3DB-2632-E6EC-376A-C4A72EB162F6}"/>
          </ac:picMkLst>
        </pc:picChg>
        <pc:picChg chg="add del mod ord">
          <ac:chgData name="Leonie Smith" userId="fed1330f33f5650e" providerId="LiveId" clId="{BB0D7F78-6E48-4267-BD6A-7CA02E76513B}" dt="2023-08-31T06:19:06.316" v="169"/>
          <ac:picMkLst>
            <pc:docMk/>
            <pc:sldMk cId="1812342659" sldId="323"/>
            <ac:picMk id="13" creationId="{BFA06733-18E0-7052-5E38-7AE2739B6265}"/>
          </ac:picMkLst>
        </pc:picChg>
        <pc:picChg chg="add del mod">
          <ac:chgData name="Leonie Smith" userId="fed1330f33f5650e" providerId="LiveId" clId="{BB0D7F78-6E48-4267-BD6A-7CA02E76513B}" dt="2023-08-31T06:19:16.201" v="171"/>
          <ac:picMkLst>
            <pc:docMk/>
            <pc:sldMk cId="1812342659" sldId="323"/>
            <ac:picMk id="14" creationId="{0E31C836-9293-1BF0-C825-0DA473F1C660}"/>
          </ac:picMkLst>
        </pc:picChg>
        <pc:picChg chg="add del mod ord">
          <ac:chgData name="Leonie Smith" userId="fed1330f33f5650e" providerId="LiveId" clId="{BB0D7F78-6E48-4267-BD6A-7CA02E76513B}" dt="2023-08-31T06:19:32.894" v="172"/>
          <ac:picMkLst>
            <pc:docMk/>
            <pc:sldMk cId="1812342659" sldId="323"/>
            <ac:picMk id="18" creationId="{58A12DA0-3EAF-0DDE-DFEF-5839238C8EA7}"/>
          </ac:picMkLst>
        </pc:picChg>
        <pc:picChg chg="add del mod">
          <ac:chgData name="Leonie Smith" userId="fed1330f33f5650e" providerId="LiveId" clId="{BB0D7F78-6E48-4267-BD6A-7CA02E76513B}" dt="2023-08-31T06:19:36.895" v="174"/>
          <ac:picMkLst>
            <pc:docMk/>
            <pc:sldMk cId="1812342659" sldId="323"/>
            <ac:picMk id="19" creationId="{9820A166-6179-316B-6EEE-1505419B2163}"/>
          </ac:picMkLst>
        </pc:picChg>
        <pc:picChg chg="add del mod ord">
          <ac:chgData name="Leonie Smith" userId="fed1330f33f5650e" providerId="LiveId" clId="{BB0D7F78-6E48-4267-BD6A-7CA02E76513B}" dt="2023-08-31T06:19:58.903" v="175"/>
          <ac:picMkLst>
            <pc:docMk/>
            <pc:sldMk cId="1812342659" sldId="323"/>
            <ac:picMk id="22" creationId="{81187F77-B1B0-7565-54DF-02256D46091A}"/>
          </ac:picMkLst>
        </pc:picChg>
        <pc:picChg chg="add del mod">
          <ac:chgData name="Leonie Smith" userId="fed1330f33f5650e" providerId="LiveId" clId="{BB0D7F78-6E48-4267-BD6A-7CA02E76513B}" dt="2023-08-31T06:20:10.046" v="177"/>
          <ac:picMkLst>
            <pc:docMk/>
            <pc:sldMk cId="1812342659" sldId="323"/>
            <ac:picMk id="23" creationId="{0D854ADA-708F-7C1E-A13F-F119B0637D58}"/>
          </ac:picMkLst>
        </pc:picChg>
        <pc:picChg chg="add del mod ord">
          <ac:chgData name="Leonie Smith" userId="fed1330f33f5650e" providerId="LiveId" clId="{BB0D7F78-6E48-4267-BD6A-7CA02E76513B}" dt="2023-08-31T06:20:32.509" v="178"/>
          <ac:picMkLst>
            <pc:docMk/>
            <pc:sldMk cId="1812342659" sldId="323"/>
            <ac:picMk id="27" creationId="{B5D9C951-C2E6-D9AA-E5FB-850705C00489}"/>
          </ac:picMkLst>
        </pc:picChg>
        <pc:picChg chg="add mod">
          <ac:chgData name="Leonie Smith" userId="fed1330f33f5650e" providerId="LiveId" clId="{BB0D7F78-6E48-4267-BD6A-7CA02E76513B}" dt="2023-08-31T06:20:32.509" v="178"/>
          <ac:picMkLst>
            <pc:docMk/>
            <pc:sldMk cId="1812342659" sldId="323"/>
            <ac:picMk id="28" creationId="{2E1F56AA-5F80-F109-FAA8-B5078D82BC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5449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13-5</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C54D0A19-9683-AE5F-C1A6-BE43AEA0C1F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700"/>
    </mc:Choice>
    <mc:Fallback xmlns="">
      <p:transition spd="slow" advTm="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46E55CF-5467-4807-9C3F-8A4BF6EA0023}"/>
              </a:ext>
            </a:extLst>
          </p:cNvPr>
          <p:cNvPicPr>
            <a:picLocks noChangeAspect="1"/>
          </p:cNvPicPr>
          <p:nvPr/>
        </p:nvPicPr>
        <p:blipFill>
          <a:blip r:embed="rId2"/>
          <a:stretch>
            <a:fillRect/>
          </a:stretch>
        </p:blipFill>
        <p:spPr>
          <a:xfrm>
            <a:off x="0" y="-23780"/>
            <a:ext cx="12192000" cy="6881780"/>
          </a:xfrm>
          <a:prstGeom prst="rect">
            <a:avLst/>
          </a:prstGeom>
        </p:spPr>
      </p:pic>
      <p:sp>
        <p:nvSpPr>
          <p:cNvPr id="2" name="TextBox 1">
            <a:extLst>
              <a:ext uri="{FF2B5EF4-FFF2-40B4-BE49-F238E27FC236}">
                <a16:creationId xmlns:a16="http://schemas.microsoft.com/office/drawing/2014/main" id="{47A94585-CDAC-61B3-A10C-0C6F4C14C7E3}"/>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7:3</a:t>
            </a:r>
            <a:endParaRPr lang="en-ZA" sz="3200" dirty="0">
              <a:solidFill>
                <a:schemeClr val="bg1"/>
              </a:solidFill>
            </a:endParaRPr>
          </a:p>
        </p:txBody>
      </p:sp>
    </p:spTree>
    <p:extLst>
      <p:ext uri="{BB962C8B-B14F-4D97-AF65-F5344CB8AC3E}">
        <p14:creationId xmlns:p14="http://schemas.microsoft.com/office/powerpoint/2010/main" val="233576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4</a:t>
            </a:r>
            <a:r>
              <a:rPr lang="en-US" sz="3800" b="0" i="0" dirty="0">
                <a:solidFill>
                  <a:srgbClr val="121212"/>
                </a:solidFill>
                <a:effectLst/>
                <a:latin typeface="Inter" panose="020B0502030000000004" pitchFamily="34" charset="0"/>
              </a:rPr>
              <a:t>Then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 said to Gideon, “There are still too many people. Take them down to the water, and I will sift them for you there. If I say to you, ‘This one shall go with you,’ he shall go. But if I say, ‘This one shall not go with you,’ he shall not go.”</a:t>
            </a:r>
            <a:endParaRPr lang="en-ZA" sz="3800" dirty="0"/>
          </a:p>
        </p:txBody>
      </p:sp>
      <p:sp>
        <p:nvSpPr>
          <p:cNvPr id="3" name="TextBox 2">
            <a:extLst>
              <a:ext uri="{FF2B5EF4-FFF2-40B4-BE49-F238E27FC236}">
                <a16:creationId xmlns:a16="http://schemas.microsoft.com/office/drawing/2014/main" id="{3FAF7664-9C4A-DB57-9E55-79A99C05C54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फिर यहोवा ने गिदोन से कहा, “अब भी लोग अधिक हैं; उन्हें सोते के पास नीचे ले चल, वहाँ मैं उन्हें तेरे लिये परखूँगा; और जिस जिसके विषय में मैं तुझ से कहूँ, ‘यह तेरे संग चले,’ वह तो तेरे संग चले; और जिस जिसके विषय में मैं कहूँ, ‘यह तेरे संग न जाए,’ वह न जाए।”</a:t>
            </a:r>
            <a:endParaRPr lang="en-IN" sz="3600" dirty="0"/>
          </a:p>
        </p:txBody>
      </p:sp>
      <p:pic>
        <p:nvPicPr>
          <p:cNvPr id="62" name="Audio 61">
            <a:hlinkClick r:id="" action="ppaction://media"/>
            <a:extLst>
              <a:ext uri="{FF2B5EF4-FFF2-40B4-BE49-F238E27FC236}">
                <a16:creationId xmlns:a16="http://schemas.microsoft.com/office/drawing/2014/main" id="{C64069D0-E4A4-175D-F7CA-0133209981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60201762"/>
      </p:ext>
    </p:extLst>
  </p:cSld>
  <p:clrMapOvr>
    <a:masterClrMapping/>
  </p:clrMapOvr>
  <mc:AlternateContent xmlns:mc="http://schemas.openxmlformats.org/markup-compatibility/2006" xmlns:p14="http://schemas.microsoft.com/office/powerpoint/2010/main">
    <mc:Choice Requires="p14">
      <p:transition spd="slow" p14:dur="2000" advTm="25481"/>
    </mc:Choice>
    <mc:Fallback xmlns="">
      <p:transition spd="slow" advTm="25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50DCA9-1D0F-4EB4-BEEF-066DAA168A5F}"/>
              </a:ext>
            </a:extLst>
          </p:cNvPr>
          <p:cNvPicPr>
            <a:picLocks noChangeAspect="1"/>
          </p:cNvPicPr>
          <p:nvPr/>
        </p:nvPicPr>
        <p:blipFill>
          <a:blip r:embed="rId2"/>
          <a:stretch>
            <a:fillRect/>
          </a:stretch>
        </p:blipFill>
        <p:spPr>
          <a:xfrm>
            <a:off x="-1" y="1"/>
            <a:ext cx="13013399" cy="6858000"/>
          </a:xfrm>
          <a:prstGeom prst="rect">
            <a:avLst/>
          </a:prstGeom>
        </p:spPr>
      </p:pic>
      <p:sp>
        <p:nvSpPr>
          <p:cNvPr id="2" name="TextBox 1">
            <a:extLst>
              <a:ext uri="{FF2B5EF4-FFF2-40B4-BE49-F238E27FC236}">
                <a16:creationId xmlns:a16="http://schemas.microsoft.com/office/drawing/2014/main" id="{8192530A-8AC0-96B7-91FD-86FD8E93345C}"/>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7:4</a:t>
            </a:r>
            <a:endParaRPr lang="en-ZA" sz="3200" dirty="0">
              <a:solidFill>
                <a:schemeClr val="bg1"/>
              </a:solidFill>
            </a:endParaRPr>
          </a:p>
        </p:txBody>
      </p:sp>
    </p:spTree>
    <p:extLst>
      <p:ext uri="{BB962C8B-B14F-4D97-AF65-F5344CB8AC3E}">
        <p14:creationId xmlns:p14="http://schemas.microsoft.com/office/powerpoint/2010/main" val="353998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Gideon brought the people down to the water, 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him, “Separate those who lap the water with their tongues like a dog from those who kneel to drink.” </a:t>
            </a:r>
            <a:endParaRPr lang="en-ZA" dirty="0"/>
          </a:p>
        </p:txBody>
      </p:sp>
      <p:sp>
        <p:nvSpPr>
          <p:cNvPr id="2" name="TextBox 1">
            <a:extLst>
              <a:ext uri="{FF2B5EF4-FFF2-40B4-BE49-F238E27FC236}">
                <a16:creationId xmlns:a16="http://schemas.microsoft.com/office/drawing/2014/main" id="{1A6205B6-FCAE-3B9A-3565-F62E9F9DC52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तब वह उनको सोते के पास नीचे ले गया; वहाँ यहोवा ने गिदोन से कहा, “जितने कुत्ते की समान जीभ से पानी चपड़-चपड़ करके पीएँ उनको अलग रख; और वैसा ही उन्हें भी जो घुटने टेककर पीएँ।”</a:t>
            </a:r>
            <a:endParaRPr lang="en-IN" sz="3600" dirty="0"/>
          </a:p>
        </p:txBody>
      </p:sp>
      <p:pic>
        <p:nvPicPr>
          <p:cNvPr id="23" name="Audio 22">
            <a:hlinkClick r:id="" action="ppaction://media"/>
            <a:extLst>
              <a:ext uri="{FF2B5EF4-FFF2-40B4-BE49-F238E27FC236}">
                <a16:creationId xmlns:a16="http://schemas.microsoft.com/office/drawing/2014/main" id="{3BEE0070-7342-00EB-9952-42C9E21FFF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5739007"/>
      </p:ext>
    </p:extLst>
  </p:cSld>
  <p:clrMapOvr>
    <a:masterClrMapping/>
  </p:clrMapOvr>
  <mc:AlternateContent xmlns:mc="http://schemas.openxmlformats.org/markup-compatibility/2006" xmlns:p14="http://schemas.microsoft.com/office/powerpoint/2010/main">
    <mc:Choice Requires="p14">
      <p:transition spd="slow" p14:dur="2000" advTm="18894"/>
    </mc:Choice>
    <mc:Fallback xmlns="">
      <p:transition spd="slow" advTm="18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9D7D1C5-0DFC-4663-A4BE-E5AF12A32729}"/>
              </a:ext>
            </a:extLst>
          </p:cNvPr>
          <p:cNvPicPr>
            <a:picLocks noChangeAspect="1"/>
          </p:cNvPicPr>
          <p:nvPr/>
        </p:nvPicPr>
        <p:blipFill>
          <a:blip r:embed="rId2"/>
          <a:stretch>
            <a:fillRect/>
          </a:stretch>
        </p:blipFill>
        <p:spPr>
          <a:xfrm>
            <a:off x="-788598" y="-115962"/>
            <a:ext cx="12980597" cy="6973962"/>
          </a:xfrm>
          <a:prstGeom prst="rect">
            <a:avLst/>
          </a:prstGeom>
        </p:spPr>
      </p:pic>
      <p:sp>
        <p:nvSpPr>
          <p:cNvPr id="2" name="TextBox 1">
            <a:extLst>
              <a:ext uri="{FF2B5EF4-FFF2-40B4-BE49-F238E27FC236}">
                <a16:creationId xmlns:a16="http://schemas.microsoft.com/office/drawing/2014/main" id="{D83D5A65-1967-4728-B99E-F76A66BC9254}"/>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7:5</a:t>
            </a:r>
            <a:endParaRPr lang="en-ZA" sz="3200" dirty="0">
              <a:solidFill>
                <a:schemeClr val="bg1"/>
              </a:solidFill>
            </a:endParaRPr>
          </a:p>
        </p:txBody>
      </p:sp>
    </p:spTree>
    <p:extLst>
      <p:ext uri="{BB962C8B-B14F-4D97-AF65-F5344CB8AC3E}">
        <p14:creationId xmlns:p14="http://schemas.microsoft.com/office/powerpoint/2010/main" val="232509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And the number of those who lapped the water with their hands to their mouths was three hundred men; all the others knelt to drink.</a:t>
            </a:r>
            <a:endParaRPr lang="en-ZA" dirty="0"/>
          </a:p>
        </p:txBody>
      </p:sp>
      <p:sp>
        <p:nvSpPr>
          <p:cNvPr id="2" name="TextBox 1">
            <a:extLst>
              <a:ext uri="{FF2B5EF4-FFF2-40B4-BE49-F238E27FC236}">
                <a16:creationId xmlns:a16="http://schemas.microsoft.com/office/drawing/2014/main" id="{190401AE-8612-08D7-37EB-7EF2A9169B1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जिन्होंने मुँह में हाथ लगाकर चपड़-चपड़ करके पानी पिया उनकी तो गिनती तीन सौ ठहरी; और बाकी सब लोगों ने घुटने टेककर पानी पिया।</a:t>
            </a:r>
            <a:endParaRPr lang="en-IN" sz="3600" dirty="0"/>
          </a:p>
        </p:txBody>
      </p:sp>
      <p:pic>
        <p:nvPicPr>
          <p:cNvPr id="19" name="Audio 18">
            <a:hlinkClick r:id="" action="ppaction://media"/>
            <a:extLst>
              <a:ext uri="{FF2B5EF4-FFF2-40B4-BE49-F238E27FC236}">
                <a16:creationId xmlns:a16="http://schemas.microsoft.com/office/drawing/2014/main" id="{80B9D64A-5229-2B21-3B61-53C2DE3FAE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47106570"/>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470C24-C797-431A-B7BD-774EF4BE183A}"/>
              </a:ext>
            </a:extLst>
          </p:cNvPr>
          <p:cNvPicPr>
            <a:picLocks noChangeAspect="1"/>
          </p:cNvPicPr>
          <p:nvPr/>
        </p:nvPicPr>
        <p:blipFill>
          <a:blip r:embed="rId2"/>
          <a:stretch>
            <a:fillRect/>
          </a:stretch>
        </p:blipFill>
        <p:spPr>
          <a:xfrm>
            <a:off x="0" y="-67733"/>
            <a:ext cx="12191999" cy="6925733"/>
          </a:xfrm>
          <a:prstGeom prst="rect">
            <a:avLst/>
          </a:prstGeom>
        </p:spPr>
      </p:pic>
      <p:sp>
        <p:nvSpPr>
          <p:cNvPr id="2" name="TextBox 1">
            <a:extLst>
              <a:ext uri="{FF2B5EF4-FFF2-40B4-BE49-F238E27FC236}">
                <a16:creationId xmlns:a16="http://schemas.microsoft.com/office/drawing/2014/main" id="{8AC4BB25-25B2-B942-9A85-3FC56E36FFB9}"/>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7:6</a:t>
            </a:r>
            <a:endParaRPr lang="en-ZA" sz="3200" dirty="0">
              <a:solidFill>
                <a:schemeClr val="bg1"/>
              </a:solidFill>
            </a:endParaRPr>
          </a:p>
        </p:txBody>
      </p:sp>
    </p:spTree>
    <p:extLst>
      <p:ext uri="{BB962C8B-B14F-4D97-AF65-F5344CB8AC3E}">
        <p14:creationId xmlns:p14="http://schemas.microsoft.com/office/powerpoint/2010/main" val="338412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Then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Gideon, “With the three hundred men who lapped the water I will save you and deliver the Midianites into your hand. But all the others are to go home.”</a:t>
            </a:r>
            <a:endParaRPr lang="en-ZA" dirty="0"/>
          </a:p>
        </p:txBody>
      </p:sp>
      <p:sp>
        <p:nvSpPr>
          <p:cNvPr id="3" name="TextBox 2">
            <a:extLst>
              <a:ext uri="{FF2B5EF4-FFF2-40B4-BE49-F238E27FC236}">
                <a16:creationId xmlns:a16="http://schemas.microsoft.com/office/drawing/2014/main" id="{19EAA420-809D-1E66-2113-801DF46FB50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तब यहोवा ने गिदोन से कहा, “इन तीन सौ चपड़-चपड़ करके पीनेवालों के द्वारा मैं तुम को छुड़ाऊँगा, और मिद्यानियों को तेरे हाथ में कर दूँगा; और अन्य लोग अपने-अपने स्थान को लौट जाए।”</a:t>
            </a:r>
            <a:endParaRPr lang="en-IN" sz="3600" dirty="0"/>
          </a:p>
        </p:txBody>
      </p:sp>
      <p:pic>
        <p:nvPicPr>
          <p:cNvPr id="28" name="Audio 27">
            <a:hlinkClick r:id="" action="ppaction://media"/>
            <a:extLst>
              <a:ext uri="{FF2B5EF4-FFF2-40B4-BE49-F238E27FC236}">
                <a16:creationId xmlns:a16="http://schemas.microsoft.com/office/drawing/2014/main" id="{2E1F56AA-5F80-F109-FAA8-B5078D82BC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12342659"/>
      </p:ext>
    </p:extLst>
  </p:cSld>
  <p:clrMapOvr>
    <a:masterClrMapping/>
  </p:clrMapOvr>
  <mc:AlternateContent xmlns:mc="http://schemas.openxmlformats.org/markup-compatibility/2006" xmlns:p14="http://schemas.microsoft.com/office/powerpoint/2010/main">
    <mc:Choice Requires="p14">
      <p:transition spd="slow" p14:dur="2000" advTm="19158"/>
    </mc:Choice>
    <mc:Fallback xmlns="">
      <p:transition spd="slow" advTm="1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E3217D-217C-4594-915E-74114D05D1BB}"/>
              </a:ext>
            </a:extLst>
          </p:cNvPr>
          <p:cNvPicPr>
            <a:picLocks noChangeAspect="1"/>
          </p:cNvPicPr>
          <p:nvPr/>
        </p:nvPicPr>
        <p:blipFill>
          <a:blip r:embed="rId2"/>
          <a:stretch>
            <a:fillRect/>
          </a:stretch>
        </p:blipFill>
        <p:spPr>
          <a:xfrm>
            <a:off x="0" y="1"/>
            <a:ext cx="13454009" cy="6858000"/>
          </a:xfrm>
          <a:prstGeom prst="rect">
            <a:avLst/>
          </a:prstGeom>
        </p:spPr>
      </p:pic>
      <p:sp>
        <p:nvSpPr>
          <p:cNvPr id="2" name="TextBox 1">
            <a:extLst>
              <a:ext uri="{FF2B5EF4-FFF2-40B4-BE49-F238E27FC236}">
                <a16:creationId xmlns:a16="http://schemas.microsoft.com/office/drawing/2014/main" id="{956D70CA-8A85-31A9-2F86-5685AE6A30D6}"/>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7:7</a:t>
            </a:r>
            <a:endParaRPr lang="en-ZA" sz="3200" dirty="0">
              <a:solidFill>
                <a:schemeClr val="bg1"/>
              </a:solidFill>
            </a:endParaRPr>
          </a:p>
        </p:txBody>
      </p:sp>
    </p:spTree>
    <p:extLst>
      <p:ext uri="{BB962C8B-B14F-4D97-AF65-F5344CB8AC3E}">
        <p14:creationId xmlns:p14="http://schemas.microsoft.com/office/powerpoint/2010/main" val="68116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DD0C98-29C2-4C4E-9445-AF858A0BD133}"/>
              </a:ext>
            </a:extLst>
          </p:cNvPr>
          <p:cNvPicPr>
            <a:picLocks noChangeAspect="1"/>
          </p:cNvPicPr>
          <p:nvPr/>
        </p:nvPicPr>
        <p:blipFill>
          <a:blip r:embed="rId2"/>
          <a:stretch>
            <a:fillRect/>
          </a:stretch>
        </p:blipFill>
        <p:spPr>
          <a:xfrm>
            <a:off x="-1" y="0"/>
            <a:ext cx="12745529" cy="6858000"/>
          </a:xfrm>
          <a:prstGeom prst="rect">
            <a:avLst/>
          </a:prstGeom>
        </p:spPr>
      </p:pic>
      <p:sp>
        <p:nvSpPr>
          <p:cNvPr id="5" name="TextBox 4">
            <a:extLst>
              <a:ext uri="{FF2B5EF4-FFF2-40B4-BE49-F238E27FC236}">
                <a16:creationId xmlns:a16="http://schemas.microsoft.com/office/drawing/2014/main" id="{1D18A7A9-EE22-48BD-8401-2A61408C61FC}"/>
              </a:ext>
            </a:extLst>
          </p:cNvPr>
          <p:cNvSpPr txBox="1"/>
          <p:nvPr/>
        </p:nvSpPr>
        <p:spPr>
          <a:xfrm>
            <a:off x="5053358" y="477520"/>
            <a:ext cx="7782560" cy="1754326"/>
          </a:xfrm>
          <a:prstGeom prst="rect">
            <a:avLst/>
          </a:prstGeom>
          <a:noFill/>
        </p:spPr>
        <p:txBody>
          <a:bodyPr wrap="square">
            <a:spAutoFit/>
          </a:bodyPr>
          <a:lstStyle/>
          <a:p>
            <a:pPr algn="l"/>
            <a:r>
              <a:rPr lang="hi-IN" sz="5400" b="0" i="0" u="none" strike="noStrike" baseline="0" dirty="0">
                <a:solidFill>
                  <a:schemeClr val="bg1"/>
                </a:solidFill>
                <a:latin typeface="TimesNewRomanPSMT"/>
              </a:rPr>
              <a:t>गिदोन की सेना को कम करना - न्यायियों 7:1-8</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251AB99D-1A1B-DD69-4560-F48882C5DC2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83473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Thinning out the army – Judges 7:1-8</a:t>
            </a:r>
          </a:p>
        </p:txBody>
      </p:sp>
      <p:sp>
        <p:nvSpPr>
          <p:cNvPr id="3" name="TextBox 2">
            <a:extLst>
              <a:ext uri="{FF2B5EF4-FFF2-40B4-BE49-F238E27FC236}">
                <a16:creationId xmlns:a16="http://schemas.microsoft.com/office/drawing/2014/main" id="{396D0F3F-CA21-5EE1-0910-DBD5552A29D3}"/>
              </a:ext>
            </a:extLst>
          </p:cNvPr>
          <p:cNvSpPr txBox="1"/>
          <p:nvPr/>
        </p:nvSpPr>
        <p:spPr>
          <a:xfrm>
            <a:off x="6096000" y="166254"/>
            <a:ext cx="6096000" cy="6558101"/>
          </a:xfrm>
          <a:prstGeom prst="rect">
            <a:avLst/>
          </a:prstGeom>
          <a:noFill/>
        </p:spPr>
        <p:txBody>
          <a:bodyPr wrap="square" rtlCol="0">
            <a:noAutofit/>
          </a:bodyPr>
          <a:lstStyle/>
          <a:p>
            <a:r>
              <a:rPr lang="hi-IN" sz="4400" dirty="0"/>
              <a:t>गिदोन की सेना को कम करना -</a:t>
            </a:r>
            <a:r>
              <a:rPr lang="en-US" sz="4400" dirty="0"/>
              <a:t> </a:t>
            </a:r>
            <a:r>
              <a:rPr lang="hi-IN" sz="4400" dirty="0"/>
              <a:t>न्यायियों 7:1-8</a:t>
            </a:r>
            <a:endParaRPr lang="en-IN" sz="4400" dirty="0"/>
          </a:p>
        </p:txBody>
      </p:sp>
      <p:pic>
        <p:nvPicPr>
          <p:cNvPr id="16" name="Audio 15">
            <a:hlinkClick r:id="" action="ppaction://media"/>
            <a:extLst>
              <a:ext uri="{FF2B5EF4-FFF2-40B4-BE49-F238E27FC236}">
                <a16:creationId xmlns:a16="http://schemas.microsoft.com/office/drawing/2014/main" id="{7DCFD974-214C-9649-5DD1-195417E95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848"/>
    </mc:Choice>
    <mc:Fallback xmlns="">
      <p:transition spd="slow" advTm="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DD0C98-29C2-4C4E-9445-AF858A0BD133}"/>
              </a:ext>
            </a:extLst>
          </p:cNvPr>
          <p:cNvPicPr>
            <a:picLocks noChangeAspect="1"/>
          </p:cNvPicPr>
          <p:nvPr/>
        </p:nvPicPr>
        <p:blipFill>
          <a:blip r:embed="rId2"/>
          <a:stretch>
            <a:fillRect/>
          </a:stretch>
        </p:blipFill>
        <p:spPr>
          <a:xfrm>
            <a:off x="-1" y="0"/>
            <a:ext cx="12745529" cy="6858000"/>
          </a:xfrm>
          <a:prstGeom prst="rect">
            <a:avLst/>
          </a:prstGeom>
        </p:spPr>
      </p:pic>
      <p:sp>
        <p:nvSpPr>
          <p:cNvPr id="5" name="TextBox 4">
            <a:extLst>
              <a:ext uri="{FF2B5EF4-FFF2-40B4-BE49-F238E27FC236}">
                <a16:creationId xmlns:a16="http://schemas.microsoft.com/office/drawing/2014/main" id="{C80A739B-2799-337F-8207-929E95F8989B}"/>
              </a:ext>
            </a:extLst>
          </p:cNvPr>
          <p:cNvSpPr txBox="1"/>
          <p:nvPr/>
        </p:nvSpPr>
        <p:spPr>
          <a:xfrm>
            <a:off x="5053358" y="477520"/>
            <a:ext cx="7782560" cy="1754326"/>
          </a:xfrm>
          <a:prstGeom prst="rect">
            <a:avLst/>
          </a:prstGeom>
          <a:noFill/>
        </p:spPr>
        <p:txBody>
          <a:bodyPr wrap="square">
            <a:spAutoFit/>
          </a:bodyPr>
          <a:lstStyle/>
          <a:p>
            <a:pPr algn="l"/>
            <a:r>
              <a:rPr lang="hi-IN" sz="5400" b="0" i="0" u="none" strike="noStrike" baseline="0" dirty="0">
                <a:solidFill>
                  <a:schemeClr val="bg1"/>
                </a:solidFill>
                <a:latin typeface="TimesNewRomanPSMT"/>
              </a:rPr>
              <a:t>गिदोन की सेना को कम करना - न्यायियों 7:1-8</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224426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Early in the morning Jerubbaal  (that is, Gideon) and all the men with him camped beside the spring of Harod. And the camp of Midian was north of them in the valley near the hill of Moreh.</a:t>
            </a:r>
            <a:endParaRPr lang="en-ZA" dirty="0"/>
          </a:p>
        </p:txBody>
      </p:sp>
      <p:sp>
        <p:nvSpPr>
          <p:cNvPr id="2" name="TextBox 1">
            <a:extLst>
              <a:ext uri="{FF2B5EF4-FFF2-40B4-BE49-F238E27FC236}">
                <a16:creationId xmlns:a16="http://schemas.microsoft.com/office/drawing/2014/main" id="{5351FA2B-E512-2867-EE39-12F2661C8C8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तब गिदोन जो यरूब्बाल भी कहलाता है और सब लोग जो उसके संग थे सवेरे उठे, और हरोद</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नामक सोते के पास अपने डेरे खड़े किए; और मिद्यानियों की छावनी उनके उत्तरी ओर मोरे नामक पहाड़ी के पास तराई में पड़ी थी।</a:t>
            </a:r>
            <a:endParaRPr lang="en-IN" sz="3600" dirty="0"/>
          </a:p>
        </p:txBody>
      </p:sp>
      <p:pic>
        <p:nvPicPr>
          <p:cNvPr id="122" name="Audio 121">
            <a:hlinkClick r:id="" action="ppaction://media"/>
            <a:extLst>
              <a:ext uri="{FF2B5EF4-FFF2-40B4-BE49-F238E27FC236}">
                <a16:creationId xmlns:a16="http://schemas.microsoft.com/office/drawing/2014/main" id="{57C86EB8-FFAF-1F67-BACF-84798F945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4296988"/>
      </p:ext>
    </p:extLst>
  </p:cSld>
  <p:clrMapOvr>
    <a:masterClrMapping/>
  </p:clrMapOvr>
  <mc:AlternateContent xmlns:mc="http://schemas.openxmlformats.org/markup-compatibility/2006" xmlns:p14="http://schemas.microsoft.com/office/powerpoint/2010/main">
    <mc:Choice Requires="p14">
      <p:transition spd="slow" p14:dur="2000" advTm="19727"/>
    </mc:Choice>
    <mc:Fallback xmlns="">
      <p:transition spd="slow" advTm="1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60C87D-3C17-4BB2-9EAD-004915ACF56E}"/>
              </a:ext>
            </a:extLst>
          </p:cNvPr>
          <p:cNvPicPr>
            <a:picLocks noChangeAspect="1"/>
          </p:cNvPicPr>
          <p:nvPr/>
        </p:nvPicPr>
        <p:blipFill>
          <a:blip r:embed="rId2"/>
          <a:stretch>
            <a:fillRect/>
          </a:stretch>
        </p:blipFill>
        <p:spPr>
          <a:xfrm>
            <a:off x="-978665" y="0"/>
            <a:ext cx="13170665" cy="6858000"/>
          </a:xfrm>
          <a:prstGeom prst="rect">
            <a:avLst/>
          </a:prstGeom>
        </p:spPr>
      </p:pic>
      <p:sp>
        <p:nvSpPr>
          <p:cNvPr id="5" name="TextBox 4">
            <a:extLst>
              <a:ext uri="{FF2B5EF4-FFF2-40B4-BE49-F238E27FC236}">
                <a16:creationId xmlns:a16="http://schemas.microsoft.com/office/drawing/2014/main" id="{02CB82E5-E7E2-4338-8E54-96D1E59012BC}"/>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7:1</a:t>
            </a:r>
            <a:endParaRPr lang="en-ZA" sz="3200" dirty="0">
              <a:solidFill>
                <a:schemeClr val="bg1"/>
              </a:solidFill>
            </a:endParaRPr>
          </a:p>
        </p:txBody>
      </p:sp>
    </p:spTree>
    <p:extLst>
      <p:ext uri="{BB962C8B-B14F-4D97-AF65-F5344CB8AC3E}">
        <p14:creationId xmlns:p14="http://schemas.microsoft.com/office/powerpoint/2010/main" val="218107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Gideon, “You have too many people for Me to deliver Midian into their hands, lest Israel glorify themselves over Me, saying, ‘My own hand has saved me.’</a:t>
            </a:r>
            <a:endParaRPr lang="en-ZA" sz="1400" dirty="0"/>
          </a:p>
        </p:txBody>
      </p:sp>
      <p:sp>
        <p:nvSpPr>
          <p:cNvPr id="3" name="TextBox 2">
            <a:extLst>
              <a:ext uri="{FF2B5EF4-FFF2-40B4-BE49-F238E27FC236}">
                <a16:creationId xmlns:a16="http://schemas.microsoft.com/office/drawing/2014/main" id="{4377B791-EC6F-F31D-1C3D-4FA65F12E8C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यहोवा ने गिदोन से कहा, “जो लोग तेरे संग हैं वे इतने हैं कि मैं मिद्यानियों को उनके हाथ नहीं कर सकता, नहीं तो इस्राएल यह कहकर मेरे विरुद्ध अपनी बड़ाई मारने लगेंगे, कि हम अपने ही भुजबल के द्वारा बचे हैं। </a:t>
            </a:r>
            <a:endParaRPr lang="en-IN" sz="3600" dirty="0"/>
          </a:p>
        </p:txBody>
      </p:sp>
      <p:pic>
        <p:nvPicPr>
          <p:cNvPr id="53" name="Audio 52">
            <a:hlinkClick r:id="" action="ppaction://media"/>
            <a:extLst>
              <a:ext uri="{FF2B5EF4-FFF2-40B4-BE49-F238E27FC236}">
                <a16:creationId xmlns:a16="http://schemas.microsoft.com/office/drawing/2014/main" id="{57E10534-8EDF-38B3-1AF9-35881CFF8A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18259692"/>
      </p:ext>
    </p:extLst>
  </p:cSld>
  <p:clrMapOvr>
    <a:masterClrMapping/>
  </p:clrMapOvr>
  <mc:AlternateContent xmlns:mc="http://schemas.openxmlformats.org/markup-compatibility/2006" xmlns:p14="http://schemas.microsoft.com/office/powerpoint/2010/main">
    <mc:Choice Requires="p14">
      <p:transition spd="slow" p14:dur="2000" advTm="21483"/>
    </mc:Choice>
    <mc:Fallback xmlns="">
      <p:transition spd="slow" advTm="2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7350CDC-FBB0-449F-80AA-9736D01E998A}"/>
              </a:ext>
            </a:extLst>
          </p:cNvPr>
          <p:cNvPicPr>
            <a:picLocks noChangeAspect="1"/>
          </p:cNvPicPr>
          <p:nvPr/>
        </p:nvPicPr>
        <p:blipFill>
          <a:blip r:embed="rId2"/>
          <a:stretch>
            <a:fillRect/>
          </a:stretch>
        </p:blipFill>
        <p:spPr>
          <a:xfrm>
            <a:off x="0" y="-249185"/>
            <a:ext cx="12192000" cy="7107185"/>
          </a:xfrm>
          <a:prstGeom prst="rect">
            <a:avLst/>
          </a:prstGeom>
        </p:spPr>
      </p:pic>
      <p:sp>
        <p:nvSpPr>
          <p:cNvPr id="2" name="TextBox 1">
            <a:extLst>
              <a:ext uri="{FF2B5EF4-FFF2-40B4-BE49-F238E27FC236}">
                <a16:creationId xmlns:a16="http://schemas.microsoft.com/office/drawing/2014/main" id="{EDF44F09-B9AD-862C-D3B6-98B7AB16BB25}"/>
              </a:ext>
            </a:extLst>
          </p:cNvPr>
          <p:cNvSpPr txBox="1"/>
          <p:nvPr/>
        </p:nvSpPr>
        <p:spPr>
          <a:xfrm>
            <a:off x="243840" y="22352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7:2</a:t>
            </a:r>
            <a:endParaRPr lang="en-ZA" sz="3200" dirty="0">
              <a:solidFill>
                <a:schemeClr val="bg1"/>
              </a:solidFill>
            </a:endParaRPr>
          </a:p>
        </p:txBody>
      </p:sp>
    </p:spTree>
    <p:extLst>
      <p:ext uri="{BB962C8B-B14F-4D97-AF65-F5344CB8AC3E}">
        <p14:creationId xmlns:p14="http://schemas.microsoft.com/office/powerpoint/2010/main" val="68714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Now, therefore, proclaim in the hearing of the people: ‘Whoever is fearful and trembling may turn back and leave Mount Gilead.’”</a:t>
            </a:r>
          </a:p>
          <a:p>
            <a:pPr algn="l"/>
            <a:r>
              <a:rPr lang="en-US" sz="4000" b="0" i="0">
                <a:solidFill>
                  <a:srgbClr val="121212"/>
                </a:solidFill>
                <a:effectLst/>
                <a:latin typeface="Inter" panose="020B0502030000000004" pitchFamily="34" charset="0"/>
              </a:rPr>
              <a:t>So twenty-two thousand of them turned back, but ten thousand remained.</a:t>
            </a:r>
          </a:p>
        </p:txBody>
      </p:sp>
      <p:sp>
        <p:nvSpPr>
          <p:cNvPr id="3" name="TextBox 2">
            <a:extLst>
              <a:ext uri="{FF2B5EF4-FFF2-40B4-BE49-F238E27FC236}">
                <a16:creationId xmlns:a16="http://schemas.microsoft.com/office/drawing/2014/main" id="{95594CE5-BF15-F6AC-2ACF-94EE97A2CF3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इसलिए तू जाकर लोगों में यह प्रचार करके सुना दे, ‘जो कोई डर के मारे थरथराता हो, वह गिलाद पहाड़ से लौटकर चला जाए।’” तब बाईस हजार लोग लौट गए, और केवल दस हजार रह गए।</a:t>
            </a:r>
            <a:endParaRPr lang="en-IN" sz="4000" dirty="0"/>
          </a:p>
        </p:txBody>
      </p:sp>
      <p:pic>
        <p:nvPicPr>
          <p:cNvPr id="22" name="Audio 21">
            <a:hlinkClick r:id="" action="ppaction://media"/>
            <a:extLst>
              <a:ext uri="{FF2B5EF4-FFF2-40B4-BE49-F238E27FC236}">
                <a16:creationId xmlns:a16="http://schemas.microsoft.com/office/drawing/2014/main" id="{F7581FFC-94E8-EDB0-F823-9BCDD2DC8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01256527"/>
      </p:ext>
    </p:extLst>
  </p:cSld>
  <p:clrMapOvr>
    <a:masterClrMapping/>
  </p:clrMapOvr>
  <mc:AlternateContent xmlns:mc="http://schemas.openxmlformats.org/markup-compatibility/2006" xmlns:p14="http://schemas.microsoft.com/office/powerpoint/2010/main">
    <mc:Choice Requires="p14">
      <p:transition spd="slow" p14:dur="2000" advTm="17049"/>
    </mc:Choice>
    <mc:Fallback xmlns="">
      <p:transition spd="slow" advTm="1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826</Words>
  <Application>Microsoft Office PowerPoint</Application>
  <PresentationFormat>Widescreen</PresentationFormat>
  <Paragraphs>38</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45</cp:revision>
  <dcterms:created xsi:type="dcterms:W3CDTF">2021-07-20T09:23:46Z</dcterms:created>
  <dcterms:modified xsi:type="dcterms:W3CDTF">2024-07-24T05:18:37Z</dcterms:modified>
</cp:coreProperties>
</file>