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69" r:id="rId3"/>
    <p:sldId id="310" r:id="rId4"/>
    <p:sldId id="366" r:id="rId5"/>
    <p:sldId id="339" r:id="rId6"/>
    <p:sldId id="340" r:id="rId7"/>
    <p:sldId id="341" r:id="rId8"/>
    <p:sldId id="342" r:id="rId9"/>
    <p:sldId id="343" r:id="rId10"/>
    <p:sldId id="344" r:id="rId11"/>
    <p:sldId id="345" r:id="rId12"/>
    <p:sldId id="346" r:id="rId13"/>
    <p:sldId id="347" r:id="rId14"/>
    <p:sldId id="368" r:id="rId15"/>
    <p:sldId id="348" r:id="rId16"/>
    <p:sldId id="367" r:id="rId17"/>
    <p:sldId id="349" r:id="rId18"/>
    <p:sldId id="350" r:id="rId19"/>
    <p:sldId id="351" r:id="rId20"/>
    <p:sldId id="352" r:id="rId21"/>
    <p:sldId id="353"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33BBA-ADBF-48CC-AE94-E5334A005F80}" v="63" dt="2023-08-31T07:14:30.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7354" autoAdjust="0"/>
  </p:normalViewPr>
  <p:slideViewPr>
    <p:cSldViewPr snapToGrid="0">
      <p:cViewPr varScale="1">
        <p:scale>
          <a:sx n="54" d="100"/>
          <a:sy n="54" d="100"/>
        </p:scale>
        <p:origin x="114"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D733BBA-ADBF-48CC-AE94-E5334A005F80}"/>
    <pc:docChg chg="modSld">
      <pc:chgData name="Leonie Smith" userId="fed1330f33f5650e" providerId="LiveId" clId="{4D733BBA-ADBF-48CC-AE94-E5334A005F80}" dt="2023-08-31T07:14:30.976" v="88"/>
      <pc:docMkLst>
        <pc:docMk/>
      </pc:docMkLst>
      <pc:sldChg chg="addSp modSp">
        <pc:chgData name="Leonie Smith" userId="fed1330f33f5650e" providerId="LiveId" clId="{4D733BBA-ADBF-48CC-AE94-E5334A005F80}" dt="2023-08-31T06:53:10.586" v="0"/>
        <pc:sldMkLst>
          <pc:docMk/>
          <pc:sldMk cId="2869461528" sldId="308"/>
        </pc:sldMkLst>
        <pc:picChg chg="add mod">
          <ac:chgData name="Leonie Smith" userId="fed1330f33f5650e" providerId="LiveId" clId="{4D733BBA-ADBF-48CC-AE94-E5334A005F80}" dt="2023-08-31T06:53:10.586" v="0"/>
          <ac:picMkLst>
            <pc:docMk/>
            <pc:sldMk cId="2869461528" sldId="308"/>
            <ac:picMk id="7" creationId="{E23C3920-4649-57BC-1173-9312CD334298}"/>
          </ac:picMkLst>
        </pc:picChg>
      </pc:sldChg>
      <pc:sldChg chg="addSp modSp">
        <pc:chgData name="Leonie Smith" userId="fed1330f33f5650e" providerId="LiveId" clId="{4D733BBA-ADBF-48CC-AE94-E5334A005F80}" dt="2023-08-31T07:12:23.555" v="82"/>
        <pc:sldMkLst>
          <pc:docMk/>
          <pc:sldMk cId="1237137471" sldId="310"/>
        </pc:sldMkLst>
        <pc:picChg chg="add mod">
          <ac:chgData name="Leonie Smith" userId="fed1330f33f5650e" providerId="LiveId" clId="{4D733BBA-ADBF-48CC-AE94-E5334A005F80}" dt="2023-08-31T07:12:23.555" v="82"/>
          <ac:picMkLst>
            <pc:docMk/>
            <pc:sldMk cId="1237137471" sldId="310"/>
            <ac:picMk id="7" creationId="{0B76EEF7-CD53-32E5-5B96-6BB1273FA9C9}"/>
          </ac:picMkLst>
        </pc:picChg>
      </pc:sldChg>
      <pc:sldChg chg="addSp modSp">
        <pc:chgData name="Leonie Smith" userId="fed1330f33f5650e" providerId="LiveId" clId="{4D733BBA-ADBF-48CC-AE94-E5334A005F80}" dt="2023-08-31T06:54:04.327" v="1"/>
        <pc:sldMkLst>
          <pc:docMk/>
          <pc:sldMk cId="1931337536" sldId="339"/>
        </pc:sldMkLst>
        <pc:picChg chg="add mod">
          <ac:chgData name="Leonie Smith" userId="fed1330f33f5650e" providerId="LiveId" clId="{4D733BBA-ADBF-48CC-AE94-E5334A005F80}" dt="2023-08-31T06:54:04.327" v="1"/>
          <ac:picMkLst>
            <pc:docMk/>
            <pc:sldMk cId="1931337536" sldId="339"/>
            <ac:picMk id="6" creationId="{DED46550-FF54-D44D-F492-1374FAE8A7B8}"/>
          </ac:picMkLst>
        </pc:picChg>
      </pc:sldChg>
      <pc:sldChg chg="addSp delSp modSp mod modTransition modAnim">
        <pc:chgData name="Leonie Smith" userId="fed1330f33f5650e" providerId="LiveId" clId="{4D733BBA-ADBF-48CC-AE94-E5334A005F80}" dt="2023-08-31T07:14:30.976" v="88"/>
        <pc:sldMkLst>
          <pc:docMk/>
          <pc:sldMk cId="1983841694" sldId="341"/>
        </pc:sldMkLst>
        <pc:picChg chg="add del mod">
          <ac:chgData name="Leonie Smith" userId="fed1330f33f5650e" providerId="LiveId" clId="{4D733BBA-ADBF-48CC-AE94-E5334A005F80}" dt="2023-08-31T06:55:25.749" v="4"/>
          <ac:picMkLst>
            <pc:docMk/>
            <pc:sldMk cId="1983841694" sldId="341"/>
            <ac:picMk id="7" creationId="{1C836B5D-D79D-2E2E-8919-F419C2551E75}"/>
          </ac:picMkLst>
        </pc:picChg>
        <pc:picChg chg="add del mod">
          <ac:chgData name="Leonie Smith" userId="fed1330f33f5650e" providerId="LiveId" clId="{4D733BBA-ADBF-48CC-AE94-E5334A005F80}" dt="2023-08-31T06:55:32.349" v="5"/>
          <ac:picMkLst>
            <pc:docMk/>
            <pc:sldMk cId="1983841694" sldId="341"/>
            <ac:picMk id="10" creationId="{6A34EC6B-A058-471F-CD7D-5EE8824394DC}"/>
          </ac:picMkLst>
        </pc:picChg>
        <pc:picChg chg="add del mod">
          <ac:chgData name="Leonie Smith" userId="fed1330f33f5650e" providerId="LiveId" clId="{4D733BBA-ADBF-48CC-AE94-E5334A005F80}" dt="2023-08-31T06:55:35.535" v="7"/>
          <ac:picMkLst>
            <pc:docMk/>
            <pc:sldMk cId="1983841694" sldId="341"/>
            <ac:picMk id="11" creationId="{C8B84A99-0EC1-122C-87A0-CF2E9BAFE92C}"/>
          </ac:picMkLst>
        </pc:picChg>
        <pc:picChg chg="add del mod ord">
          <ac:chgData name="Leonie Smith" userId="fed1330f33f5650e" providerId="LiveId" clId="{4D733BBA-ADBF-48CC-AE94-E5334A005F80}" dt="2023-08-31T06:55:41.974" v="8"/>
          <ac:picMkLst>
            <pc:docMk/>
            <pc:sldMk cId="1983841694" sldId="341"/>
            <ac:picMk id="14" creationId="{2458AC1B-C5D0-47AA-6EE9-0C891A24BF54}"/>
          </ac:picMkLst>
        </pc:picChg>
        <pc:picChg chg="add del mod">
          <ac:chgData name="Leonie Smith" userId="fed1330f33f5650e" providerId="LiveId" clId="{4D733BBA-ADBF-48CC-AE94-E5334A005F80}" dt="2023-08-31T06:55:43.491" v="10"/>
          <ac:picMkLst>
            <pc:docMk/>
            <pc:sldMk cId="1983841694" sldId="341"/>
            <ac:picMk id="15" creationId="{CA95E019-96A6-E453-3A70-BCB49E0CDD4D}"/>
          </ac:picMkLst>
        </pc:picChg>
        <pc:picChg chg="add del mod ord">
          <ac:chgData name="Leonie Smith" userId="fed1330f33f5650e" providerId="LiveId" clId="{4D733BBA-ADBF-48CC-AE94-E5334A005F80}" dt="2023-08-31T06:55:56.639" v="11"/>
          <ac:picMkLst>
            <pc:docMk/>
            <pc:sldMk cId="1983841694" sldId="341"/>
            <ac:picMk id="18" creationId="{2EA1C1A0-A947-8720-FD2C-06497FC0D31F}"/>
          </ac:picMkLst>
        </pc:picChg>
        <pc:picChg chg="add del mod">
          <ac:chgData name="Leonie Smith" userId="fed1330f33f5650e" providerId="LiveId" clId="{4D733BBA-ADBF-48CC-AE94-E5334A005F80}" dt="2023-08-31T06:56:16.080" v="13"/>
          <ac:picMkLst>
            <pc:docMk/>
            <pc:sldMk cId="1983841694" sldId="341"/>
            <ac:picMk id="19" creationId="{4B307950-2BBF-2AA3-F1FD-F56777C9B475}"/>
          </ac:picMkLst>
        </pc:picChg>
        <pc:picChg chg="add del mod ord">
          <ac:chgData name="Leonie Smith" userId="fed1330f33f5650e" providerId="LiveId" clId="{4D733BBA-ADBF-48CC-AE94-E5334A005F80}" dt="2023-08-31T06:56:28.344" v="14"/>
          <ac:picMkLst>
            <pc:docMk/>
            <pc:sldMk cId="1983841694" sldId="341"/>
            <ac:picMk id="24" creationId="{0837DCB2-76F4-E58B-332E-C666DF6A36E1}"/>
          </ac:picMkLst>
        </pc:picChg>
        <pc:picChg chg="add del mod">
          <ac:chgData name="Leonie Smith" userId="fed1330f33f5650e" providerId="LiveId" clId="{4D733BBA-ADBF-48CC-AE94-E5334A005F80}" dt="2023-08-31T07:13:08.090" v="84"/>
          <ac:picMkLst>
            <pc:docMk/>
            <pc:sldMk cId="1983841694" sldId="341"/>
            <ac:picMk id="25" creationId="{E34A953F-E93B-8A54-E08F-74F467F16CE1}"/>
          </ac:picMkLst>
        </pc:picChg>
        <pc:picChg chg="add del mod ord">
          <ac:chgData name="Leonie Smith" userId="fed1330f33f5650e" providerId="LiveId" clId="{4D733BBA-ADBF-48CC-AE94-E5334A005F80}" dt="2023-08-31T07:13:19.824" v="85"/>
          <ac:picMkLst>
            <pc:docMk/>
            <pc:sldMk cId="1983841694" sldId="341"/>
            <ac:picMk id="31" creationId="{B01A0E96-7BAE-C391-49ED-353D0D9E5CE9}"/>
          </ac:picMkLst>
        </pc:picChg>
        <pc:picChg chg="add del mod">
          <ac:chgData name="Leonie Smith" userId="fed1330f33f5650e" providerId="LiveId" clId="{4D733BBA-ADBF-48CC-AE94-E5334A005F80}" dt="2023-08-31T07:14:18.821" v="87"/>
          <ac:picMkLst>
            <pc:docMk/>
            <pc:sldMk cId="1983841694" sldId="341"/>
            <ac:picMk id="32" creationId="{8812B5BE-5D33-1821-5597-623378E3BA32}"/>
          </ac:picMkLst>
        </pc:picChg>
        <pc:picChg chg="add del mod ord">
          <ac:chgData name="Leonie Smith" userId="fed1330f33f5650e" providerId="LiveId" clId="{4D733BBA-ADBF-48CC-AE94-E5334A005F80}" dt="2023-08-31T07:14:30.976" v="88"/>
          <ac:picMkLst>
            <pc:docMk/>
            <pc:sldMk cId="1983841694" sldId="341"/>
            <ac:picMk id="36" creationId="{930225D3-2D34-DF87-5011-4073405A418C}"/>
          </ac:picMkLst>
        </pc:picChg>
        <pc:picChg chg="add mod">
          <ac:chgData name="Leonie Smith" userId="fed1330f33f5650e" providerId="LiveId" clId="{4D733BBA-ADBF-48CC-AE94-E5334A005F80}" dt="2023-08-31T07:14:30.976" v="88"/>
          <ac:picMkLst>
            <pc:docMk/>
            <pc:sldMk cId="1983841694" sldId="341"/>
            <ac:picMk id="37" creationId="{F1AEEB85-3985-143F-D23D-DD27F63E57EA}"/>
          </ac:picMkLst>
        </pc:picChg>
      </pc:sldChg>
      <pc:sldChg chg="addSp delSp modSp mod modTransition modAnim">
        <pc:chgData name="Leonie Smith" userId="fed1330f33f5650e" providerId="LiveId" clId="{4D733BBA-ADBF-48CC-AE94-E5334A005F80}" dt="2023-08-31T06:57:42.595" v="18"/>
        <pc:sldMkLst>
          <pc:docMk/>
          <pc:sldMk cId="3055517435" sldId="343"/>
        </pc:sldMkLst>
        <pc:picChg chg="add del mod">
          <ac:chgData name="Leonie Smith" userId="fed1330f33f5650e" providerId="LiveId" clId="{4D733BBA-ADBF-48CC-AE94-E5334A005F80}" dt="2023-08-31T06:57:23.050" v="17"/>
          <ac:picMkLst>
            <pc:docMk/>
            <pc:sldMk cId="3055517435" sldId="343"/>
            <ac:picMk id="7" creationId="{080B3063-FC6C-A2B4-B38E-7C15F87F13D1}"/>
          </ac:picMkLst>
        </pc:picChg>
        <pc:picChg chg="add del mod">
          <ac:chgData name="Leonie Smith" userId="fed1330f33f5650e" providerId="LiveId" clId="{4D733BBA-ADBF-48CC-AE94-E5334A005F80}" dt="2023-08-31T06:57:42.595" v="18"/>
          <ac:picMkLst>
            <pc:docMk/>
            <pc:sldMk cId="3055517435" sldId="343"/>
            <ac:picMk id="10" creationId="{8DA4F733-3035-017F-7B73-E19C969DD1A9}"/>
          </ac:picMkLst>
        </pc:picChg>
        <pc:picChg chg="add mod">
          <ac:chgData name="Leonie Smith" userId="fed1330f33f5650e" providerId="LiveId" clId="{4D733BBA-ADBF-48CC-AE94-E5334A005F80}" dt="2023-08-31T06:57:42.595" v="18"/>
          <ac:picMkLst>
            <pc:docMk/>
            <pc:sldMk cId="3055517435" sldId="343"/>
            <ac:picMk id="11" creationId="{9FB99987-83DC-EA60-0095-DD7D0115B1A8}"/>
          </ac:picMkLst>
        </pc:picChg>
      </pc:sldChg>
      <pc:sldChg chg="addSp delSp modSp mod modTransition modAnim">
        <pc:chgData name="Leonie Smith" userId="fed1330f33f5650e" providerId="LiveId" clId="{4D733BBA-ADBF-48CC-AE94-E5334A005F80}" dt="2023-08-31T07:01:34.985" v="37"/>
        <pc:sldMkLst>
          <pc:docMk/>
          <pc:sldMk cId="3195630509" sldId="345"/>
        </pc:sldMkLst>
        <pc:picChg chg="add del mod">
          <ac:chgData name="Leonie Smith" userId="fed1330f33f5650e" providerId="LiveId" clId="{4D733BBA-ADBF-48CC-AE94-E5334A005F80}" dt="2023-08-31T06:58:44.032" v="21"/>
          <ac:picMkLst>
            <pc:docMk/>
            <pc:sldMk cId="3195630509" sldId="345"/>
            <ac:picMk id="6" creationId="{CD4EEA77-D973-4894-E3C2-66D7EE6A99B2}"/>
          </ac:picMkLst>
        </pc:picChg>
        <pc:picChg chg="add del mod">
          <ac:chgData name="Leonie Smith" userId="fed1330f33f5650e" providerId="LiveId" clId="{4D733BBA-ADBF-48CC-AE94-E5334A005F80}" dt="2023-08-31T06:58:52.029" v="22"/>
          <ac:picMkLst>
            <pc:docMk/>
            <pc:sldMk cId="3195630509" sldId="345"/>
            <ac:picMk id="9" creationId="{269C83CD-8D5E-3AB4-AD96-0BF1B2C147F2}"/>
          </ac:picMkLst>
        </pc:picChg>
        <pc:picChg chg="add del mod">
          <ac:chgData name="Leonie Smith" userId="fed1330f33f5650e" providerId="LiveId" clId="{4D733BBA-ADBF-48CC-AE94-E5334A005F80}" dt="2023-08-31T06:58:53.250" v="24"/>
          <ac:picMkLst>
            <pc:docMk/>
            <pc:sldMk cId="3195630509" sldId="345"/>
            <ac:picMk id="10" creationId="{01EC8869-FCD0-03F6-F584-4F213433B5FB}"/>
          </ac:picMkLst>
        </pc:picChg>
        <pc:picChg chg="add del mod ord">
          <ac:chgData name="Leonie Smith" userId="fed1330f33f5650e" providerId="LiveId" clId="{4D733BBA-ADBF-48CC-AE94-E5334A005F80}" dt="2023-08-31T06:59:14.681" v="25"/>
          <ac:picMkLst>
            <pc:docMk/>
            <pc:sldMk cId="3195630509" sldId="345"/>
            <ac:picMk id="12" creationId="{F24E3E10-8FC8-9AD3-4ED8-1DB42BEF1806}"/>
          </ac:picMkLst>
        </pc:picChg>
        <pc:picChg chg="add del mod">
          <ac:chgData name="Leonie Smith" userId="fed1330f33f5650e" providerId="LiveId" clId="{4D733BBA-ADBF-48CC-AE94-E5334A005F80}" dt="2023-08-31T06:59:40.348" v="27"/>
          <ac:picMkLst>
            <pc:docMk/>
            <pc:sldMk cId="3195630509" sldId="345"/>
            <ac:picMk id="13" creationId="{A2984A2B-D1E6-7E32-B13B-EE37FEF04C89}"/>
          </ac:picMkLst>
        </pc:picChg>
        <pc:picChg chg="add del mod ord">
          <ac:chgData name="Leonie Smith" userId="fed1330f33f5650e" providerId="LiveId" clId="{4D733BBA-ADBF-48CC-AE94-E5334A005F80}" dt="2023-08-31T07:00:03.832" v="28"/>
          <ac:picMkLst>
            <pc:docMk/>
            <pc:sldMk cId="3195630509" sldId="345"/>
            <ac:picMk id="18" creationId="{47500D72-E6C4-75EE-AD1C-6F8A49F3859A}"/>
          </ac:picMkLst>
        </pc:picChg>
        <pc:picChg chg="add del mod">
          <ac:chgData name="Leonie Smith" userId="fed1330f33f5650e" providerId="LiveId" clId="{4D733BBA-ADBF-48CC-AE94-E5334A005F80}" dt="2023-08-31T07:00:22.632" v="30"/>
          <ac:picMkLst>
            <pc:docMk/>
            <pc:sldMk cId="3195630509" sldId="345"/>
            <ac:picMk id="19" creationId="{D9280E96-51F2-76CC-97A9-019E33ACBD34}"/>
          </ac:picMkLst>
        </pc:picChg>
        <pc:picChg chg="add del mod ord">
          <ac:chgData name="Leonie Smith" userId="fed1330f33f5650e" providerId="LiveId" clId="{4D733BBA-ADBF-48CC-AE94-E5334A005F80}" dt="2023-08-31T07:00:31.450" v="31"/>
          <ac:picMkLst>
            <pc:docMk/>
            <pc:sldMk cId="3195630509" sldId="345"/>
            <ac:picMk id="23" creationId="{1B4CF1E0-A18C-A232-7A4B-EAF3680019AC}"/>
          </ac:picMkLst>
        </pc:picChg>
        <pc:picChg chg="add del mod">
          <ac:chgData name="Leonie Smith" userId="fed1330f33f5650e" providerId="LiveId" clId="{4D733BBA-ADBF-48CC-AE94-E5334A005F80}" dt="2023-08-31T07:00:32.845" v="33"/>
          <ac:picMkLst>
            <pc:docMk/>
            <pc:sldMk cId="3195630509" sldId="345"/>
            <ac:picMk id="24" creationId="{1F1ECE87-DECB-D752-7FCB-514F1F9EB06F}"/>
          </ac:picMkLst>
        </pc:picChg>
        <pc:picChg chg="add del mod ord">
          <ac:chgData name="Leonie Smith" userId="fed1330f33f5650e" providerId="LiveId" clId="{4D733BBA-ADBF-48CC-AE94-E5334A005F80}" dt="2023-08-31T07:00:57.858" v="34"/>
          <ac:picMkLst>
            <pc:docMk/>
            <pc:sldMk cId="3195630509" sldId="345"/>
            <ac:picMk id="27" creationId="{4039387B-5371-7EE2-C932-F4FCF753ECC3}"/>
          </ac:picMkLst>
        </pc:picChg>
        <pc:picChg chg="add del mod">
          <ac:chgData name="Leonie Smith" userId="fed1330f33f5650e" providerId="LiveId" clId="{4D733BBA-ADBF-48CC-AE94-E5334A005F80}" dt="2023-08-31T07:01:11.487" v="36"/>
          <ac:picMkLst>
            <pc:docMk/>
            <pc:sldMk cId="3195630509" sldId="345"/>
            <ac:picMk id="28" creationId="{C2738B9B-648D-C694-FDC9-C388087C3DEF}"/>
          </ac:picMkLst>
        </pc:picChg>
        <pc:picChg chg="add del mod ord">
          <ac:chgData name="Leonie Smith" userId="fed1330f33f5650e" providerId="LiveId" clId="{4D733BBA-ADBF-48CC-AE94-E5334A005F80}" dt="2023-08-31T07:01:34.985" v="37"/>
          <ac:picMkLst>
            <pc:docMk/>
            <pc:sldMk cId="3195630509" sldId="345"/>
            <ac:picMk id="32" creationId="{190D4469-2EB6-E6FB-C7D2-C3A010B45931}"/>
          </ac:picMkLst>
        </pc:picChg>
        <pc:picChg chg="add mod">
          <ac:chgData name="Leonie Smith" userId="fed1330f33f5650e" providerId="LiveId" clId="{4D733BBA-ADBF-48CC-AE94-E5334A005F80}" dt="2023-08-31T07:01:34.985" v="37"/>
          <ac:picMkLst>
            <pc:docMk/>
            <pc:sldMk cId="3195630509" sldId="345"/>
            <ac:picMk id="33" creationId="{1A662042-7531-2CE3-7EAE-2D008D0FDF3B}"/>
          </ac:picMkLst>
        </pc:picChg>
      </pc:sldChg>
      <pc:sldChg chg="addSp delSp modSp mod modTransition modAnim">
        <pc:chgData name="Leonie Smith" userId="fed1330f33f5650e" providerId="LiveId" clId="{4D733BBA-ADBF-48CC-AE94-E5334A005F80}" dt="2023-08-31T07:02:50.306" v="44"/>
        <pc:sldMkLst>
          <pc:docMk/>
          <pc:sldMk cId="3740339217" sldId="347"/>
        </pc:sldMkLst>
        <pc:picChg chg="add del mod">
          <ac:chgData name="Leonie Smith" userId="fed1330f33f5650e" providerId="LiveId" clId="{4D733BBA-ADBF-48CC-AE94-E5334A005F80}" dt="2023-08-31T07:02:22.376" v="40"/>
          <ac:picMkLst>
            <pc:docMk/>
            <pc:sldMk cId="3740339217" sldId="347"/>
            <ac:picMk id="6" creationId="{350C4582-DEBF-EC97-36F9-181960420891}"/>
          </ac:picMkLst>
        </pc:picChg>
        <pc:picChg chg="add del mod">
          <ac:chgData name="Leonie Smith" userId="fed1330f33f5650e" providerId="LiveId" clId="{4D733BBA-ADBF-48CC-AE94-E5334A005F80}" dt="2023-08-31T07:02:31.454" v="41"/>
          <ac:picMkLst>
            <pc:docMk/>
            <pc:sldMk cId="3740339217" sldId="347"/>
            <ac:picMk id="9" creationId="{6413D117-3B09-6DDD-A8C5-7B801DB88CB2}"/>
          </ac:picMkLst>
        </pc:picChg>
        <pc:picChg chg="add del mod">
          <ac:chgData name="Leonie Smith" userId="fed1330f33f5650e" providerId="LiveId" clId="{4D733BBA-ADBF-48CC-AE94-E5334A005F80}" dt="2023-08-31T07:02:37.409" v="43"/>
          <ac:picMkLst>
            <pc:docMk/>
            <pc:sldMk cId="3740339217" sldId="347"/>
            <ac:picMk id="10" creationId="{A6B8C048-54CB-B279-0052-13CC2AC7852E}"/>
          </ac:picMkLst>
        </pc:picChg>
        <pc:picChg chg="add del mod ord">
          <ac:chgData name="Leonie Smith" userId="fed1330f33f5650e" providerId="LiveId" clId="{4D733BBA-ADBF-48CC-AE94-E5334A005F80}" dt="2023-08-31T07:02:50.306" v="44"/>
          <ac:picMkLst>
            <pc:docMk/>
            <pc:sldMk cId="3740339217" sldId="347"/>
            <ac:picMk id="13" creationId="{75AF1290-E2F3-6522-51EB-CEA7DBC8B692}"/>
          </ac:picMkLst>
        </pc:picChg>
        <pc:picChg chg="add mod">
          <ac:chgData name="Leonie Smith" userId="fed1330f33f5650e" providerId="LiveId" clId="{4D733BBA-ADBF-48CC-AE94-E5334A005F80}" dt="2023-08-31T07:02:50.306" v="44"/>
          <ac:picMkLst>
            <pc:docMk/>
            <pc:sldMk cId="3740339217" sldId="347"/>
            <ac:picMk id="14" creationId="{D71CB887-75D9-A127-6899-3E7E4388A98A}"/>
          </ac:picMkLst>
        </pc:picChg>
      </pc:sldChg>
      <pc:sldChg chg="addSp delSp modSp mod modTransition modAnim">
        <pc:chgData name="Leonie Smith" userId="fed1330f33f5650e" providerId="LiveId" clId="{4D733BBA-ADBF-48CC-AE94-E5334A005F80}" dt="2023-08-31T07:04:04.297" v="48"/>
        <pc:sldMkLst>
          <pc:docMk/>
          <pc:sldMk cId="3976236224" sldId="348"/>
        </pc:sldMkLst>
        <pc:picChg chg="add del mod">
          <ac:chgData name="Leonie Smith" userId="fed1330f33f5650e" providerId="LiveId" clId="{4D733BBA-ADBF-48CC-AE94-E5334A005F80}" dt="2023-08-31T07:03:43.197" v="47"/>
          <ac:picMkLst>
            <pc:docMk/>
            <pc:sldMk cId="3976236224" sldId="348"/>
            <ac:picMk id="6" creationId="{9C529A44-05D9-C93F-4DF4-0941E16B1012}"/>
          </ac:picMkLst>
        </pc:picChg>
        <pc:picChg chg="add del mod">
          <ac:chgData name="Leonie Smith" userId="fed1330f33f5650e" providerId="LiveId" clId="{4D733BBA-ADBF-48CC-AE94-E5334A005F80}" dt="2023-08-31T07:04:04.297" v="48"/>
          <ac:picMkLst>
            <pc:docMk/>
            <pc:sldMk cId="3976236224" sldId="348"/>
            <ac:picMk id="9" creationId="{151E70CC-3832-F398-208D-395519FA1FE8}"/>
          </ac:picMkLst>
        </pc:picChg>
        <pc:picChg chg="add mod">
          <ac:chgData name="Leonie Smith" userId="fed1330f33f5650e" providerId="LiveId" clId="{4D733BBA-ADBF-48CC-AE94-E5334A005F80}" dt="2023-08-31T07:04:04.297" v="48"/>
          <ac:picMkLst>
            <pc:docMk/>
            <pc:sldMk cId="3976236224" sldId="348"/>
            <ac:picMk id="10" creationId="{37DF53C4-356A-DFCD-530B-85A838E29DCD}"/>
          </ac:picMkLst>
        </pc:picChg>
      </pc:sldChg>
      <pc:sldChg chg="addSp delSp modSp mod modTransition modAnim">
        <pc:chgData name="Leonie Smith" userId="fed1330f33f5650e" providerId="LiveId" clId="{4D733BBA-ADBF-48CC-AE94-E5334A005F80}" dt="2023-08-31T07:07:18.089" v="61"/>
        <pc:sldMkLst>
          <pc:docMk/>
          <pc:sldMk cId="1642667687" sldId="349"/>
        </pc:sldMkLst>
        <pc:picChg chg="add del mod">
          <ac:chgData name="Leonie Smith" userId="fed1330f33f5650e" providerId="LiveId" clId="{4D733BBA-ADBF-48CC-AE94-E5334A005F80}" dt="2023-08-31T07:05:34.128" v="51"/>
          <ac:picMkLst>
            <pc:docMk/>
            <pc:sldMk cId="1642667687" sldId="349"/>
            <ac:picMk id="6" creationId="{75CBDECC-3FDE-8084-7210-307EC3493AF2}"/>
          </ac:picMkLst>
        </pc:picChg>
        <pc:picChg chg="add del mod">
          <ac:chgData name="Leonie Smith" userId="fed1330f33f5650e" providerId="LiveId" clId="{4D733BBA-ADBF-48CC-AE94-E5334A005F80}" dt="2023-08-31T07:05:45.088" v="52"/>
          <ac:picMkLst>
            <pc:docMk/>
            <pc:sldMk cId="1642667687" sldId="349"/>
            <ac:picMk id="11" creationId="{3B239336-8210-8F78-3392-4592B1709257}"/>
          </ac:picMkLst>
        </pc:picChg>
        <pc:picChg chg="add del mod">
          <ac:chgData name="Leonie Smith" userId="fed1330f33f5650e" providerId="LiveId" clId="{4D733BBA-ADBF-48CC-AE94-E5334A005F80}" dt="2023-08-31T07:05:46.811" v="54"/>
          <ac:picMkLst>
            <pc:docMk/>
            <pc:sldMk cId="1642667687" sldId="349"/>
            <ac:picMk id="12" creationId="{9487518E-CE64-40B8-2BA6-F3E2BA7752B6}"/>
          </ac:picMkLst>
        </pc:picChg>
        <pc:picChg chg="add del mod ord">
          <ac:chgData name="Leonie Smith" userId="fed1330f33f5650e" providerId="LiveId" clId="{4D733BBA-ADBF-48CC-AE94-E5334A005F80}" dt="2023-08-31T07:06:05.717" v="55"/>
          <ac:picMkLst>
            <pc:docMk/>
            <pc:sldMk cId="1642667687" sldId="349"/>
            <ac:picMk id="15" creationId="{A3A7622D-7925-85BD-02F3-DA2B36885E46}"/>
          </ac:picMkLst>
        </pc:picChg>
        <pc:picChg chg="add del mod">
          <ac:chgData name="Leonie Smith" userId="fed1330f33f5650e" providerId="LiveId" clId="{4D733BBA-ADBF-48CC-AE94-E5334A005F80}" dt="2023-08-31T07:06:15.734" v="57"/>
          <ac:picMkLst>
            <pc:docMk/>
            <pc:sldMk cId="1642667687" sldId="349"/>
            <ac:picMk id="16" creationId="{F3D0444D-763B-5315-6F09-6CB15418C17F}"/>
          </ac:picMkLst>
        </pc:picChg>
        <pc:picChg chg="add del mod ord">
          <ac:chgData name="Leonie Smith" userId="fed1330f33f5650e" providerId="LiveId" clId="{4D733BBA-ADBF-48CC-AE94-E5334A005F80}" dt="2023-08-31T07:06:35.334" v="58"/>
          <ac:picMkLst>
            <pc:docMk/>
            <pc:sldMk cId="1642667687" sldId="349"/>
            <ac:picMk id="20" creationId="{13AA8786-FB43-7954-FC4A-9B43E14ACF22}"/>
          </ac:picMkLst>
        </pc:picChg>
        <pc:picChg chg="add del mod">
          <ac:chgData name="Leonie Smith" userId="fed1330f33f5650e" providerId="LiveId" clId="{4D733BBA-ADBF-48CC-AE94-E5334A005F80}" dt="2023-08-31T07:06:58.398" v="60"/>
          <ac:picMkLst>
            <pc:docMk/>
            <pc:sldMk cId="1642667687" sldId="349"/>
            <ac:picMk id="21" creationId="{DBA41E97-7385-C2AA-2706-3EDADDE3440E}"/>
          </ac:picMkLst>
        </pc:picChg>
        <pc:picChg chg="add del mod ord">
          <ac:chgData name="Leonie Smith" userId="fed1330f33f5650e" providerId="LiveId" clId="{4D733BBA-ADBF-48CC-AE94-E5334A005F80}" dt="2023-08-31T07:07:18.089" v="61"/>
          <ac:picMkLst>
            <pc:docMk/>
            <pc:sldMk cId="1642667687" sldId="349"/>
            <ac:picMk id="26" creationId="{C431EE86-DE2F-3C21-29A0-2F9B26ACAF7A}"/>
          </ac:picMkLst>
        </pc:picChg>
        <pc:picChg chg="add mod">
          <ac:chgData name="Leonie Smith" userId="fed1330f33f5650e" providerId="LiveId" clId="{4D733BBA-ADBF-48CC-AE94-E5334A005F80}" dt="2023-08-31T07:07:18.089" v="61"/>
          <ac:picMkLst>
            <pc:docMk/>
            <pc:sldMk cId="1642667687" sldId="349"/>
            <ac:picMk id="27" creationId="{91E4F9C9-DDAD-B8AC-D9B4-FC5BADB71CCF}"/>
          </ac:picMkLst>
        </pc:picChg>
      </pc:sldChg>
      <pc:sldChg chg="addSp delSp modSp mod modTransition modAnim">
        <pc:chgData name="Leonie Smith" userId="fed1330f33f5650e" providerId="LiveId" clId="{4D733BBA-ADBF-48CC-AE94-E5334A005F80}" dt="2023-08-31T07:08:59.418" v="68"/>
        <pc:sldMkLst>
          <pc:docMk/>
          <pc:sldMk cId="2522495975" sldId="351"/>
        </pc:sldMkLst>
        <pc:picChg chg="add del mod">
          <ac:chgData name="Leonie Smith" userId="fed1330f33f5650e" providerId="LiveId" clId="{4D733BBA-ADBF-48CC-AE94-E5334A005F80}" dt="2023-08-31T07:08:04.377" v="64"/>
          <ac:picMkLst>
            <pc:docMk/>
            <pc:sldMk cId="2522495975" sldId="351"/>
            <ac:picMk id="6" creationId="{E1763B64-EA02-EA0F-0BD1-ED1FBE880BEC}"/>
          </ac:picMkLst>
        </pc:picChg>
        <pc:picChg chg="add del mod">
          <ac:chgData name="Leonie Smith" userId="fed1330f33f5650e" providerId="LiveId" clId="{4D733BBA-ADBF-48CC-AE94-E5334A005F80}" dt="2023-08-31T07:08:18.808" v="65"/>
          <ac:picMkLst>
            <pc:docMk/>
            <pc:sldMk cId="2522495975" sldId="351"/>
            <ac:picMk id="9" creationId="{134795AA-C819-44D1-7D91-49963977C42B}"/>
          </ac:picMkLst>
        </pc:picChg>
        <pc:picChg chg="add del mod">
          <ac:chgData name="Leonie Smith" userId="fed1330f33f5650e" providerId="LiveId" clId="{4D733BBA-ADBF-48CC-AE94-E5334A005F80}" dt="2023-08-31T07:08:46.426" v="67"/>
          <ac:picMkLst>
            <pc:docMk/>
            <pc:sldMk cId="2522495975" sldId="351"/>
            <ac:picMk id="10" creationId="{CE967441-A907-D72C-B944-24574176284F}"/>
          </ac:picMkLst>
        </pc:picChg>
        <pc:picChg chg="add del mod ord">
          <ac:chgData name="Leonie Smith" userId="fed1330f33f5650e" providerId="LiveId" clId="{4D733BBA-ADBF-48CC-AE94-E5334A005F80}" dt="2023-08-31T07:08:59.418" v="68"/>
          <ac:picMkLst>
            <pc:docMk/>
            <pc:sldMk cId="2522495975" sldId="351"/>
            <ac:picMk id="13" creationId="{17C4CBFC-B05E-F932-BEF7-1D2B8DF01A9D}"/>
          </ac:picMkLst>
        </pc:picChg>
        <pc:picChg chg="add mod">
          <ac:chgData name="Leonie Smith" userId="fed1330f33f5650e" providerId="LiveId" clId="{4D733BBA-ADBF-48CC-AE94-E5334A005F80}" dt="2023-08-31T07:08:59.418" v="68"/>
          <ac:picMkLst>
            <pc:docMk/>
            <pc:sldMk cId="2522495975" sldId="351"/>
            <ac:picMk id="14" creationId="{4C56E1E0-7D9F-8E9F-3DD9-62373C549C5C}"/>
          </ac:picMkLst>
        </pc:picChg>
      </pc:sldChg>
      <pc:sldChg chg="addSp delSp modSp mod modTransition modAnim">
        <pc:chgData name="Leonie Smith" userId="fed1330f33f5650e" providerId="LiveId" clId="{4D733BBA-ADBF-48CC-AE94-E5334A005F80}" dt="2023-08-31T07:11:31.633" v="81"/>
        <pc:sldMkLst>
          <pc:docMk/>
          <pc:sldMk cId="370456131" sldId="353"/>
        </pc:sldMkLst>
        <pc:picChg chg="add del mod">
          <ac:chgData name="Leonie Smith" userId="fed1330f33f5650e" providerId="LiveId" clId="{4D733BBA-ADBF-48CC-AE94-E5334A005F80}" dt="2023-08-31T07:09:32.772" v="71"/>
          <ac:picMkLst>
            <pc:docMk/>
            <pc:sldMk cId="370456131" sldId="353"/>
            <ac:picMk id="6" creationId="{EB039E88-B15A-CE7D-4827-D2AF3B4E8327}"/>
          </ac:picMkLst>
        </pc:picChg>
        <pc:picChg chg="add del mod">
          <ac:chgData name="Leonie Smith" userId="fed1330f33f5650e" providerId="LiveId" clId="{4D733BBA-ADBF-48CC-AE94-E5334A005F80}" dt="2023-08-31T07:09:47.621" v="72"/>
          <ac:picMkLst>
            <pc:docMk/>
            <pc:sldMk cId="370456131" sldId="353"/>
            <ac:picMk id="9" creationId="{A8C4FCA3-BBAA-363E-C1B6-C880F0AD25B6}"/>
          </ac:picMkLst>
        </pc:picChg>
        <pc:picChg chg="add del mod">
          <ac:chgData name="Leonie Smith" userId="fed1330f33f5650e" providerId="LiveId" clId="{4D733BBA-ADBF-48CC-AE94-E5334A005F80}" dt="2023-08-31T07:10:04.878" v="74"/>
          <ac:picMkLst>
            <pc:docMk/>
            <pc:sldMk cId="370456131" sldId="353"/>
            <ac:picMk id="10" creationId="{8C9B1C5F-8D9D-1D2C-A454-B832A3E6A3EF}"/>
          </ac:picMkLst>
        </pc:picChg>
        <pc:picChg chg="add del mod ord">
          <ac:chgData name="Leonie Smith" userId="fed1330f33f5650e" providerId="LiveId" clId="{4D733BBA-ADBF-48CC-AE94-E5334A005F80}" dt="2023-08-31T07:10:21.779" v="75"/>
          <ac:picMkLst>
            <pc:docMk/>
            <pc:sldMk cId="370456131" sldId="353"/>
            <ac:picMk id="15" creationId="{897D5C1B-CD22-8DF3-F624-0E4CD2DE114F}"/>
          </ac:picMkLst>
        </pc:picChg>
        <pc:picChg chg="add del mod">
          <ac:chgData name="Leonie Smith" userId="fed1330f33f5650e" providerId="LiveId" clId="{4D733BBA-ADBF-48CC-AE94-E5334A005F80}" dt="2023-08-31T07:10:40.978" v="77"/>
          <ac:picMkLst>
            <pc:docMk/>
            <pc:sldMk cId="370456131" sldId="353"/>
            <ac:picMk id="16" creationId="{560A9FF3-34FD-A41D-BAB7-F444CB7C7725}"/>
          </ac:picMkLst>
        </pc:picChg>
        <pc:picChg chg="add del mod ord">
          <ac:chgData name="Leonie Smith" userId="fed1330f33f5650e" providerId="LiveId" clId="{4D733BBA-ADBF-48CC-AE94-E5334A005F80}" dt="2023-08-31T07:10:57.796" v="78"/>
          <ac:picMkLst>
            <pc:docMk/>
            <pc:sldMk cId="370456131" sldId="353"/>
            <ac:picMk id="20" creationId="{042057E9-E4D1-8F4B-0FE5-D1D89C5F4323}"/>
          </ac:picMkLst>
        </pc:picChg>
        <pc:picChg chg="add del mod">
          <ac:chgData name="Leonie Smith" userId="fed1330f33f5650e" providerId="LiveId" clId="{4D733BBA-ADBF-48CC-AE94-E5334A005F80}" dt="2023-08-31T07:11:14.279" v="80"/>
          <ac:picMkLst>
            <pc:docMk/>
            <pc:sldMk cId="370456131" sldId="353"/>
            <ac:picMk id="21" creationId="{57764DBD-43BA-1A2E-3BC6-ADBBBD2E83D8}"/>
          </ac:picMkLst>
        </pc:picChg>
        <pc:picChg chg="add del mod ord">
          <ac:chgData name="Leonie Smith" userId="fed1330f33f5650e" providerId="LiveId" clId="{4D733BBA-ADBF-48CC-AE94-E5334A005F80}" dt="2023-08-31T07:11:31.633" v="81"/>
          <ac:picMkLst>
            <pc:docMk/>
            <pc:sldMk cId="370456131" sldId="353"/>
            <ac:picMk id="25" creationId="{38C3986F-0245-850B-4893-DBC92D8E8A7D}"/>
          </ac:picMkLst>
        </pc:picChg>
        <pc:picChg chg="add mod">
          <ac:chgData name="Leonie Smith" userId="fed1330f33f5650e" providerId="LiveId" clId="{4D733BBA-ADBF-48CC-AE94-E5334A005F80}" dt="2023-08-31T07:11:31.633" v="81"/>
          <ac:picMkLst>
            <pc:docMk/>
            <pc:sldMk cId="370456131" sldId="353"/>
            <ac:picMk id="26" creationId="{CD177EE0-3AD6-9DDE-A55E-788C28B195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66982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23774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88561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13-6</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E23C3920-4649-57BC-1173-9312CD3342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344"/>
    </mc:Choice>
    <mc:Fallback xmlns="">
      <p:transition spd="slow" advTm="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B77E09-A9C0-481C-A636-020D6216C15C}"/>
              </a:ext>
            </a:extLst>
          </p:cNvPr>
          <p:cNvPicPr>
            <a:picLocks noChangeAspect="1"/>
          </p:cNvPicPr>
          <p:nvPr/>
        </p:nvPicPr>
        <p:blipFill>
          <a:blip r:embed="rId2"/>
          <a:stretch>
            <a:fillRect/>
          </a:stretch>
        </p:blipFill>
        <p:spPr>
          <a:xfrm>
            <a:off x="-787190" y="0"/>
            <a:ext cx="12979190" cy="6858000"/>
          </a:xfrm>
          <a:prstGeom prst="rect">
            <a:avLst/>
          </a:prstGeom>
        </p:spPr>
      </p:pic>
      <p:sp>
        <p:nvSpPr>
          <p:cNvPr id="2" name="TextBox 1">
            <a:extLst>
              <a:ext uri="{FF2B5EF4-FFF2-40B4-BE49-F238E27FC236}">
                <a16:creationId xmlns:a16="http://schemas.microsoft.com/office/drawing/2014/main" id="{2ED4816B-5593-9457-E2FB-5EBAD9D26C83}"/>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Now the Midianites, Amalekites, and all the other people of the east had settled in the valley like a swarm of locusts, and their camels were as countless as the sand on the seashore.</a:t>
            </a:r>
            <a:endParaRPr lang="en-ZA" dirty="0"/>
          </a:p>
        </p:txBody>
      </p:sp>
      <p:sp>
        <p:nvSpPr>
          <p:cNvPr id="3" name="TextBox 2">
            <a:extLst>
              <a:ext uri="{FF2B5EF4-FFF2-40B4-BE49-F238E27FC236}">
                <a16:creationId xmlns:a16="http://schemas.microsoft.com/office/drawing/2014/main" id="{89802EC1-CB42-37FD-FFA6-2F92B33872A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मिद्यानी और अमालेकी और सब पूर्वी लोग तो टिड्डियों के समान बहुत से तराई में फैले पड़े थे; और उनके ऊँट समुद्र तट के रेतकणों के समान गिनती से बाहर थे।</a:t>
            </a:r>
            <a:endParaRPr lang="en-IN" sz="3600" dirty="0"/>
          </a:p>
        </p:txBody>
      </p:sp>
      <p:pic>
        <p:nvPicPr>
          <p:cNvPr id="33" name="Audio 32">
            <a:hlinkClick r:id="" action="ppaction://media"/>
            <a:extLst>
              <a:ext uri="{FF2B5EF4-FFF2-40B4-BE49-F238E27FC236}">
                <a16:creationId xmlns:a16="http://schemas.microsoft.com/office/drawing/2014/main" id="{1A662042-7531-2CE3-7EAE-2D008D0FDF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630509"/>
      </p:ext>
    </p:extLst>
  </p:cSld>
  <p:clrMapOvr>
    <a:masterClrMapping/>
  </p:clrMapOvr>
  <mc:AlternateContent xmlns:mc="http://schemas.openxmlformats.org/markup-compatibility/2006" xmlns:p14="http://schemas.microsoft.com/office/powerpoint/2010/main">
    <mc:Choice Requires="p14">
      <p:transition spd="slow" p14:dur="2000" advTm="20206"/>
    </mc:Choice>
    <mc:Fallback xmlns="">
      <p:transition spd="slow" advTm="2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2D6269-076A-449E-90D0-5902227AD62E}"/>
              </a:ext>
            </a:extLst>
          </p:cNvPr>
          <p:cNvPicPr>
            <a:picLocks noChangeAspect="1"/>
          </p:cNvPicPr>
          <p:nvPr/>
        </p:nvPicPr>
        <p:blipFill>
          <a:blip r:embed="rId2"/>
          <a:stretch>
            <a:fillRect/>
          </a:stretch>
        </p:blipFill>
        <p:spPr>
          <a:xfrm>
            <a:off x="-1" y="0"/>
            <a:ext cx="12191999" cy="6909358"/>
          </a:xfrm>
          <a:prstGeom prst="rect">
            <a:avLst/>
          </a:prstGeom>
        </p:spPr>
      </p:pic>
      <p:sp>
        <p:nvSpPr>
          <p:cNvPr id="2" name="TextBox 1">
            <a:extLst>
              <a:ext uri="{FF2B5EF4-FFF2-40B4-BE49-F238E27FC236}">
                <a16:creationId xmlns:a16="http://schemas.microsoft.com/office/drawing/2014/main" id="{7F5EA9B4-0B79-3711-F9CE-D02EB736D382}"/>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And as Gideon arrived, a man was telling his friend about a dream. </a:t>
            </a:r>
            <a:endParaRPr lang="en-ZA" sz="4400" dirty="0"/>
          </a:p>
        </p:txBody>
      </p:sp>
      <p:sp>
        <p:nvSpPr>
          <p:cNvPr id="3" name="TextBox 2">
            <a:extLst>
              <a:ext uri="{FF2B5EF4-FFF2-40B4-BE49-F238E27FC236}">
                <a16:creationId xmlns:a16="http://schemas.microsoft.com/office/drawing/2014/main" id="{E97CFF65-D6E3-E7DA-44E6-89C8F0BB28E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जब गिदोन वहाँ आया, तब एक जन अपने किसी संगी को अपना स्वप्न बता रहा था, </a:t>
            </a:r>
            <a:endParaRPr lang="en-IN" sz="3600" dirty="0"/>
          </a:p>
        </p:txBody>
      </p:sp>
      <p:pic>
        <p:nvPicPr>
          <p:cNvPr id="14" name="Audio 13">
            <a:hlinkClick r:id="" action="ppaction://media"/>
            <a:extLst>
              <a:ext uri="{FF2B5EF4-FFF2-40B4-BE49-F238E27FC236}">
                <a16:creationId xmlns:a16="http://schemas.microsoft.com/office/drawing/2014/main" id="{D71CB887-75D9-A127-6899-3E7E4388A9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40339217"/>
      </p:ext>
    </p:extLst>
  </p:cSld>
  <p:clrMapOvr>
    <a:masterClrMapping/>
  </p:clrMapOvr>
  <mc:AlternateContent xmlns:mc="http://schemas.openxmlformats.org/markup-compatibility/2006" xmlns:p14="http://schemas.microsoft.com/office/powerpoint/2010/main">
    <mc:Choice Requires="p14">
      <p:transition spd="slow" p14:dur="2000" advTm="9476"/>
    </mc:Choice>
    <mc:Fallback xmlns="">
      <p:transition spd="slow" advTm="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7DBD2B3-A274-4BC5-A4EC-7A2143A595E0}"/>
              </a:ext>
            </a:extLst>
          </p:cNvPr>
          <p:cNvPicPr>
            <a:picLocks noChangeAspect="1"/>
          </p:cNvPicPr>
          <p:nvPr/>
        </p:nvPicPr>
        <p:blipFill>
          <a:blip r:embed="rId2"/>
          <a:stretch>
            <a:fillRect/>
          </a:stretch>
        </p:blipFill>
        <p:spPr>
          <a:xfrm>
            <a:off x="0" y="-347826"/>
            <a:ext cx="12192000" cy="7205826"/>
          </a:xfrm>
          <a:prstGeom prst="rect">
            <a:avLst/>
          </a:prstGeom>
        </p:spPr>
      </p:pic>
      <p:sp>
        <p:nvSpPr>
          <p:cNvPr id="2" name="TextBox 1">
            <a:extLst>
              <a:ext uri="{FF2B5EF4-FFF2-40B4-BE49-F238E27FC236}">
                <a16:creationId xmlns:a16="http://schemas.microsoft.com/office/drawing/2014/main" id="{7C7E9FDC-47DC-6649-B713-72271185F549}"/>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44265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121212"/>
                </a:solidFill>
                <a:effectLst/>
                <a:latin typeface="Inter" panose="020B0502030000000004" pitchFamily="34" charset="0"/>
              </a:rPr>
              <a:t>“Behold, I had a dream,” he said, “and I saw a loaf of barley bread come tumbling into the Midianite camp. It struck the tent so hard that the tent overturned and collapsed.”</a:t>
            </a:r>
            <a:endParaRPr lang="en-ZA" sz="4400" dirty="0"/>
          </a:p>
        </p:txBody>
      </p:sp>
      <p:sp>
        <p:nvSpPr>
          <p:cNvPr id="3" name="TextBox 2">
            <a:extLst>
              <a:ext uri="{FF2B5EF4-FFF2-40B4-BE49-F238E27FC236}">
                <a16:creationId xmlns:a16="http://schemas.microsoft.com/office/drawing/2014/main" id="{AEF6D86E-50EA-3E04-0C42-E8154750EACA}"/>
              </a:ext>
            </a:extLst>
          </p:cNvPr>
          <p:cNvSpPr txBox="1"/>
          <p:nvPr/>
        </p:nvSpPr>
        <p:spPr>
          <a:xfrm>
            <a:off x="6096000" y="166254"/>
            <a:ext cx="6096000" cy="6558101"/>
          </a:xfrm>
          <a:prstGeom prst="rect">
            <a:avLst/>
          </a:prstGeom>
          <a:noFill/>
        </p:spPr>
        <p:txBody>
          <a:bodyPr wrap="square" rtlCol="0">
            <a:noAutofit/>
          </a:bodyPr>
          <a:lstStyle/>
          <a:p>
            <a:r>
              <a:rPr lang="hi-IN" sz="3600" b="0" i="0">
                <a:solidFill>
                  <a:srgbClr val="121212"/>
                </a:solidFill>
                <a:effectLst/>
                <a:latin typeface="Open Sans" panose="020B0606030504020204" pitchFamily="34" charset="0"/>
              </a:rPr>
              <a:t>“सुन, मैंने स्वप्न में क्या देखा है कि जौ की एक रोटी</a:t>
            </a:r>
            <a:r>
              <a:rPr lang="en-US" sz="3600" b="0" i="0">
                <a:solidFill>
                  <a:srgbClr val="121212"/>
                </a:solidFill>
                <a:effectLst/>
                <a:latin typeface="Open Sans" panose="020B0606030504020204" pitchFamily="34" charset="0"/>
              </a:rPr>
              <a:t>b </a:t>
            </a:r>
            <a:r>
              <a:rPr lang="hi-IN" sz="3600" b="0" i="0">
                <a:solidFill>
                  <a:srgbClr val="121212"/>
                </a:solidFill>
                <a:effectLst/>
                <a:latin typeface="Open Sans" panose="020B0606030504020204" pitchFamily="34" charset="0"/>
              </a:rPr>
              <a:t>लुढ़कते-लुढ़कते मिद्यान की छावनी में आई, और डेरे को ऐसी टक्कर मारी कि वह गिर गया, और उसको ऐसा उलट दिया, कि डेरा गिरा पड़ा रहा।”</a:t>
            </a:r>
            <a:endParaRPr lang="en-IN" sz="3600" dirty="0"/>
          </a:p>
        </p:txBody>
      </p:sp>
      <p:pic>
        <p:nvPicPr>
          <p:cNvPr id="10" name="Audio 9">
            <a:hlinkClick r:id="" action="ppaction://media"/>
            <a:extLst>
              <a:ext uri="{FF2B5EF4-FFF2-40B4-BE49-F238E27FC236}">
                <a16:creationId xmlns:a16="http://schemas.microsoft.com/office/drawing/2014/main" id="{37DF53C4-356A-DFCD-530B-85A838E29D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7766"/>
    </mc:Choice>
    <mc:Fallback xmlns="">
      <p:transition spd="slow" advTm="1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AF5626-E051-421D-88EF-C539E4AF1AD1}"/>
              </a:ext>
            </a:extLst>
          </p:cNvPr>
          <p:cNvPicPr>
            <a:picLocks noChangeAspect="1"/>
          </p:cNvPicPr>
          <p:nvPr/>
        </p:nvPicPr>
        <p:blipFill>
          <a:blip r:embed="rId2"/>
          <a:stretch>
            <a:fillRect/>
          </a:stretch>
        </p:blipFill>
        <p:spPr>
          <a:xfrm>
            <a:off x="0" y="-1"/>
            <a:ext cx="13009418" cy="8564999"/>
          </a:xfrm>
          <a:prstGeom prst="rect">
            <a:avLst/>
          </a:prstGeom>
        </p:spPr>
      </p:pic>
      <p:sp>
        <p:nvSpPr>
          <p:cNvPr id="2" name="TextBox 1">
            <a:extLst>
              <a:ext uri="{FF2B5EF4-FFF2-40B4-BE49-F238E27FC236}">
                <a16:creationId xmlns:a16="http://schemas.microsoft.com/office/drawing/2014/main" id="{F7F485A5-1F55-DF79-0DD5-EF2C2BAC9566}"/>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397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His friend replied: “This is nothing less than the sword of Gideon son of Joash, the Israelite. God has delivered Midian and the whole camp into his hand.”</a:t>
            </a:r>
            <a:endParaRPr lang="en-ZA" dirty="0"/>
          </a:p>
        </p:txBody>
      </p:sp>
      <p:sp>
        <p:nvSpPr>
          <p:cNvPr id="3" name="TextBox 2">
            <a:extLst>
              <a:ext uri="{FF2B5EF4-FFF2-40B4-BE49-F238E27FC236}">
                <a16:creationId xmlns:a16="http://schemas.microsoft.com/office/drawing/2014/main" id="{83B2EB8F-6C68-A17D-111E-B7ABD4D2F58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उसके संगी ने उत्तर दिया, “यह योआश के पुत्र गिदोन नामक एक इस्राएली पुरुष की तलवार को छोड़ कुछ नहीं है; उसी के हाथ में परमेश्वर ने मिद्यान को सारी छावनी समेत कर दिया है।”</a:t>
            </a:r>
            <a:endParaRPr lang="en-IN" sz="3600" dirty="0"/>
          </a:p>
        </p:txBody>
      </p:sp>
      <p:pic>
        <p:nvPicPr>
          <p:cNvPr id="27" name="Audio 26">
            <a:hlinkClick r:id="" action="ppaction://media"/>
            <a:extLst>
              <a:ext uri="{FF2B5EF4-FFF2-40B4-BE49-F238E27FC236}">
                <a16:creationId xmlns:a16="http://schemas.microsoft.com/office/drawing/2014/main" id="{91E4F9C9-DDAD-B8AC-D9B4-FC5BADB71C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16359"/>
    </mc:Choice>
    <mc:Fallback xmlns="">
      <p:transition spd="slow" advTm="1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BBA0E4-D94D-4182-9A77-0A8566E39FD9}"/>
              </a:ext>
            </a:extLst>
          </p:cNvPr>
          <p:cNvPicPr>
            <a:picLocks noChangeAspect="1"/>
          </p:cNvPicPr>
          <p:nvPr/>
        </p:nvPicPr>
        <p:blipFill>
          <a:blip r:embed="rId2"/>
          <a:stretch>
            <a:fillRect/>
          </a:stretch>
        </p:blipFill>
        <p:spPr>
          <a:xfrm>
            <a:off x="1" y="-484738"/>
            <a:ext cx="12843164" cy="7342738"/>
          </a:xfrm>
          <a:prstGeom prst="rect">
            <a:avLst/>
          </a:prstGeom>
        </p:spPr>
      </p:pic>
      <p:sp>
        <p:nvSpPr>
          <p:cNvPr id="2" name="TextBox 1">
            <a:extLst>
              <a:ext uri="{FF2B5EF4-FFF2-40B4-BE49-F238E27FC236}">
                <a16:creationId xmlns:a16="http://schemas.microsoft.com/office/drawing/2014/main" id="{54C42CB2-815C-AA0B-EAE6-34147F2D55DC}"/>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15</a:t>
            </a:r>
            <a:r>
              <a:rPr lang="en-US" sz="4000" b="0" i="0" dirty="0">
                <a:solidFill>
                  <a:srgbClr val="121212"/>
                </a:solidFill>
                <a:effectLst/>
                <a:latin typeface="Inter" panose="020B0502030000000004" pitchFamily="34" charset="0"/>
              </a:rPr>
              <a:t>When Gideon heard the dream and its interpretation, he bowed in worship.</a:t>
            </a:r>
            <a:endParaRPr lang="en-ZA" sz="1600" dirty="0"/>
          </a:p>
        </p:txBody>
      </p:sp>
      <p:sp>
        <p:nvSpPr>
          <p:cNvPr id="3" name="TextBox 2">
            <a:extLst>
              <a:ext uri="{FF2B5EF4-FFF2-40B4-BE49-F238E27FC236}">
                <a16:creationId xmlns:a16="http://schemas.microsoft.com/office/drawing/2014/main" id="{965A3657-4B36-A83A-AA28-710C5D8C8C5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उस स्वप्न का वर्णन और फल सुनकर गिदोन ने दण्डवत् किया;</a:t>
            </a:r>
            <a:endParaRPr lang="en-IN" sz="3600" dirty="0"/>
          </a:p>
        </p:txBody>
      </p:sp>
      <p:pic>
        <p:nvPicPr>
          <p:cNvPr id="14" name="Audio 13">
            <a:hlinkClick r:id="" action="ppaction://media"/>
            <a:extLst>
              <a:ext uri="{FF2B5EF4-FFF2-40B4-BE49-F238E27FC236}">
                <a16:creationId xmlns:a16="http://schemas.microsoft.com/office/drawing/2014/main" id="{4C56E1E0-7D9F-8E9F-3DD9-62373C549C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9664"/>
    </mc:Choice>
    <mc:Fallback xmlns="">
      <p:transition spd="slow" advTm="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1B9B627-2B90-40C3-999E-3A078E5523A6}"/>
              </a:ext>
            </a:extLst>
          </p:cNvPr>
          <p:cNvPicPr>
            <a:picLocks noChangeAspect="1"/>
          </p:cNvPicPr>
          <p:nvPr/>
        </p:nvPicPr>
        <p:blipFill>
          <a:blip r:embed="rId3"/>
          <a:stretch>
            <a:fillRect/>
          </a:stretch>
        </p:blipFill>
        <p:spPr>
          <a:xfrm>
            <a:off x="-2" y="-100147"/>
            <a:ext cx="12471817" cy="6958147"/>
          </a:xfrm>
          <a:prstGeom prst="rect">
            <a:avLst/>
          </a:prstGeom>
        </p:spPr>
      </p:pic>
      <p:sp>
        <p:nvSpPr>
          <p:cNvPr id="7" name="TextBox 6">
            <a:extLst>
              <a:ext uri="{FF2B5EF4-FFF2-40B4-BE49-F238E27FC236}">
                <a16:creationId xmlns:a16="http://schemas.microsoft.com/office/drawing/2014/main" id="{EA497FF0-56AC-43B9-B36F-F9088FE0D21F}"/>
              </a:ext>
            </a:extLst>
          </p:cNvPr>
          <p:cNvSpPr txBox="1"/>
          <p:nvPr/>
        </p:nvSpPr>
        <p:spPr>
          <a:xfrm>
            <a:off x="497758" y="432618"/>
            <a:ext cx="7841673" cy="2867891"/>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मिद्यानियों का सपना - न्यायियों 7:9-15</a:t>
            </a:r>
            <a:endParaRPr lang="en-US" sz="12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99DA1B6D-8848-BDBD-7A22-2B51A38DE95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63570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073FC85-52A5-4C27-B588-47DA9EDE893B}"/>
              </a:ext>
            </a:extLst>
          </p:cNvPr>
          <p:cNvPicPr>
            <a:picLocks noChangeAspect="1"/>
          </p:cNvPicPr>
          <p:nvPr/>
        </p:nvPicPr>
        <p:blipFill>
          <a:blip r:embed="rId2"/>
          <a:stretch>
            <a:fillRect/>
          </a:stretch>
        </p:blipFill>
        <p:spPr>
          <a:xfrm>
            <a:off x="0" y="-770883"/>
            <a:ext cx="13314218" cy="7628883"/>
          </a:xfrm>
          <a:prstGeom prst="rect">
            <a:avLst/>
          </a:prstGeom>
        </p:spPr>
      </p:pic>
      <p:sp>
        <p:nvSpPr>
          <p:cNvPr id="2" name="TextBox 1">
            <a:extLst>
              <a:ext uri="{FF2B5EF4-FFF2-40B4-BE49-F238E27FC236}">
                <a16:creationId xmlns:a16="http://schemas.microsoft.com/office/drawing/2014/main" id="{E2B60637-2A1B-C7E3-7C4D-D4923B60A375}"/>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121212"/>
                </a:solidFill>
                <a:effectLst/>
                <a:latin typeface="Inter" panose="020B0502030000000004" pitchFamily="34" charset="0"/>
              </a:rPr>
              <a:t>He returned to the camp of Israel and said, “Get up, for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has delivered the camp of Midian into your hand.”</a:t>
            </a:r>
            <a:endParaRPr lang="en-ZA" sz="4800" dirty="0"/>
          </a:p>
        </p:txBody>
      </p:sp>
      <p:sp>
        <p:nvSpPr>
          <p:cNvPr id="3" name="TextBox 2">
            <a:extLst>
              <a:ext uri="{FF2B5EF4-FFF2-40B4-BE49-F238E27FC236}">
                <a16:creationId xmlns:a16="http://schemas.microsoft.com/office/drawing/2014/main" id="{39F4A43A-6948-6C5F-B2EB-B2988FBBEFBE}"/>
              </a:ext>
            </a:extLst>
          </p:cNvPr>
          <p:cNvSpPr txBox="1"/>
          <p:nvPr/>
        </p:nvSpPr>
        <p:spPr>
          <a:xfrm>
            <a:off x="6096000" y="166254"/>
            <a:ext cx="6096000" cy="6558101"/>
          </a:xfrm>
          <a:prstGeom prst="rect">
            <a:avLst/>
          </a:prstGeom>
          <a:noFill/>
        </p:spPr>
        <p:txBody>
          <a:bodyPr wrap="square" rtlCol="0">
            <a:noAutofit/>
          </a:bodyPr>
          <a:lstStyle/>
          <a:p>
            <a:r>
              <a:rPr lang="hi-IN" sz="3600" b="0" i="0">
                <a:solidFill>
                  <a:srgbClr val="121212"/>
                </a:solidFill>
                <a:effectLst/>
                <a:latin typeface="Open Sans" panose="020B0606030504020204" pitchFamily="34" charset="0"/>
              </a:rPr>
              <a:t>और इस्राएल की छावनी में लौटकर कहा, “उठो, यहोवा ने मिद्यानी सेना को तुम्हारे वश में कर दिया है।”</a:t>
            </a:r>
            <a:endParaRPr lang="en-IN" sz="3600" dirty="0"/>
          </a:p>
        </p:txBody>
      </p:sp>
      <p:pic>
        <p:nvPicPr>
          <p:cNvPr id="26" name="Audio 25">
            <a:hlinkClick r:id="" action="ppaction://media"/>
            <a:extLst>
              <a:ext uri="{FF2B5EF4-FFF2-40B4-BE49-F238E27FC236}">
                <a16:creationId xmlns:a16="http://schemas.microsoft.com/office/drawing/2014/main" id="{CD177EE0-3AD6-9DDE-A55E-788C28B195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0456131"/>
      </p:ext>
    </p:extLst>
  </p:cSld>
  <p:clrMapOvr>
    <a:masterClrMapping/>
  </p:clrMapOvr>
  <mc:AlternateContent xmlns:mc="http://schemas.openxmlformats.org/markup-compatibility/2006" xmlns:p14="http://schemas.microsoft.com/office/powerpoint/2010/main">
    <mc:Choice Requires="p14">
      <p:transition spd="slow" p14:dur="2000" advTm="14036"/>
    </mc:Choice>
    <mc:Fallback xmlns="">
      <p:transition spd="slow" advTm="1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B7F87A-28C4-4EC4-A9D3-1ED1E5BE263F}"/>
              </a:ext>
            </a:extLst>
          </p:cNvPr>
          <p:cNvPicPr>
            <a:picLocks noChangeAspect="1"/>
          </p:cNvPicPr>
          <p:nvPr/>
        </p:nvPicPr>
        <p:blipFill>
          <a:blip r:embed="rId2"/>
          <a:stretch>
            <a:fillRect/>
          </a:stretch>
        </p:blipFill>
        <p:spPr>
          <a:xfrm>
            <a:off x="4339" y="0"/>
            <a:ext cx="12183322" cy="6858000"/>
          </a:xfrm>
          <a:prstGeom prst="rect">
            <a:avLst/>
          </a:prstGeom>
        </p:spPr>
      </p:pic>
      <p:sp>
        <p:nvSpPr>
          <p:cNvPr id="2" name="TextBox 1">
            <a:extLst>
              <a:ext uri="{FF2B5EF4-FFF2-40B4-BE49-F238E27FC236}">
                <a16:creationId xmlns:a16="http://schemas.microsoft.com/office/drawing/2014/main" id="{BB02CBAB-8C0E-46C8-E4A8-EAAFF93DF863}"/>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9836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The Midianite’s dream – Judges 7:9-15</a:t>
            </a:r>
            <a:endParaRPr lang="en-US" sz="1200" b="0" i="0" u="none" strike="noStrike" baseline="0" dirty="0">
              <a:latin typeface="TimesNewRomanPSMT"/>
            </a:endParaRPr>
          </a:p>
        </p:txBody>
      </p:sp>
      <p:sp>
        <p:nvSpPr>
          <p:cNvPr id="2" name="TextBox 1">
            <a:extLst>
              <a:ext uri="{FF2B5EF4-FFF2-40B4-BE49-F238E27FC236}">
                <a16:creationId xmlns:a16="http://schemas.microsoft.com/office/drawing/2014/main" id="{2DCF1900-9733-56F5-255D-B292939A8495}"/>
              </a:ext>
            </a:extLst>
          </p:cNvPr>
          <p:cNvSpPr txBox="1"/>
          <p:nvPr/>
        </p:nvSpPr>
        <p:spPr>
          <a:xfrm>
            <a:off x="6096000" y="166254"/>
            <a:ext cx="6096000" cy="6558101"/>
          </a:xfrm>
          <a:prstGeom prst="rect">
            <a:avLst/>
          </a:prstGeom>
          <a:noFill/>
        </p:spPr>
        <p:txBody>
          <a:bodyPr wrap="square" rtlCol="0">
            <a:noAutofit/>
          </a:bodyPr>
          <a:lstStyle/>
          <a:p>
            <a:r>
              <a:rPr lang="hi-IN" sz="4400" dirty="0"/>
              <a:t>मिद्यानियों का सपना - न्यायियों 7:9-15</a:t>
            </a:r>
            <a:endParaRPr lang="en-IN" sz="4400" dirty="0"/>
          </a:p>
        </p:txBody>
      </p:sp>
      <p:pic>
        <p:nvPicPr>
          <p:cNvPr id="7" name="Audio 6">
            <a:hlinkClick r:id="" action="ppaction://media"/>
            <a:extLst>
              <a:ext uri="{FF2B5EF4-FFF2-40B4-BE49-F238E27FC236}">
                <a16:creationId xmlns:a16="http://schemas.microsoft.com/office/drawing/2014/main" id="{0B76EEF7-CD53-32E5-5B96-6BB1273FA9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2281"/>
    </mc:Choice>
    <mc:Fallback xmlns="">
      <p:transition spd="slow" advTm="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1B9B627-2B90-40C3-999E-3A078E5523A6}"/>
              </a:ext>
            </a:extLst>
          </p:cNvPr>
          <p:cNvPicPr>
            <a:picLocks noChangeAspect="1"/>
          </p:cNvPicPr>
          <p:nvPr/>
        </p:nvPicPr>
        <p:blipFill>
          <a:blip r:embed="rId3"/>
          <a:stretch>
            <a:fillRect/>
          </a:stretch>
        </p:blipFill>
        <p:spPr>
          <a:xfrm>
            <a:off x="-2" y="-100147"/>
            <a:ext cx="12471817" cy="6958147"/>
          </a:xfrm>
          <a:prstGeom prst="rect">
            <a:avLst/>
          </a:prstGeom>
        </p:spPr>
      </p:pic>
      <p:sp>
        <p:nvSpPr>
          <p:cNvPr id="2" name="TextBox 1">
            <a:extLst>
              <a:ext uri="{FF2B5EF4-FFF2-40B4-BE49-F238E27FC236}">
                <a16:creationId xmlns:a16="http://schemas.microsoft.com/office/drawing/2014/main" id="{36F2CE0E-C0CD-4B88-41DF-D6B5DB4E11F2}"/>
              </a:ext>
            </a:extLst>
          </p:cNvPr>
          <p:cNvSpPr txBox="1"/>
          <p:nvPr/>
        </p:nvSpPr>
        <p:spPr>
          <a:xfrm>
            <a:off x="497758" y="432618"/>
            <a:ext cx="7841673" cy="2867891"/>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मिद्यानियों का सपना - न्यायियों 7:9-15</a:t>
            </a:r>
            <a:endParaRPr lang="en-US" sz="1200" b="0" i="0" u="none" strike="noStrike" baseline="0" dirty="0">
              <a:solidFill>
                <a:schemeClr val="bg1"/>
              </a:solidFill>
              <a:latin typeface="TimesNewRomanPSMT"/>
            </a:endParaRPr>
          </a:p>
        </p:txBody>
      </p:sp>
    </p:spTree>
    <p:extLst>
      <p:ext uri="{BB962C8B-B14F-4D97-AF65-F5344CB8AC3E}">
        <p14:creationId xmlns:p14="http://schemas.microsoft.com/office/powerpoint/2010/main" val="425796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That night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to Gideon, “Get up and go down against the camp, for I have delivered it into your hand.</a:t>
            </a:r>
            <a:endParaRPr lang="en-ZA" sz="4400" dirty="0"/>
          </a:p>
        </p:txBody>
      </p:sp>
      <p:sp>
        <p:nvSpPr>
          <p:cNvPr id="2" name="TextBox 1">
            <a:extLst>
              <a:ext uri="{FF2B5EF4-FFF2-40B4-BE49-F238E27FC236}">
                <a16:creationId xmlns:a16="http://schemas.microsoft.com/office/drawing/2014/main" id="{49A673F5-9014-4B6D-75AE-278BABA024E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उसी रात को यहोवा ने उससे कहा, “उठ, छावनी पर चढ़ाई कर; क्योंकि मैं उसे तेरे हाथ कर देता हूँ।</a:t>
            </a:r>
            <a:endParaRPr lang="en-IN" sz="3600" dirty="0"/>
          </a:p>
        </p:txBody>
      </p:sp>
      <p:pic>
        <p:nvPicPr>
          <p:cNvPr id="6" name="Audio 5">
            <a:hlinkClick r:id="" action="ppaction://media"/>
            <a:extLst>
              <a:ext uri="{FF2B5EF4-FFF2-40B4-BE49-F238E27FC236}">
                <a16:creationId xmlns:a16="http://schemas.microsoft.com/office/drawing/2014/main" id="{DED46550-FF54-D44D-F492-1374FAE8A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1337536"/>
      </p:ext>
    </p:extLst>
  </p:cSld>
  <p:clrMapOvr>
    <a:masterClrMapping/>
  </p:clrMapOvr>
  <mc:AlternateContent xmlns:mc="http://schemas.openxmlformats.org/markup-compatibility/2006" xmlns:p14="http://schemas.microsoft.com/office/powerpoint/2010/main">
    <mc:Choice Requires="p14">
      <p:transition spd="slow" p14:dur="2000" advTm="10981"/>
    </mc:Choice>
    <mc:Fallback xmlns="">
      <p:transition spd="slow" advTm="10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93F39F-94E5-4291-84D0-0FD711F9A2BF}"/>
              </a:ext>
            </a:extLst>
          </p:cNvPr>
          <p:cNvPicPr>
            <a:picLocks noChangeAspect="1"/>
          </p:cNvPicPr>
          <p:nvPr/>
        </p:nvPicPr>
        <p:blipFill>
          <a:blip r:embed="rId2"/>
          <a:stretch>
            <a:fillRect/>
          </a:stretch>
        </p:blipFill>
        <p:spPr>
          <a:xfrm>
            <a:off x="0" y="0"/>
            <a:ext cx="14392970" cy="6858000"/>
          </a:xfrm>
          <a:prstGeom prst="rect">
            <a:avLst/>
          </a:prstGeom>
        </p:spPr>
      </p:pic>
      <p:sp>
        <p:nvSpPr>
          <p:cNvPr id="5" name="TextBox 4">
            <a:extLst>
              <a:ext uri="{FF2B5EF4-FFF2-40B4-BE49-F238E27FC236}">
                <a16:creationId xmlns:a16="http://schemas.microsoft.com/office/drawing/2014/main" id="{FFDD56FD-1C19-42B5-A501-9775A1C9DD07}"/>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But if you are afraid to do so, then go down to the camp with your servant Purah</a:t>
            </a:r>
            <a:endParaRPr lang="en-ZA" dirty="0"/>
          </a:p>
        </p:txBody>
      </p:sp>
      <p:sp>
        <p:nvSpPr>
          <p:cNvPr id="2" name="TextBox 1">
            <a:extLst>
              <a:ext uri="{FF2B5EF4-FFF2-40B4-BE49-F238E27FC236}">
                <a16:creationId xmlns:a16="http://schemas.microsoft.com/office/drawing/2014/main" id="{B4571212-AD67-7231-FCFC-E14537AB2BF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परन्तु यदि तू चढ़ाई करते डरता हो, तो अपने सेवक फूरा को संग लेकर छावनी के पास जाकर सुन,</a:t>
            </a:r>
            <a:endParaRPr lang="en-IN" sz="3600" dirty="0"/>
          </a:p>
        </p:txBody>
      </p:sp>
      <p:pic>
        <p:nvPicPr>
          <p:cNvPr id="37" name="Audio 36">
            <a:hlinkClick r:id="" action="ppaction://media"/>
            <a:extLst>
              <a:ext uri="{FF2B5EF4-FFF2-40B4-BE49-F238E27FC236}">
                <a16:creationId xmlns:a16="http://schemas.microsoft.com/office/drawing/2014/main" id="{F1AEEB85-3985-143F-D23D-DD27F63E57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8698"/>
    </mc:Choice>
    <mc:Fallback xmlns="">
      <p:transition spd="slow" advTm="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3B5B318-9147-4C3E-AADE-89EF70E9E939}"/>
              </a:ext>
            </a:extLst>
          </p:cNvPr>
          <p:cNvPicPr>
            <a:picLocks noChangeAspect="1"/>
          </p:cNvPicPr>
          <p:nvPr/>
        </p:nvPicPr>
        <p:blipFill>
          <a:blip r:embed="rId2"/>
          <a:stretch>
            <a:fillRect/>
          </a:stretch>
        </p:blipFill>
        <p:spPr>
          <a:xfrm>
            <a:off x="0" y="-68304"/>
            <a:ext cx="12191999" cy="6926304"/>
          </a:xfrm>
          <a:prstGeom prst="rect">
            <a:avLst/>
          </a:prstGeom>
        </p:spPr>
      </p:pic>
      <p:sp>
        <p:nvSpPr>
          <p:cNvPr id="2" name="TextBox 1">
            <a:extLst>
              <a:ext uri="{FF2B5EF4-FFF2-40B4-BE49-F238E27FC236}">
                <a16:creationId xmlns:a16="http://schemas.microsoft.com/office/drawing/2014/main" id="{4106DE06-2F31-A678-30B0-AF8359397B22}"/>
              </a:ext>
            </a:extLst>
          </p:cNvPr>
          <p:cNvSpPr txBox="1"/>
          <p:nvPr/>
        </p:nvSpPr>
        <p:spPr>
          <a:xfrm>
            <a:off x="310921" y="373193"/>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478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and listen to what they are saying. Then your hands will be strengthened to attack the camp.” So he went with Purah his servant to the outposts where armed men were guarding the camp.</a:t>
            </a:r>
            <a:endParaRPr lang="en-ZA" sz="1400" dirty="0"/>
          </a:p>
        </p:txBody>
      </p:sp>
      <p:sp>
        <p:nvSpPr>
          <p:cNvPr id="3" name="TextBox 2">
            <a:extLst>
              <a:ext uri="{FF2B5EF4-FFF2-40B4-BE49-F238E27FC236}">
                <a16:creationId xmlns:a16="http://schemas.microsoft.com/office/drawing/2014/main" id="{8F965771-EC6C-5E39-63A7-9E4ACC1708E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कि वे क्या कह रहे हैं; उसके बाद तुझे उस छावनी पर चढ़ाई करने का हियाव होगा।” तब वह अपने सेवक फूरा को संग ले उन हथियार-बन्दों के पास जो छावनी के छोर पर थे उतर गया।</a:t>
            </a:r>
            <a:endParaRPr lang="en-IN" sz="3600" dirty="0"/>
          </a:p>
        </p:txBody>
      </p:sp>
      <p:pic>
        <p:nvPicPr>
          <p:cNvPr id="11" name="Audio 10">
            <a:hlinkClick r:id="" action="ppaction://media"/>
            <a:extLst>
              <a:ext uri="{FF2B5EF4-FFF2-40B4-BE49-F238E27FC236}">
                <a16:creationId xmlns:a16="http://schemas.microsoft.com/office/drawing/2014/main" id="{9FB99987-83DC-EA60-0095-DD7D0115B1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5517435"/>
      </p:ext>
    </p:extLst>
  </p:cSld>
  <p:clrMapOvr>
    <a:masterClrMapping/>
  </p:clrMapOvr>
  <mc:AlternateContent xmlns:mc="http://schemas.openxmlformats.org/markup-compatibility/2006" xmlns:p14="http://schemas.microsoft.com/office/powerpoint/2010/main">
    <mc:Choice Requires="p14">
      <p:transition spd="slow" p14:dur="2000" advTm="16209"/>
    </mc:Choice>
    <mc:Fallback xmlns="">
      <p:transition spd="slow" advTm="1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726</Words>
  <Application>Microsoft Office PowerPoint</Application>
  <PresentationFormat>Widescreen</PresentationFormat>
  <Paragraphs>45</Paragraphs>
  <Slides>22</Slides>
  <Notes>3</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13-6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45</cp:revision>
  <dcterms:created xsi:type="dcterms:W3CDTF">2021-07-20T09:23:46Z</dcterms:created>
  <dcterms:modified xsi:type="dcterms:W3CDTF">2024-07-24T05:22:27Z</dcterms:modified>
</cp:coreProperties>
</file>