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08" r:id="rId2"/>
    <p:sldId id="363" r:id="rId3"/>
    <p:sldId id="310" r:id="rId4"/>
    <p:sldId id="339" r:id="rId5"/>
    <p:sldId id="362" r:id="rId6"/>
    <p:sldId id="341" r:id="rId7"/>
    <p:sldId id="342" r:id="rId8"/>
    <p:sldId id="343" r:id="rId9"/>
    <p:sldId id="344" r:id="rId10"/>
    <p:sldId id="345" r:id="rId11"/>
    <p:sldId id="346" r:id="rId12"/>
    <p:sldId id="347" r:id="rId13"/>
    <p:sldId id="351" r:id="rId14"/>
    <p:sldId id="352" r:id="rId15"/>
    <p:sldId id="354" r:id="rId16"/>
    <p:sldId id="355" r:id="rId17"/>
    <p:sldId id="356" r:id="rId18"/>
    <p:sldId id="357" r:id="rId19"/>
    <p:sldId id="358" r:id="rId20"/>
    <p:sldId id="35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6D093B-6249-4C7A-B5BB-B09B7FC0FF90}" v="104" dt="2023-08-31T07:45:35.0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4436" autoAdjust="0"/>
  </p:normalViewPr>
  <p:slideViewPr>
    <p:cSldViewPr snapToGrid="0">
      <p:cViewPr varScale="1">
        <p:scale>
          <a:sx n="54" d="100"/>
          <a:sy n="54" d="100"/>
        </p:scale>
        <p:origin x="114" y="9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196D093B-6249-4C7A-B5BB-B09B7FC0FF90}"/>
    <pc:docChg chg="modSld">
      <pc:chgData name="Leonie Smith" userId="fed1330f33f5650e" providerId="LiveId" clId="{196D093B-6249-4C7A-B5BB-B09B7FC0FF90}" dt="2023-08-31T07:45:35.061" v="150"/>
      <pc:docMkLst>
        <pc:docMk/>
      </pc:docMkLst>
      <pc:sldChg chg="addSp modSp">
        <pc:chgData name="Leonie Smith" userId="fed1330f33f5650e" providerId="LiveId" clId="{196D093B-6249-4C7A-B5BB-B09B7FC0FF90}" dt="2023-08-31T07:17:46.938" v="0"/>
        <pc:sldMkLst>
          <pc:docMk/>
          <pc:sldMk cId="2869461528" sldId="308"/>
        </pc:sldMkLst>
        <pc:picChg chg="add mod">
          <ac:chgData name="Leonie Smith" userId="fed1330f33f5650e" providerId="LiveId" clId="{196D093B-6249-4C7A-B5BB-B09B7FC0FF90}" dt="2023-08-31T07:17:46.938" v="0"/>
          <ac:picMkLst>
            <pc:docMk/>
            <pc:sldMk cId="2869461528" sldId="308"/>
            <ac:picMk id="7" creationId="{EF30CB87-98AB-61B6-79BD-94AB6C3C93E0}"/>
          </ac:picMkLst>
        </pc:picChg>
      </pc:sldChg>
      <pc:sldChg chg="addSp delSp modSp mod modTransition modAnim">
        <pc:chgData name="Leonie Smith" userId="fed1330f33f5650e" providerId="LiveId" clId="{196D093B-6249-4C7A-B5BB-B09B7FC0FF90}" dt="2023-08-31T07:18:39.840" v="10"/>
        <pc:sldMkLst>
          <pc:docMk/>
          <pc:sldMk cId="1237137471" sldId="310"/>
        </pc:sldMkLst>
        <pc:picChg chg="add del mod">
          <ac:chgData name="Leonie Smith" userId="fed1330f33f5650e" providerId="LiveId" clId="{196D093B-6249-4C7A-B5BB-B09B7FC0FF90}" dt="2023-08-31T07:18:13.680" v="3"/>
          <ac:picMkLst>
            <pc:docMk/>
            <pc:sldMk cId="1237137471" sldId="310"/>
            <ac:picMk id="6" creationId="{3AF3B0EE-F7C9-4968-E511-C899BDAB30E1}"/>
          </ac:picMkLst>
        </pc:picChg>
        <pc:picChg chg="add del mod">
          <ac:chgData name="Leonie Smith" userId="fed1330f33f5650e" providerId="LiveId" clId="{196D093B-6249-4C7A-B5BB-B09B7FC0FF90}" dt="2023-08-31T07:18:20.125" v="4"/>
          <ac:picMkLst>
            <pc:docMk/>
            <pc:sldMk cId="1237137471" sldId="310"/>
            <ac:picMk id="10" creationId="{D93B5ADA-2CCD-FF34-BC65-5ACF4A36F577}"/>
          </ac:picMkLst>
        </pc:picChg>
        <pc:picChg chg="add del mod">
          <ac:chgData name="Leonie Smith" userId="fed1330f33f5650e" providerId="LiveId" clId="{196D093B-6249-4C7A-B5BB-B09B7FC0FF90}" dt="2023-08-31T07:18:25.611" v="6"/>
          <ac:picMkLst>
            <pc:docMk/>
            <pc:sldMk cId="1237137471" sldId="310"/>
            <ac:picMk id="11" creationId="{9D5BCAE5-7622-945A-CAEB-E4262D828ADE}"/>
          </ac:picMkLst>
        </pc:picChg>
        <pc:picChg chg="add del mod ord">
          <ac:chgData name="Leonie Smith" userId="fed1330f33f5650e" providerId="LiveId" clId="{196D093B-6249-4C7A-B5BB-B09B7FC0FF90}" dt="2023-08-31T07:18:32.051" v="7"/>
          <ac:picMkLst>
            <pc:docMk/>
            <pc:sldMk cId="1237137471" sldId="310"/>
            <ac:picMk id="15" creationId="{B629DE26-A66F-99BA-2139-C6360A47A36E}"/>
          </ac:picMkLst>
        </pc:picChg>
        <pc:picChg chg="add del mod">
          <ac:chgData name="Leonie Smith" userId="fed1330f33f5650e" providerId="LiveId" clId="{196D093B-6249-4C7A-B5BB-B09B7FC0FF90}" dt="2023-08-31T07:18:33.953" v="9"/>
          <ac:picMkLst>
            <pc:docMk/>
            <pc:sldMk cId="1237137471" sldId="310"/>
            <ac:picMk id="16" creationId="{7D052633-A7D1-9D46-0132-D5FEDA930F64}"/>
          </ac:picMkLst>
        </pc:picChg>
        <pc:picChg chg="add del mod ord">
          <ac:chgData name="Leonie Smith" userId="fed1330f33f5650e" providerId="LiveId" clId="{196D093B-6249-4C7A-B5BB-B09B7FC0FF90}" dt="2023-08-31T07:18:39.840" v="10"/>
          <ac:picMkLst>
            <pc:docMk/>
            <pc:sldMk cId="1237137471" sldId="310"/>
            <ac:picMk id="19" creationId="{DFA4960E-FDB6-FE11-2B06-D6AE43919E7C}"/>
          </ac:picMkLst>
        </pc:picChg>
        <pc:picChg chg="add mod">
          <ac:chgData name="Leonie Smith" userId="fed1330f33f5650e" providerId="LiveId" clId="{196D093B-6249-4C7A-B5BB-B09B7FC0FF90}" dt="2023-08-31T07:18:39.840" v="10"/>
          <ac:picMkLst>
            <pc:docMk/>
            <pc:sldMk cId="1237137471" sldId="310"/>
            <ac:picMk id="20" creationId="{AD1232FF-02BA-1D6E-3C59-608EB568070C}"/>
          </ac:picMkLst>
        </pc:picChg>
      </pc:sldChg>
      <pc:sldChg chg="addSp delSp modSp mod modTransition modAnim">
        <pc:chgData name="Leonie Smith" userId="fed1330f33f5650e" providerId="LiveId" clId="{196D093B-6249-4C7A-B5BB-B09B7FC0FF90}" dt="2023-08-31T07:22:40.343" v="36"/>
        <pc:sldMkLst>
          <pc:docMk/>
          <pc:sldMk cId="964780152" sldId="342"/>
        </pc:sldMkLst>
        <pc:picChg chg="add del mod">
          <ac:chgData name="Leonie Smith" userId="fed1330f33f5650e" providerId="LiveId" clId="{196D093B-6249-4C7A-B5BB-B09B7FC0FF90}" dt="2023-08-31T07:20:13.620" v="14"/>
          <ac:picMkLst>
            <pc:docMk/>
            <pc:sldMk cId="964780152" sldId="342"/>
            <ac:picMk id="6" creationId="{D4B672F4-F20F-41CF-FAE1-52731B6B24C3}"/>
          </ac:picMkLst>
        </pc:picChg>
        <pc:picChg chg="add del mod">
          <ac:chgData name="Leonie Smith" userId="fed1330f33f5650e" providerId="LiveId" clId="{196D093B-6249-4C7A-B5BB-B09B7FC0FF90}" dt="2023-08-31T07:20:29.988" v="15"/>
          <ac:picMkLst>
            <pc:docMk/>
            <pc:sldMk cId="964780152" sldId="342"/>
            <ac:picMk id="9" creationId="{8DB7B805-E694-55AB-F30D-B6BF3757B794}"/>
          </ac:picMkLst>
        </pc:picChg>
        <pc:picChg chg="add del mod">
          <ac:chgData name="Leonie Smith" userId="fed1330f33f5650e" providerId="LiveId" clId="{196D093B-6249-4C7A-B5BB-B09B7FC0FF90}" dt="2023-08-31T07:20:32.152" v="17"/>
          <ac:picMkLst>
            <pc:docMk/>
            <pc:sldMk cId="964780152" sldId="342"/>
            <ac:picMk id="10" creationId="{C7D048D5-184C-C8BE-FCFE-70BC101EE2CF}"/>
          </ac:picMkLst>
        </pc:picChg>
        <pc:picChg chg="add del mod ord">
          <ac:chgData name="Leonie Smith" userId="fed1330f33f5650e" providerId="LiveId" clId="{196D093B-6249-4C7A-B5BB-B09B7FC0FF90}" dt="2023-08-31T07:20:39.248" v="18"/>
          <ac:picMkLst>
            <pc:docMk/>
            <pc:sldMk cId="964780152" sldId="342"/>
            <ac:picMk id="13" creationId="{F49D0F4A-D71D-92BE-C595-28CE344CC4C5}"/>
          </ac:picMkLst>
        </pc:picChg>
        <pc:picChg chg="add del mod">
          <ac:chgData name="Leonie Smith" userId="fed1330f33f5650e" providerId="LiveId" clId="{196D093B-6249-4C7A-B5BB-B09B7FC0FF90}" dt="2023-08-31T07:20:41.177" v="20"/>
          <ac:picMkLst>
            <pc:docMk/>
            <pc:sldMk cId="964780152" sldId="342"/>
            <ac:picMk id="14" creationId="{4A34DF67-D9E3-9241-C074-FFF3D6F948DF}"/>
          </ac:picMkLst>
        </pc:picChg>
        <pc:picChg chg="add del mod ord">
          <ac:chgData name="Leonie Smith" userId="fed1330f33f5650e" providerId="LiveId" clId="{196D093B-6249-4C7A-B5BB-B09B7FC0FF90}" dt="2023-08-31T07:20:45.297" v="21"/>
          <ac:picMkLst>
            <pc:docMk/>
            <pc:sldMk cId="964780152" sldId="342"/>
            <ac:picMk id="17" creationId="{06944FB9-15F4-62BB-0901-F842F488F8A3}"/>
          </ac:picMkLst>
        </pc:picChg>
        <pc:picChg chg="add del mod">
          <ac:chgData name="Leonie Smith" userId="fed1330f33f5650e" providerId="LiveId" clId="{196D093B-6249-4C7A-B5BB-B09B7FC0FF90}" dt="2023-08-31T07:20:46.975" v="23"/>
          <ac:picMkLst>
            <pc:docMk/>
            <pc:sldMk cId="964780152" sldId="342"/>
            <ac:picMk id="18" creationId="{23E202FF-8FD2-BD41-0651-00E403A8C1A6}"/>
          </ac:picMkLst>
        </pc:picChg>
        <pc:picChg chg="add del mod ord">
          <ac:chgData name="Leonie Smith" userId="fed1330f33f5650e" providerId="LiveId" clId="{196D093B-6249-4C7A-B5BB-B09B7FC0FF90}" dt="2023-08-31T07:20:52.629" v="24"/>
          <ac:picMkLst>
            <pc:docMk/>
            <pc:sldMk cId="964780152" sldId="342"/>
            <ac:picMk id="21" creationId="{89F33ED6-6355-66A2-638C-914B2DFA03E2}"/>
          </ac:picMkLst>
        </pc:picChg>
        <pc:picChg chg="add del mod">
          <ac:chgData name="Leonie Smith" userId="fed1330f33f5650e" providerId="LiveId" clId="{196D093B-6249-4C7A-B5BB-B09B7FC0FF90}" dt="2023-08-31T07:20:58.277" v="26"/>
          <ac:picMkLst>
            <pc:docMk/>
            <pc:sldMk cId="964780152" sldId="342"/>
            <ac:picMk id="22" creationId="{3E59BC37-0426-4D2A-A618-244E11E6FFB9}"/>
          </ac:picMkLst>
        </pc:picChg>
        <pc:picChg chg="add del mod ord">
          <ac:chgData name="Leonie Smith" userId="fed1330f33f5650e" providerId="LiveId" clId="{196D093B-6249-4C7A-B5BB-B09B7FC0FF90}" dt="2023-08-31T07:21:14.675" v="27"/>
          <ac:picMkLst>
            <pc:docMk/>
            <pc:sldMk cId="964780152" sldId="342"/>
            <ac:picMk id="25" creationId="{9CE4E32B-20BB-EB8E-5100-27DBCD0E7A6F}"/>
          </ac:picMkLst>
        </pc:picChg>
        <pc:picChg chg="add del mod">
          <ac:chgData name="Leonie Smith" userId="fed1330f33f5650e" providerId="LiveId" clId="{196D093B-6249-4C7A-B5BB-B09B7FC0FF90}" dt="2023-08-31T07:21:32.876" v="29"/>
          <ac:picMkLst>
            <pc:docMk/>
            <pc:sldMk cId="964780152" sldId="342"/>
            <ac:picMk id="26" creationId="{F6AC455A-D1F8-AA3B-7BE7-25E164C5869F}"/>
          </ac:picMkLst>
        </pc:picChg>
        <pc:picChg chg="add del mod ord">
          <ac:chgData name="Leonie Smith" userId="fed1330f33f5650e" providerId="LiveId" clId="{196D093B-6249-4C7A-B5BB-B09B7FC0FF90}" dt="2023-08-31T07:21:41.943" v="30"/>
          <ac:picMkLst>
            <pc:docMk/>
            <pc:sldMk cId="964780152" sldId="342"/>
            <ac:picMk id="30" creationId="{99F8131C-6AC3-7B8E-83F6-007E9C94AE96}"/>
          </ac:picMkLst>
        </pc:picChg>
        <pc:picChg chg="add del mod">
          <ac:chgData name="Leonie Smith" userId="fed1330f33f5650e" providerId="LiveId" clId="{196D093B-6249-4C7A-B5BB-B09B7FC0FF90}" dt="2023-08-31T07:21:43.757" v="32"/>
          <ac:picMkLst>
            <pc:docMk/>
            <pc:sldMk cId="964780152" sldId="342"/>
            <ac:picMk id="31" creationId="{5DBCA0CD-8DA9-DF87-CF1B-5171ACA11029}"/>
          </ac:picMkLst>
        </pc:picChg>
        <pc:picChg chg="add del mod ord">
          <ac:chgData name="Leonie Smith" userId="fed1330f33f5650e" providerId="LiveId" clId="{196D093B-6249-4C7A-B5BB-B09B7FC0FF90}" dt="2023-08-31T07:21:59.477" v="33"/>
          <ac:picMkLst>
            <pc:docMk/>
            <pc:sldMk cId="964780152" sldId="342"/>
            <ac:picMk id="34" creationId="{5CE119A5-11CF-4AE9-B136-9FFDF338101C}"/>
          </ac:picMkLst>
        </pc:picChg>
        <pc:picChg chg="add del mod">
          <ac:chgData name="Leonie Smith" userId="fed1330f33f5650e" providerId="LiveId" clId="{196D093B-6249-4C7A-B5BB-B09B7FC0FF90}" dt="2023-08-31T07:22:24.650" v="35"/>
          <ac:picMkLst>
            <pc:docMk/>
            <pc:sldMk cId="964780152" sldId="342"/>
            <ac:picMk id="35" creationId="{25FD9FBB-78EE-BCD8-D4AF-A0DA2CA63E55}"/>
          </ac:picMkLst>
        </pc:picChg>
        <pc:picChg chg="add del mod ord">
          <ac:chgData name="Leonie Smith" userId="fed1330f33f5650e" providerId="LiveId" clId="{196D093B-6249-4C7A-B5BB-B09B7FC0FF90}" dt="2023-08-31T07:22:40.343" v="36"/>
          <ac:picMkLst>
            <pc:docMk/>
            <pc:sldMk cId="964780152" sldId="342"/>
            <ac:picMk id="40" creationId="{C1EF26AC-B38E-0B2C-40C0-61748FF00B32}"/>
          </ac:picMkLst>
        </pc:picChg>
        <pc:picChg chg="add mod">
          <ac:chgData name="Leonie Smith" userId="fed1330f33f5650e" providerId="LiveId" clId="{196D093B-6249-4C7A-B5BB-B09B7FC0FF90}" dt="2023-08-31T07:22:40.343" v="36"/>
          <ac:picMkLst>
            <pc:docMk/>
            <pc:sldMk cId="964780152" sldId="342"/>
            <ac:picMk id="41" creationId="{2DFEA07D-F28B-9099-8048-D06FFBE8FEB2}"/>
          </ac:picMkLst>
        </pc:picChg>
      </pc:sldChg>
      <pc:sldChg chg="addSp delSp modSp mod modTransition modAnim">
        <pc:chgData name="Leonie Smith" userId="fed1330f33f5650e" providerId="LiveId" clId="{196D093B-6249-4C7A-B5BB-B09B7FC0FF90}" dt="2023-08-31T07:43:34.396" v="144"/>
        <pc:sldMkLst>
          <pc:docMk/>
          <pc:sldMk cId="2002723087" sldId="344"/>
        </pc:sldMkLst>
        <pc:picChg chg="add del mod">
          <ac:chgData name="Leonie Smith" userId="fed1330f33f5650e" providerId="LiveId" clId="{196D093B-6249-4C7A-B5BB-B09B7FC0FF90}" dt="2023-08-31T07:23:40.465" v="39"/>
          <ac:picMkLst>
            <pc:docMk/>
            <pc:sldMk cId="2002723087" sldId="344"/>
            <ac:picMk id="6" creationId="{88AD4525-A328-A519-15BD-3A94BF45F6C4}"/>
          </ac:picMkLst>
        </pc:picChg>
        <pc:picChg chg="add del mod">
          <ac:chgData name="Leonie Smith" userId="fed1330f33f5650e" providerId="LiveId" clId="{196D093B-6249-4C7A-B5BB-B09B7FC0FF90}" dt="2023-08-31T07:24:00.039" v="40"/>
          <ac:picMkLst>
            <pc:docMk/>
            <pc:sldMk cId="2002723087" sldId="344"/>
            <ac:picMk id="10" creationId="{5E30BB2B-925F-A773-F2FF-094257E91A72}"/>
          </ac:picMkLst>
        </pc:picChg>
        <pc:picChg chg="add del mod">
          <ac:chgData name="Leonie Smith" userId="fed1330f33f5650e" providerId="LiveId" clId="{196D093B-6249-4C7A-B5BB-B09B7FC0FF90}" dt="2023-08-31T07:24:18.567" v="42"/>
          <ac:picMkLst>
            <pc:docMk/>
            <pc:sldMk cId="2002723087" sldId="344"/>
            <ac:picMk id="11" creationId="{B3095B78-359D-D433-2DE8-0B3D57C6F975}"/>
          </ac:picMkLst>
        </pc:picChg>
        <pc:picChg chg="add del mod ord">
          <ac:chgData name="Leonie Smith" userId="fed1330f33f5650e" providerId="LiveId" clId="{196D093B-6249-4C7A-B5BB-B09B7FC0FF90}" dt="2023-08-31T07:24:38.330" v="43"/>
          <ac:picMkLst>
            <pc:docMk/>
            <pc:sldMk cId="2002723087" sldId="344"/>
            <ac:picMk id="15" creationId="{A2B55FB3-6235-FC60-9182-3ACFE16F48C1}"/>
          </ac:picMkLst>
        </pc:picChg>
        <pc:picChg chg="add del mod">
          <ac:chgData name="Leonie Smith" userId="fed1330f33f5650e" providerId="LiveId" clId="{196D093B-6249-4C7A-B5BB-B09B7FC0FF90}" dt="2023-08-31T07:24:48.483" v="45"/>
          <ac:picMkLst>
            <pc:docMk/>
            <pc:sldMk cId="2002723087" sldId="344"/>
            <ac:picMk id="16" creationId="{2C1E6CCF-C82A-D205-4BD8-5B1AF142A797}"/>
          </ac:picMkLst>
        </pc:picChg>
        <pc:picChg chg="add del mod ord">
          <ac:chgData name="Leonie Smith" userId="fed1330f33f5650e" providerId="LiveId" clId="{196D093B-6249-4C7A-B5BB-B09B7FC0FF90}" dt="2023-08-31T07:25:06.973" v="46"/>
          <ac:picMkLst>
            <pc:docMk/>
            <pc:sldMk cId="2002723087" sldId="344"/>
            <ac:picMk id="20" creationId="{27E69243-E7DA-C396-F377-77AA9CB44EA1}"/>
          </ac:picMkLst>
        </pc:picChg>
        <pc:picChg chg="add del mod">
          <ac:chgData name="Leonie Smith" userId="fed1330f33f5650e" providerId="LiveId" clId="{196D093B-6249-4C7A-B5BB-B09B7FC0FF90}" dt="2023-08-31T07:25:08.554" v="48"/>
          <ac:picMkLst>
            <pc:docMk/>
            <pc:sldMk cId="2002723087" sldId="344"/>
            <ac:picMk id="21" creationId="{1A663141-CCDE-41F6-198E-3830187F8D58}"/>
          </ac:picMkLst>
        </pc:picChg>
        <pc:picChg chg="add del mod ord">
          <ac:chgData name="Leonie Smith" userId="fed1330f33f5650e" providerId="LiveId" clId="{196D093B-6249-4C7A-B5BB-B09B7FC0FF90}" dt="2023-08-31T07:25:28.222" v="49"/>
          <ac:picMkLst>
            <pc:docMk/>
            <pc:sldMk cId="2002723087" sldId="344"/>
            <ac:picMk id="24" creationId="{CB22614C-8178-C567-ABFC-6FF100CB97BC}"/>
          </ac:picMkLst>
        </pc:picChg>
        <pc:picChg chg="add del mod">
          <ac:chgData name="Leonie Smith" userId="fed1330f33f5650e" providerId="LiveId" clId="{196D093B-6249-4C7A-B5BB-B09B7FC0FF90}" dt="2023-08-31T07:43:15.651" v="143"/>
          <ac:picMkLst>
            <pc:docMk/>
            <pc:sldMk cId="2002723087" sldId="344"/>
            <ac:picMk id="25" creationId="{A1C7B428-D85C-112C-97B1-833C35A42D38}"/>
          </ac:picMkLst>
        </pc:picChg>
        <pc:picChg chg="add del mod ord">
          <ac:chgData name="Leonie Smith" userId="fed1330f33f5650e" providerId="LiveId" clId="{196D093B-6249-4C7A-B5BB-B09B7FC0FF90}" dt="2023-08-31T07:43:34.396" v="144"/>
          <ac:picMkLst>
            <pc:docMk/>
            <pc:sldMk cId="2002723087" sldId="344"/>
            <ac:picMk id="31" creationId="{40501DF0-851C-9604-8E90-21942D66711D}"/>
          </ac:picMkLst>
        </pc:picChg>
        <pc:picChg chg="add mod">
          <ac:chgData name="Leonie Smith" userId="fed1330f33f5650e" providerId="LiveId" clId="{196D093B-6249-4C7A-B5BB-B09B7FC0FF90}" dt="2023-08-31T07:43:34.396" v="144"/>
          <ac:picMkLst>
            <pc:docMk/>
            <pc:sldMk cId="2002723087" sldId="344"/>
            <ac:picMk id="32" creationId="{D05A8235-6E7B-E8D8-5ADD-74566171F2F3}"/>
          </ac:picMkLst>
        </pc:picChg>
      </pc:sldChg>
      <pc:sldChg chg="addSp delSp modSp mod modTransition modAnim">
        <pc:chgData name="Leonie Smith" userId="fed1330f33f5650e" providerId="LiveId" clId="{196D093B-6249-4C7A-B5BB-B09B7FC0FF90}" dt="2023-08-31T07:27:27.241" v="59"/>
        <pc:sldMkLst>
          <pc:docMk/>
          <pc:sldMk cId="689563327" sldId="346"/>
        </pc:sldMkLst>
        <pc:picChg chg="add del mod">
          <ac:chgData name="Leonie Smith" userId="fed1330f33f5650e" providerId="LiveId" clId="{196D093B-6249-4C7A-B5BB-B09B7FC0FF90}" dt="2023-08-31T07:26:50.922" v="52"/>
          <ac:picMkLst>
            <pc:docMk/>
            <pc:sldMk cId="689563327" sldId="346"/>
            <ac:picMk id="6" creationId="{87B4A2D2-23B6-B676-A60E-8A4B884B9661}"/>
          </ac:picMkLst>
        </pc:picChg>
        <pc:picChg chg="add del mod">
          <ac:chgData name="Leonie Smith" userId="fed1330f33f5650e" providerId="LiveId" clId="{196D093B-6249-4C7A-B5BB-B09B7FC0FF90}" dt="2023-08-31T07:26:57.862" v="53"/>
          <ac:picMkLst>
            <pc:docMk/>
            <pc:sldMk cId="689563327" sldId="346"/>
            <ac:picMk id="10" creationId="{F5B569AF-F81C-285C-E6C0-3BFD259E8C62}"/>
          </ac:picMkLst>
        </pc:picChg>
        <pc:picChg chg="add del mod">
          <ac:chgData name="Leonie Smith" userId="fed1330f33f5650e" providerId="LiveId" clId="{196D093B-6249-4C7A-B5BB-B09B7FC0FF90}" dt="2023-08-31T07:26:59.289" v="55"/>
          <ac:picMkLst>
            <pc:docMk/>
            <pc:sldMk cId="689563327" sldId="346"/>
            <ac:picMk id="11" creationId="{A26709A6-A5B9-BE91-DAF3-346BE757B12C}"/>
          </ac:picMkLst>
        </pc:picChg>
        <pc:picChg chg="add del mod ord">
          <ac:chgData name="Leonie Smith" userId="fed1330f33f5650e" providerId="LiveId" clId="{196D093B-6249-4C7A-B5BB-B09B7FC0FF90}" dt="2023-08-31T07:27:09.521" v="56"/>
          <ac:picMkLst>
            <pc:docMk/>
            <pc:sldMk cId="689563327" sldId="346"/>
            <ac:picMk id="14" creationId="{6EF4775C-521D-C586-9E90-2E335D60EBE2}"/>
          </ac:picMkLst>
        </pc:picChg>
        <pc:picChg chg="add del mod">
          <ac:chgData name="Leonie Smith" userId="fed1330f33f5650e" providerId="LiveId" clId="{196D093B-6249-4C7A-B5BB-B09B7FC0FF90}" dt="2023-08-31T07:27:10.975" v="58"/>
          <ac:picMkLst>
            <pc:docMk/>
            <pc:sldMk cId="689563327" sldId="346"/>
            <ac:picMk id="15" creationId="{7ACF7010-5019-4F77-3A43-051EA8B0D907}"/>
          </ac:picMkLst>
        </pc:picChg>
        <pc:picChg chg="add del mod ord">
          <ac:chgData name="Leonie Smith" userId="fed1330f33f5650e" providerId="LiveId" clId="{196D093B-6249-4C7A-B5BB-B09B7FC0FF90}" dt="2023-08-31T07:27:27.241" v="59"/>
          <ac:picMkLst>
            <pc:docMk/>
            <pc:sldMk cId="689563327" sldId="346"/>
            <ac:picMk id="18" creationId="{36A5B3B2-50D2-23B3-002A-005DB636E70C}"/>
          </ac:picMkLst>
        </pc:picChg>
        <pc:picChg chg="add mod">
          <ac:chgData name="Leonie Smith" userId="fed1330f33f5650e" providerId="LiveId" clId="{196D093B-6249-4C7A-B5BB-B09B7FC0FF90}" dt="2023-08-31T07:27:27.241" v="59"/>
          <ac:picMkLst>
            <pc:docMk/>
            <pc:sldMk cId="689563327" sldId="346"/>
            <ac:picMk id="19" creationId="{A7594FA7-4B32-7ED0-15DE-DB5A3E775D76}"/>
          </ac:picMkLst>
        </pc:picChg>
      </pc:sldChg>
      <pc:sldChg chg="addSp delSp modSp mod modTransition modAnim">
        <pc:chgData name="Leonie Smith" userId="fed1330f33f5650e" providerId="LiveId" clId="{196D093B-6249-4C7A-B5BB-B09B7FC0FF90}" dt="2023-08-31T07:45:35.061" v="150"/>
        <pc:sldMkLst>
          <pc:docMk/>
          <pc:sldMk cId="2522495975" sldId="351"/>
        </pc:sldMkLst>
        <pc:picChg chg="add del mod">
          <ac:chgData name="Leonie Smith" userId="fed1330f33f5650e" providerId="LiveId" clId="{196D093B-6249-4C7A-B5BB-B09B7FC0FF90}" dt="2023-08-31T07:28:32.516" v="62"/>
          <ac:picMkLst>
            <pc:docMk/>
            <pc:sldMk cId="2522495975" sldId="351"/>
            <ac:picMk id="6" creationId="{99E967F0-E2B9-052B-C8C6-66C3DEB4B9CD}"/>
          </ac:picMkLst>
        </pc:picChg>
        <pc:picChg chg="add del mod">
          <ac:chgData name="Leonie Smith" userId="fed1330f33f5650e" providerId="LiveId" clId="{196D093B-6249-4C7A-B5BB-B09B7FC0FF90}" dt="2023-08-31T07:28:47.591" v="63"/>
          <ac:picMkLst>
            <pc:docMk/>
            <pc:sldMk cId="2522495975" sldId="351"/>
            <ac:picMk id="9" creationId="{11E39563-BB8C-3EFD-A9FB-91E7DA1F3F01}"/>
          </ac:picMkLst>
        </pc:picChg>
        <pc:picChg chg="add del mod">
          <ac:chgData name="Leonie Smith" userId="fed1330f33f5650e" providerId="LiveId" clId="{196D093B-6249-4C7A-B5BB-B09B7FC0FF90}" dt="2023-08-31T07:28:50.695" v="65"/>
          <ac:picMkLst>
            <pc:docMk/>
            <pc:sldMk cId="2522495975" sldId="351"/>
            <ac:picMk id="10" creationId="{F7FBD8A2-2192-30E4-687A-B1CBF99E0D39}"/>
          </ac:picMkLst>
        </pc:picChg>
        <pc:picChg chg="add del mod ord">
          <ac:chgData name="Leonie Smith" userId="fed1330f33f5650e" providerId="LiveId" clId="{196D093B-6249-4C7A-B5BB-B09B7FC0FF90}" dt="2023-08-31T07:29:08.671" v="66"/>
          <ac:picMkLst>
            <pc:docMk/>
            <pc:sldMk cId="2522495975" sldId="351"/>
            <ac:picMk id="13" creationId="{8EFBA7AA-670E-A9C2-8A10-F6C77E027310}"/>
          </ac:picMkLst>
        </pc:picChg>
        <pc:picChg chg="add del mod">
          <ac:chgData name="Leonie Smith" userId="fed1330f33f5650e" providerId="LiveId" clId="{196D093B-6249-4C7A-B5BB-B09B7FC0FF90}" dt="2023-08-31T07:29:23.026" v="68"/>
          <ac:picMkLst>
            <pc:docMk/>
            <pc:sldMk cId="2522495975" sldId="351"/>
            <ac:picMk id="14" creationId="{74CBB26E-17AB-4132-B1F3-2C9FA3B623A1}"/>
          </ac:picMkLst>
        </pc:picChg>
        <pc:picChg chg="add del mod ord">
          <ac:chgData name="Leonie Smith" userId="fed1330f33f5650e" providerId="LiveId" clId="{196D093B-6249-4C7A-B5BB-B09B7FC0FF90}" dt="2023-08-31T07:29:41.482" v="69"/>
          <ac:picMkLst>
            <pc:docMk/>
            <pc:sldMk cId="2522495975" sldId="351"/>
            <ac:picMk id="18" creationId="{B58C433C-6124-42A1-26F1-D5F84FA3B259}"/>
          </ac:picMkLst>
        </pc:picChg>
        <pc:picChg chg="add del mod">
          <ac:chgData name="Leonie Smith" userId="fed1330f33f5650e" providerId="LiveId" clId="{196D093B-6249-4C7A-B5BB-B09B7FC0FF90}" dt="2023-08-31T07:29:48.935" v="71"/>
          <ac:picMkLst>
            <pc:docMk/>
            <pc:sldMk cId="2522495975" sldId="351"/>
            <ac:picMk id="19" creationId="{EF5D7765-BD87-0692-947C-BF85D27E8DFD}"/>
          </ac:picMkLst>
        </pc:picChg>
        <pc:picChg chg="add del mod ord">
          <ac:chgData name="Leonie Smith" userId="fed1330f33f5650e" providerId="LiveId" clId="{196D093B-6249-4C7A-B5BB-B09B7FC0FF90}" dt="2023-08-31T07:29:54.795" v="72"/>
          <ac:picMkLst>
            <pc:docMk/>
            <pc:sldMk cId="2522495975" sldId="351"/>
            <ac:picMk id="23" creationId="{DE243B24-3850-BEEA-4AA0-F9AF30F29F1C}"/>
          </ac:picMkLst>
        </pc:picChg>
        <pc:picChg chg="add del mod">
          <ac:chgData name="Leonie Smith" userId="fed1330f33f5650e" providerId="LiveId" clId="{196D093B-6249-4C7A-B5BB-B09B7FC0FF90}" dt="2023-08-31T07:29:56.291" v="74"/>
          <ac:picMkLst>
            <pc:docMk/>
            <pc:sldMk cId="2522495975" sldId="351"/>
            <ac:picMk id="24" creationId="{B387197A-9BE4-D916-74DB-C7B927A06765}"/>
          </ac:picMkLst>
        </pc:picChg>
        <pc:picChg chg="add del mod ord">
          <ac:chgData name="Leonie Smith" userId="fed1330f33f5650e" providerId="LiveId" clId="{196D093B-6249-4C7A-B5BB-B09B7FC0FF90}" dt="2023-08-31T07:30:13.254" v="75"/>
          <ac:picMkLst>
            <pc:docMk/>
            <pc:sldMk cId="2522495975" sldId="351"/>
            <ac:picMk id="27" creationId="{5DDE4477-2945-8104-922C-F1282AFCFABA}"/>
          </ac:picMkLst>
        </pc:picChg>
        <pc:picChg chg="add del mod">
          <ac:chgData name="Leonie Smith" userId="fed1330f33f5650e" providerId="LiveId" clId="{196D093B-6249-4C7A-B5BB-B09B7FC0FF90}" dt="2023-08-31T07:35:55.514" v="92"/>
          <ac:picMkLst>
            <pc:docMk/>
            <pc:sldMk cId="2522495975" sldId="351"/>
            <ac:picMk id="28" creationId="{EF1A3B3E-03A2-6212-D061-088BEB98E614}"/>
          </ac:picMkLst>
        </pc:picChg>
        <pc:picChg chg="add del mod ord">
          <ac:chgData name="Leonie Smith" userId="fed1330f33f5650e" providerId="LiveId" clId="{196D093B-6249-4C7A-B5BB-B09B7FC0FF90}" dt="2023-08-31T07:36:13.221" v="93"/>
          <ac:picMkLst>
            <pc:docMk/>
            <pc:sldMk cId="2522495975" sldId="351"/>
            <ac:picMk id="34" creationId="{47E9F46C-11DA-A1CC-9C1D-3221DBF399FA}"/>
          </ac:picMkLst>
        </pc:picChg>
        <pc:picChg chg="add del mod">
          <ac:chgData name="Leonie Smith" userId="fed1330f33f5650e" providerId="LiveId" clId="{196D093B-6249-4C7A-B5BB-B09B7FC0FF90}" dt="2023-08-31T07:36:27.312" v="95"/>
          <ac:picMkLst>
            <pc:docMk/>
            <pc:sldMk cId="2522495975" sldId="351"/>
            <ac:picMk id="35" creationId="{62AD25CE-4C5E-8BF3-5EB3-4E508AA4D532}"/>
          </ac:picMkLst>
        </pc:picChg>
        <pc:picChg chg="add del mod ord">
          <ac:chgData name="Leonie Smith" userId="fed1330f33f5650e" providerId="LiveId" clId="{196D093B-6249-4C7A-B5BB-B09B7FC0FF90}" dt="2023-08-31T07:36:46.729" v="96"/>
          <ac:picMkLst>
            <pc:docMk/>
            <pc:sldMk cId="2522495975" sldId="351"/>
            <ac:picMk id="39" creationId="{E41B9DBD-6B45-0B1E-236F-5A0598B6AD9F}"/>
          </ac:picMkLst>
        </pc:picChg>
        <pc:picChg chg="add del mod">
          <ac:chgData name="Leonie Smith" userId="fed1330f33f5650e" providerId="LiveId" clId="{196D093B-6249-4C7A-B5BB-B09B7FC0FF90}" dt="2023-08-31T07:44:47.266" v="146"/>
          <ac:picMkLst>
            <pc:docMk/>
            <pc:sldMk cId="2522495975" sldId="351"/>
            <ac:picMk id="40" creationId="{CD744A39-D00E-6930-1A97-F9A34A46F729}"/>
          </ac:picMkLst>
        </pc:picChg>
        <pc:picChg chg="add del mod ord">
          <ac:chgData name="Leonie Smith" userId="fed1330f33f5650e" providerId="LiveId" clId="{196D093B-6249-4C7A-B5BB-B09B7FC0FF90}" dt="2023-08-31T07:45:04.527" v="147"/>
          <ac:picMkLst>
            <pc:docMk/>
            <pc:sldMk cId="2522495975" sldId="351"/>
            <ac:picMk id="46" creationId="{A728C99C-8002-71F4-A8DD-0A9239445C31}"/>
          </ac:picMkLst>
        </pc:picChg>
        <pc:picChg chg="add del mod">
          <ac:chgData name="Leonie Smith" userId="fed1330f33f5650e" providerId="LiveId" clId="{196D093B-6249-4C7A-B5BB-B09B7FC0FF90}" dt="2023-08-31T07:45:17.168" v="149"/>
          <ac:picMkLst>
            <pc:docMk/>
            <pc:sldMk cId="2522495975" sldId="351"/>
            <ac:picMk id="47" creationId="{88C4671A-7C2C-8EC9-B268-6F66CC46B763}"/>
          </ac:picMkLst>
        </pc:picChg>
        <pc:picChg chg="add del mod ord">
          <ac:chgData name="Leonie Smith" userId="fed1330f33f5650e" providerId="LiveId" clId="{196D093B-6249-4C7A-B5BB-B09B7FC0FF90}" dt="2023-08-31T07:45:35.061" v="150"/>
          <ac:picMkLst>
            <pc:docMk/>
            <pc:sldMk cId="2522495975" sldId="351"/>
            <ac:picMk id="51" creationId="{91E57B25-78ED-8773-8D33-A6A7D800B1C7}"/>
          </ac:picMkLst>
        </pc:picChg>
        <pc:picChg chg="add mod">
          <ac:chgData name="Leonie Smith" userId="fed1330f33f5650e" providerId="LiveId" clId="{196D093B-6249-4C7A-B5BB-B09B7FC0FF90}" dt="2023-08-31T07:45:35.061" v="150"/>
          <ac:picMkLst>
            <pc:docMk/>
            <pc:sldMk cId="2522495975" sldId="351"/>
            <ac:picMk id="52" creationId="{F4C86C53-9178-2D0A-44C5-0A9E7584EC8A}"/>
          </ac:picMkLst>
        </pc:picChg>
      </pc:sldChg>
      <pc:sldChg chg="addSp delSp modSp mod modTransition modAnim">
        <pc:chgData name="Leonie Smith" userId="fed1330f33f5650e" providerId="LiveId" clId="{196D093B-6249-4C7A-B5BB-B09B7FC0FF90}" dt="2023-08-31T07:39:07.256" v="117"/>
        <pc:sldMkLst>
          <pc:docMk/>
          <pc:sldMk cId="1998369883" sldId="354"/>
        </pc:sldMkLst>
        <pc:picChg chg="add del mod">
          <ac:chgData name="Leonie Smith" userId="fed1330f33f5650e" providerId="LiveId" clId="{196D093B-6249-4C7A-B5BB-B09B7FC0FF90}" dt="2023-08-31T07:37:22.164" v="98"/>
          <ac:picMkLst>
            <pc:docMk/>
            <pc:sldMk cId="1998369883" sldId="354"/>
            <ac:picMk id="6" creationId="{E2B59AAD-B9EB-8CAE-FC69-1A6F624234BF}"/>
          </ac:picMkLst>
        </pc:picChg>
        <pc:picChg chg="add del mod">
          <ac:chgData name="Leonie Smith" userId="fed1330f33f5650e" providerId="LiveId" clId="{196D093B-6249-4C7A-B5BB-B09B7FC0FF90}" dt="2023-08-31T07:37:33.530" v="99"/>
          <ac:picMkLst>
            <pc:docMk/>
            <pc:sldMk cId="1998369883" sldId="354"/>
            <ac:picMk id="12" creationId="{E57D5EB5-B549-5339-2100-7A13F24F21DE}"/>
          </ac:picMkLst>
        </pc:picChg>
        <pc:picChg chg="add del mod">
          <ac:chgData name="Leonie Smith" userId="fed1330f33f5650e" providerId="LiveId" clId="{196D093B-6249-4C7A-B5BB-B09B7FC0FF90}" dt="2023-08-31T07:37:37.943" v="101"/>
          <ac:picMkLst>
            <pc:docMk/>
            <pc:sldMk cId="1998369883" sldId="354"/>
            <ac:picMk id="13" creationId="{1E61F560-B794-6DA6-48CA-D886372931E7}"/>
          </ac:picMkLst>
        </pc:picChg>
        <pc:picChg chg="add del mod ord">
          <ac:chgData name="Leonie Smith" userId="fed1330f33f5650e" providerId="LiveId" clId="{196D093B-6249-4C7A-B5BB-B09B7FC0FF90}" dt="2023-08-31T07:37:56.839" v="102"/>
          <ac:picMkLst>
            <pc:docMk/>
            <pc:sldMk cId="1998369883" sldId="354"/>
            <ac:picMk id="16" creationId="{7373602D-623E-BE4B-CF22-C0A52CD43DCB}"/>
          </ac:picMkLst>
        </pc:picChg>
        <pc:picChg chg="add del mod">
          <ac:chgData name="Leonie Smith" userId="fed1330f33f5650e" providerId="LiveId" clId="{196D093B-6249-4C7A-B5BB-B09B7FC0FF90}" dt="2023-08-31T07:38:07.725" v="104"/>
          <ac:picMkLst>
            <pc:docMk/>
            <pc:sldMk cId="1998369883" sldId="354"/>
            <ac:picMk id="17" creationId="{84C401BA-28CB-A522-1535-C8FA0586B3E3}"/>
          </ac:picMkLst>
        </pc:picChg>
        <pc:picChg chg="add del mod ord">
          <ac:chgData name="Leonie Smith" userId="fed1330f33f5650e" providerId="LiveId" clId="{196D093B-6249-4C7A-B5BB-B09B7FC0FF90}" dt="2023-08-31T07:38:17.927" v="105"/>
          <ac:picMkLst>
            <pc:docMk/>
            <pc:sldMk cId="1998369883" sldId="354"/>
            <ac:picMk id="21" creationId="{53677E47-08E6-F49F-7896-2E8D0CBF6862}"/>
          </ac:picMkLst>
        </pc:picChg>
        <pc:picChg chg="add del mod">
          <ac:chgData name="Leonie Smith" userId="fed1330f33f5650e" providerId="LiveId" clId="{196D093B-6249-4C7A-B5BB-B09B7FC0FF90}" dt="2023-08-31T07:38:19.330" v="107"/>
          <ac:picMkLst>
            <pc:docMk/>
            <pc:sldMk cId="1998369883" sldId="354"/>
            <ac:picMk id="22" creationId="{8F7BF385-CF53-0F26-7092-B612B7378AFF}"/>
          </ac:picMkLst>
        </pc:picChg>
        <pc:picChg chg="add del mod ord">
          <ac:chgData name="Leonie Smith" userId="fed1330f33f5650e" providerId="LiveId" clId="{196D093B-6249-4C7A-B5BB-B09B7FC0FF90}" dt="2023-08-31T07:38:24.946" v="108"/>
          <ac:picMkLst>
            <pc:docMk/>
            <pc:sldMk cId="1998369883" sldId="354"/>
            <ac:picMk id="25" creationId="{3DAB4265-B2E1-9FF8-388A-2D86E20B11B3}"/>
          </ac:picMkLst>
        </pc:picChg>
        <pc:picChg chg="add del mod">
          <ac:chgData name="Leonie Smith" userId="fed1330f33f5650e" providerId="LiveId" clId="{196D093B-6249-4C7A-B5BB-B09B7FC0FF90}" dt="2023-08-31T07:38:26.147" v="110"/>
          <ac:picMkLst>
            <pc:docMk/>
            <pc:sldMk cId="1998369883" sldId="354"/>
            <ac:picMk id="26" creationId="{C928C1BC-05B1-905E-5A01-658124739FA2}"/>
          </ac:picMkLst>
        </pc:picChg>
        <pc:picChg chg="add del mod ord">
          <ac:chgData name="Leonie Smith" userId="fed1330f33f5650e" providerId="LiveId" clId="{196D093B-6249-4C7A-B5BB-B09B7FC0FF90}" dt="2023-08-31T07:38:35.449" v="111"/>
          <ac:picMkLst>
            <pc:docMk/>
            <pc:sldMk cId="1998369883" sldId="354"/>
            <ac:picMk id="29" creationId="{48699382-8F68-4352-203D-A52E3DC5087D}"/>
          </ac:picMkLst>
        </pc:picChg>
        <pc:picChg chg="add del mod">
          <ac:chgData name="Leonie Smith" userId="fed1330f33f5650e" providerId="LiveId" clId="{196D093B-6249-4C7A-B5BB-B09B7FC0FF90}" dt="2023-08-31T07:38:36.473" v="113"/>
          <ac:picMkLst>
            <pc:docMk/>
            <pc:sldMk cId="1998369883" sldId="354"/>
            <ac:picMk id="30" creationId="{87E46CD4-AC82-A5A2-ED2F-F454A4E583BD}"/>
          </ac:picMkLst>
        </pc:picChg>
        <pc:picChg chg="add del mod ord">
          <ac:chgData name="Leonie Smith" userId="fed1330f33f5650e" providerId="LiveId" clId="{196D093B-6249-4C7A-B5BB-B09B7FC0FF90}" dt="2023-08-31T07:38:46.732" v="114"/>
          <ac:picMkLst>
            <pc:docMk/>
            <pc:sldMk cId="1998369883" sldId="354"/>
            <ac:picMk id="33" creationId="{8B87BBDD-2CBC-E0B2-D6F4-7BA04B975FAD}"/>
          </ac:picMkLst>
        </pc:picChg>
        <pc:picChg chg="add del mod">
          <ac:chgData name="Leonie Smith" userId="fed1330f33f5650e" providerId="LiveId" clId="{196D093B-6249-4C7A-B5BB-B09B7FC0FF90}" dt="2023-08-31T07:38:48.958" v="116"/>
          <ac:picMkLst>
            <pc:docMk/>
            <pc:sldMk cId="1998369883" sldId="354"/>
            <ac:picMk id="34" creationId="{0AEF19C7-9979-EE8A-0CCF-EB271F08705E}"/>
          </ac:picMkLst>
        </pc:picChg>
        <pc:picChg chg="add del mod ord">
          <ac:chgData name="Leonie Smith" userId="fed1330f33f5650e" providerId="LiveId" clId="{196D093B-6249-4C7A-B5BB-B09B7FC0FF90}" dt="2023-08-31T07:39:07.256" v="117"/>
          <ac:picMkLst>
            <pc:docMk/>
            <pc:sldMk cId="1998369883" sldId="354"/>
            <ac:picMk id="37" creationId="{060B458D-2022-DEC4-045F-AD32B1265FBD}"/>
          </ac:picMkLst>
        </pc:picChg>
        <pc:picChg chg="add mod">
          <ac:chgData name="Leonie Smith" userId="fed1330f33f5650e" providerId="LiveId" clId="{196D093B-6249-4C7A-B5BB-B09B7FC0FF90}" dt="2023-08-31T07:39:07.256" v="117"/>
          <ac:picMkLst>
            <pc:docMk/>
            <pc:sldMk cId="1998369883" sldId="354"/>
            <ac:picMk id="38" creationId="{793228F8-CF9F-283A-C166-C01E0A3932A8}"/>
          </ac:picMkLst>
        </pc:picChg>
      </pc:sldChg>
      <pc:sldChg chg="addSp delSp modSp mod modTransition modAnim">
        <pc:chgData name="Leonie Smith" userId="fed1330f33f5650e" providerId="LiveId" clId="{196D093B-6249-4C7A-B5BB-B09B7FC0FF90}" dt="2023-08-31T07:41:21.918" v="135"/>
        <pc:sldMkLst>
          <pc:docMk/>
          <pc:sldMk cId="2598464500" sldId="356"/>
        </pc:sldMkLst>
        <pc:picChg chg="add del mod">
          <ac:chgData name="Leonie Smith" userId="fed1330f33f5650e" providerId="LiveId" clId="{196D093B-6249-4C7A-B5BB-B09B7FC0FF90}" dt="2023-08-31T07:32:18.025" v="79"/>
          <ac:picMkLst>
            <pc:docMk/>
            <pc:sldMk cId="2598464500" sldId="356"/>
            <ac:picMk id="6" creationId="{51FC7A2C-156E-C706-6B02-2D1ABAD69729}"/>
          </ac:picMkLst>
        </pc:picChg>
        <pc:picChg chg="add del mod">
          <ac:chgData name="Leonie Smith" userId="fed1330f33f5650e" providerId="LiveId" clId="{196D093B-6249-4C7A-B5BB-B09B7FC0FF90}" dt="2023-08-31T07:32:32.122" v="80"/>
          <ac:picMkLst>
            <pc:docMk/>
            <pc:sldMk cId="2598464500" sldId="356"/>
            <ac:picMk id="8" creationId="{D166E455-FC7B-4A66-C7D6-C411D4A719D8}"/>
          </ac:picMkLst>
        </pc:picChg>
        <pc:picChg chg="add del mod">
          <ac:chgData name="Leonie Smith" userId="fed1330f33f5650e" providerId="LiveId" clId="{196D093B-6249-4C7A-B5BB-B09B7FC0FF90}" dt="2023-08-31T07:39:37.121" v="119"/>
          <ac:picMkLst>
            <pc:docMk/>
            <pc:sldMk cId="2598464500" sldId="356"/>
            <ac:picMk id="9" creationId="{32D83167-9CD9-F492-8583-95D5AC9C92B8}"/>
          </ac:picMkLst>
        </pc:picChg>
        <pc:picChg chg="add del mod ord">
          <ac:chgData name="Leonie Smith" userId="fed1330f33f5650e" providerId="LiveId" clId="{196D093B-6249-4C7A-B5BB-B09B7FC0FF90}" dt="2023-08-31T07:39:52.636" v="120"/>
          <ac:picMkLst>
            <pc:docMk/>
            <pc:sldMk cId="2598464500" sldId="356"/>
            <ac:picMk id="15" creationId="{60049582-B485-7266-5560-A42FA0DED0F2}"/>
          </ac:picMkLst>
        </pc:picChg>
        <pc:picChg chg="add del mod">
          <ac:chgData name="Leonie Smith" userId="fed1330f33f5650e" providerId="LiveId" clId="{196D093B-6249-4C7A-B5BB-B09B7FC0FF90}" dt="2023-08-31T07:39:59.432" v="122"/>
          <ac:picMkLst>
            <pc:docMk/>
            <pc:sldMk cId="2598464500" sldId="356"/>
            <ac:picMk id="16" creationId="{6663B9FC-0BC9-7AED-BC89-D41F3E01A4F4}"/>
          </ac:picMkLst>
        </pc:picChg>
        <pc:picChg chg="add del mod ord">
          <ac:chgData name="Leonie Smith" userId="fed1330f33f5650e" providerId="LiveId" clId="{196D093B-6249-4C7A-B5BB-B09B7FC0FF90}" dt="2023-08-31T07:40:03.723" v="123"/>
          <ac:picMkLst>
            <pc:docMk/>
            <pc:sldMk cId="2598464500" sldId="356"/>
            <ac:picMk id="20" creationId="{B66CBC8A-ADE0-1569-205A-76578CA2D2A3}"/>
          </ac:picMkLst>
        </pc:picChg>
        <pc:picChg chg="add del mod">
          <ac:chgData name="Leonie Smith" userId="fed1330f33f5650e" providerId="LiveId" clId="{196D093B-6249-4C7A-B5BB-B09B7FC0FF90}" dt="2023-08-31T07:40:05.862" v="125"/>
          <ac:picMkLst>
            <pc:docMk/>
            <pc:sldMk cId="2598464500" sldId="356"/>
            <ac:picMk id="21" creationId="{A505E3C8-70D6-A9F3-3BF8-D1A6C018A9F0}"/>
          </ac:picMkLst>
        </pc:picChg>
        <pc:picChg chg="add del mod ord">
          <ac:chgData name="Leonie Smith" userId="fed1330f33f5650e" providerId="LiveId" clId="{196D093B-6249-4C7A-B5BB-B09B7FC0FF90}" dt="2023-08-31T07:40:17.169" v="126"/>
          <ac:picMkLst>
            <pc:docMk/>
            <pc:sldMk cId="2598464500" sldId="356"/>
            <ac:picMk id="24" creationId="{8B9F0D21-E175-AD8C-D60A-2E9A3B50F76C}"/>
          </ac:picMkLst>
        </pc:picChg>
        <pc:picChg chg="add del mod">
          <ac:chgData name="Leonie Smith" userId="fed1330f33f5650e" providerId="LiveId" clId="{196D093B-6249-4C7A-B5BB-B09B7FC0FF90}" dt="2023-08-31T07:40:18.869" v="128"/>
          <ac:picMkLst>
            <pc:docMk/>
            <pc:sldMk cId="2598464500" sldId="356"/>
            <ac:picMk id="25" creationId="{0BE8ABF5-7A9D-83B9-BF54-CDEE48CF0540}"/>
          </ac:picMkLst>
        </pc:picChg>
        <pc:picChg chg="add del mod ord">
          <ac:chgData name="Leonie Smith" userId="fed1330f33f5650e" providerId="LiveId" clId="{196D093B-6249-4C7A-B5BB-B09B7FC0FF90}" dt="2023-08-31T07:40:34.813" v="129"/>
          <ac:picMkLst>
            <pc:docMk/>
            <pc:sldMk cId="2598464500" sldId="356"/>
            <ac:picMk id="28" creationId="{45B008C9-5BAA-4EE2-196D-5A0406517ADE}"/>
          </ac:picMkLst>
        </pc:picChg>
        <pc:picChg chg="add del mod">
          <ac:chgData name="Leonie Smith" userId="fed1330f33f5650e" providerId="LiveId" clId="{196D093B-6249-4C7A-B5BB-B09B7FC0FF90}" dt="2023-08-31T07:40:42.086" v="131"/>
          <ac:picMkLst>
            <pc:docMk/>
            <pc:sldMk cId="2598464500" sldId="356"/>
            <ac:picMk id="29" creationId="{DE710D5E-A23D-646E-260D-0189B7D0F7B2}"/>
          </ac:picMkLst>
        </pc:picChg>
        <pc:picChg chg="add del mod ord">
          <ac:chgData name="Leonie Smith" userId="fed1330f33f5650e" providerId="LiveId" clId="{196D093B-6249-4C7A-B5BB-B09B7FC0FF90}" dt="2023-08-31T07:40:57.256" v="132"/>
          <ac:picMkLst>
            <pc:docMk/>
            <pc:sldMk cId="2598464500" sldId="356"/>
            <ac:picMk id="33" creationId="{984E54ED-875F-C969-6CA4-45D891CA4EAC}"/>
          </ac:picMkLst>
        </pc:picChg>
        <pc:picChg chg="add del mod">
          <ac:chgData name="Leonie Smith" userId="fed1330f33f5650e" providerId="LiveId" clId="{196D093B-6249-4C7A-B5BB-B09B7FC0FF90}" dt="2023-08-31T07:41:07.460" v="134"/>
          <ac:picMkLst>
            <pc:docMk/>
            <pc:sldMk cId="2598464500" sldId="356"/>
            <ac:picMk id="34" creationId="{F825D7A3-5AA9-4522-958E-5C805212EECE}"/>
          </ac:picMkLst>
        </pc:picChg>
        <pc:picChg chg="add del mod ord">
          <ac:chgData name="Leonie Smith" userId="fed1330f33f5650e" providerId="LiveId" clId="{196D093B-6249-4C7A-B5BB-B09B7FC0FF90}" dt="2023-08-31T07:41:21.918" v="135"/>
          <ac:picMkLst>
            <pc:docMk/>
            <pc:sldMk cId="2598464500" sldId="356"/>
            <ac:picMk id="38" creationId="{9DCC3027-C20B-4045-9894-9625D1283106}"/>
          </ac:picMkLst>
        </pc:picChg>
        <pc:picChg chg="add mod">
          <ac:chgData name="Leonie Smith" userId="fed1330f33f5650e" providerId="LiveId" clId="{196D093B-6249-4C7A-B5BB-B09B7FC0FF90}" dt="2023-08-31T07:41:21.918" v="135"/>
          <ac:picMkLst>
            <pc:docMk/>
            <pc:sldMk cId="2598464500" sldId="356"/>
            <ac:picMk id="39" creationId="{C2447D37-0214-65CF-02ED-EB400642F566}"/>
          </ac:picMkLst>
        </pc:picChg>
      </pc:sldChg>
      <pc:sldChg chg="addSp delSp modSp mod modTransition modAnim">
        <pc:chgData name="Leonie Smith" userId="fed1330f33f5650e" providerId="LiveId" clId="{196D093B-6249-4C7A-B5BB-B09B7FC0FF90}" dt="2023-08-31T07:42:16.026" v="141"/>
        <pc:sldMkLst>
          <pc:docMk/>
          <pc:sldMk cId="1944923438" sldId="358"/>
        </pc:sldMkLst>
        <pc:picChg chg="add del mod">
          <ac:chgData name="Leonie Smith" userId="fed1330f33f5650e" providerId="LiveId" clId="{196D093B-6249-4C7A-B5BB-B09B7FC0FF90}" dt="2023-08-31T07:33:20.767" v="83"/>
          <ac:picMkLst>
            <pc:docMk/>
            <pc:sldMk cId="1944923438" sldId="358"/>
            <ac:picMk id="6" creationId="{0C3E660D-A4F2-A0DB-6761-CEB4F0CA83AA}"/>
          </ac:picMkLst>
        </pc:picChg>
        <pc:picChg chg="add del mod">
          <ac:chgData name="Leonie Smith" userId="fed1330f33f5650e" providerId="LiveId" clId="{196D093B-6249-4C7A-B5BB-B09B7FC0FF90}" dt="2023-08-31T07:33:32.029" v="84"/>
          <ac:picMkLst>
            <pc:docMk/>
            <pc:sldMk cId="1944923438" sldId="358"/>
            <ac:picMk id="9" creationId="{2AF93939-2AB6-D81C-4029-DEE73C7513DA}"/>
          </ac:picMkLst>
        </pc:picChg>
        <pc:picChg chg="add del mod">
          <ac:chgData name="Leonie Smith" userId="fed1330f33f5650e" providerId="LiveId" clId="{196D093B-6249-4C7A-B5BB-B09B7FC0FF90}" dt="2023-08-31T07:33:33.740" v="86"/>
          <ac:picMkLst>
            <pc:docMk/>
            <pc:sldMk cId="1944923438" sldId="358"/>
            <ac:picMk id="10" creationId="{F085648D-C11E-4F2F-EFCB-03E57AD2631A}"/>
          </ac:picMkLst>
        </pc:picChg>
        <pc:picChg chg="add del mod ord">
          <ac:chgData name="Leonie Smith" userId="fed1330f33f5650e" providerId="LiveId" clId="{196D093B-6249-4C7A-B5BB-B09B7FC0FF90}" dt="2023-08-31T07:33:47.678" v="87"/>
          <ac:picMkLst>
            <pc:docMk/>
            <pc:sldMk cId="1944923438" sldId="358"/>
            <ac:picMk id="12" creationId="{810722B6-10E9-A4AF-EF10-A31DD1D459D4}"/>
          </ac:picMkLst>
        </pc:picChg>
        <pc:picChg chg="add del mod">
          <ac:chgData name="Leonie Smith" userId="fed1330f33f5650e" providerId="LiveId" clId="{196D093B-6249-4C7A-B5BB-B09B7FC0FF90}" dt="2023-08-31T07:33:55.373" v="89"/>
          <ac:picMkLst>
            <pc:docMk/>
            <pc:sldMk cId="1944923438" sldId="358"/>
            <ac:picMk id="13" creationId="{53E07C5C-0E22-7D7F-0B25-8CF15836F684}"/>
          </ac:picMkLst>
        </pc:picChg>
        <pc:picChg chg="add del mod ord">
          <ac:chgData name="Leonie Smith" userId="fed1330f33f5650e" providerId="LiveId" clId="{196D093B-6249-4C7A-B5BB-B09B7FC0FF90}" dt="2023-08-31T07:34:09.333" v="90"/>
          <ac:picMkLst>
            <pc:docMk/>
            <pc:sldMk cId="1944923438" sldId="358"/>
            <ac:picMk id="17" creationId="{F1A88696-E60C-87ED-CA4D-6C7FC40A06F3}"/>
          </ac:picMkLst>
        </pc:picChg>
        <pc:picChg chg="add del mod">
          <ac:chgData name="Leonie Smith" userId="fed1330f33f5650e" providerId="LiveId" clId="{196D093B-6249-4C7A-B5BB-B09B7FC0FF90}" dt="2023-08-31T07:41:54.135" v="137"/>
          <ac:picMkLst>
            <pc:docMk/>
            <pc:sldMk cId="1944923438" sldId="358"/>
            <ac:picMk id="18" creationId="{D900DCA0-CCE0-634B-1044-DEA39A7B20D0}"/>
          </ac:picMkLst>
        </pc:picChg>
        <pc:picChg chg="add del mod ord">
          <ac:chgData name="Leonie Smith" userId="fed1330f33f5650e" providerId="LiveId" clId="{196D093B-6249-4C7A-B5BB-B09B7FC0FF90}" dt="2023-08-31T07:42:00.709" v="138"/>
          <ac:picMkLst>
            <pc:docMk/>
            <pc:sldMk cId="1944923438" sldId="358"/>
            <ac:picMk id="25" creationId="{348433E7-F8CA-B131-CE51-A7F4887CA3FF}"/>
          </ac:picMkLst>
        </pc:picChg>
        <pc:picChg chg="add del mod">
          <ac:chgData name="Leonie Smith" userId="fed1330f33f5650e" providerId="LiveId" clId="{196D093B-6249-4C7A-B5BB-B09B7FC0FF90}" dt="2023-08-31T07:42:01.987" v="140"/>
          <ac:picMkLst>
            <pc:docMk/>
            <pc:sldMk cId="1944923438" sldId="358"/>
            <ac:picMk id="26" creationId="{0E4D63AE-F828-0A89-63D6-B5CA248D3933}"/>
          </ac:picMkLst>
        </pc:picChg>
        <pc:picChg chg="add del mod ord">
          <ac:chgData name="Leonie Smith" userId="fed1330f33f5650e" providerId="LiveId" clId="{196D093B-6249-4C7A-B5BB-B09B7FC0FF90}" dt="2023-08-31T07:42:16.026" v="141"/>
          <ac:picMkLst>
            <pc:docMk/>
            <pc:sldMk cId="1944923438" sldId="358"/>
            <ac:picMk id="29" creationId="{2584C322-2962-2183-804F-1C2280DA6CE2}"/>
          </ac:picMkLst>
        </pc:picChg>
        <pc:picChg chg="add mod">
          <ac:chgData name="Leonie Smith" userId="fed1330f33f5650e" providerId="LiveId" clId="{196D093B-6249-4C7A-B5BB-B09B7FC0FF90}" dt="2023-08-31T07:42:16.026" v="141"/>
          <ac:picMkLst>
            <pc:docMk/>
            <pc:sldMk cId="1944923438" sldId="358"/>
            <ac:picMk id="30" creationId="{B346B8BD-7251-C11E-CF49-EF63D2BBB399}"/>
          </ac:picMkLst>
        </pc:picChg>
      </pc:sldChg>
      <pc:sldChg chg="addSp modSp">
        <pc:chgData name="Leonie Smith" userId="fed1330f33f5650e" providerId="LiveId" clId="{196D093B-6249-4C7A-B5BB-B09B7FC0FF90}" dt="2023-08-31T07:19:18.011" v="11"/>
        <pc:sldMkLst>
          <pc:docMk/>
          <pc:sldMk cId="3562197746" sldId="362"/>
        </pc:sldMkLst>
        <pc:picChg chg="add mod">
          <ac:chgData name="Leonie Smith" userId="fed1330f33f5650e" providerId="LiveId" clId="{196D093B-6249-4C7A-B5BB-B09B7FC0FF90}" dt="2023-08-31T07:19:18.011" v="11"/>
          <ac:picMkLst>
            <pc:docMk/>
            <pc:sldMk cId="3562197746" sldId="362"/>
            <ac:picMk id="6" creationId="{A8D8354B-F743-922E-EFC6-C2C807B8CA5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438480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13-7</a:t>
            </a:r>
            <a:endParaRPr lang="en-IN" dirty="0"/>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EF30CB87-98AB-61B6-79BD-94AB6C3C93E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668"/>
    </mc:Choice>
    <mc:Fallback xmlns="">
      <p:transition spd="slow" advTm="3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F2D91A2-510D-43E0-BB60-A2A1E06254A2}"/>
              </a:ext>
            </a:extLst>
          </p:cNvPr>
          <p:cNvPicPr>
            <a:picLocks noChangeAspect="1"/>
          </p:cNvPicPr>
          <p:nvPr/>
        </p:nvPicPr>
        <p:blipFill>
          <a:blip r:embed="rId2"/>
          <a:stretch>
            <a:fillRect/>
          </a:stretch>
        </p:blipFill>
        <p:spPr>
          <a:xfrm>
            <a:off x="-455473" y="0"/>
            <a:ext cx="12647473" cy="6858000"/>
          </a:xfrm>
          <a:prstGeom prst="rect">
            <a:avLst/>
          </a:prstGeom>
        </p:spPr>
      </p:pic>
      <p:sp>
        <p:nvSpPr>
          <p:cNvPr id="2" name="TextBox 1">
            <a:extLst>
              <a:ext uri="{FF2B5EF4-FFF2-40B4-BE49-F238E27FC236}">
                <a16:creationId xmlns:a16="http://schemas.microsoft.com/office/drawing/2014/main" id="{CA36FC49-8F8C-CE5E-56E4-C8034EB14F61}"/>
              </a:ext>
            </a:extLst>
          </p:cNvPr>
          <p:cNvSpPr txBox="1"/>
          <p:nvPr/>
        </p:nvSpPr>
        <p:spPr>
          <a:xfrm>
            <a:off x="349321" y="318499"/>
            <a:ext cx="3116424" cy="584775"/>
          </a:xfrm>
          <a:prstGeom prst="rect">
            <a:avLst/>
          </a:prstGeom>
          <a:noFill/>
        </p:spPr>
        <p:txBody>
          <a:bodyPr wrap="square" rtlCol="0">
            <a:spAutoFit/>
          </a:bodyPr>
          <a:lstStyle/>
          <a:p>
            <a:r>
              <a:rPr lang="hi-IN" sz="2400" cap="all" dirty="0">
                <a:solidFill>
                  <a:schemeClr val="bg1"/>
                </a:solidFill>
                <a:latin typeface="ArialMT"/>
              </a:rPr>
              <a:t>न्यायियों</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95630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a:solidFill>
                  <a:srgbClr val="777A7B"/>
                </a:solidFill>
                <a:effectLst/>
                <a:latin typeface="Inter" panose="020B0502030000000004" pitchFamily="34" charset="0"/>
              </a:rPr>
              <a:t>18</a:t>
            </a:r>
            <a:r>
              <a:rPr lang="en-US" sz="4400" b="0" i="0">
                <a:solidFill>
                  <a:srgbClr val="121212"/>
                </a:solidFill>
                <a:effectLst/>
                <a:latin typeface="Inter" panose="020B0502030000000004" pitchFamily="34" charset="0"/>
              </a:rPr>
              <a:t>When I and all who are with me blow our horns, then you are also to blow your horns from all around the camp and shout, ‘For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and for Gideon!’”</a:t>
            </a:r>
          </a:p>
          <a:p>
            <a:br>
              <a:rPr lang="en-US" sz="4400"/>
            </a:br>
            <a:endParaRPr lang="en-ZA" dirty="0"/>
          </a:p>
        </p:txBody>
      </p:sp>
      <p:sp>
        <p:nvSpPr>
          <p:cNvPr id="3" name="TextBox 2">
            <a:extLst>
              <a:ext uri="{FF2B5EF4-FFF2-40B4-BE49-F238E27FC236}">
                <a16:creationId xmlns:a16="http://schemas.microsoft.com/office/drawing/2014/main" id="{4AB3B9DE-7101-1FD4-8A87-AE66F374443B}"/>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18 अर्थात् जब मैं और मेरे सब संगी नरसिंगा फूँकें तब तुम भी छावनी के चारों ओर नरसिंगे फूँकना, और ललकारना, ‘यहोवा की और गिदोन की तलवार।’”</a:t>
            </a:r>
            <a:endParaRPr lang="en-IN" sz="3600" dirty="0"/>
          </a:p>
        </p:txBody>
      </p:sp>
      <p:pic>
        <p:nvPicPr>
          <p:cNvPr id="19" name="Audio 18">
            <a:hlinkClick r:id="" action="ppaction://media"/>
            <a:extLst>
              <a:ext uri="{FF2B5EF4-FFF2-40B4-BE49-F238E27FC236}">
                <a16:creationId xmlns:a16="http://schemas.microsoft.com/office/drawing/2014/main" id="{A7594FA7-4B32-7ED0-15DE-DB5A3E775D7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89563327"/>
      </p:ext>
    </p:extLst>
  </p:cSld>
  <p:clrMapOvr>
    <a:masterClrMapping/>
  </p:clrMapOvr>
  <mc:AlternateContent xmlns:mc="http://schemas.openxmlformats.org/markup-compatibility/2006" xmlns:p14="http://schemas.microsoft.com/office/powerpoint/2010/main">
    <mc:Choice Requires="p14">
      <p:transition spd="slow" p14:dur="2000" advTm="12945"/>
    </mc:Choice>
    <mc:Fallback xmlns="">
      <p:transition spd="slow" advTm="12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9211CAA-FE11-422A-AA66-3C82511D479B}"/>
              </a:ext>
            </a:extLst>
          </p:cNvPr>
          <p:cNvPicPr>
            <a:picLocks noChangeAspect="1"/>
          </p:cNvPicPr>
          <p:nvPr/>
        </p:nvPicPr>
        <p:blipFill>
          <a:blip r:embed="rId2"/>
          <a:stretch>
            <a:fillRect/>
          </a:stretch>
        </p:blipFill>
        <p:spPr>
          <a:xfrm>
            <a:off x="-1" y="0"/>
            <a:ext cx="12678655" cy="6858000"/>
          </a:xfrm>
          <a:prstGeom prst="rect">
            <a:avLst/>
          </a:prstGeom>
        </p:spPr>
      </p:pic>
      <p:sp>
        <p:nvSpPr>
          <p:cNvPr id="2" name="TextBox 1">
            <a:extLst>
              <a:ext uri="{FF2B5EF4-FFF2-40B4-BE49-F238E27FC236}">
                <a16:creationId xmlns:a16="http://schemas.microsoft.com/office/drawing/2014/main" id="{6579CB0C-3177-EDCE-572B-79EE3D5E2067}"/>
              </a:ext>
            </a:extLst>
          </p:cNvPr>
          <p:cNvSpPr txBox="1"/>
          <p:nvPr/>
        </p:nvSpPr>
        <p:spPr>
          <a:xfrm>
            <a:off x="349321" y="318499"/>
            <a:ext cx="3116424" cy="584775"/>
          </a:xfrm>
          <a:prstGeom prst="rect">
            <a:avLst/>
          </a:prstGeom>
          <a:noFill/>
        </p:spPr>
        <p:txBody>
          <a:bodyPr wrap="square" rtlCol="0">
            <a:spAutoFit/>
          </a:bodyPr>
          <a:lstStyle/>
          <a:p>
            <a:r>
              <a:rPr lang="hi-IN" sz="2400" cap="all" dirty="0">
                <a:solidFill>
                  <a:schemeClr val="bg1"/>
                </a:solidFill>
                <a:latin typeface="ArialMT"/>
              </a:rPr>
              <a:t>न्यायियों</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40339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19</a:t>
            </a:r>
            <a:r>
              <a:rPr lang="en-US" sz="3600" b="0" i="0">
                <a:solidFill>
                  <a:srgbClr val="121212"/>
                </a:solidFill>
                <a:effectLst/>
                <a:latin typeface="Inter" panose="020B0502030000000004" pitchFamily="34" charset="0"/>
              </a:rPr>
              <a:t>Gideon and the hundred men with him reached the outskirts of the camp at the beginning of the middle watch, just after the changing of the guard. They blew their horns and broke the jars that were in their hands.</a:t>
            </a:r>
            <a:endParaRPr lang="en-ZA" sz="3600" dirty="0"/>
          </a:p>
        </p:txBody>
      </p:sp>
      <p:sp>
        <p:nvSpPr>
          <p:cNvPr id="3" name="TextBox 2">
            <a:extLst>
              <a:ext uri="{FF2B5EF4-FFF2-40B4-BE49-F238E27FC236}">
                <a16:creationId xmlns:a16="http://schemas.microsoft.com/office/drawing/2014/main" id="{49A69268-9C31-5360-E986-FF8956441C95}"/>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19 बीचवाले पहर के आरम्भ में जैसे ही पहरुओं की बदली हो गई थी वैसे ही गिदोन अपने संग के सौ पुरुषों समेत छावनी के छोर पर गया; और नरसिंगे को फूँक दिया और अपने हाथ के घड़ों को तोड़ डाला।</a:t>
            </a:r>
            <a:endParaRPr lang="en-IN" sz="3600" dirty="0"/>
          </a:p>
        </p:txBody>
      </p:sp>
      <p:pic>
        <p:nvPicPr>
          <p:cNvPr id="52" name="Audio 51">
            <a:hlinkClick r:id="" action="ppaction://media"/>
            <a:extLst>
              <a:ext uri="{FF2B5EF4-FFF2-40B4-BE49-F238E27FC236}">
                <a16:creationId xmlns:a16="http://schemas.microsoft.com/office/drawing/2014/main" id="{F4C86C53-9178-2D0A-44C5-0A9E7584EC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22495975"/>
      </p:ext>
    </p:extLst>
  </p:cSld>
  <p:clrMapOvr>
    <a:masterClrMapping/>
  </p:clrMapOvr>
  <mc:AlternateContent xmlns:mc="http://schemas.openxmlformats.org/markup-compatibility/2006" xmlns:p14="http://schemas.microsoft.com/office/powerpoint/2010/main">
    <mc:Choice Requires="p14">
      <p:transition spd="slow" p14:dur="2000" advTm="14593"/>
    </mc:Choice>
    <mc:Fallback xmlns="">
      <p:transition spd="slow" advTm="14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E2CC5A0-9F0E-4A97-9A0F-9E94BFE187FC}"/>
              </a:ext>
            </a:extLst>
          </p:cNvPr>
          <p:cNvPicPr>
            <a:picLocks noChangeAspect="1"/>
          </p:cNvPicPr>
          <p:nvPr/>
        </p:nvPicPr>
        <p:blipFill>
          <a:blip r:embed="rId2"/>
          <a:stretch>
            <a:fillRect/>
          </a:stretch>
        </p:blipFill>
        <p:spPr>
          <a:xfrm>
            <a:off x="-1" y="0"/>
            <a:ext cx="13166987" cy="6858000"/>
          </a:xfrm>
          <a:prstGeom prst="rect">
            <a:avLst/>
          </a:prstGeom>
        </p:spPr>
      </p:pic>
      <p:sp>
        <p:nvSpPr>
          <p:cNvPr id="2" name="TextBox 1">
            <a:extLst>
              <a:ext uri="{FF2B5EF4-FFF2-40B4-BE49-F238E27FC236}">
                <a16:creationId xmlns:a16="http://schemas.microsoft.com/office/drawing/2014/main" id="{40E4EE05-043B-4DB7-04F5-4E070C9615FF}"/>
              </a:ext>
            </a:extLst>
          </p:cNvPr>
          <p:cNvSpPr txBox="1"/>
          <p:nvPr/>
        </p:nvSpPr>
        <p:spPr>
          <a:xfrm>
            <a:off x="349321" y="318499"/>
            <a:ext cx="3116424" cy="584775"/>
          </a:xfrm>
          <a:prstGeom prst="rect">
            <a:avLst/>
          </a:prstGeom>
          <a:noFill/>
        </p:spPr>
        <p:txBody>
          <a:bodyPr wrap="square" rtlCol="0">
            <a:spAutoFit/>
          </a:bodyPr>
          <a:lstStyle/>
          <a:p>
            <a:r>
              <a:rPr lang="hi-IN" sz="2400" cap="all" dirty="0">
                <a:solidFill>
                  <a:schemeClr val="bg1"/>
                </a:solidFill>
                <a:latin typeface="ArialMT"/>
              </a:rPr>
              <a:t>न्यायियों</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71066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20</a:t>
            </a:r>
            <a:r>
              <a:rPr lang="en-US" sz="4000" b="0" i="0">
                <a:solidFill>
                  <a:srgbClr val="121212"/>
                </a:solidFill>
                <a:effectLst/>
                <a:latin typeface="Inter" panose="020B0502030000000004" pitchFamily="34" charset="0"/>
              </a:rPr>
              <a:t>The three companies blew their horns and shattered their jars. Holding the torches in their left hands and the horns in their right hands, they shouted, “A sword for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and for Gideon!”</a:t>
            </a:r>
            <a:endParaRPr lang="en-ZA" sz="1400" dirty="0"/>
          </a:p>
        </p:txBody>
      </p:sp>
      <p:sp>
        <p:nvSpPr>
          <p:cNvPr id="3" name="TextBox 2">
            <a:extLst>
              <a:ext uri="{FF2B5EF4-FFF2-40B4-BE49-F238E27FC236}">
                <a16:creationId xmlns:a16="http://schemas.microsoft.com/office/drawing/2014/main" id="{C113D4E1-F369-BF70-B181-F2768755B11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20 तब तीनों झुण्डों ने नरसिंगों को फूँका और घड़ों को तोड़ डाला; और अपने-अपने बाएँ हाथ में मशाल और दाहिने हाथ में फूँकने को नरसिंगा लिए हुए चिल्ला उठे, ‘यहोवा की तलवार और गिदोन की तलवार।’ </a:t>
            </a:r>
            <a:endParaRPr lang="en-IN" sz="3600" dirty="0"/>
          </a:p>
        </p:txBody>
      </p:sp>
      <p:pic>
        <p:nvPicPr>
          <p:cNvPr id="38" name="Audio 37">
            <a:hlinkClick r:id="" action="ppaction://media"/>
            <a:extLst>
              <a:ext uri="{FF2B5EF4-FFF2-40B4-BE49-F238E27FC236}">
                <a16:creationId xmlns:a16="http://schemas.microsoft.com/office/drawing/2014/main" id="{793228F8-CF9F-283A-C166-C01E0A3932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98369883"/>
      </p:ext>
    </p:extLst>
  </p:cSld>
  <p:clrMapOvr>
    <a:masterClrMapping/>
  </p:clrMapOvr>
  <mc:AlternateContent xmlns:mc="http://schemas.openxmlformats.org/markup-compatibility/2006" xmlns:p14="http://schemas.microsoft.com/office/powerpoint/2010/main">
    <mc:Choice Requires="p14">
      <p:transition spd="slow" p14:dur="2000" advTm="14974"/>
    </mc:Choice>
    <mc:Fallback xmlns="">
      <p:transition spd="slow" advTm="14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AD488CD-5717-4DF1-97F4-5EA5B8F22C6E}"/>
              </a:ext>
            </a:extLst>
          </p:cNvPr>
          <p:cNvPicPr>
            <a:picLocks noChangeAspect="1"/>
          </p:cNvPicPr>
          <p:nvPr/>
        </p:nvPicPr>
        <p:blipFill>
          <a:blip r:embed="rId2"/>
          <a:stretch>
            <a:fillRect/>
          </a:stretch>
        </p:blipFill>
        <p:spPr>
          <a:xfrm>
            <a:off x="-1" y="0"/>
            <a:ext cx="12608169" cy="6858000"/>
          </a:xfrm>
          <a:prstGeom prst="rect">
            <a:avLst/>
          </a:prstGeom>
        </p:spPr>
      </p:pic>
      <p:sp>
        <p:nvSpPr>
          <p:cNvPr id="2" name="TextBox 1">
            <a:extLst>
              <a:ext uri="{FF2B5EF4-FFF2-40B4-BE49-F238E27FC236}">
                <a16:creationId xmlns:a16="http://schemas.microsoft.com/office/drawing/2014/main" id="{EB308878-563E-F40E-8006-994F342DDA9B}"/>
              </a:ext>
            </a:extLst>
          </p:cNvPr>
          <p:cNvSpPr txBox="1"/>
          <p:nvPr/>
        </p:nvSpPr>
        <p:spPr>
          <a:xfrm>
            <a:off x="349321" y="318499"/>
            <a:ext cx="3116424" cy="584775"/>
          </a:xfrm>
          <a:prstGeom prst="rect">
            <a:avLst/>
          </a:prstGeom>
          <a:noFill/>
        </p:spPr>
        <p:txBody>
          <a:bodyPr wrap="square" rtlCol="0">
            <a:spAutoFit/>
          </a:bodyPr>
          <a:lstStyle/>
          <a:p>
            <a:r>
              <a:rPr lang="hi-IN" sz="2400" cap="all" dirty="0">
                <a:solidFill>
                  <a:schemeClr val="bg1"/>
                </a:solidFill>
                <a:latin typeface="ArialMT"/>
              </a:rPr>
              <a:t>न्यायियों</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54966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21</a:t>
            </a:r>
            <a:r>
              <a:rPr lang="en-US" sz="4400" b="0" i="0">
                <a:solidFill>
                  <a:srgbClr val="121212"/>
                </a:solidFill>
                <a:effectLst/>
                <a:latin typeface="Inter" panose="020B0502030000000004" pitchFamily="34" charset="0"/>
              </a:rPr>
              <a:t>Each Israelite took his position around the camp, and the entire Midianite army fled, crying out as they ran.</a:t>
            </a:r>
            <a:endParaRPr lang="en-ZA" sz="1400" dirty="0"/>
          </a:p>
        </p:txBody>
      </p:sp>
      <p:sp>
        <p:nvSpPr>
          <p:cNvPr id="2" name="TextBox 1">
            <a:extLst>
              <a:ext uri="{FF2B5EF4-FFF2-40B4-BE49-F238E27FC236}">
                <a16:creationId xmlns:a16="http://schemas.microsoft.com/office/drawing/2014/main" id="{88DDBB00-C634-0652-0AA7-C6A174ACD2C6}"/>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21 तब वे छावनी के चारों ओर अपने-अपने स्थान पर खड़े रहे, और सब सेना के लोग दौड़ने लगे; और उन्होंने चिल्ला चिल्लाकर उन्हें भगा दिया।</a:t>
            </a:r>
            <a:endParaRPr lang="en-IN" sz="3600" dirty="0"/>
          </a:p>
        </p:txBody>
      </p:sp>
      <p:pic>
        <p:nvPicPr>
          <p:cNvPr id="39" name="Audio 38">
            <a:hlinkClick r:id="" action="ppaction://media"/>
            <a:extLst>
              <a:ext uri="{FF2B5EF4-FFF2-40B4-BE49-F238E27FC236}">
                <a16:creationId xmlns:a16="http://schemas.microsoft.com/office/drawing/2014/main" id="{C2447D37-0214-65CF-02ED-EB400642F5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98464500"/>
      </p:ext>
    </p:extLst>
  </p:cSld>
  <p:clrMapOvr>
    <a:masterClrMapping/>
  </p:clrMapOvr>
  <mc:AlternateContent xmlns:mc="http://schemas.openxmlformats.org/markup-compatibility/2006" xmlns:p14="http://schemas.microsoft.com/office/powerpoint/2010/main">
    <mc:Choice Requires="p14">
      <p:transition spd="slow" p14:dur="2000" advTm="11148"/>
    </mc:Choice>
    <mc:Fallback xmlns="">
      <p:transition spd="slow" advTm="11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A4C3D30-AD49-4320-9A5C-AAB4D5490C1F}"/>
              </a:ext>
            </a:extLst>
          </p:cNvPr>
          <p:cNvPicPr>
            <a:picLocks noChangeAspect="1"/>
          </p:cNvPicPr>
          <p:nvPr/>
        </p:nvPicPr>
        <p:blipFill>
          <a:blip r:embed="rId2"/>
          <a:stretch>
            <a:fillRect/>
          </a:stretch>
        </p:blipFill>
        <p:spPr>
          <a:xfrm>
            <a:off x="-827650" y="0"/>
            <a:ext cx="13019650" cy="6858000"/>
          </a:xfrm>
          <a:prstGeom prst="rect">
            <a:avLst/>
          </a:prstGeom>
        </p:spPr>
      </p:pic>
      <p:sp>
        <p:nvSpPr>
          <p:cNvPr id="2" name="TextBox 1">
            <a:extLst>
              <a:ext uri="{FF2B5EF4-FFF2-40B4-BE49-F238E27FC236}">
                <a16:creationId xmlns:a16="http://schemas.microsoft.com/office/drawing/2014/main" id="{E4E7C4E2-D2BC-2A7D-026D-C748D7416086}"/>
              </a:ext>
            </a:extLst>
          </p:cNvPr>
          <p:cNvSpPr txBox="1"/>
          <p:nvPr/>
        </p:nvSpPr>
        <p:spPr>
          <a:xfrm>
            <a:off x="349321" y="318499"/>
            <a:ext cx="3116424" cy="584775"/>
          </a:xfrm>
          <a:prstGeom prst="rect">
            <a:avLst/>
          </a:prstGeom>
          <a:noFill/>
        </p:spPr>
        <p:txBody>
          <a:bodyPr wrap="square" rtlCol="0">
            <a:spAutoFit/>
          </a:bodyPr>
          <a:lstStyle/>
          <a:p>
            <a:r>
              <a:rPr lang="hi-IN" sz="2400" cap="all" dirty="0">
                <a:solidFill>
                  <a:schemeClr val="bg1"/>
                </a:solidFill>
                <a:latin typeface="ArialMT"/>
              </a:rPr>
              <a:t>न्यायियों</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59891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22</a:t>
            </a:r>
            <a:r>
              <a:rPr lang="en-US" sz="3600" b="0" i="0">
                <a:solidFill>
                  <a:srgbClr val="121212"/>
                </a:solidFill>
                <a:effectLst/>
                <a:latin typeface="Inter" panose="020B0502030000000004" pitchFamily="34" charset="0"/>
              </a:rPr>
              <a:t>And when the three hundred rams’ horns sounded,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set all the men in the camp against one another with their swords. The army fled to Beth-shittah toward Zererah  as far as the border of Abel-meholah near Tabbath.</a:t>
            </a:r>
            <a:endParaRPr lang="en-ZA" sz="1400" dirty="0"/>
          </a:p>
        </p:txBody>
      </p:sp>
      <p:sp>
        <p:nvSpPr>
          <p:cNvPr id="3" name="TextBox 2">
            <a:extLst>
              <a:ext uri="{FF2B5EF4-FFF2-40B4-BE49-F238E27FC236}">
                <a16:creationId xmlns:a16="http://schemas.microsoft.com/office/drawing/2014/main" id="{AE02BDF6-875D-F225-3090-B0CCC3855A14}"/>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22 और उन्होंने तीन सौ नरसिंगों को फूँका, और यहोवा ने एक-एक पुरुष की तलवार उसके संगी पर और सब सेना पर चलवाई; तो सेना के लोग सरेरा की ओर बेतशित्ता तक और तब्बात के पास के आबेल-महोला तक भाग गए।</a:t>
            </a:r>
            <a:endParaRPr lang="en-IN" sz="3600" dirty="0"/>
          </a:p>
        </p:txBody>
      </p:sp>
      <p:pic>
        <p:nvPicPr>
          <p:cNvPr id="30" name="Audio 29">
            <a:hlinkClick r:id="" action="ppaction://media"/>
            <a:extLst>
              <a:ext uri="{FF2B5EF4-FFF2-40B4-BE49-F238E27FC236}">
                <a16:creationId xmlns:a16="http://schemas.microsoft.com/office/drawing/2014/main" id="{B346B8BD-7251-C11E-CF49-EF63D2BBB39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44923438"/>
      </p:ext>
    </p:extLst>
  </p:cSld>
  <p:clrMapOvr>
    <a:masterClrMapping/>
  </p:clrMapOvr>
  <mc:AlternateContent xmlns:mc="http://schemas.openxmlformats.org/markup-compatibility/2006" xmlns:p14="http://schemas.microsoft.com/office/powerpoint/2010/main">
    <mc:Choice Requires="p14">
      <p:transition spd="slow" p14:dur="2000" advTm="10714"/>
    </mc:Choice>
    <mc:Fallback xmlns="">
      <p:transition spd="slow" advTm="10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BCCE6E1-B41A-4991-8C9B-48C3D7266C04}"/>
              </a:ext>
            </a:extLst>
          </p:cNvPr>
          <p:cNvPicPr>
            <a:picLocks noChangeAspect="1"/>
          </p:cNvPicPr>
          <p:nvPr/>
        </p:nvPicPr>
        <p:blipFill>
          <a:blip r:embed="rId2"/>
          <a:stretch>
            <a:fillRect/>
          </a:stretch>
        </p:blipFill>
        <p:spPr>
          <a:xfrm>
            <a:off x="0" y="-1284714"/>
            <a:ext cx="12191999" cy="8142714"/>
          </a:xfrm>
          <a:prstGeom prst="rect">
            <a:avLst/>
          </a:prstGeom>
        </p:spPr>
      </p:pic>
      <p:sp>
        <p:nvSpPr>
          <p:cNvPr id="7" name="TextBox 6">
            <a:extLst>
              <a:ext uri="{FF2B5EF4-FFF2-40B4-BE49-F238E27FC236}">
                <a16:creationId xmlns:a16="http://schemas.microsoft.com/office/drawing/2014/main" id="{28B3E642-54E1-4C1F-A5F4-4B3CFC0E345F}"/>
              </a:ext>
            </a:extLst>
          </p:cNvPr>
          <p:cNvSpPr txBox="1"/>
          <p:nvPr/>
        </p:nvSpPr>
        <p:spPr>
          <a:xfrm>
            <a:off x="463413" y="513702"/>
            <a:ext cx="5632586" cy="1781263"/>
          </a:xfrm>
          <a:prstGeom prst="rect">
            <a:avLst/>
          </a:prstGeom>
          <a:noFill/>
        </p:spPr>
        <p:txBody>
          <a:bodyPr wrap="square" rtlCol="0">
            <a:noAutofit/>
          </a:bodyPr>
          <a:lstStyle/>
          <a:p>
            <a:pPr algn="l"/>
            <a:r>
              <a:rPr lang="hi-IN" sz="5400" b="0" i="0" u="none" strike="noStrike" baseline="0" dirty="0">
                <a:solidFill>
                  <a:schemeClr val="bg1"/>
                </a:solidFill>
                <a:latin typeface="TimesNewRomanPSMT"/>
              </a:rPr>
              <a:t>तुरही और मशालें - न्यायियों 7:16-22</a:t>
            </a:r>
            <a:endParaRPr lang="en-IN" sz="5400" dirty="0">
              <a:solidFill>
                <a:schemeClr val="bg1"/>
              </a:solidFill>
            </a:endParaRPr>
          </a:p>
        </p:txBody>
      </p:sp>
      <p:sp>
        <p:nvSpPr>
          <p:cNvPr id="2" name="TextBox 1">
            <a:extLst>
              <a:ext uri="{FF2B5EF4-FFF2-40B4-BE49-F238E27FC236}">
                <a16:creationId xmlns:a16="http://schemas.microsoft.com/office/drawing/2014/main" id="{FEB9831F-3890-991D-CCD2-EC86B2E3E747}"/>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4094222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ECF7E4D-45D9-4E25-88FB-89433993A96A}"/>
              </a:ext>
            </a:extLst>
          </p:cNvPr>
          <p:cNvPicPr>
            <a:picLocks noChangeAspect="1"/>
          </p:cNvPicPr>
          <p:nvPr/>
        </p:nvPicPr>
        <p:blipFill>
          <a:blip r:embed="rId2"/>
          <a:stretch>
            <a:fillRect/>
          </a:stretch>
        </p:blipFill>
        <p:spPr>
          <a:xfrm>
            <a:off x="0" y="-51688"/>
            <a:ext cx="12192000" cy="6916615"/>
          </a:xfrm>
          <a:prstGeom prst="rect">
            <a:avLst/>
          </a:prstGeom>
        </p:spPr>
      </p:pic>
      <p:sp>
        <p:nvSpPr>
          <p:cNvPr id="2" name="TextBox 1">
            <a:extLst>
              <a:ext uri="{FF2B5EF4-FFF2-40B4-BE49-F238E27FC236}">
                <a16:creationId xmlns:a16="http://schemas.microsoft.com/office/drawing/2014/main" id="{B7598C65-BA38-B1CE-009E-56C21F461097}"/>
              </a:ext>
            </a:extLst>
          </p:cNvPr>
          <p:cNvSpPr txBox="1"/>
          <p:nvPr/>
        </p:nvSpPr>
        <p:spPr>
          <a:xfrm>
            <a:off x="349321" y="318499"/>
            <a:ext cx="3116424" cy="584775"/>
          </a:xfrm>
          <a:prstGeom prst="rect">
            <a:avLst/>
          </a:prstGeom>
          <a:noFill/>
        </p:spPr>
        <p:txBody>
          <a:bodyPr wrap="square" rtlCol="0">
            <a:spAutoFit/>
          </a:bodyPr>
          <a:lstStyle/>
          <a:p>
            <a:r>
              <a:rPr lang="hi-IN" sz="2400" cap="all" dirty="0">
                <a:solidFill>
                  <a:schemeClr val="bg1"/>
                </a:solidFill>
                <a:latin typeface="ArialMT"/>
              </a:rPr>
              <a:t>न्यायियों</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21351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Trumpets and torches – Judges 7:16-22</a:t>
            </a:r>
            <a:endParaRPr lang="en-IN" sz="6000" dirty="0"/>
          </a:p>
        </p:txBody>
      </p:sp>
      <p:sp>
        <p:nvSpPr>
          <p:cNvPr id="2" name="TextBox 1">
            <a:extLst>
              <a:ext uri="{FF2B5EF4-FFF2-40B4-BE49-F238E27FC236}">
                <a16:creationId xmlns:a16="http://schemas.microsoft.com/office/drawing/2014/main" id="{771B0BC7-0D88-787C-2B1B-B1396C3F900A}"/>
              </a:ext>
            </a:extLst>
          </p:cNvPr>
          <p:cNvSpPr txBox="1"/>
          <p:nvPr/>
        </p:nvSpPr>
        <p:spPr>
          <a:xfrm>
            <a:off x="6096000" y="166254"/>
            <a:ext cx="6096000" cy="6558101"/>
          </a:xfrm>
          <a:prstGeom prst="rect">
            <a:avLst/>
          </a:prstGeom>
          <a:noFill/>
        </p:spPr>
        <p:txBody>
          <a:bodyPr wrap="square" rtlCol="0">
            <a:noAutofit/>
          </a:bodyPr>
          <a:lstStyle/>
          <a:p>
            <a:r>
              <a:rPr lang="hi-IN" sz="4800" dirty="0"/>
              <a:t>तुरही और मशालें - न्यायियों 7:16-22</a:t>
            </a:r>
            <a:endParaRPr lang="en-IN" sz="4800" dirty="0"/>
          </a:p>
        </p:txBody>
      </p:sp>
      <p:pic>
        <p:nvPicPr>
          <p:cNvPr id="20" name="Audio 19">
            <a:hlinkClick r:id="" action="ppaction://media"/>
            <a:extLst>
              <a:ext uri="{FF2B5EF4-FFF2-40B4-BE49-F238E27FC236}">
                <a16:creationId xmlns:a16="http://schemas.microsoft.com/office/drawing/2014/main" id="{AD1232FF-02BA-1D6E-3C59-608EB56807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37137471"/>
      </p:ext>
    </p:extLst>
  </p:cSld>
  <p:clrMapOvr>
    <a:masterClrMapping/>
  </p:clrMapOvr>
  <mc:AlternateContent xmlns:mc="http://schemas.openxmlformats.org/markup-compatibility/2006" xmlns:p14="http://schemas.microsoft.com/office/powerpoint/2010/main">
    <mc:Choice Requires="p14">
      <p:transition spd="slow" p14:dur="2000" advTm="2560"/>
    </mc:Choice>
    <mc:Fallback xmlns="">
      <p:transition spd="slow" advTm="2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BCCE6E1-B41A-4991-8C9B-48C3D7266C04}"/>
              </a:ext>
            </a:extLst>
          </p:cNvPr>
          <p:cNvPicPr>
            <a:picLocks noChangeAspect="1"/>
          </p:cNvPicPr>
          <p:nvPr/>
        </p:nvPicPr>
        <p:blipFill>
          <a:blip r:embed="rId2"/>
          <a:stretch>
            <a:fillRect/>
          </a:stretch>
        </p:blipFill>
        <p:spPr>
          <a:xfrm>
            <a:off x="0" y="-1284714"/>
            <a:ext cx="12191999" cy="8142714"/>
          </a:xfrm>
          <a:prstGeom prst="rect">
            <a:avLst/>
          </a:prstGeom>
        </p:spPr>
      </p:pic>
      <p:sp>
        <p:nvSpPr>
          <p:cNvPr id="2" name="TextBox 1">
            <a:extLst>
              <a:ext uri="{FF2B5EF4-FFF2-40B4-BE49-F238E27FC236}">
                <a16:creationId xmlns:a16="http://schemas.microsoft.com/office/drawing/2014/main" id="{CDEC9DC3-DA53-11A2-E67B-24D553B022C7}"/>
              </a:ext>
            </a:extLst>
          </p:cNvPr>
          <p:cNvSpPr txBox="1"/>
          <p:nvPr/>
        </p:nvSpPr>
        <p:spPr>
          <a:xfrm>
            <a:off x="463413" y="513702"/>
            <a:ext cx="5632586" cy="6858000"/>
          </a:xfrm>
          <a:prstGeom prst="rect">
            <a:avLst/>
          </a:prstGeom>
          <a:noFill/>
        </p:spPr>
        <p:txBody>
          <a:bodyPr wrap="square" rtlCol="0">
            <a:noAutofit/>
          </a:bodyPr>
          <a:lstStyle/>
          <a:p>
            <a:pPr algn="l"/>
            <a:r>
              <a:rPr lang="hi-IN" sz="6000" b="0" i="0" u="none" strike="noStrike" baseline="0" dirty="0">
                <a:solidFill>
                  <a:schemeClr val="bg1"/>
                </a:solidFill>
                <a:latin typeface="TimesNewRomanPSMT"/>
              </a:rPr>
              <a:t>तुरही और मशालें - न्यायियों 7:16-22</a:t>
            </a:r>
            <a:endParaRPr lang="en-IN" sz="6000" dirty="0">
              <a:solidFill>
                <a:schemeClr val="bg1"/>
              </a:solidFill>
            </a:endParaRPr>
          </a:p>
        </p:txBody>
      </p:sp>
    </p:spTree>
    <p:extLst>
      <p:ext uri="{BB962C8B-B14F-4D97-AF65-F5344CB8AC3E}">
        <p14:creationId xmlns:p14="http://schemas.microsoft.com/office/powerpoint/2010/main" val="1931337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000" dirty="0"/>
              <a:t>(After hearing about the dream the Midianite had, Gideon)</a:t>
            </a:r>
          </a:p>
          <a:p>
            <a:r>
              <a:rPr lang="en-US" sz="4000" b="0" i="0" dirty="0">
                <a:solidFill>
                  <a:srgbClr val="121212"/>
                </a:solidFill>
                <a:effectLst/>
                <a:latin typeface="ArialMT"/>
              </a:rPr>
              <a:t>15 returned into the camp of Israel and said, “Arise, for Yahweh has delivered the army of Midian into your hand!”</a:t>
            </a:r>
            <a:endParaRPr lang="en-ZA" sz="4000" dirty="0"/>
          </a:p>
        </p:txBody>
      </p:sp>
      <p:sp>
        <p:nvSpPr>
          <p:cNvPr id="2" name="TextBox 1">
            <a:extLst>
              <a:ext uri="{FF2B5EF4-FFF2-40B4-BE49-F238E27FC236}">
                <a16:creationId xmlns:a16="http://schemas.microsoft.com/office/drawing/2014/main" id="{C5395E89-7885-2DAB-3B27-F2CAB2191AC0}"/>
              </a:ext>
            </a:extLst>
          </p:cNvPr>
          <p:cNvSpPr txBox="1"/>
          <p:nvPr/>
        </p:nvSpPr>
        <p:spPr>
          <a:xfrm>
            <a:off x="6096000" y="166254"/>
            <a:ext cx="6096000" cy="6558101"/>
          </a:xfrm>
          <a:prstGeom prst="rect">
            <a:avLst/>
          </a:prstGeom>
          <a:noFill/>
        </p:spPr>
        <p:txBody>
          <a:bodyPr wrap="square" rtlCol="0">
            <a:noAutofit/>
          </a:bodyPr>
          <a:lstStyle/>
          <a:p>
            <a:r>
              <a:rPr lang="en-IN" sz="3200" dirty="0"/>
              <a:t> </a:t>
            </a:r>
            <a:r>
              <a:rPr lang="hi-IN" sz="3200" dirty="0"/>
              <a:t>(मिद्यानी ने जो स्वप्न देखा, उसके विषय में गिदोन ने सुना)</a:t>
            </a:r>
            <a:endParaRPr lang="en-US" sz="3200" dirty="0"/>
          </a:p>
          <a:p>
            <a:r>
              <a:rPr lang="hi-IN" sz="3200" b="0" i="0" dirty="0">
                <a:solidFill>
                  <a:srgbClr val="777A7B"/>
                </a:solidFill>
                <a:effectLst/>
                <a:latin typeface="Open Sans" panose="020B0606030504020204" pitchFamily="34" charset="0"/>
              </a:rPr>
              <a:t>15</a:t>
            </a:r>
            <a:r>
              <a:rPr lang="en-US" sz="3200" dirty="0">
                <a:solidFill>
                  <a:srgbClr val="121212"/>
                </a:solidFill>
                <a:latin typeface="Open Sans" panose="020B0606030504020204" pitchFamily="34" charset="0"/>
              </a:rPr>
              <a:t> </a:t>
            </a:r>
            <a:r>
              <a:rPr lang="hi-IN" sz="3200" b="0" i="0" dirty="0">
                <a:solidFill>
                  <a:srgbClr val="000000"/>
                </a:solidFill>
                <a:effectLst/>
                <a:latin typeface="font1"/>
              </a:rPr>
              <a:t>उस स्वप्न का वर्णन और फल सुनकर गिदोन ने दण्डवत् किया; और इस्राएल की छावनी में लौटकर कहा, “उठो, यहोवा ने मिद्यानी सेना को तुम्हारे वश में कर दिया है।”</a:t>
            </a:r>
            <a:endParaRPr lang="en-US" sz="3200" dirty="0"/>
          </a:p>
          <a:p>
            <a:endParaRPr lang="en-IN" sz="3200" dirty="0"/>
          </a:p>
        </p:txBody>
      </p:sp>
      <p:pic>
        <p:nvPicPr>
          <p:cNvPr id="6" name="Audio 5">
            <a:hlinkClick r:id="" action="ppaction://media"/>
            <a:extLst>
              <a:ext uri="{FF2B5EF4-FFF2-40B4-BE49-F238E27FC236}">
                <a16:creationId xmlns:a16="http://schemas.microsoft.com/office/drawing/2014/main" id="{A8D8354B-F743-922E-EFC6-C2C807B8CA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62197746"/>
      </p:ext>
    </p:extLst>
  </p:cSld>
  <p:clrMapOvr>
    <a:masterClrMapping/>
  </p:clrMapOvr>
  <mc:AlternateContent xmlns:mc="http://schemas.openxmlformats.org/markup-compatibility/2006" xmlns:p14="http://schemas.microsoft.com/office/powerpoint/2010/main">
    <mc:Choice Requires="p14">
      <p:transition spd="slow" p14:dur="2000" advTm="17526"/>
    </mc:Choice>
    <mc:Fallback xmlns="">
      <p:transition spd="slow" advTm="17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727FD152-4470-471D-B655-FE3DF3016D83}"/>
              </a:ext>
            </a:extLst>
          </p:cNvPr>
          <p:cNvPicPr>
            <a:picLocks noChangeAspect="1"/>
          </p:cNvPicPr>
          <p:nvPr/>
        </p:nvPicPr>
        <p:blipFill>
          <a:blip r:embed="rId2"/>
          <a:stretch>
            <a:fillRect/>
          </a:stretch>
        </p:blipFill>
        <p:spPr>
          <a:xfrm>
            <a:off x="0" y="-41868"/>
            <a:ext cx="12192000" cy="6899868"/>
          </a:xfrm>
          <a:prstGeom prst="rect">
            <a:avLst/>
          </a:prstGeom>
        </p:spPr>
      </p:pic>
      <p:sp>
        <p:nvSpPr>
          <p:cNvPr id="7" name="TextBox 6">
            <a:extLst>
              <a:ext uri="{FF2B5EF4-FFF2-40B4-BE49-F238E27FC236}">
                <a16:creationId xmlns:a16="http://schemas.microsoft.com/office/drawing/2014/main" id="{FB9549FC-AD6D-46AF-8EDF-849BE7897C94}"/>
              </a:ext>
            </a:extLst>
          </p:cNvPr>
          <p:cNvSpPr txBox="1"/>
          <p:nvPr/>
        </p:nvSpPr>
        <p:spPr>
          <a:xfrm>
            <a:off x="349321" y="318499"/>
            <a:ext cx="3116424" cy="584775"/>
          </a:xfrm>
          <a:prstGeom prst="rect">
            <a:avLst/>
          </a:prstGeom>
          <a:noFill/>
        </p:spPr>
        <p:txBody>
          <a:bodyPr wrap="square" rtlCol="0">
            <a:spAutoFit/>
          </a:bodyPr>
          <a:lstStyle/>
          <a:p>
            <a:r>
              <a:rPr lang="hi-IN" sz="2400" cap="all" dirty="0">
                <a:solidFill>
                  <a:schemeClr val="bg1"/>
                </a:solidFill>
                <a:latin typeface="ArialMT"/>
              </a:rPr>
              <a:t>न्यायियों</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83841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16</a:t>
            </a:r>
            <a:r>
              <a:rPr lang="en-US" sz="4000" b="0" i="0">
                <a:solidFill>
                  <a:srgbClr val="121212"/>
                </a:solidFill>
                <a:effectLst/>
                <a:latin typeface="Inter" panose="020B0502030000000004" pitchFamily="34" charset="0"/>
              </a:rPr>
              <a:t>And he divided the three hundred men into three companies and gave each man a ram’s horn in one hand and a large jar in the other, containing a torch.</a:t>
            </a:r>
            <a:endParaRPr lang="en-ZA" sz="1400" dirty="0"/>
          </a:p>
        </p:txBody>
      </p:sp>
      <p:sp>
        <p:nvSpPr>
          <p:cNvPr id="2" name="TextBox 1">
            <a:extLst>
              <a:ext uri="{FF2B5EF4-FFF2-40B4-BE49-F238E27FC236}">
                <a16:creationId xmlns:a16="http://schemas.microsoft.com/office/drawing/2014/main" id="{017B3E8D-F63B-B64C-7DC1-A490399131C1}"/>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16 तब उसने उन तीन सौ पुरुषों के तीन झुण्ड किए, और एक-एक पुरुष के हाथ में एक नरसिंगा और खाली घड़ा दिया, और घड़ों के भीतर एक मशाल थी।</a:t>
            </a:r>
            <a:endParaRPr lang="en-IN" sz="3600" dirty="0"/>
          </a:p>
        </p:txBody>
      </p:sp>
      <p:pic>
        <p:nvPicPr>
          <p:cNvPr id="41" name="Audio 40">
            <a:hlinkClick r:id="" action="ppaction://media"/>
            <a:extLst>
              <a:ext uri="{FF2B5EF4-FFF2-40B4-BE49-F238E27FC236}">
                <a16:creationId xmlns:a16="http://schemas.microsoft.com/office/drawing/2014/main" id="{2DFEA07D-F28B-9099-8048-D06FFBE8FE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64780152"/>
      </p:ext>
    </p:extLst>
  </p:cSld>
  <p:clrMapOvr>
    <a:masterClrMapping/>
  </p:clrMapOvr>
  <mc:AlternateContent xmlns:mc="http://schemas.openxmlformats.org/markup-compatibility/2006" xmlns:p14="http://schemas.microsoft.com/office/powerpoint/2010/main">
    <mc:Choice Requires="p14">
      <p:transition spd="slow" p14:dur="2000" advTm="12403"/>
    </mc:Choice>
    <mc:Fallback xmlns="">
      <p:transition spd="slow" advTm="12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5CC9AB7F-E1BE-4714-BD02-E1F3DE39C653}"/>
              </a:ext>
            </a:extLst>
          </p:cNvPr>
          <p:cNvPicPr>
            <a:picLocks noChangeAspect="1"/>
          </p:cNvPicPr>
          <p:nvPr/>
        </p:nvPicPr>
        <p:blipFill>
          <a:blip r:embed="rId2"/>
          <a:stretch>
            <a:fillRect/>
          </a:stretch>
        </p:blipFill>
        <p:spPr>
          <a:xfrm>
            <a:off x="0" y="-164877"/>
            <a:ext cx="12192000" cy="7022877"/>
          </a:xfrm>
          <a:prstGeom prst="rect">
            <a:avLst/>
          </a:prstGeom>
        </p:spPr>
      </p:pic>
      <p:sp>
        <p:nvSpPr>
          <p:cNvPr id="2" name="TextBox 1">
            <a:extLst>
              <a:ext uri="{FF2B5EF4-FFF2-40B4-BE49-F238E27FC236}">
                <a16:creationId xmlns:a16="http://schemas.microsoft.com/office/drawing/2014/main" id="{84B8BB58-C2A5-F044-9CC6-0D5D733B584B}"/>
              </a:ext>
            </a:extLst>
          </p:cNvPr>
          <p:cNvSpPr txBox="1"/>
          <p:nvPr/>
        </p:nvSpPr>
        <p:spPr>
          <a:xfrm>
            <a:off x="349321" y="318499"/>
            <a:ext cx="3116424" cy="584775"/>
          </a:xfrm>
          <a:prstGeom prst="rect">
            <a:avLst/>
          </a:prstGeom>
          <a:noFill/>
        </p:spPr>
        <p:txBody>
          <a:bodyPr wrap="square" rtlCol="0">
            <a:spAutoFit/>
          </a:bodyPr>
          <a:lstStyle/>
          <a:p>
            <a:r>
              <a:rPr lang="hi-IN" sz="2400" cap="all" dirty="0">
                <a:solidFill>
                  <a:schemeClr val="bg1"/>
                </a:solidFill>
                <a:latin typeface="ArialMT"/>
              </a:rPr>
              <a:t>न्यायियों</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5517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121212"/>
                </a:solidFill>
                <a:effectLst/>
                <a:latin typeface="ArialMT"/>
              </a:rPr>
              <a:t>17“Watch me and do as I do,” Gideon said. “When I come to the outskirts of the camp, do exactly as I do.</a:t>
            </a:r>
            <a:endParaRPr lang="en-ZA" sz="1400" dirty="0"/>
          </a:p>
        </p:txBody>
      </p:sp>
      <p:sp>
        <p:nvSpPr>
          <p:cNvPr id="3" name="TextBox 2">
            <a:extLst>
              <a:ext uri="{FF2B5EF4-FFF2-40B4-BE49-F238E27FC236}">
                <a16:creationId xmlns:a16="http://schemas.microsoft.com/office/drawing/2014/main" id="{1F046BFB-1BC1-3F14-0814-8067A97DB581}"/>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17 फिर उसने उनसे कहा, “मुझे देखो, और वैसा ही करो; सुनो, जब मैं उस छावनी की छोर पर पहुँचूँ, तब जैसा मैं करूँ वैसा ही तुम भी करना।</a:t>
            </a:r>
            <a:endParaRPr lang="en-IN" sz="3600" dirty="0"/>
          </a:p>
        </p:txBody>
      </p:sp>
      <p:pic>
        <p:nvPicPr>
          <p:cNvPr id="32" name="Audio 31">
            <a:hlinkClick r:id="" action="ppaction://media"/>
            <a:extLst>
              <a:ext uri="{FF2B5EF4-FFF2-40B4-BE49-F238E27FC236}">
                <a16:creationId xmlns:a16="http://schemas.microsoft.com/office/drawing/2014/main" id="{D05A8235-6E7B-E8D8-5ADD-74566171F2F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02723087"/>
      </p:ext>
    </p:extLst>
  </p:cSld>
  <p:clrMapOvr>
    <a:masterClrMapping/>
  </p:clrMapOvr>
  <mc:AlternateContent xmlns:mc="http://schemas.openxmlformats.org/markup-compatibility/2006" xmlns:p14="http://schemas.microsoft.com/office/powerpoint/2010/main">
    <mc:Choice Requires="p14">
      <p:transition spd="slow" p14:dur="2000" advTm="15389"/>
    </mc:Choice>
    <mc:Fallback xmlns="">
      <p:transition spd="slow" advTm="15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515</TotalTime>
  <Words>800</Words>
  <Application>Microsoft Office PowerPoint</Application>
  <PresentationFormat>Widescreen</PresentationFormat>
  <Paragraphs>43</Paragraphs>
  <Slides>20</Slides>
  <Notes>1</Notes>
  <HiddenSlides>0</HiddenSlides>
  <MMClips>10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20</vt:i4>
      </vt:variant>
    </vt:vector>
  </HeadingPairs>
  <TitlesOfParts>
    <vt:vector size="34" baseType="lpstr">
      <vt:lpstr>Aptos</vt:lpstr>
      <vt:lpstr>Arial</vt:lpstr>
      <vt:lpstr>ArialMT</vt:lpstr>
      <vt:lpstr>Calibri</vt:lpstr>
      <vt:lpstr>Calibri Light</vt:lpstr>
      <vt:lpstr>font1</vt:lpstr>
      <vt:lpstr>Inter</vt:lpstr>
      <vt:lpstr>Microsoft Himalaya</vt:lpstr>
      <vt:lpstr>Open Sans</vt:lpstr>
      <vt:lpstr>PT Serif</vt:lpstr>
      <vt:lpstr>Symbol</vt:lpstr>
      <vt:lpstr>Times New Roman</vt:lpstr>
      <vt:lpstr>TimesNewRomanPSMT</vt:lpstr>
      <vt:lpstr>Office Theme</vt:lpstr>
      <vt:lpstr>13-7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47</cp:revision>
  <dcterms:created xsi:type="dcterms:W3CDTF">2021-07-20T09:23:46Z</dcterms:created>
  <dcterms:modified xsi:type="dcterms:W3CDTF">2024-07-24T09:28:47Z</dcterms:modified>
</cp:coreProperties>
</file>