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8" r:id="rId2"/>
    <p:sldId id="369" r:id="rId3"/>
    <p:sldId id="310" r:id="rId4"/>
    <p:sldId id="338" r:id="rId5"/>
    <p:sldId id="339" r:id="rId6"/>
    <p:sldId id="340" r:id="rId7"/>
    <p:sldId id="345" r:id="rId8"/>
    <p:sldId id="344" r:id="rId9"/>
    <p:sldId id="341" r:id="rId10"/>
    <p:sldId id="346" r:id="rId11"/>
    <p:sldId id="347" r:id="rId12"/>
    <p:sldId id="348" r:id="rId13"/>
    <p:sldId id="349" r:id="rId14"/>
    <p:sldId id="350" r:id="rId15"/>
    <p:sldId id="351" r:id="rId16"/>
    <p:sldId id="3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94C8A0-1991-4FB1-9078-A913C2E7647A}" v="70" dt="2023-09-01T04:01:49.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1051" autoAdjust="0"/>
  </p:normalViewPr>
  <p:slideViewPr>
    <p:cSldViewPr snapToGrid="0">
      <p:cViewPr varScale="1">
        <p:scale>
          <a:sx n="54" d="100"/>
          <a:sy n="54" d="100"/>
        </p:scale>
        <p:origin x="120" y="10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494C8A0-1991-4FB1-9078-A913C2E7647A}"/>
    <pc:docChg chg="custSel modSld">
      <pc:chgData name="Leonie Smith" userId="fed1330f33f5650e" providerId="LiveId" clId="{5494C8A0-1991-4FB1-9078-A913C2E7647A}" dt="2023-09-01T04:02:00.803" v="108" actId="478"/>
      <pc:docMkLst>
        <pc:docMk/>
      </pc:docMkLst>
      <pc:sldChg chg="addSp delSp modSp mod modTransition modAnim">
        <pc:chgData name="Leonie Smith" userId="fed1330f33f5650e" providerId="LiveId" clId="{5494C8A0-1991-4FB1-9078-A913C2E7647A}" dt="2023-09-01T04:01:16.292" v="103"/>
        <pc:sldMkLst>
          <pc:docMk/>
          <pc:sldMk cId="2869461528" sldId="308"/>
        </pc:sldMkLst>
        <pc:picChg chg="add del mod">
          <ac:chgData name="Leonie Smith" userId="fed1330f33f5650e" providerId="LiveId" clId="{5494C8A0-1991-4FB1-9078-A913C2E7647A}" dt="2023-09-01T04:01:16.292" v="103"/>
          <ac:picMkLst>
            <pc:docMk/>
            <pc:sldMk cId="2869461528" sldId="308"/>
            <ac:picMk id="7" creationId="{CB4B9456-7A5D-8AD6-1CEB-258961867623}"/>
          </ac:picMkLst>
        </pc:picChg>
        <pc:picChg chg="add del mod">
          <ac:chgData name="Leonie Smith" userId="fed1330f33f5650e" providerId="LiveId" clId="{5494C8A0-1991-4FB1-9078-A913C2E7647A}" dt="2023-09-01T04:01:15.254" v="102"/>
          <ac:picMkLst>
            <pc:docMk/>
            <pc:sldMk cId="2869461528" sldId="308"/>
            <ac:picMk id="8" creationId="{D3441C2C-9877-3F6E-261A-2179BA2C51A1}"/>
          </ac:picMkLst>
        </pc:picChg>
        <pc:picChg chg="add mod">
          <ac:chgData name="Leonie Smith" userId="fed1330f33f5650e" providerId="LiveId" clId="{5494C8A0-1991-4FB1-9078-A913C2E7647A}" dt="2023-09-01T04:01:15.254" v="102"/>
          <ac:picMkLst>
            <pc:docMk/>
            <pc:sldMk cId="2869461528" sldId="308"/>
            <ac:picMk id="9" creationId="{F13E3FB5-A3B2-F9BE-E6C1-010D16758992}"/>
          </ac:picMkLst>
        </pc:picChg>
      </pc:sldChg>
      <pc:sldChg chg="addSp delSp modSp mod modTransition modAnim">
        <pc:chgData name="Leonie Smith" userId="fed1330f33f5650e" providerId="LiveId" clId="{5494C8A0-1991-4FB1-9078-A913C2E7647A}" dt="2023-09-01T04:01:16.292" v="103"/>
        <pc:sldMkLst>
          <pc:docMk/>
          <pc:sldMk cId="1237137471" sldId="310"/>
        </pc:sldMkLst>
        <pc:picChg chg="add del mod">
          <ac:chgData name="Leonie Smith" userId="fed1330f33f5650e" providerId="LiveId" clId="{5494C8A0-1991-4FB1-9078-A913C2E7647A}" dt="2023-09-01T04:01:16.292" v="103"/>
          <ac:picMkLst>
            <pc:docMk/>
            <pc:sldMk cId="1237137471" sldId="310"/>
            <ac:picMk id="6" creationId="{02002CF9-7D93-66F0-60BF-9C62F00940ED}"/>
          </ac:picMkLst>
        </pc:picChg>
        <pc:picChg chg="add mod">
          <ac:chgData name="Leonie Smith" userId="fed1330f33f5650e" providerId="LiveId" clId="{5494C8A0-1991-4FB1-9078-A913C2E7647A}" dt="2023-09-01T04:01:00.947" v="93" actId="34307"/>
          <ac:picMkLst>
            <pc:docMk/>
            <pc:sldMk cId="1237137471" sldId="310"/>
            <ac:picMk id="7" creationId="{E0E52CDB-3300-7388-C97D-0D97DE99EBE9}"/>
          </ac:picMkLst>
        </pc:picChg>
      </pc:sldChg>
      <pc:sldChg chg="modTransition">
        <pc:chgData name="Leonie Smith" userId="fed1330f33f5650e" providerId="LiveId" clId="{5494C8A0-1991-4FB1-9078-A913C2E7647A}" dt="2023-09-01T04:01:16.292" v="103"/>
        <pc:sldMkLst>
          <pc:docMk/>
          <pc:sldMk cId="1772228426" sldId="338"/>
        </pc:sldMkLst>
      </pc:sldChg>
      <pc:sldChg chg="addSp delSp modSp mod modTransition modAnim">
        <pc:chgData name="Leonie Smith" userId="fed1330f33f5650e" providerId="LiveId" clId="{5494C8A0-1991-4FB1-9078-A913C2E7647A}" dt="2023-09-01T04:01:16.292" v="103"/>
        <pc:sldMkLst>
          <pc:docMk/>
          <pc:sldMk cId="1931337536" sldId="339"/>
        </pc:sldMkLst>
        <pc:picChg chg="add mod ord">
          <ac:chgData name="Leonie Smith" userId="fed1330f33f5650e" providerId="LiveId" clId="{5494C8A0-1991-4FB1-9078-A913C2E7647A}" dt="2023-09-01T04:01:00.947" v="94" actId="34307"/>
          <ac:picMkLst>
            <pc:docMk/>
            <pc:sldMk cId="1931337536" sldId="339"/>
            <ac:picMk id="6" creationId="{255A0EA5-2B25-F06B-1C38-9AAC41672DBE}"/>
          </ac:picMkLst>
        </pc:picChg>
        <pc:picChg chg="add del mod">
          <ac:chgData name="Leonie Smith" userId="fed1330f33f5650e" providerId="LiveId" clId="{5494C8A0-1991-4FB1-9078-A913C2E7647A}" dt="2023-08-31T07:49:28.347" v="4"/>
          <ac:picMkLst>
            <pc:docMk/>
            <pc:sldMk cId="1931337536" sldId="339"/>
            <ac:picMk id="6" creationId="{EB1B68F7-9AEC-EBDB-BA18-2021C16CE370}"/>
          </ac:picMkLst>
        </pc:picChg>
        <pc:picChg chg="add del mod">
          <ac:chgData name="Leonie Smith" userId="fed1330f33f5650e" providerId="LiveId" clId="{5494C8A0-1991-4FB1-9078-A913C2E7647A}" dt="2023-08-31T07:49:34.798" v="5"/>
          <ac:picMkLst>
            <pc:docMk/>
            <pc:sldMk cId="1931337536" sldId="339"/>
            <ac:picMk id="9" creationId="{86EC2C09-2E3D-33B7-D06B-EEA3CACBF6B4}"/>
          </ac:picMkLst>
        </pc:picChg>
        <pc:picChg chg="add del mod">
          <ac:chgData name="Leonie Smith" userId="fed1330f33f5650e" providerId="LiveId" clId="{5494C8A0-1991-4FB1-9078-A913C2E7647A}" dt="2023-08-31T07:49:36.098" v="7"/>
          <ac:picMkLst>
            <pc:docMk/>
            <pc:sldMk cId="1931337536" sldId="339"/>
            <ac:picMk id="10" creationId="{633A616B-1430-3386-96AA-3EE2824D8C00}"/>
          </ac:picMkLst>
        </pc:picChg>
        <pc:picChg chg="add del mod ord">
          <ac:chgData name="Leonie Smith" userId="fed1330f33f5650e" providerId="LiveId" clId="{5494C8A0-1991-4FB1-9078-A913C2E7647A}" dt="2023-08-31T07:49:54.558" v="8"/>
          <ac:picMkLst>
            <pc:docMk/>
            <pc:sldMk cId="1931337536" sldId="339"/>
            <ac:picMk id="13" creationId="{DAE90B0E-9AD3-E5F3-01F2-198A3EE39435}"/>
          </ac:picMkLst>
        </pc:picChg>
        <pc:picChg chg="add del mod">
          <ac:chgData name="Leonie Smith" userId="fed1330f33f5650e" providerId="LiveId" clId="{5494C8A0-1991-4FB1-9078-A913C2E7647A}" dt="2023-08-31T07:50:22.057" v="10"/>
          <ac:picMkLst>
            <pc:docMk/>
            <pc:sldMk cId="1931337536" sldId="339"/>
            <ac:picMk id="14" creationId="{96A540EB-9EA5-F502-62F9-D6916C163C7A}"/>
          </ac:picMkLst>
        </pc:picChg>
        <pc:picChg chg="add del mod ord">
          <ac:chgData name="Leonie Smith" userId="fed1330f33f5650e" providerId="LiveId" clId="{5494C8A0-1991-4FB1-9078-A913C2E7647A}" dt="2023-08-31T07:50:28.736" v="11"/>
          <ac:picMkLst>
            <pc:docMk/>
            <pc:sldMk cId="1931337536" sldId="339"/>
            <ac:picMk id="19" creationId="{68F62DEF-F9BE-2020-AB5B-935C4E144382}"/>
          </ac:picMkLst>
        </pc:picChg>
        <pc:picChg chg="add del mod">
          <ac:chgData name="Leonie Smith" userId="fed1330f33f5650e" providerId="LiveId" clId="{5494C8A0-1991-4FB1-9078-A913C2E7647A}" dt="2023-08-31T07:50:29.872" v="13"/>
          <ac:picMkLst>
            <pc:docMk/>
            <pc:sldMk cId="1931337536" sldId="339"/>
            <ac:picMk id="20" creationId="{E16AC040-1209-29D9-BD36-DBE4F8BF114D}"/>
          </ac:picMkLst>
        </pc:picChg>
        <pc:picChg chg="add del mod ord">
          <ac:chgData name="Leonie Smith" userId="fed1330f33f5650e" providerId="LiveId" clId="{5494C8A0-1991-4FB1-9078-A913C2E7647A}" dt="2023-08-31T07:50:48.654" v="14"/>
          <ac:picMkLst>
            <pc:docMk/>
            <pc:sldMk cId="1931337536" sldId="339"/>
            <ac:picMk id="23" creationId="{9138B281-034A-977A-E2F4-835DEFCE6B8F}"/>
          </ac:picMkLst>
        </pc:picChg>
        <pc:picChg chg="add del mod">
          <ac:chgData name="Leonie Smith" userId="fed1330f33f5650e" providerId="LiveId" clId="{5494C8A0-1991-4FB1-9078-A913C2E7647A}" dt="2023-08-31T07:50:58.095" v="16"/>
          <ac:picMkLst>
            <pc:docMk/>
            <pc:sldMk cId="1931337536" sldId="339"/>
            <ac:picMk id="24" creationId="{8B1E74B2-8C46-FD3A-A508-B94EE7C83DCD}"/>
          </ac:picMkLst>
        </pc:picChg>
        <pc:picChg chg="add del mod ord">
          <ac:chgData name="Leonie Smith" userId="fed1330f33f5650e" providerId="LiveId" clId="{5494C8A0-1991-4FB1-9078-A913C2E7647A}" dt="2023-08-31T07:51:16.565" v="17"/>
          <ac:picMkLst>
            <pc:docMk/>
            <pc:sldMk cId="1931337536" sldId="339"/>
            <ac:picMk id="28" creationId="{A4BD5023-A593-6E94-0755-1E82011C8FDA}"/>
          </ac:picMkLst>
        </pc:picChg>
        <pc:picChg chg="add del mod">
          <ac:chgData name="Leonie Smith" userId="fed1330f33f5650e" providerId="LiveId" clId="{5494C8A0-1991-4FB1-9078-A913C2E7647A}" dt="2023-08-31T07:51:23.376" v="19"/>
          <ac:picMkLst>
            <pc:docMk/>
            <pc:sldMk cId="1931337536" sldId="339"/>
            <ac:picMk id="29" creationId="{007556F1-99CA-9113-0B12-8499912EAC8E}"/>
          </ac:picMkLst>
        </pc:picChg>
        <pc:picChg chg="add del mod ord">
          <ac:chgData name="Leonie Smith" userId="fed1330f33f5650e" providerId="LiveId" clId="{5494C8A0-1991-4FB1-9078-A913C2E7647A}" dt="2023-08-31T07:51:42.458" v="20"/>
          <ac:picMkLst>
            <pc:docMk/>
            <pc:sldMk cId="1931337536" sldId="339"/>
            <ac:picMk id="33" creationId="{E905DE9A-99EA-3485-69C0-F69823FBE5B2}"/>
          </ac:picMkLst>
        </pc:picChg>
        <pc:picChg chg="add del mod">
          <ac:chgData name="Leonie Smith" userId="fed1330f33f5650e" providerId="LiveId" clId="{5494C8A0-1991-4FB1-9078-A913C2E7647A}" dt="2023-08-31T07:51:51.513" v="22"/>
          <ac:picMkLst>
            <pc:docMk/>
            <pc:sldMk cId="1931337536" sldId="339"/>
            <ac:picMk id="34" creationId="{2022B049-BAA6-A9C7-C9A3-ADC32992BB3C}"/>
          </ac:picMkLst>
        </pc:picChg>
        <pc:picChg chg="add del mod ord">
          <ac:chgData name="Leonie Smith" userId="fed1330f33f5650e" providerId="LiveId" clId="{5494C8A0-1991-4FB1-9078-A913C2E7647A}" dt="2023-08-31T07:51:55.776" v="23"/>
          <ac:picMkLst>
            <pc:docMk/>
            <pc:sldMk cId="1931337536" sldId="339"/>
            <ac:picMk id="38" creationId="{206CE9AA-7ABE-D731-DB0A-6E7AE6EA39FD}"/>
          </ac:picMkLst>
        </pc:picChg>
        <pc:picChg chg="add del mod">
          <ac:chgData name="Leonie Smith" userId="fed1330f33f5650e" providerId="LiveId" clId="{5494C8A0-1991-4FB1-9078-A913C2E7647A}" dt="2023-08-31T07:51:57.033" v="25"/>
          <ac:picMkLst>
            <pc:docMk/>
            <pc:sldMk cId="1931337536" sldId="339"/>
            <ac:picMk id="39" creationId="{8EFA823D-4832-A5BB-0BD3-E23B0CDE673F}"/>
          </ac:picMkLst>
        </pc:picChg>
        <pc:picChg chg="add del mod ord">
          <ac:chgData name="Leonie Smith" userId="fed1330f33f5650e" providerId="LiveId" clId="{5494C8A0-1991-4FB1-9078-A913C2E7647A}" dt="2023-08-31T07:52:02.390" v="26"/>
          <ac:picMkLst>
            <pc:docMk/>
            <pc:sldMk cId="1931337536" sldId="339"/>
            <ac:picMk id="42" creationId="{40A9D65A-B8DB-1418-5E6A-A6FE25BB5F12}"/>
          </ac:picMkLst>
        </pc:picChg>
        <pc:picChg chg="add del mod">
          <ac:chgData name="Leonie Smith" userId="fed1330f33f5650e" providerId="LiveId" clId="{5494C8A0-1991-4FB1-9078-A913C2E7647A}" dt="2023-08-31T07:52:03.681" v="28"/>
          <ac:picMkLst>
            <pc:docMk/>
            <pc:sldMk cId="1931337536" sldId="339"/>
            <ac:picMk id="43" creationId="{ADC357F2-69BC-66A4-F69F-2E09ED713CCF}"/>
          </ac:picMkLst>
        </pc:picChg>
        <pc:picChg chg="add del mod ord">
          <ac:chgData name="Leonie Smith" userId="fed1330f33f5650e" providerId="LiveId" clId="{5494C8A0-1991-4FB1-9078-A913C2E7647A}" dt="2023-08-31T07:52:22.838" v="29"/>
          <ac:picMkLst>
            <pc:docMk/>
            <pc:sldMk cId="1931337536" sldId="339"/>
            <ac:picMk id="46" creationId="{7391680C-6F10-3BDC-8713-0065F9467684}"/>
          </ac:picMkLst>
        </pc:picChg>
        <pc:picChg chg="add del mod">
          <ac:chgData name="Leonie Smith" userId="fed1330f33f5650e" providerId="LiveId" clId="{5494C8A0-1991-4FB1-9078-A913C2E7647A}" dt="2023-08-31T07:52:40.736" v="31"/>
          <ac:picMkLst>
            <pc:docMk/>
            <pc:sldMk cId="1931337536" sldId="339"/>
            <ac:picMk id="47" creationId="{6C53799F-2244-7762-E279-510009A397D5}"/>
          </ac:picMkLst>
        </pc:picChg>
        <pc:picChg chg="add del mod ord">
          <ac:chgData name="Leonie Smith" userId="fed1330f33f5650e" providerId="LiveId" clId="{5494C8A0-1991-4FB1-9078-A913C2E7647A}" dt="2023-08-31T07:53:01.373" v="32"/>
          <ac:picMkLst>
            <pc:docMk/>
            <pc:sldMk cId="1931337536" sldId="339"/>
            <ac:picMk id="51" creationId="{7E9BE388-DE54-DEB8-9D9D-088827A047BD}"/>
          </ac:picMkLst>
        </pc:picChg>
        <pc:picChg chg="add del mod">
          <ac:chgData name="Leonie Smith" userId="fed1330f33f5650e" providerId="LiveId" clId="{5494C8A0-1991-4FB1-9078-A913C2E7647A}" dt="2023-08-31T07:53:23.050" v="34"/>
          <ac:picMkLst>
            <pc:docMk/>
            <pc:sldMk cId="1931337536" sldId="339"/>
            <ac:picMk id="52" creationId="{CAA5980E-39D6-2714-9425-17197A67352E}"/>
          </ac:picMkLst>
        </pc:picChg>
        <pc:picChg chg="add del mod ord">
          <ac:chgData name="Leonie Smith" userId="fed1330f33f5650e" providerId="LiveId" clId="{5494C8A0-1991-4FB1-9078-A913C2E7647A}" dt="2023-08-31T07:53:42.801" v="35"/>
          <ac:picMkLst>
            <pc:docMk/>
            <pc:sldMk cId="1931337536" sldId="339"/>
            <ac:picMk id="57" creationId="{2BC30C8D-BF89-3EC8-ADFA-299861121948}"/>
          </ac:picMkLst>
        </pc:picChg>
        <pc:picChg chg="add del mod">
          <ac:chgData name="Leonie Smith" userId="fed1330f33f5650e" providerId="LiveId" clId="{5494C8A0-1991-4FB1-9078-A913C2E7647A}" dt="2023-09-01T04:01:16.292" v="103"/>
          <ac:picMkLst>
            <pc:docMk/>
            <pc:sldMk cId="1931337536" sldId="339"/>
            <ac:picMk id="58" creationId="{6B22C74F-7841-24F8-7209-34D5FEA86087}"/>
          </ac:picMkLst>
        </pc:picChg>
      </pc:sldChg>
      <pc:sldChg chg="modTransition">
        <pc:chgData name="Leonie Smith" userId="fed1330f33f5650e" providerId="LiveId" clId="{5494C8A0-1991-4FB1-9078-A913C2E7647A}" dt="2023-09-01T04:01:16.292" v="103"/>
        <pc:sldMkLst>
          <pc:docMk/>
          <pc:sldMk cId="3051892576" sldId="340"/>
        </pc:sldMkLst>
      </pc:sldChg>
      <pc:sldChg chg="addSp delSp modSp mod modTransition modAnim">
        <pc:chgData name="Leonie Smith" userId="fed1330f33f5650e" providerId="LiveId" clId="{5494C8A0-1991-4FB1-9078-A913C2E7647A}" dt="2023-09-01T04:01:16.292" v="103"/>
        <pc:sldMkLst>
          <pc:docMk/>
          <pc:sldMk cId="1983841694" sldId="341"/>
        </pc:sldMkLst>
        <pc:picChg chg="add mod ord">
          <ac:chgData name="Leonie Smith" userId="fed1330f33f5650e" providerId="LiveId" clId="{5494C8A0-1991-4FB1-9078-A913C2E7647A}" dt="2023-09-01T04:01:00.955" v="96" actId="34307"/>
          <ac:picMkLst>
            <pc:docMk/>
            <pc:sldMk cId="1983841694" sldId="341"/>
            <ac:picMk id="6" creationId="{219E0015-A7CE-A5FA-3EF6-8EAD90D5F6CC}"/>
          </ac:picMkLst>
        </pc:picChg>
        <pc:picChg chg="add del mod">
          <ac:chgData name="Leonie Smith" userId="fed1330f33f5650e" providerId="LiveId" clId="{5494C8A0-1991-4FB1-9078-A913C2E7647A}" dt="2023-08-31T07:56:37.572" v="45"/>
          <ac:picMkLst>
            <pc:docMk/>
            <pc:sldMk cId="1983841694" sldId="341"/>
            <ac:picMk id="7" creationId="{BA556447-1772-AD58-9B36-70EEA94312F6}"/>
          </ac:picMkLst>
        </pc:picChg>
        <pc:picChg chg="add del mod">
          <ac:chgData name="Leonie Smith" userId="fed1330f33f5650e" providerId="LiveId" clId="{5494C8A0-1991-4FB1-9078-A913C2E7647A}" dt="2023-08-31T07:56:52.486" v="46"/>
          <ac:picMkLst>
            <pc:docMk/>
            <pc:sldMk cId="1983841694" sldId="341"/>
            <ac:picMk id="11" creationId="{BDE7CCD3-D8BE-34A2-EB40-43B4C3AA56E2}"/>
          </ac:picMkLst>
        </pc:picChg>
        <pc:picChg chg="add del mod">
          <ac:chgData name="Leonie Smith" userId="fed1330f33f5650e" providerId="LiveId" clId="{5494C8A0-1991-4FB1-9078-A913C2E7647A}" dt="2023-08-31T07:57:05.625" v="48"/>
          <ac:picMkLst>
            <pc:docMk/>
            <pc:sldMk cId="1983841694" sldId="341"/>
            <ac:picMk id="12" creationId="{39B1F197-5662-F5D1-0D98-EDF13EB129BC}"/>
          </ac:picMkLst>
        </pc:picChg>
        <pc:picChg chg="add del mod ord">
          <ac:chgData name="Leonie Smith" userId="fed1330f33f5650e" providerId="LiveId" clId="{5494C8A0-1991-4FB1-9078-A913C2E7647A}" dt="2023-08-31T07:57:20.859" v="49"/>
          <ac:picMkLst>
            <pc:docMk/>
            <pc:sldMk cId="1983841694" sldId="341"/>
            <ac:picMk id="16" creationId="{7A28BDC5-8173-3CE8-9D88-F0F50793BD86}"/>
          </ac:picMkLst>
        </pc:picChg>
        <pc:picChg chg="add del mod">
          <ac:chgData name="Leonie Smith" userId="fed1330f33f5650e" providerId="LiveId" clId="{5494C8A0-1991-4FB1-9078-A913C2E7647A}" dt="2023-08-31T07:57:34.604" v="51"/>
          <ac:picMkLst>
            <pc:docMk/>
            <pc:sldMk cId="1983841694" sldId="341"/>
            <ac:picMk id="17" creationId="{3AEC16D4-3BCE-8EF1-F0BE-D0645A36B184}"/>
          </ac:picMkLst>
        </pc:picChg>
        <pc:picChg chg="add del mod ord">
          <ac:chgData name="Leonie Smith" userId="fed1330f33f5650e" providerId="LiveId" clId="{5494C8A0-1991-4FB1-9078-A913C2E7647A}" dt="2023-08-31T07:57:48.845" v="52"/>
          <ac:picMkLst>
            <pc:docMk/>
            <pc:sldMk cId="1983841694" sldId="341"/>
            <ac:picMk id="21" creationId="{DDABC51A-DBD3-297D-6A96-5EFA56CE7EAA}"/>
          </ac:picMkLst>
        </pc:picChg>
        <pc:picChg chg="add del mod">
          <ac:chgData name="Leonie Smith" userId="fed1330f33f5650e" providerId="LiveId" clId="{5494C8A0-1991-4FB1-9078-A913C2E7647A}" dt="2023-08-31T07:57:59.070" v="54"/>
          <ac:picMkLst>
            <pc:docMk/>
            <pc:sldMk cId="1983841694" sldId="341"/>
            <ac:picMk id="22" creationId="{506C3EE8-0B31-E904-133F-C8B2A62A5ADA}"/>
          </ac:picMkLst>
        </pc:picChg>
        <pc:picChg chg="add del mod ord">
          <ac:chgData name="Leonie Smith" userId="fed1330f33f5650e" providerId="LiveId" clId="{5494C8A0-1991-4FB1-9078-A913C2E7647A}" dt="2023-08-31T07:58:12.947" v="55"/>
          <ac:picMkLst>
            <pc:docMk/>
            <pc:sldMk cId="1983841694" sldId="341"/>
            <ac:picMk id="26" creationId="{54BA4D65-4849-B402-E83A-203B2EECC185}"/>
          </ac:picMkLst>
        </pc:picChg>
        <pc:picChg chg="add del mod">
          <ac:chgData name="Leonie Smith" userId="fed1330f33f5650e" providerId="LiveId" clId="{5494C8A0-1991-4FB1-9078-A913C2E7647A}" dt="2023-09-01T04:01:16.292" v="103"/>
          <ac:picMkLst>
            <pc:docMk/>
            <pc:sldMk cId="1983841694" sldId="341"/>
            <ac:picMk id="27" creationId="{9E956949-BA85-DB5F-F2D0-74EE4CE3BEC8}"/>
          </ac:picMkLst>
        </pc:picChg>
      </pc:sldChg>
      <pc:sldChg chg="modTransition">
        <pc:chgData name="Leonie Smith" userId="fed1330f33f5650e" providerId="LiveId" clId="{5494C8A0-1991-4FB1-9078-A913C2E7647A}" dt="2023-09-01T04:01:16.292" v="103"/>
        <pc:sldMkLst>
          <pc:docMk/>
          <pc:sldMk cId="2002723087" sldId="344"/>
        </pc:sldMkLst>
      </pc:sldChg>
      <pc:sldChg chg="addSp delSp modSp mod modTransition modAnim">
        <pc:chgData name="Leonie Smith" userId="fed1330f33f5650e" providerId="LiveId" clId="{5494C8A0-1991-4FB1-9078-A913C2E7647A}" dt="2023-09-01T04:01:16.292" v="103"/>
        <pc:sldMkLst>
          <pc:docMk/>
          <pc:sldMk cId="3195630509" sldId="345"/>
        </pc:sldMkLst>
        <pc:picChg chg="add del mod">
          <ac:chgData name="Leonie Smith" userId="fed1330f33f5650e" providerId="LiveId" clId="{5494C8A0-1991-4FB1-9078-A913C2E7647A}" dt="2023-08-31T07:54:57.303" v="38"/>
          <ac:picMkLst>
            <pc:docMk/>
            <pc:sldMk cId="3195630509" sldId="345"/>
            <ac:picMk id="6" creationId="{0F94E590-DD35-09AB-1E2B-BB0952BC33FC}"/>
          </ac:picMkLst>
        </pc:picChg>
        <pc:picChg chg="add mod ord">
          <ac:chgData name="Leonie Smith" userId="fed1330f33f5650e" providerId="LiveId" clId="{5494C8A0-1991-4FB1-9078-A913C2E7647A}" dt="2023-09-01T04:01:00.955" v="95" actId="34307"/>
          <ac:picMkLst>
            <pc:docMk/>
            <pc:sldMk cId="3195630509" sldId="345"/>
            <ac:picMk id="6" creationId="{892DAA65-8B0D-591E-A809-4ACB0546A74C}"/>
          </ac:picMkLst>
        </pc:picChg>
        <pc:picChg chg="add del mod">
          <ac:chgData name="Leonie Smith" userId="fed1330f33f5650e" providerId="LiveId" clId="{5494C8A0-1991-4FB1-9078-A913C2E7647A}" dt="2023-08-31T07:55:14.587" v="39"/>
          <ac:picMkLst>
            <pc:docMk/>
            <pc:sldMk cId="3195630509" sldId="345"/>
            <ac:picMk id="11" creationId="{5EB6DE34-3C8B-901F-7DD3-DBE2E96529B7}"/>
          </ac:picMkLst>
        </pc:picChg>
        <pc:picChg chg="add del mod">
          <ac:chgData name="Leonie Smith" userId="fed1330f33f5650e" providerId="LiveId" clId="{5494C8A0-1991-4FB1-9078-A913C2E7647A}" dt="2023-08-31T07:55:31.128" v="41"/>
          <ac:picMkLst>
            <pc:docMk/>
            <pc:sldMk cId="3195630509" sldId="345"/>
            <ac:picMk id="12" creationId="{D5C1FDC4-E310-18ED-308A-63BA2599FB10}"/>
          </ac:picMkLst>
        </pc:picChg>
        <pc:picChg chg="add del mod ord">
          <ac:chgData name="Leonie Smith" userId="fed1330f33f5650e" providerId="LiveId" clId="{5494C8A0-1991-4FB1-9078-A913C2E7647A}" dt="2023-08-31T07:55:49.339" v="42"/>
          <ac:picMkLst>
            <pc:docMk/>
            <pc:sldMk cId="3195630509" sldId="345"/>
            <ac:picMk id="16" creationId="{CAB4BC08-15C8-C9B1-9A36-A53464B2E175}"/>
          </ac:picMkLst>
        </pc:picChg>
        <pc:picChg chg="add del mod">
          <ac:chgData name="Leonie Smith" userId="fed1330f33f5650e" providerId="LiveId" clId="{5494C8A0-1991-4FB1-9078-A913C2E7647A}" dt="2023-09-01T04:01:16.292" v="103"/>
          <ac:picMkLst>
            <pc:docMk/>
            <pc:sldMk cId="3195630509" sldId="345"/>
            <ac:picMk id="17" creationId="{56E2B17C-6463-A62D-F5B4-90777EABC174}"/>
          </ac:picMkLst>
        </pc:picChg>
      </pc:sldChg>
      <pc:sldChg chg="modTransition">
        <pc:chgData name="Leonie Smith" userId="fed1330f33f5650e" providerId="LiveId" clId="{5494C8A0-1991-4FB1-9078-A913C2E7647A}" dt="2023-09-01T04:01:16.292" v="103"/>
        <pc:sldMkLst>
          <pc:docMk/>
          <pc:sldMk cId="689563327" sldId="346"/>
        </pc:sldMkLst>
      </pc:sldChg>
      <pc:sldChg chg="addSp delSp modSp mod modTransition modAnim">
        <pc:chgData name="Leonie Smith" userId="fed1330f33f5650e" providerId="LiveId" clId="{5494C8A0-1991-4FB1-9078-A913C2E7647A}" dt="2023-09-01T04:01:16.292" v="103"/>
        <pc:sldMkLst>
          <pc:docMk/>
          <pc:sldMk cId="3740339217" sldId="347"/>
        </pc:sldMkLst>
        <pc:picChg chg="add del mod">
          <ac:chgData name="Leonie Smith" userId="fed1330f33f5650e" providerId="LiveId" clId="{5494C8A0-1991-4FB1-9078-A913C2E7647A}" dt="2023-09-01T04:01:16.292" v="103"/>
          <ac:picMkLst>
            <pc:docMk/>
            <pc:sldMk cId="3740339217" sldId="347"/>
            <ac:picMk id="6" creationId="{A4A808FB-B3E8-771D-F77B-68828C4384E6}"/>
          </ac:picMkLst>
        </pc:picChg>
        <pc:picChg chg="add mod">
          <ac:chgData name="Leonie Smith" userId="fed1330f33f5650e" providerId="LiveId" clId="{5494C8A0-1991-4FB1-9078-A913C2E7647A}" dt="2023-09-01T04:01:00.955" v="97" actId="34307"/>
          <ac:picMkLst>
            <pc:docMk/>
            <pc:sldMk cId="3740339217" sldId="347"/>
            <ac:picMk id="9" creationId="{0ACE2C73-E00D-66B6-0C15-767A5DB12563}"/>
          </ac:picMkLst>
        </pc:picChg>
      </pc:sldChg>
      <pc:sldChg chg="modTransition">
        <pc:chgData name="Leonie Smith" userId="fed1330f33f5650e" providerId="LiveId" clId="{5494C8A0-1991-4FB1-9078-A913C2E7647A}" dt="2023-09-01T04:01:16.292" v="103"/>
        <pc:sldMkLst>
          <pc:docMk/>
          <pc:sldMk cId="3976236224" sldId="348"/>
        </pc:sldMkLst>
      </pc:sldChg>
      <pc:sldChg chg="addSp delSp modSp mod modTransition modAnim">
        <pc:chgData name="Leonie Smith" userId="fed1330f33f5650e" providerId="LiveId" clId="{5494C8A0-1991-4FB1-9078-A913C2E7647A}" dt="2023-09-01T04:01:16.292" v="103"/>
        <pc:sldMkLst>
          <pc:docMk/>
          <pc:sldMk cId="1642667687" sldId="349"/>
        </pc:sldMkLst>
        <pc:picChg chg="add del mod">
          <ac:chgData name="Leonie Smith" userId="fed1330f33f5650e" providerId="LiveId" clId="{5494C8A0-1991-4FB1-9078-A913C2E7647A}" dt="2023-08-31T07:59:48.627" v="59"/>
          <ac:picMkLst>
            <pc:docMk/>
            <pc:sldMk cId="1642667687" sldId="349"/>
            <ac:picMk id="6" creationId="{0C2DC744-06AD-2031-B391-4719B77CE234}"/>
          </ac:picMkLst>
        </pc:picChg>
        <pc:picChg chg="add del mod">
          <ac:chgData name="Leonie Smith" userId="fed1330f33f5650e" providerId="LiveId" clId="{5494C8A0-1991-4FB1-9078-A913C2E7647A}" dt="2023-08-31T08:00:06.286" v="60"/>
          <ac:picMkLst>
            <pc:docMk/>
            <pc:sldMk cId="1642667687" sldId="349"/>
            <ac:picMk id="9" creationId="{122B1585-4A42-2778-8BCA-0FD0D87D9408}"/>
          </ac:picMkLst>
        </pc:picChg>
        <pc:picChg chg="add del mod ord">
          <ac:chgData name="Leonie Smith" userId="fed1330f33f5650e" providerId="LiveId" clId="{5494C8A0-1991-4FB1-9078-A913C2E7647A}" dt="2023-09-01T03:57:09.786" v="69"/>
          <ac:picMkLst>
            <pc:docMk/>
            <pc:sldMk cId="1642667687" sldId="349"/>
            <ac:picMk id="9" creationId="{9F2661BB-8052-EB27-EC80-9F32149BC351}"/>
          </ac:picMkLst>
        </pc:picChg>
        <pc:picChg chg="add del mod">
          <ac:chgData name="Leonie Smith" userId="fed1330f33f5650e" providerId="LiveId" clId="{5494C8A0-1991-4FB1-9078-A913C2E7647A}" dt="2023-08-31T08:00:07.758" v="62"/>
          <ac:picMkLst>
            <pc:docMk/>
            <pc:sldMk cId="1642667687" sldId="349"/>
            <ac:picMk id="10" creationId="{421DEBB2-AF8C-9E42-5615-0A97E9B53D07}"/>
          </ac:picMkLst>
        </pc:picChg>
        <pc:picChg chg="add del mod">
          <ac:chgData name="Leonie Smith" userId="fed1330f33f5650e" providerId="LiveId" clId="{5494C8A0-1991-4FB1-9078-A913C2E7647A}" dt="2023-09-01T03:57:11.819" v="71"/>
          <ac:picMkLst>
            <pc:docMk/>
            <pc:sldMk cId="1642667687" sldId="349"/>
            <ac:picMk id="10" creationId="{C7C551D1-44C6-235D-2D75-A459807BA626}"/>
          </ac:picMkLst>
        </pc:picChg>
        <pc:picChg chg="add del mod ord">
          <ac:chgData name="Leonie Smith" userId="fed1330f33f5650e" providerId="LiveId" clId="{5494C8A0-1991-4FB1-9078-A913C2E7647A}" dt="2023-09-01T03:57:29.099" v="72"/>
          <ac:picMkLst>
            <pc:docMk/>
            <pc:sldMk cId="1642667687" sldId="349"/>
            <ac:picMk id="13" creationId="{AE2F817E-FCE5-64F8-03C9-48C4FD56E8C7}"/>
          </ac:picMkLst>
        </pc:picChg>
        <pc:picChg chg="add del mod ord">
          <ac:chgData name="Leonie Smith" userId="fed1330f33f5650e" providerId="LiveId" clId="{5494C8A0-1991-4FB1-9078-A913C2E7647A}" dt="2023-08-31T08:00:21.143" v="63"/>
          <ac:picMkLst>
            <pc:docMk/>
            <pc:sldMk cId="1642667687" sldId="349"/>
            <ac:picMk id="13" creationId="{C913619F-59DB-B0B0-AC07-816C46B8AC8F}"/>
          </ac:picMkLst>
        </pc:picChg>
        <pc:picChg chg="add del mod">
          <ac:chgData name="Leonie Smith" userId="fed1330f33f5650e" providerId="LiveId" clId="{5494C8A0-1991-4FB1-9078-A913C2E7647A}" dt="2023-09-01T03:57:41.016" v="74"/>
          <ac:picMkLst>
            <pc:docMk/>
            <pc:sldMk cId="1642667687" sldId="349"/>
            <ac:picMk id="14" creationId="{032B13A1-6F83-6F58-F252-E64590BF2B1A}"/>
          </ac:picMkLst>
        </pc:picChg>
        <pc:picChg chg="add del mod">
          <ac:chgData name="Leonie Smith" userId="fed1330f33f5650e" providerId="LiveId" clId="{5494C8A0-1991-4FB1-9078-A913C2E7647A}" dt="2023-08-31T08:00:22.544" v="65"/>
          <ac:picMkLst>
            <pc:docMk/>
            <pc:sldMk cId="1642667687" sldId="349"/>
            <ac:picMk id="14" creationId="{8902CAD9-A289-5B64-5956-B777A10040F1}"/>
          </ac:picMkLst>
        </pc:picChg>
        <pc:picChg chg="add del mod ord">
          <ac:chgData name="Leonie Smith" userId="fed1330f33f5650e" providerId="LiveId" clId="{5494C8A0-1991-4FB1-9078-A913C2E7647A}" dt="2023-08-31T08:00:40.031" v="66"/>
          <ac:picMkLst>
            <pc:docMk/>
            <pc:sldMk cId="1642667687" sldId="349"/>
            <ac:picMk id="17" creationId="{0D188680-CE15-EB9F-EB78-1D395D628A29}"/>
          </ac:picMkLst>
        </pc:picChg>
        <pc:picChg chg="add del mod ord">
          <ac:chgData name="Leonie Smith" userId="fed1330f33f5650e" providerId="LiveId" clId="{5494C8A0-1991-4FB1-9078-A913C2E7647A}" dt="2023-09-01T03:57:58.202" v="75"/>
          <ac:picMkLst>
            <pc:docMk/>
            <pc:sldMk cId="1642667687" sldId="349"/>
            <ac:picMk id="17" creationId="{DE926D61-812E-83CC-B6D2-FCD539D19201}"/>
          </ac:picMkLst>
        </pc:picChg>
        <pc:picChg chg="add del mod">
          <ac:chgData name="Leonie Smith" userId="fed1330f33f5650e" providerId="LiveId" clId="{5494C8A0-1991-4FB1-9078-A913C2E7647A}" dt="2023-09-01T03:56:53.634" v="68"/>
          <ac:picMkLst>
            <pc:docMk/>
            <pc:sldMk cId="1642667687" sldId="349"/>
            <ac:picMk id="18" creationId="{8C7EA8EA-BB29-2781-E90A-B9F59C48C64B}"/>
          </ac:picMkLst>
        </pc:picChg>
        <pc:picChg chg="add del mod">
          <ac:chgData name="Leonie Smith" userId="fed1330f33f5650e" providerId="LiveId" clId="{5494C8A0-1991-4FB1-9078-A913C2E7647A}" dt="2023-09-01T04:01:16.292" v="103"/>
          <ac:picMkLst>
            <pc:docMk/>
            <pc:sldMk cId="1642667687" sldId="349"/>
            <ac:picMk id="19" creationId="{1521BC69-268D-CF33-55EB-61E7B6BAF38D}"/>
          </ac:picMkLst>
        </pc:picChg>
        <pc:picChg chg="add mod ord">
          <ac:chgData name="Leonie Smith" userId="fed1330f33f5650e" providerId="LiveId" clId="{5494C8A0-1991-4FB1-9078-A913C2E7647A}" dt="2023-09-01T04:01:00.955" v="98" actId="34307"/>
          <ac:picMkLst>
            <pc:docMk/>
            <pc:sldMk cId="1642667687" sldId="349"/>
            <ac:picMk id="30" creationId="{54F982B7-2569-A609-FD49-26E19C05316D}"/>
          </ac:picMkLst>
        </pc:picChg>
      </pc:sldChg>
      <pc:sldChg chg="modTransition">
        <pc:chgData name="Leonie Smith" userId="fed1330f33f5650e" providerId="LiveId" clId="{5494C8A0-1991-4FB1-9078-A913C2E7647A}" dt="2023-09-01T04:01:16.292" v="103"/>
        <pc:sldMkLst>
          <pc:docMk/>
          <pc:sldMk cId="1291027071" sldId="350"/>
        </pc:sldMkLst>
      </pc:sldChg>
      <pc:sldChg chg="addSp delSp modSp mod modTransition delAnim modAnim">
        <pc:chgData name="Leonie Smith" userId="fed1330f33f5650e" providerId="LiveId" clId="{5494C8A0-1991-4FB1-9078-A913C2E7647A}" dt="2023-09-01T04:02:00.803" v="108" actId="478"/>
        <pc:sldMkLst>
          <pc:docMk/>
          <pc:sldMk cId="2522495975" sldId="351"/>
        </pc:sldMkLst>
        <pc:picChg chg="add del mod">
          <ac:chgData name="Leonie Smith" userId="fed1330f33f5650e" providerId="LiveId" clId="{5494C8A0-1991-4FB1-9078-A913C2E7647A}" dt="2023-09-01T03:58:57.611" v="78"/>
          <ac:picMkLst>
            <pc:docMk/>
            <pc:sldMk cId="2522495975" sldId="351"/>
            <ac:picMk id="8" creationId="{7ABBDDFA-4942-06E7-4DE6-5F78B18DC5C9}"/>
          </ac:picMkLst>
        </pc:picChg>
        <pc:picChg chg="add del mod">
          <ac:chgData name="Leonie Smith" userId="fed1330f33f5650e" providerId="LiveId" clId="{5494C8A0-1991-4FB1-9078-A913C2E7647A}" dt="2023-09-01T03:59:03.073" v="79"/>
          <ac:picMkLst>
            <pc:docMk/>
            <pc:sldMk cId="2522495975" sldId="351"/>
            <ac:picMk id="11" creationId="{7A98D8EE-12C8-C387-BDE3-79C820DF5CEF}"/>
          </ac:picMkLst>
        </pc:picChg>
        <pc:picChg chg="add del mod">
          <ac:chgData name="Leonie Smith" userId="fed1330f33f5650e" providerId="LiveId" clId="{5494C8A0-1991-4FB1-9078-A913C2E7647A}" dt="2023-09-01T03:59:27.667" v="81"/>
          <ac:picMkLst>
            <pc:docMk/>
            <pc:sldMk cId="2522495975" sldId="351"/>
            <ac:picMk id="12" creationId="{A8E0E651-C754-C235-8349-70381323E93B}"/>
          </ac:picMkLst>
        </pc:picChg>
        <pc:picChg chg="add del mod ord">
          <ac:chgData name="Leonie Smith" userId="fed1330f33f5650e" providerId="LiveId" clId="{5494C8A0-1991-4FB1-9078-A913C2E7647A}" dt="2023-09-01T03:59:38.560" v="82"/>
          <ac:picMkLst>
            <pc:docMk/>
            <pc:sldMk cId="2522495975" sldId="351"/>
            <ac:picMk id="17" creationId="{DA16CE62-2225-8DAA-87C9-1E2BCE2A7A5A}"/>
          </ac:picMkLst>
        </pc:picChg>
        <pc:picChg chg="add del mod">
          <ac:chgData name="Leonie Smith" userId="fed1330f33f5650e" providerId="LiveId" clId="{5494C8A0-1991-4FB1-9078-A913C2E7647A}" dt="2023-09-01T03:59:43.402" v="84"/>
          <ac:picMkLst>
            <pc:docMk/>
            <pc:sldMk cId="2522495975" sldId="351"/>
            <ac:picMk id="18" creationId="{93383500-7BE7-3614-3F66-AC2DAD904534}"/>
          </ac:picMkLst>
        </pc:picChg>
        <pc:picChg chg="add del mod ord">
          <ac:chgData name="Leonie Smith" userId="fed1330f33f5650e" providerId="LiveId" clId="{5494C8A0-1991-4FB1-9078-A913C2E7647A}" dt="2023-09-01T03:59:52.307" v="85"/>
          <ac:picMkLst>
            <pc:docMk/>
            <pc:sldMk cId="2522495975" sldId="351"/>
            <ac:picMk id="21" creationId="{C1674B4B-70C9-2FE8-A12E-2F9A77E21977}"/>
          </ac:picMkLst>
        </pc:picChg>
        <pc:picChg chg="add del mod">
          <ac:chgData name="Leonie Smith" userId="fed1330f33f5650e" providerId="LiveId" clId="{5494C8A0-1991-4FB1-9078-A913C2E7647A}" dt="2023-09-01T03:59:53.930" v="87"/>
          <ac:picMkLst>
            <pc:docMk/>
            <pc:sldMk cId="2522495975" sldId="351"/>
            <ac:picMk id="22" creationId="{48843915-6BE1-408D-DB39-B1915E205241}"/>
          </ac:picMkLst>
        </pc:picChg>
        <pc:picChg chg="add del mod ord">
          <ac:chgData name="Leonie Smith" userId="fed1330f33f5650e" providerId="LiveId" clId="{5494C8A0-1991-4FB1-9078-A913C2E7647A}" dt="2023-09-01T04:00:05.512" v="88"/>
          <ac:picMkLst>
            <pc:docMk/>
            <pc:sldMk cId="2522495975" sldId="351"/>
            <ac:picMk id="25" creationId="{6160C670-0127-1A2B-D8F9-B62DDD38E311}"/>
          </ac:picMkLst>
        </pc:picChg>
        <pc:picChg chg="add del mod">
          <ac:chgData name="Leonie Smith" userId="fed1330f33f5650e" providerId="LiveId" clId="{5494C8A0-1991-4FB1-9078-A913C2E7647A}" dt="2023-09-01T04:00:07.143" v="90"/>
          <ac:picMkLst>
            <pc:docMk/>
            <pc:sldMk cId="2522495975" sldId="351"/>
            <ac:picMk id="26" creationId="{0F29543E-F2E8-AE16-0E33-3F73DBCFF3C6}"/>
          </ac:picMkLst>
        </pc:picChg>
        <pc:picChg chg="add del mod ord">
          <ac:chgData name="Leonie Smith" userId="fed1330f33f5650e" providerId="LiveId" clId="{5494C8A0-1991-4FB1-9078-A913C2E7647A}" dt="2023-09-01T04:00:20.066" v="91"/>
          <ac:picMkLst>
            <pc:docMk/>
            <pc:sldMk cId="2522495975" sldId="351"/>
            <ac:picMk id="29" creationId="{08143C43-4195-5352-B064-3E6F9327B4DC}"/>
          </ac:picMkLst>
        </pc:picChg>
        <pc:picChg chg="add del mod">
          <ac:chgData name="Leonie Smith" userId="fed1330f33f5650e" providerId="LiveId" clId="{5494C8A0-1991-4FB1-9078-A913C2E7647A}" dt="2023-09-01T04:01:36.666" v="105"/>
          <ac:picMkLst>
            <pc:docMk/>
            <pc:sldMk cId="2522495975" sldId="351"/>
            <ac:picMk id="30" creationId="{87D41473-D386-9E89-0D95-6E64CBA40965}"/>
          </ac:picMkLst>
        </pc:picChg>
        <pc:picChg chg="add del mod ord">
          <ac:chgData name="Leonie Smith" userId="fed1330f33f5650e" providerId="LiveId" clId="{5494C8A0-1991-4FB1-9078-A913C2E7647A}" dt="2023-09-01T04:01:49.561" v="106"/>
          <ac:picMkLst>
            <pc:docMk/>
            <pc:sldMk cId="2522495975" sldId="351"/>
            <ac:picMk id="40" creationId="{D49151D7-8797-6E00-81FF-99B6A0249FB2}"/>
          </ac:picMkLst>
        </pc:picChg>
        <pc:picChg chg="add del mod ord">
          <ac:chgData name="Leonie Smith" userId="fed1330f33f5650e" providerId="LiveId" clId="{5494C8A0-1991-4FB1-9078-A913C2E7647A}" dt="2023-09-01T04:01:49.561" v="106"/>
          <ac:picMkLst>
            <pc:docMk/>
            <pc:sldMk cId="2522495975" sldId="351"/>
            <ac:picMk id="41" creationId="{FD2D40FD-7FCF-2A8E-1ADE-66DBB5336652}"/>
          </ac:picMkLst>
        </pc:picChg>
        <pc:picChg chg="add mod">
          <ac:chgData name="Leonie Smith" userId="fed1330f33f5650e" providerId="LiveId" clId="{5494C8A0-1991-4FB1-9078-A913C2E7647A}" dt="2023-09-01T04:01:49.561" v="106"/>
          <ac:picMkLst>
            <pc:docMk/>
            <pc:sldMk cId="2522495975" sldId="351"/>
            <ac:picMk id="42" creationId="{96657866-B488-BF4B-96B6-D1D31A83E255}"/>
          </ac:picMkLst>
        </pc:picChg>
        <pc:picChg chg="add del mod">
          <ac:chgData name="Leonie Smith" userId="fed1330f33f5650e" providerId="LiveId" clId="{5494C8A0-1991-4FB1-9078-A913C2E7647A}" dt="2023-09-01T04:02:00.803" v="108" actId="478"/>
          <ac:picMkLst>
            <pc:docMk/>
            <pc:sldMk cId="2522495975" sldId="351"/>
            <ac:picMk id="43" creationId="{1999E031-C20E-C622-5D9F-CBF6A8C7721A}"/>
          </ac:picMkLst>
        </pc:picChg>
      </pc:sldChg>
      <pc:sldChg chg="modTransition">
        <pc:chgData name="Leonie Smith" userId="fed1330f33f5650e" providerId="LiveId" clId="{5494C8A0-1991-4FB1-9078-A913C2E7647A}" dt="2023-09-01T04:01:16.292" v="103"/>
        <pc:sldMkLst>
          <pc:docMk/>
          <pc:sldMk cId="871066081" sldId="352"/>
        </pc:sldMkLst>
      </pc:sldChg>
      <pc:sldChg chg="modTransition">
        <pc:chgData name="Leonie Smith" userId="fed1330f33f5650e" providerId="LiveId" clId="{5494C8A0-1991-4FB1-9078-A913C2E7647A}" dt="2023-09-01T04:01:16.292" v="103"/>
        <pc:sldMkLst>
          <pc:docMk/>
          <pc:sldMk cId="2441038435" sldId="3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14 </a:t>
            </a:r>
            <a:r>
              <a:rPr lang="en-IN" sz="1200" b="1" i="0" u="none" strike="noStrike" baseline="0" dirty="0">
                <a:latin typeface="TimesNewRomanPS-BoldMT"/>
              </a:rPr>
              <a:t>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85303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a:t>
            </a:r>
          </a:p>
        </p:txBody>
      </p:sp>
      <p:sp>
        <p:nvSpPr>
          <p:cNvPr id="4" name="Slide Number Placeholder 3"/>
          <p:cNvSpPr>
            <a:spLocks noGrp="1"/>
          </p:cNvSpPr>
          <p:nvPr>
            <p:ph type="sldNum" sz="quarter" idx="5"/>
          </p:nvPr>
        </p:nvSpPr>
        <p:spPr/>
        <p:txBody>
          <a:bodyPr/>
          <a:lstStyle/>
          <a:p>
            <a:fld id="{01A9EA38-4D76-40A4-8BB2-065CF2B5E7C1}" type="slidenum">
              <a:rPr lang="en-ZA" smtClean="0"/>
              <a:t>7</a:t>
            </a:fld>
            <a:endParaRPr lang="en-ZA"/>
          </a:p>
        </p:txBody>
      </p:sp>
    </p:spTree>
    <p:extLst>
      <p:ext uri="{BB962C8B-B14F-4D97-AF65-F5344CB8AC3E}">
        <p14:creationId xmlns:p14="http://schemas.microsoft.com/office/powerpoint/2010/main" val="828156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a:t>
            </a:r>
          </a:p>
        </p:txBody>
      </p:sp>
      <p:sp>
        <p:nvSpPr>
          <p:cNvPr id="4" name="Slide Number Placeholder 3"/>
          <p:cNvSpPr>
            <a:spLocks noGrp="1"/>
          </p:cNvSpPr>
          <p:nvPr>
            <p:ph type="sldNum" sz="quarter" idx="5"/>
          </p:nvPr>
        </p:nvSpPr>
        <p:spPr/>
        <p:txBody>
          <a:bodyPr/>
          <a:lstStyle/>
          <a:p>
            <a:fld id="{01A9EA38-4D76-40A4-8BB2-065CF2B5E7C1}" type="slidenum">
              <a:rPr lang="en-ZA" smtClean="0"/>
              <a:t>9</a:t>
            </a:fld>
            <a:endParaRPr lang="en-ZA"/>
          </a:p>
        </p:txBody>
      </p:sp>
    </p:spTree>
    <p:extLst>
      <p:ext uri="{BB962C8B-B14F-4D97-AF65-F5344CB8AC3E}">
        <p14:creationId xmlns:p14="http://schemas.microsoft.com/office/powerpoint/2010/main" val="3747127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14-1</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CB4B9456-7A5D-8AD6-1CEB-2589618676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89"/>
    </mc:Choice>
    <mc:Fallback xmlns="">
      <p:transition spd="slow" advTm="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64C8407-8467-4D42-B014-6E6F91EFE31B}"/>
              </a:ext>
            </a:extLst>
          </p:cNvPr>
          <p:cNvPicPr>
            <a:picLocks noChangeAspect="1"/>
          </p:cNvPicPr>
          <p:nvPr/>
        </p:nvPicPr>
        <p:blipFill>
          <a:blip r:embed="rId2"/>
          <a:stretch>
            <a:fillRect/>
          </a:stretch>
        </p:blipFill>
        <p:spPr>
          <a:xfrm>
            <a:off x="0" y="-426153"/>
            <a:ext cx="12192000" cy="7284153"/>
          </a:xfrm>
          <a:prstGeom prst="rect">
            <a:avLst/>
          </a:prstGeom>
        </p:spPr>
      </p:pic>
      <p:sp>
        <p:nvSpPr>
          <p:cNvPr id="2" name="TextBox 1">
            <a:extLst>
              <a:ext uri="{FF2B5EF4-FFF2-40B4-BE49-F238E27FC236}">
                <a16:creationId xmlns:a16="http://schemas.microsoft.com/office/drawing/2014/main" id="{F4027F99-0CEF-BE51-8B6D-CEF5DDC0A58A}"/>
              </a:ext>
            </a:extLst>
          </p:cNvPr>
          <p:cNvSpPr txBox="1"/>
          <p:nvPr/>
        </p:nvSpPr>
        <p:spPr>
          <a:xfrm>
            <a:off x="342900" y="25717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8956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Then Naomi’s husband Elimelech died, and she was left with her two sons,</a:t>
            </a:r>
            <a:endParaRPr lang="en-ZA" dirty="0"/>
          </a:p>
        </p:txBody>
      </p:sp>
      <p:sp>
        <p:nvSpPr>
          <p:cNvPr id="3" name="TextBox 2">
            <a:extLst>
              <a:ext uri="{FF2B5EF4-FFF2-40B4-BE49-F238E27FC236}">
                <a16:creationId xmlns:a16="http://schemas.microsoft.com/office/drawing/2014/main" id="{0165498D-7CE3-8CCA-4430-CB23B20240E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 और नाओमी का पति एलीमेलेक मर गया, और नाओमी और उसके दोनों पुत्र रह गए।</a:t>
            </a:r>
            <a:endParaRPr lang="en-IN" sz="4000" dirty="0"/>
          </a:p>
        </p:txBody>
      </p:sp>
      <p:pic>
        <p:nvPicPr>
          <p:cNvPr id="6" name="Audio 5">
            <a:hlinkClick r:id="" action="ppaction://media"/>
            <a:extLst>
              <a:ext uri="{FF2B5EF4-FFF2-40B4-BE49-F238E27FC236}">
                <a16:creationId xmlns:a16="http://schemas.microsoft.com/office/drawing/2014/main" id="{A4A808FB-B3E8-771D-F77B-68828C4384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0339217"/>
      </p:ext>
    </p:extLst>
  </p:cSld>
  <p:clrMapOvr>
    <a:masterClrMapping/>
  </p:clrMapOvr>
  <mc:AlternateContent xmlns:mc="http://schemas.openxmlformats.org/markup-compatibility/2006" xmlns:p14="http://schemas.microsoft.com/office/powerpoint/2010/main">
    <mc:Choice Requires="p14">
      <p:transition spd="slow" p14:dur="2000" advTm="8776"/>
    </mc:Choice>
    <mc:Fallback xmlns="">
      <p:transition spd="slow" advTm="8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821BF6-C954-435B-A72E-51589C7EDB2D}"/>
              </a:ext>
            </a:extLst>
          </p:cNvPr>
          <p:cNvPicPr>
            <a:picLocks noChangeAspect="1"/>
          </p:cNvPicPr>
          <p:nvPr/>
        </p:nvPicPr>
        <p:blipFill>
          <a:blip r:embed="rId2"/>
          <a:stretch>
            <a:fillRect/>
          </a:stretch>
        </p:blipFill>
        <p:spPr>
          <a:xfrm>
            <a:off x="-1301857" y="-1405820"/>
            <a:ext cx="13493858" cy="8818820"/>
          </a:xfrm>
          <a:prstGeom prst="rect">
            <a:avLst/>
          </a:prstGeom>
        </p:spPr>
      </p:pic>
      <p:sp>
        <p:nvSpPr>
          <p:cNvPr id="2" name="TextBox 1">
            <a:extLst>
              <a:ext uri="{FF2B5EF4-FFF2-40B4-BE49-F238E27FC236}">
                <a16:creationId xmlns:a16="http://schemas.microsoft.com/office/drawing/2014/main" id="{882632C9-1E26-0E71-CD6C-56B1A8BFBD58}"/>
              </a:ext>
            </a:extLst>
          </p:cNvPr>
          <p:cNvSpPr txBox="1"/>
          <p:nvPr/>
        </p:nvSpPr>
        <p:spPr>
          <a:xfrm>
            <a:off x="342900" y="25717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6236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4</a:t>
            </a:r>
            <a:r>
              <a:rPr lang="en-US" sz="4400" b="0" i="0">
                <a:solidFill>
                  <a:srgbClr val="121212"/>
                </a:solidFill>
                <a:effectLst/>
                <a:latin typeface="Inter" panose="020B0502030000000004" pitchFamily="34" charset="0"/>
              </a:rPr>
              <a:t>who took Moabite women as their wives, one named Orpah and the other named Ruth.</a:t>
            </a:r>
          </a:p>
          <a:p>
            <a:pPr algn="l"/>
            <a:r>
              <a:rPr lang="en-US" sz="4400" b="0" i="0">
                <a:solidFill>
                  <a:srgbClr val="121212"/>
                </a:solidFill>
                <a:effectLst/>
                <a:latin typeface="Inter" panose="020B0502030000000004" pitchFamily="34" charset="0"/>
              </a:rPr>
              <a:t>And after they had lived in Moab about ten years,</a:t>
            </a:r>
          </a:p>
        </p:txBody>
      </p:sp>
      <p:sp>
        <p:nvSpPr>
          <p:cNvPr id="3" name="TextBox 2">
            <a:extLst>
              <a:ext uri="{FF2B5EF4-FFF2-40B4-BE49-F238E27FC236}">
                <a16:creationId xmlns:a16="http://schemas.microsoft.com/office/drawing/2014/main" id="{11849870-DD1B-EB44-3631-041377C36978}"/>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 और उन्होंने एक-एक मोआबिन स्त्री ब्याह ली</a:t>
            </a:r>
            <a:r>
              <a:rPr lang="en-US" sz="4000" b="0" i="0" dirty="0">
                <a:solidFill>
                  <a:srgbClr val="121212"/>
                </a:solidFill>
                <a:effectLst/>
                <a:latin typeface="Open Sans" panose="020B0606030504020204" pitchFamily="34" charset="0"/>
              </a:rPr>
              <a:t>b; </a:t>
            </a:r>
            <a:r>
              <a:rPr lang="hi-IN" sz="4000" b="0" i="0" dirty="0">
                <a:solidFill>
                  <a:srgbClr val="121212"/>
                </a:solidFill>
                <a:effectLst/>
                <a:latin typeface="Open Sans" panose="020B0606030504020204" pitchFamily="34" charset="0"/>
              </a:rPr>
              <a:t>एक स्त्री का नाम ओर्पा और दूसरी का नाम रूत था। फिर वे वहाँ कोई दस वर्ष रहे।</a:t>
            </a:r>
            <a:endParaRPr lang="en-IN" sz="4000" dirty="0"/>
          </a:p>
        </p:txBody>
      </p:sp>
      <p:pic>
        <p:nvPicPr>
          <p:cNvPr id="19" name="Audio 18">
            <a:hlinkClick r:id="" action="ppaction://media"/>
            <a:extLst>
              <a:ext uri="{FF2B5EF4-FFF2-40B4-BE49-F238E27FC236}">
                <a16:creationId xmlns:a16="http://schemas.microsoft.com/office/drawing/2014/main" id="{1521BC69-268D-CF33-55EB-61E7B6BAF3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42667687"/>
      </p:ext>
    </p:extLst>
  </p:cSld>
  <p:clrMapOvr>
    <a:masterClrMapping/>
  </p:clrMapOvr>
  <mc:AlternateContent xmlns:mc="http://schemas.openxmlformats.org/markup-compatibility/2006" xmlns:p14="http://schemas.microsoft.com/office/powerpoint/2010/main">
    <mc:Choice Requires="p14">
      <p:transition spd="slow" p14:dur="2000" advTm="13837"/>
    </mc:Choice>
    <mc:Fallback xmlns="">
      <p:transition spd="slow" advTm="13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AA094E-4FCF-48C7-8742-CDF97F71295C}"/>
              </a:ext>
            </a:extLst>
          </p:cNvPr>
          <p:cNvPicPr>
            <a:picLocks noChangeAspect="1"/>
          </p:cNvPicPr>
          <p:nvPr/>
        </p:nvPicPr>
        <p:blipFill>
          <a:blip r:embed="rId2"/>
          <a:stretch>
            <a:fillRect/>
          </a:stretch>
        </p:blipFill>
        <p:spPr>
          <a:xfrm>
            <a:off x="0" y="0"/>
            <a:ext cx="12806970" cy="6858000"/>
          </a:xfrm>
          <a:prstGeom prst="rect">
            <a:avLst/>
          </a:prstGeom>
        </p:spPr>
      </p:pic>
      <p:sp>
        <p:nvSpPr>
          <p:cNvPr id="2" name="TextBox 1">
            <a:extLst>
              <a:ext uri="{FF2B5EF4-FFF2-40B4-BE49-F238E27FC236}">
                <a16:creationId xmlns:a16="http://schemas.microsoft.com/office/drawing/2014/main" id="{ACE98BDB-C52F-26A3-CBF5-382B194AC686}"/>
              </a:ext>
            </a:extLst>
          </p:cNvPr>
          <p:cNvSpPr txBox="1"/>
          <p:nvPr/>
        </p:nvSpPr>
        <p:spPr>
          <a:xfrm>
            <a:off x="342900" y="25717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1027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5</a:t>
            </a:r>
            <a:r>
              <a:rPr lang="en-US" sz="4400" b="0" i="0">
                <a:solidFill>
                  <a:srgbClr val="121212"/>
                </a:solidFill>
                <a:effectLst/>
                <a:latin typeface="Inter" panose="020B0502030000000004" pitchFamily="34" charset="0"/>
              </a:rPr>
              <a:t>both Mahlon and Chilion also died, and Naomi was left without her two sons and without her husband.</a:t>
            </a:r>
            <a:endParaRPr lang="en-ZA" sz="1400" dirty="0"/>
          </a:p>
        </p:txBody>
      </p:sp>
      <p:sp>
        <p:nvSpPr>
          <p:cNvPr id="2" name="TextBox 1">
            <a:extLst>
              <a:ext uri="{FF2B5EF4-FFF2-40B4-BE49-F238E27FC236}">
                <a16:creationId xmlns:a16="http://schemas.microsoft.com/office/drawing/2014/main" id="{49D08939-9B4D-8964-1EAF-7D2A2EAD8E44}"/>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5 जब महलोन और किल्योन दोनों मर गए, तब नाओमी अपने दोनों पुत्रों और पति से वंचित हो गई।</a:t>
            </a:r>
            <a:endParaRPr lang="en-IN" sz="4400" dirty="0"/>
          </a:p>
        </p:txBody>
      </p:sp>
      <p:pic>
        <p:nvPicPr>
          <p:cNvPr id="42" name="Audio 41">
            <a:hlinkClick r:id="" action="ppaction://media"/>
            <a:extLst>
              <a:ext uri="{FF2B5EF4-FFF2-40B4-BE49-F238E27FC236}">
                <a16:creationId xmlns:a16="http://schemas.microsoft.com/office/drawing/2014/main" id="{96657866-B488-BF4B-96B6-D1D31A83E2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22495975"/>
      </p:ext>
    </p:extLst>
  </p:cSld>
  <p:clrMapOvr>
    <a:masterClrMapping/>
  </p:clrMapOvr>
  <mc:AlternateContent xmlns:mc="http://schemas.openxmlformats.org/markup-compatibility/2006" xmlns:p14="http://schemas.microsoft.com/office/powerpoint/2010/main">
    <mc:Choice Requires="p14">
      <p:transition spd="slow" p14:dur="2000" advTm="9564"/>
    </mc:Choice>
    <mc:Fallback xmlns="">
      <p:transition spd="slow" advTm="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87B1207-A036-4252-B432-B3A526CD74C6}"/>
              </a:ext>
            </a:extLst>
          </p:cNvPr>
          <p:cNvPicPr>
            <a:picLocks noChangeAspect="1"/>
          </p:cNvPicPr>
          <p:nvPr/>
        </p:nvPicPr>
        <p:blipFill>
          <a:blip r:embed="rId2"/>
          <a:stretch>
            <a:fillRect/>
          </a:stretch>
        </p:blipFill>
        <p:spPr>
          <a:xfrm>
            <a:off x="0" y="-131809"/>
            <a:ext cx="12614199" cy="6989809"/>
          </a:xfrm>
          <a:prstGeom prst="rect">
            <a:avLst/>
          </a:prstGeom>
        </p:spPr>
      </p:pic>
      <p:sp>
        <p:nvSpPr>
          <p:cNvPr id="2" name="TextBox 1">
            <a:extLst>
              <a:ext uri="{FF2B5EF4-FFF2-40B4-BE49-F238E27FC236}">
                <a16:creationId xmlns:a16="http://schemas.microsoft.com/office/drawing/2014/main" id="{85E2CAD9-AA1C-2F64-74D3-C3F134D13C36}"/>
              </a:ext>
            </a:extLst>
          </p:cNvPr>
          <p:cNvSpPr txBox="1"/>
          <p:nvPr/>
        </p:nvSpPr>
        <p:spPr>
          <a:xfrm>
            <a:off x="342900" y="25717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1066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85D1DE-5E01-4855-B97B-9AE7984F9C11}"/>
              </a:ext>
            </a:extLst>
          </p:cNvPr>
          <p:cNvPicPr>
            <a:picLocks noChangeAspect="1"/>
          </p:cNvPicPr>
          <p:nvPr/>
        </p:nvPicPr>
        <p:blipFill>
          <a:blip r:embed="rId2"/>
          <a:stretch>
            <a:fillRect/>
          </a:stretch>
        </p:blipFill>
        <p:spPr>
          <a:xfrm>
            <a:off x="-1" y="-128016"/>
            <a:ext cx="12220663" cy="6986016"/>
          </a:xfrm>
          <a:prstGeom prst="rect">
            <a:avLst/>
          </a:prstGeom>
        </p:spPr>
      </p:pic>
      <p:sp>
        <p:nvSpPr>
          <p:cNvPr id="2" name="TextBox 1">
            <a:extLst>
              <a:ext uri="{FF2B5EF4-FFF2-40B4-BE49-F238E27FC236}">
                <a16:creationId xmlns:a16="http://schemas.microsoft.com/office/drawing/2014/main" id="{19CB686E-E127-2962-2B90-F704205B0AB1}"/>
              </a:ext>
            </a:extLst>
          </p:cNvPr>
          <p:cNvSpPr txBox="1"/>
          <p:nvPr/>
        </p:nvSpPr>
        <p:spPr>
          <a:xfrm>
            <a:off x="5270047" y="537374"/>
            <a:ext cx="6638287" cy="5008536"/>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नाओमी के बेटे मर गए - रूत 1:1-5</a:t>
            </a:r>
            <a:endParaRPr lang="en-US" sz="6000" b="0" i="0" u="none" strike="noStrike" baseline="0" dirty="0">
              <a:solidFill>
                <a:schemeClr val="bg1"/>
              </a:solidFill>
              <a:latin typeface="TimesNewRomanPSMT"/>
            </a:endParaRPr>
          </a:p>
        </p:txBody>
      </p:sp>
      <p:sp>
        <p:nvSpPr>
          <p:cNvPr id="5" name="TextBox 4">
            <a:extLst>
              <a:ext uri="{FF2B5EF4-FFF2-40B4-BE49-F238E27FC236}">
                <a16:creationId xmlns:a16="http://schemas.microsoft.com/office/drawing/2014/main" id="{FBDBC566-2DB2-E6EA-946C-62E09991D6C0}"/>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441038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Naomi’s sons die – Ruth 1:1-5</a:t>
            </a:r>
          </a:p>
        </p:txBody>
      </p:sp>
      <p:sp>
        <p:nvSpPr>
          <p:cNvPr id="3" name="TextBox 2">
            <a:extLst>
              <a:ext uri="{FF2B5EF4-FFF2-40B4-BE49-F238E27FC236}">
                <a16:creationId xmlns:a16="http://schemas.microsoft.com/office/drawing/2014/main" id="{FA71B44F-5F7C-B984-3CDC-D831AE80B857}"/>
              </a:ext>
            </a:extLst>
          </p:cNvPr>
          <p:cNvSpPr txBox="1"/>
          <p:nvPr/>
        </p:nvSpPr>
        <p:spPr>
          <a:xfrm>
            <a:off x="6096000" y="166254"/>
            <a:ext cx="6096000" cy="6558101"/>
          </a:xfrm>
          <a:prstGeom prst="rect">
            <a:avLst/>
          </a:prstGeom>
          <a:noFill/>
        </p:spPr>
        <p:txBody>
          <a:bodyPr wrap="square" rtlCol="0">
            <a:noAutofit/>
          </a:bodyPr>
          <a:lstStyle/>
          <a:p>
            <a:r>
              <a:rPr lang="hi-IN" sz="4800"/>
              <a:t>नाओमी के बेटे मर गए - रूत 1:1-5</a:t>
            </a:r>
            <a:endParaRPr lang="en-IN" sz="4800" dirty="0"/>
          </a:p>
        </p:txBody>
      </p:sp>
      <p:pic>
        <p:nvPicPr>
          <p:cNvPr id="6" name="Audio 5">
            <a:hlinkClick r:id="" action="ppaction://media"/>
            <a:extLst>
              <a:ext uri="{FF2B5EF4-FFF2-40B4-BE49-F238E27FC236}">
                <a16:creationId xmlns:a16="http://schemas.microsoft.com/office/drawing/2014/main" id="{02002CF9-7D93-66F0-60BF-9C62F00940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2371"/>
    </mc:Choice>
    <mc:Fallback xmlns="">
      <p:transition spd="slow" advTm="2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85D1DE-5E01-4855-B97B-9AE7984F9C11}"/>
              </a:ext>
            </a:extLst>
          </p:cNvPr>
          <p:cNvPicPr>
            <a:picLocks noChangeAspect="1"/>
          </p:cNvPicPr>
          <p:nvPr/>
        </p:nvPicPr>
        <p:blipFill>
          <a:blip r:embed="rId2"/>
          <a:stretch>
            <a:fillRect/>
          </a:stretch>
        </p:blipFill>
        <p:spPr>
          <a:xfrm>
            <a:off x="-1" y="-128016"/>
            <a:ext cx="12220663" cy="6986016"/>
          </a:xfrm>
          <a:prstGeom prst="rect">
            <a:avLst/>
          </a:prstGeom>
        </p:spPr>
      </p:pic>
      <p:sp>
        <p:nvSpPr>
          <p:cNvPr id="2" name="TextBox 1">
            <a:extLst>
              <a:ext uri="{FF2B5EF4-FFF2-40B4-BE49-F238E27FC236}">
                <a16:creationId xmlns:a16="http://schemas.microsoft.com/office/drawing/2014/main" id="{5EC63D5D-A196-7D20-FCDD-537BF0D430E3}"/>
              </a:ext>
            </a:extLst>
          </p:cNvPr>
          <p:cNvSpPr txBox="1"/>
          <p:nvPr/>
        </p:nvSpPr>
        <p:spPr>
          <a:xfrm>
            <a:off x="5270047" y="537374"/>
            <a:ext cx="6638287" cy="5008536"/>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नाओमी के बेटे मर गए - रूत 1:1-5</a:t>
            </a:r>
            <a:endParaRPr lang="en-US" sz="6000" b="0" i="0" u="none" strike="noStrike" baseline="0" dirty="0">
              <a:solidFill>
                <a:schemeClr val="bg1"/>
              </a:solidFill>
              <a:latin typeface="TimesNewRomanPSMT"/>
            </a:endParaRPr>
          </a:p>
        </p:txBody>
      </p:sp>
    </p:spTree>
    <p:extLst>
      <p:ext uri="{BB962C8B-B14F-4D97-AF65-F5344CB8AC3E}">
        <p14:creationId xmlns:p14="http://schemas.microsoft.com/office/powerpoint/2010/main" val="177222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a:t>
            </a:r>
            <a:r>
              <a:rPr lang="en-US" sz="4400" b="0" i="0">
                <a:solidFill>
                  <a:srgbClr val="121212"/>
                </a:solidFill>
                <a:effectLst/>
                <a:latin typeface="Inter" panose="020B0502030000000004" pitchFamily="34" charset="0"/>
              </a:rPr>
              <a:t>In the days when the judges ruled, there was a famine in the land. And a certain man from Bethlehem in Judah, with his wife and two sons, went to reside in the land of Moab.</a:t>
            </a:r>
            <a:endParaRPr lang="en-ZA" dirty="0"/>
          </a:p>
        </p:txBody>
      </p:sp>
      <p:sp>
        <p:nvSpPr>
          <p:cNvPr id="2" name="TextBox 1">
            <a:extLst>
              <a:ext uri="{FF2B5EF4-FFF2-40B4-BE49-F238E27FC236}">
                <a16:creationId xmlns:a16="http://schemas.microsoft.com/office/drawing/2014/main" id="{5F3760EC-547D-1D8C-506B-A15F9A40D45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 जिन दिनों में न्यायी लोग राज्य करते थे</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उन दिनों में देश में अकाल पड़ा, तब यहूदा के बैतलहम का एक पुरुष अपनी स्त्री और दोनों पुत्रों को संग लेकर मोआब के देश में परदेशी होकर रहने के लिए चला।</a:t>
            </a:r>
            <a:endParaRPr lang="en-IN" sz="3600" dirty="0"/>
          </a:p>
        </p:txBody>
      </p:sp>
      <p:pic>
        <p:nvPicPr>
          <p:cNvPr id="58" name="Audio 57">
            <a:hlinkClick r:id="" action="ppaction://media"/>
            <a:extLst>
              <a:ext uri="{FF2B5EF4-FFF2-40B4-BE49-F238E27FC236}">
                <a16:creationId xmlns:a16="http://schemas.microsoft.com/office/drawing/2014/main" id="{6B22C74F-7841-24F8-7209-34D5FEA860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31337536"/>
      </p:ext>
    </p:extLst>
  </p:cSld>
  <p:clrMapOvr>
    <a:masterClrMapping/>
  </p:clrMapOvr>
  <mc:AlternateContent xmlns:mc="http://schemas.openxmlformats.org/markup-compatibility/2006" xmlns:p14="http://schemas.microsoft.com/office/powerpoint/2010/main">
    <mc:Choice Requires="p14">
      <p:transition spd="slow" p14:dur="2000" advTm="16398"/>
    </mc:Choice>
    <mc:Fallback xmlns="">
      <p:transition spd="slow" advTm="16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B8B62FF-378C-49F8-8401-592B42B1D1DE}"/>
              </a:ext>
            </a:extLst>
          </p:cNvPr>
          <p:cNvPicPr>
            <a:picLocks noChangeAspect="1"/>
          </p:cNvPicPr>
          <p:nvPr/>
        </p:nvPicPr>
        <p:blipFill>
          <a:blip r:embed="rId2"/>
          <a:stretch>
            <a:fillRect/>
          </a:stretch>
        </p:blipFill>
        <p:spPr>
          <a:xfrm>
            <a:off x="-1" y="0"/>
            <a:ext cx="13470096" cy="6858000"/>
          </a:xfrm>
          <a:prstGeom prst="rect">
            <a:avLst/>
          </a:prstGeom>
        </p:spPr>
      </p:pic>
      <p:sp>
        <p:nvSpPr>
          <p:cNvPr id="7" name="TextBox 6">
            <a:extLst>
              <a:ext uri="{FF2B5EF4-FFF2-40B4-BE49-F238E27FC236}">
                <a16:creationId xmlns:a16="http://schemas.microsoft.com/office/drawing/2014/main" id="{50DAB147-83D1-4B94-BFB8-DD3B89C42AD5}"/>
              </a:ext>
            </a:extLst>
          </p:cNvPr>
          <p:cNvSpPr txBox="1"/>
          <p:nvPr/>
        </p:nvSpPr>
        <p:spPr>
          <a:xfrm>
            <a:off x="342900" y="25717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189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2</a:t>
            </a:r>
            <a:r>
              <a:rPr lang="en-US" sz="4400" b="0" i="0" dirty="0">
                <a:solidFill>
                  <a:srgbClr val="121212"/>
                </a:solidFill>
                <a:effectLst/>
                <a:latin typeface="Inter" panose="020B0502030000000004" pitchFamily="34" charset="0"/>
              </a:rPr>
              <a:t>The man’s name was Elimelech, his wife’s name was Naomi, and the names of his two sons were </a:t>
            </a:r>
            <a:r>
              <a:rPr lang="en-US" sz="4400" b="0" i="0" dirty="0" err="1">
                <a:solidFill>
                  <a:srgbClr val="121212"/>
                </a:solidFill>
                <a:effectLst/>
                <a:latin typeface="Inter" panose="020B0502030000000004" pitchFamily="34" charset="0"/>
              </a:rPr>
              <a:t>Mahlon</a:t>
            </a:r>
            <a:r>
              <a:rPr lang="en-US" sz="4400" b="0" i="0" dirty="0">
                <a:solidFill>
                  <a:srgbClr val="121212"/>
                </a:solidFill>
                <a:effectLst/>
                <a:latin typeface="Inter" panose="020B0502030000000004" pitchFamily="34" charset="0"/>
              </a:rPr>
              <a:t> and </a:t>
            </a:r>
            <a:r>
              <a:rPr lang="en-US" sz="4400" b="0" i="0" dirty="0" err="1">
                <a:solidFill>
                  <a:srgbClr val="121212"/>
                </a:solidFill>
                <a:effectLst/>
                <a:latin typeface="Inter" panose="020B0502030000000004" pitchFamily="34" charset="0"/>
              </a:rPr>
              <a:t>Chilion</a:t>
            </a:r>
            <a:r>
              <a:rPr lang="en-US" sz="4400" b="0" i="0" dirty="0">
                <a:solidFill>
                  <a:srgbClr val="121212"/>
                </a:solidFill>
                <a:effectLst/>
                <a:latin typeface="Inter" panose="020B0502030000000004" pitchFamily="34" charset="0"/>
              </a:rPr>
              <a:t>.</a:t>
            </a:r>
            <a:endParaRPr lang="en-ZA" sz="4400" dirty="0"/>
          </a:p>
        </p:txBody>
      </p:sp>
      <p:sp>
        <p:nvSpPr>
          <p:cNvPr id="3" name="TextBox 2">
            <a:extLst>
              <a:ext uri="{FF2B5EF4-FFF2-40B4-BE49-F238E27FC236}">
                <a16:creationId xmlns:a16="http://schemas.microsoft.com/office/drawing/2014/main" id="{2FF074CA-572A-139A-80D3-A05C9D68204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उस पुरुष का नाम एलीमेलेक, और उसकी पत्नी का नाम नाओमी, और उसके दो बेटों के नाम महलोन और किल्योन थे;</a:t>
            </a:r>
            <a:endParaRPr lang="en-IN" sz="3600" dirty="0"/>
          </a:p>
        </p:txBody>
      </p:sp>
      <p:pic>
        <p:nvPicPr>
          <p:cNvPr id="17" name="Audio 16">
            <a:hlinkClick r:id="" action="ppaction://media"/>
            <a:extLst>
              <a:ext uri="{FF2B5EF4-FFF2-40B4-BE49-F238E27FC236}">
                <a16:creationId xmlns:a16="http://schemas.microsoft.com/office/drawing/2014/main" id="{56E2B17C-6463-A62D-F5B4-90777EABC1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630509"/>
      </p:ext>
    </p:extLst>
  </p:cSld>
  <p:clrMapOvr>
    <a:masterClrMapping/>
  </p:clrMapOvr>
  <mc:AlternateContent xmlns:mc="http://schemas.openxmlformats.org/markup-compatibility/2006" xmlns:p14="http://schemas.microsoft.com/office/powerpoint/2010/main">
    <mc:Choice Requires="p14">
      <p:transition spd="slow" p14:dur="2000" advTm="14892"/>
    </mc:Choice>
    <mc:Fallback xmlns="">
      <p:transition spd="slow" advTm="14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6F2159-469A-446A-BEDD-65C27317277A}"/>
              </a:ext>
            </a:extLst>
          </p:cNvPr>
          <p:cNvPicPr>
            <a:picLocks noChangeAspect="1"/>
          </p:cNvPicPr>
          <p:nvPr/>
        </p:nvPicPr>
        <p:blipFill>
          <a:blip r:embed="rId2"/>
          <a:stretch>
            <a:fillRect/>
          </a:stretch>
        </p:blipFill>
        <p:spPr>
          <a:xfrm>
            <a:off x="0" y="0"/>
            <a:ext cx="12191999" cy="7651781"/>
          </a:xfrm>
          <a:prstGeom prst="rect">
            <a:avLst/>
          </a:prstGeom>
        </p:spPr>
      </p:pic>
      <p:sp>
        <p:nvSpPr>
          <p:cNvPr id="5" name="TextBox 4">
            <a:extLst>
              <a:ext uri="{FF2B5EF4-FFF2-40B4-BE49-F238E27FC236}">
                <a16:creationId xmlns:a16="http://schemas.microsoft.com/office/drawing/2014/main" id="{87856747-AFC3-E734-3D80-EC00E2B78516}"/>
              </a:ext>
            </a:extLst>
          </p:cNvPr>
          <p:cNvSpPr txBox="1"/>
          <p:nvPr/>
        </p:nvSpPr>
        <p:spPr>
          <a:xfrm>
            <a:off x="342900" y="257175"/>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2723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Inter" panose="020B0502030000000004" pitchFamily="34" charset="0"/>
              </a:rPr>
              <a:t>…They were </a:t>
            </a:r>
            <a:r>
              <a:rPr lang="en-US" sz="4400" b="0" i="0" dirty="0" err="1">
                <a:solidFill>
                  <a:srgbClr val="121212"/>
                </a:solidFill>
                <a:effectLst/>
                <a:latin typeface="Inter" panose="020B0502030000000004" pitchFamily="34" charset="0"/>
              </a:rPr>
              <a:t>Ephrathites</a:t>
            </a:r>
            <a:r>
              <a:rPr lang="en-US" sz="4400" b="0" i="0" dirty="0">
                <a:solidFill>
                  <a:srgbClr val="121212"/>
                </a:solidFill>
                <a:effectLst/>
                <a:latin typeface="Inter" panose="020B0502030000000004" pitchFamily="34" charset="0"/>
              </a:rPr>
              <a:t> from Bethlehem in Judah, and they entered the land of Moab and settled there.</a:t>
            </a:r>
            <a:endParaRPr lang="en-ZA" dirty="0"/>
          </a:p>
        </p:txBody>
      </p:sp>
      <p:sp>
        <p:nvSpPr>
          <p:cNvPr id="3" name="TextBox 2">
            <a:extLst>
              <a:ext uri="{FF2B5EF4-FFF2-40B4-BE49-F238E27FC236}">
                <a16:creationId xmlns:a16="http://schemas.microsoft.com/office/drawing/2014/main" id="{8B7217E1-8C22-381F-CC78-F575D4F81790}"/>
              </a:ext>
            </a:extLst>
          </p:cNvPr>
          <p:cNvSpPr txBox="1"/>
          <p:nvPr/>
        </p:nvSpPr>
        <p:spPr>
          <a:xfrm>
            <a:off x="6096000" y="166254"/>
            <a:ext cx="6096000" cy="6558101"/>
          </a:xfrm>
          <a:prstGeom prst="rect">
            <a:avLst/>
          </a:prstGeom>
          <a:noFill/>
        </p:spPr>
        <p:txBody>
          <a:bodyPr wrap="square" rtlCol="0">
            <a:noAutofit/>
          </a:bodyPr>
          <a:lstStyle/>
          <a:p>
            <a:r>
              <a:rPr lang="en-US" sz="3600" b="0" i="0" dirty="0">
                <a:solidFill>
                  <a:srgbClr val="121212"/>
                </a:solidFill>
                <a:effectLst/>
                <a:latin typeface="Open Sans" panose="020B0606030504020204" pitchFamily="34" charset="0"/>
              </a:rPr>
              <a:t>…</a:t>
            </a:r>
            <a:r>
              <a:rPr lang="hi-IN" sz="3600" b="0" i="0" dirty="0">
                <a:solidFill>
                  <a:srgbClr val="121212"/>
                </a:solidFill>
                <a:effectLst/>
                <a:latin typeface="Open Sans" panose="020B0606030504020204" pitchFamily="34" charset="0"/>
              </a:rPr>
              <a:t>ये एप्राती अर्थात् यहूदा के बैतलहम के रहनेवाले थे। वे मोआब के देश में आकर वहाँ रहे।</a:t>
            </a:r>
            <a:endParaRPr lang="en-IN" sz="3600" dirty="0"/>
          </a:p>
        </p:txBody>
      </p:sp>
      <p:pic>
        <p:nvPicPr>
          <p:cNvPr id="27" name="Audio 26">
            <a:hlinkClick r:id="" action="ppaction://media"/>
            <a:extLst>
              <a:ext uri="{FF2B5EF4-FFF2-40B4-BE49-F238E27FC236}">
                <a16:creationId xmlns:a16="http://schemas.microsoft.com/office/drawing/2014/main" id="{9E956949-BA85-DB5F-F2D0-74EE4CE3BE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83841694"/>
      </p:ext>
    </p:extLst>
  </p:cSld>
  <p:clrMapOvr>
    <a:masterClrMapping/>
  </p:clrMapOvr>
  <mc:AlternateContent xmlns:mc="http://schemas.openxmlformats.org/markup-compatibility/2006" xmlns:p14="http://schemas.microsoft.com/office/powerpoint/2010/main">
    <mc:Choice Requires="p14">
      <p:transition spd="slow" p14:dur="2000" advTm="10399"/>
    </mc:Choice>
    <mc:Fallback xmlns="">
      <p:transition spd="slow" advTm="1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615</Words>
  <Application>Microsoft Office PowerPoint</Application>
  <PresentationFormat>Widescreen</PresentationFormat>
  <Paragraphs>47</Paragraphs>
  <Slides>16</Slides>
  <Notes>3</Notes>
  <HiddenSlides>0</HiddenSlides>
  <MMClips>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Aptos</vt:lpstr>
      <vt:lpstr>Arial</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14-1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42</cp:revision>
  <dcterms:created xsi:type="dcterms:W3CDTF">2021-07-20T09:23:46Z</dcterms:created>
  <dcterms:modified xsi:type="dcterms:W3CDTF">2024-07-24T15:50:23Z</dcterms:modified>
</cp:coreProperties>
</file>