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08" r:id="rId2"/>
    <p:sldId id="377" r:id="rId3"/>
    <p:sldId id="338" r:id="rId4"/>
    <p:sldId id="376"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6" r:id="rId18"/>
    <p:sldId id="357" r:id="rId19"/>
    <p:sldId id="358" r:id="rId20"/>
    <p:sldId id="359" r:id="rId21"/>
    <p:sldId id="360" r:id="rId22"/>
    <p:sldId id="361" r:id="rId23"/>
    <p:sldId id="362" r:id="rId24"/>
    <p:sldId id="363" r:id="rId25"/>
    <p:sldId id="364" r:id="rId26"/>
    <p:sldId id="365" r:id="rId27"/>
    <p:sldId id="367" r:id="rId28"/>
    <p:sldId id="36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759937-38C8-4C8D-8A8E-D7CC8C398322}" v="119" dt="2023-09-01T04:49:48.9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74319" autoAdjust="0"/>
  </p:normalViewPr>
  <p:slideViewPr>
    <p:cSldViewPr snapToGrid="0">
      <p:cViewPr varScale="1">
        <p:scale>
          <a:sx n="54" d="100"/>
          <a:sy n="54" d="100"/>
        </p:scale>
        <p:origin x="114"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D759937-38C8-4C8D-8A8E-D7CC8C398322}"/>
    <pc:docChg chg="modSld">
      <pc:chgData name="Leonie Smith" userId="fed1330f33f5650e" providerId="LiveId" clId="{2D759937-38C8-4C8D-8A8E-D7CC8C398322}" dt="2023-09-01T04:49:48.924" v="170"/>
      <pc:docMkLst>
        <pc:docMk/>
      </pc:docMkLst>
      <pc:sldChg chg="addSp delSp modSp mod modTransition modAnim">
        <pc:chgData name="Leonie Smith" userId="fed1330f33f5650e" providerId="LiveId" clId="{2D759937-38C8-4C8D-8A8E-D7CC8C398322}" dt="2023-09-01T04:04:40.970" v="6"/>
        <pc:sldMkLst>
          <pc:docMk/>
          <pc:sldMk cId="2869461528" sldId="308"/>
        </pc:sldMkLst>
        <pc:picChg chg="add del mod">
          <ac:chgData name="Leonie Smith" userId="fed1330f33f5650e" providerId="LiveId" clId="{2D759937-38C8-4C8D-8A8E-D7CC8C398322}" dt="2023-09-01T04:04:15.503" v="2"/>
          <ac:picMkLst>
            <pc:docMk/>
            <pc:sldMk cId="2869461528" sldId="308"/>
            <ac:picMk id="7" creationId="{36DA2E29-C744-3896-A278-A0857932E563}"/>
          </ac:picMkLst>
        </pc:picChg>
        <pc:picChg chg="add del mod">
          <ac:chgData name="Leonie Smith" userId="fed1330f33f5650e" providerId="LiveId" clId="{2D759937-38C8-4C8D-8A8E-D7CC8C398322}" dt="2023-09-01T04:04:22.181" v="3"/>
          <ac:picMkLst>
            <pc:docMk/>
            <pc:sldMk cId="2869461528" sldId="308"/>
            <ac:picMk id="12" creationId="{4CAF99E0-1C3A-9EA4-A878-DD8AA3FACF08}"/>
          </ac:picMkLst>
        </pc:picChg>
        <pc:picChg chg="add del mod">
          <ac:chgData name="Leonie Smith" userId="fed1330f33f5650e" providerId="LiveId" clId="{2D759937-38C8-4C8D-8A8E-D7CC8C398322}" dt="2023-09-01T04:04:34.487" v="5"/>
          <ac:picMkLst>
            <pc:docMk/>
            <pc:sldMk cId="2869461528" sldId="308"/>
            <ac:picMk id="13" creationId="{DB173048-4CCD-E50C-5764-FA22F5F7A1AA}"/>
          </ac:picMkLst>
        </pc:picChg>
        <pc:picChg chg="add del mod ord">
          <ac:chgData name="Leonie Smith" userId="fed1330f33f5650e" providerId="LiveId" clId="{2D759937-38C8-4C8D-8A8E-D7CC8C398322}" dt="2023-09-01T04:04:40.970" v="6"/>
          <ac:picMkLst>
            <pc:docMk/>
            <pc:sldMk cId="2869461528" sldId="308"/>
            <ac:picMk id="20" creationId="{0FAF2FCC-FD63-13A8-6E8A-16C3DDD5F3CE}"/>
          </ac:picMkLst>
        </pc:picChg>
        <pc:picChg chg="add mod">
          <ac:chgData name="Leonie Smith" userId="fed1330f33f5650e" providerId="LiveId" clId="{2D759937-38C8-4C8D-8A8E-D7CC8C398322}" dt="2023-09-01T04:04:40.970" v="6"/>
          <ac:picMkLst>
            <pc:docMk/>
            <pc:sldMk cId="2869461528" sldId="308"/>
            <ac:picMk id="21" creationId="{858B3742-74C4-C2C7-465F-FBCA4A8B6B62}"/>
          </ac:picMkLst>
        </pc:picChg>
      </pc:sldChg>
      <pc:sldChg chg="addSp delSp modSp mod modTransition modAnim">
        <pc:chgData name="Leonie Smith" userId="fed1330f33f5650e" providerId="LiveId" clId="{2D759937-38C8-4C8D-8A8E-D7CC8C398322}" dt="2023-09-01T04:44:48.842" v="164"/>
        <pc:sldMkLst>
          <pc:docMk/>
          <pc:sldMk cId="1772228426" sldId="338"/>
        </pc:sldMkLst>
        <pc:picChg chg="add del mod">
          <ac:chgData name="Leonie Smith" userId="fed1330f33f5650e" providerId="LiveId" clId="{2D759937-38C8-4C8D-8A8E-D7CC8C398322}" dt="2023-09-01T04:42:47.547" v="148"/>
          <ac:picMkLst>
            <pc:docMk/>
            <pc:sldMk cId="1772228426" sldId="338"/>
            <ac:picMk id="8" creationId="{9C2F10FB-4447-6FB7-78D5-F342C3153F18}"/>
          </ac:picMkLst>
        </pc:picChg>
        <pc:picChg chg="add del mod">
          <ac:chgData name="Leonie Smith" userId="fed1330f33f5650e" providerId="LiveId" clId="{2D759937-38C8-4C8D-8A8E-D7CC8C398322}" dt="2023-09-01T04:42:53.112" v="149"/>
          <ac:picMkLst>
            <pc:docMk/>
            <pc:sldMk cId="1772228426" sldId="338"/>
            <ac:picMk id="18" creationId="{33127F14-DB62-3765-3102-E0CF29102220}"/>
          </ac:picMkLst>
        </pc:picChg>
        <pc:picChg chg="add del mod">
          <ac:chgData name="Leonie Smith" userId="fed1330f33f5650e" providerId="LiveId" clId="{2D759937-38C8-4C8D-8A8E-D7CC8C398322}" dt="2023-09-01T04:42:54.086" v="151"/>
          <ac:picMkLst>
            <pc:docMk/>
            <pc:sldMk cId="1772228426" sldId="338"/>
            <ac:picMk id="19" creationId="{B5EF7C1B-21E8-33FA-21A5-544FF4C8DC73}"/>
          </ac:picMkLst>
        </pc:picChg>
        <pc:picChg chg="add del mod ord">
          <ac:chgData name="Leonie Smith" userId="fed1330f33f5650e" providerId="LiveId" clId="{2D759937-38C8-4C8D-8A8E-D7CC8C398322}" dt="2023-09-01T04:43:00.685" v="152"/>
          <ac:picMkLst>
            <pc:docMk/>
            <pc:sldMk cId="1772228426" sldId="338"/>
            <ac:picMk id="22" creationId="{5A4AF107-B5C8-D771-8128-F8FF37FFE9CA}"/>
          </ac:picMkLst>
        </pc:picChg>
        <pc:picChg chg="add del mod">
          <ac:chgData name="Leonie Smith" userId="fed1330f33f5650e" providerId="LiveId" clId="{2D759937-38C8-4C8D-8A8E-D7CC8C398322}" dt="2023-09-01T04:43:33.664" v="154"/>
          <ac:picMkLst>
            <pc:docMk/>
            <pc:sldMk cId="1772228426" sldId="338"/>
            <ac:picMk id="23" creationId="{364986A8-3782-F8C1-AC8F-8883AAD45701}"/>
          </ac:picMkLst>
        </pc:picChg>
        <pc:picChg chg="add del mod ord">
          <ac:chgData name="Leonie Smith" userId="fed1330f33f5650e" providerId="LiveId" clId="{2D759937-38C8-4C8D-8A8E-D7CC8C398322}" dt="2023-09-01T04:43:40.521" v="155"/>
          <ac:picMkLst>
            <pc:docMk/>
            <pc:sldMk cId="1772228426" sldId="338"/>
            <ac:picMk id="29" creationId="{8A6F60CC-03A0-FBE4-8F51-D6740C3F6B3D}"/>
          </ac:picMkLst>
        </pc:picChg>
        <pc:picChg chg="add del mod">
          <ac:chgData name="Leonie Smith" userId="fed1330f33f5650e" providerId="LiveId" clId="{2D759937-38C8-4C8D-8A8E-D7CC8C398322}" dt="2023-09-01T04:43:52.382" v="157"/>
          <ac:picMkLst>
            <pc:docMk/>
            <pc:sldMk cId="1772228426" sldId="338"/>
            <ac:picMk id="30" creationId="{89214B4A-53A7-8BA1-0CFA-8E76BC02637F}"/>
          </ac:picMkLst>
        </pc:picChg>
        <pc:picChg chg="add del mod ord">
          <ac:chgData name="Leonie Smith" userId="fed1330f33f5650e" providerId="LiveId" clId="{2D759937-38C8-4C8D-8A8E-D7CC8C398322}" dt="2023-09-01T04:43:59.858" v="158"/>
          <ac:picMkLst>
            <pc:docMk/>
            <pc:sldMk cId="1772228426" sldId="338"/>
            <ac:picMk id="35" creationId="{9973FB98-B7CE-57E6-79CA-C11EA07F8C45}"/>
          </ac:picMkLst>
        </pc:picChg>
        <pc:picChg chg="add del mod">
          <ac:chgData name="Leonie Smith" userId="fed1330f33f5650e" providerId="LiveId" clId="{2D759937-38C8-4C8D-8A8E-D7CC8C398322}" dt="2023-09-01T04:44:21.429" v="160"/>
          <ac:picMkLst>
            <pc:docMk/>
            <pc:sldMk cId="1772228426" sldId="338"/>
            <ac:picMk id="36" creationId="{862A1CB9-9B61-F439-9C30-D013A4D86E00}"/>
          </ac:picMkLst>
        </pc:picChg>
        <pc:picChg chg="add del mod ord">
          <ac:chgData name="Leonie Smith" userId="fed1330f33f5650e" providerId="LiveId" clId="{2D759937-38C8-4C8D-8A8E-D7CC8C398322}" dt="2023-09-01T04:44:28.527" v="161"/>
          <ac:picMkLst>
            <pc:docMk/>
            <pc:sldMk cId="1772228426" sldId="338"/>
            <ac:picMk id="41" creationId="{066FE32A-175B-3BC5-450C-47056295938F}"/>
          </ac:picMkLst>
        </pc:picChg>
        <pc:picChg chg="add del mod">
          <ac:chgData name="Leonie Smith" userId="fed1330f33f5650e" providerId="LiveId" clId="{2D759937-38C8-4C8D-8A8E-D7CC8C398322}" dt="2023-09-01T04:44:41.486" v="163"/>
          <ac:picMkLst>
            <pc:docMk/>
            <pc:sldMk cId="1772228426" sldId="338"/>
            <ac:picMk id="42" creationId="{DDF9BC14-F30E-0BB4-D379-0DE9D23B7D9C}"/>
          </ac:picMkLst>
        </pc:picChg>
        <pc:picChg chg="add del mod ord">
          <ac:chgData name="Leonie Smith" userId="fed1330f33f5650e" providerId="LiveId" clId="{2D759937-38C8-4C8D-8A8E-D7CC8C398322}" dt="2023-09-01T04:44:48.842" v="164"/>
          <ac:picMkLst>
            <pc:docMk/>
            <pc:sldMk cId="1772228426" sldId="338"/>
            <ac:picMk id="47" creationId="{DD356E23-353D-EAEF-4CAF-A002FFD64964}"/>
          </ac:picMkLst>
        </pc:picChg>
        <pc:picChg chg="add mod">
          <ac:chgData name="Leonie Smith" userId="fed1330f33f5650e" providerId="LiveId" clId="{2D759937-38C8-4C8D-8A8E-D7CC8C398322}" dt="2023-09-01T04:44:48.842" v="164"/>
          <ac:picMkLst>
            <pc:docMk/>
            <pc:sldMk cId="1772228426" sldId="338"/>
            <ac:picMk id="48" creationId="{1BF16245-8190-0085-6FB6-E54804054817}"/>
          </ac:picMkLst>
        </pc:picChg>
      </pc:sldChg>
      <pc:sldChg chg="addSp delSp modSp mod modTransition modAnim">
        <pc:chgData name="Leonie Smith" userId="fed1330f33f5650e" providerId="LiveId" clId="{2D759937-38C8-4C8D-8A8E-D7CC8C398322}" dt="2023-09-01T04:48:23.831" v="167"/>
        <pc:sldMkLst>
          <pc:docMk/>
          <pc:sldMk cId="3051892576" sldId="340"/>
        </pc:sldMkLst>
        <pc:picChg chg="add del mod">
          <ac:chgData name="Leonie Smith" userId="fed1330f33f5650e" providerId="LiveId" clId="{2D759937-38C8-4C8D-8A8E-D7CC8C398322}" dt="2023-09-01T04:11:51.388" v="10"/>
          <ac:picMkLst>
            <pc:docMk/>
            <pc:sldMk cId="3051892576" sldId="340"/>
            <ac:picMk id="13" creationId="{2D777515-45DE-6344-CFC3-749638991F41}"/>
          </ac:picMkLst>
        </pc:picChg>
        <pc:picChg chg="add del mod">
          <ac:chgData name="Leonie Smith" userId="fed1330f33f5650e" providerId="LiveId" clId="{2D759937-38C8-4C8D-8A8E-D7CC8C398322}" dt="2023-09-01T04:11:56.475" v="11"/>
          <ac:picMkLst>
            <pc:docMk/>
            <pc:sldMk cId="3051892576" sldId="340"/>
            <ac:picMk id="16" creationId="{9FB91136-CC3D-88DB-A91D-1A5162488597}"/>
          </ac:picMkLst>
        </pc:picChg>
        <pc:picChg chg="add del mod">
          <ac:chgData name="Leonie Smith" userId="fed1330f33f5650e" providerId="LiveId" clId="{2D759937-38C8-4C8D-8A8E-D7CC8C398322}" dt="2023-09-01T04:12:00.812" v="13"/>
          <ac:picMkLst>
            <pc:docMk/>
            <pc:sldMk cId="3051892576" sldId="340"/>
            <ac:picMk id="17" creationId="{21C326EB-28F2-B3A8-FE17-8554428B2AEE}"/>
          </ac:picMkLst>
        </pc:picChg>
        <pc:picChg chg="add del mod ord">
          <ac:chgData name="Leonie Smith" userId="fed1330f33f5650e" providerId="LiveId" clId="{2D759937-38C8-4C8D-8A8E-D7CC8C398322}" dt="2023-09-01T04:12:13.844" v="14"/>
          <ac:picMkLst>
            <pc:docMk/>
            <pc:sldMk cId="3051892576" sldId="340"/>
            <ac:picMk id="20" creationId="{EE7B2015-0817-6087-D58A-C2A4BCF545BA}"/>
          </ac:picMkLst>
        </pc:picChg>
        <pc:picChg chg="add del mod">
          <ac:chgData name="Leonie Smith" userId="fed1330f33f5650e" providerId="LiveId" clId="{2D759937-38C8-4C8D-8A8E-D7CC8C398322}" dt="2023-09-01T04:48:09.527" v="166"/>
          <ac:picMkLst>
            <pc:docMk/>
            <pc:sldMk cId="3051892576" sldId="340"/>
            <ac:picMk id="21" creationId="{59479F18-5C98-DFEE-6CF4-F473F054D046}"/>
          </ac:picMkLst>
        </pc:picChg>
        <pc:picChg chg="add del mod ord">
          <ac:chgData name="Leonie Smith" userId="fed1330f33f5650e" providerId="LiveId" clId="{2D759937-38C8-4C8D-8A8E-D7CC8C398322}" dt="2023-09-01T04:48:23.831" v="167"/>
          <ac:picMkLst>
            <pc:docMk/>
            <pc:sldMk cId="3051892576" sldId="340"/>
            <ac:picMk id="31" creationId="{57C75E13-7E22-EF88-1855-5843794EEBB2}"/>
          </ac:picMkLst>
        </pc:picChg>
        <pc:picChg chg="add mod">
          <ac:chgData name="Leonie Smith" userId="fed1330f33f5650e" providerId="LiveId" clId="{2D759937-38C8-4C8D-8A8E-D7CC8C398322}" dt="2023-09-01T04:48:23.831" v="167"/>
          <ac:picMkLst>
            <pc:docMk/>
            <pc:sldMk cId="3051892576" sldId="340"/>
            <ac:picMk id="32" creationId="{AB9D2FD2-ACFF-15BB-15C7-D8C75C2083B2}"/>
          </ac:picMkLst>
        </pc:picChg>
      </pc:sldChg>
      <pc:sldChg chg="addSp delSp modSp mod modTransition modAnim">
        <pc:chgData name="Leonie Smith" userId="fed1330f33f5650e" providerId="LiveId" clId="{2D759937-38C8-4C8D-8A8E-D7CC8C398322}" dt="2023-09-01T04:15:24.024" v="21"/>
        <pc:sldMkLst>
          <pc:docMk/>
          <pc:sldMk cId="964780152" sldId="342"/>
        </pc:sldMkLst>
        <pc:picChg chg="add del mod">
          <ac:chgData name="Leonie Smith" userId="fed1330f33f5650e" providerId="LiveId" clId="{2D759937-38C8-4C8D-8A8E-D7CC8C398322}" dt="2023-09-01T04:15:00.653" v="17"/>
          <ac:picMkLst>
            <pc:docMk/>
            <pc:sldMk cId="964780152" sldId="342"/>
            <ac:picMk id="13" creationId="{5233F8B6-4A21-4BE2-1F21-D15F4E5EB0E1}"/>
          </ac:picMkLst>
        </pc:picChg>
        <pc:picChg chg="add del mod">
          <ac:chgData name="Leonie Smith" userId="fed1330f33f5650e" providerId="LiveId" clId="{2D759937-38C8-4C8D-8A8E-D7CC8C398322}" dt="2023-09-01T04:15:07.407" v="18"/>
          <ac:picMkLst>
            <pc:docMk/>
            <pc:sldMk cId="964780152" sldId="342"/>
            <ac:picMk id="15" creationId="{2F679108-204A-D7E6-FABF-1759CE6F6C89}"/>
          </ac:picMkLst>
        </pc:picChg>
        <pc:picChg chg="add del mod">
          <ac:chgData name="Leonie Smith" userId="fed1330f33f5650e" providerId="LiveId" clId="{2D759937-38C8-4C8D-8A8E-D7CC8C398322}" dt="2023-09-01T04:15:08.424" v="20"/>
          <ac:picMkLst>
            <pc:docMk/>
            <pc:sldMk cId="964780152" sldId="342"/>
            <ac:picMk id="16" creationId="{4ECA9FAA-725C-90D4-285F-7F630C1A3280}"/>
          </ac:picMkLst>
        </pc:picChg>
        <pc:picChg chg="add del mod ord">
          <ac:chgData name="Leonie Smith" userId="fed1330f33f5650e" providerId="LiveId" clId="{2D759937-38C8-4C8D-8A8E-D7CC8C398322}" dt="2023-09-01T04:15:24.024" v="21"/>
          <ac:picMkLst>
            <pc:docMk/>
            <pc:sldMk cId="964780152" sldId="342"/>
            <ac:picMk id="19" creationId="{9FBC1F0B-151C-7D8C-0FCF-F03C0438BEBD}"/>
          </ac:picMkLst>
        </pc:picChg>
        <pc:picChg chg="add mod">
          <ac:chgData name="Leonie Smith" userId="fed1330f33f5650e" providerId="LiveId" clId="{2D759937-38C8-4C8D-8A8E-D7CC8C398322}" dt="2023-09-01T04:15:24.024" v="21"/>
          <ac:picMkLst>
            <pc:docMk/>
            <pc:sldMk cId="964780152" sldId="342"/>
            <ac:picMk id="20" creationId="{0FC46755-AC0F-5615-3963-6E169B84BF13}"/>
          </ac:picMkLst>
        </pc:picChg>
      </pc:sldChg>
      <pc:sldChg chg="addSp delSp modSp mod modTransition modAnim">
        <pc:chgData name="Leonie Smith" userId="fed1330f33f5650e" providerId="LiveId" clId="{2D759937-38C8-4C8D-8A8E-D7CC8C398322}" dt="2023-09-01T04:49:48.924" v="170"/>
        <pc:sldMkLst>
          <pc:docMk/>
          <pc:sldMk cId="2002723087" sldId="344"/>
        </pc:sldMkLst>
        <pc:picChg chg="add del mod">
          <ac:chgData name="Leonie Smith" userId="fed1330f33f5650e" providerId="LiveId" clId="{2D759937-38C8-4C8D-8A8E-D7CC8C398322}" dt="2023-09-01T04:49:33.949" v="169"/>
          <ac:picMkLst>
            <pc:docMk/>
            <pc:sldMk cId="2002723087" sldId="344"/>
            <ac:picMk id="6" creationId="{8D5B01C1-5179-AEF7-0472-C8B59CD11A43}"/>
          </ac:picMkLst>
        </pc:picChg>
        <pc:picChg chg="add del mod">
          <ac:chgData name="Leonie Smith" userId="fed1330f33f5650e" providerId="LiveId" clId="{2D759937-38C8-4C8D-8A8E-D7CC8C398322}" dt="2023-09-01T04:49:48.924" v="170"/>
          <ac:picMkLst>
            <pc:docMk/>
            <pc:sldMk cId="2002723087" sldId="344"/>
            <ac:picMk id="16" creationId="{29DBE408-22A3-229F-8A32-AAACB7286EB3}"/>
          </ac:picMkLst>
        </pc:picChg>
        <pc:picChg chg="add mod">
          <ac:chgData name="Leonie Smith" userId="fed1330f33f5650e" providerId="LiveId" clId="{2D759937-38C8-4C8D-8A8E-D7CC8C398322}" dt="2023-09-01T04:49:48.924" v="170"/>
          <ac:picMkLst>
            <pc:docMk/>
            <pc:sldMk cId="2002723087" sldId="344"/>
            <ac:picMk id="17" creationId="{950FB4EE-8E92-4F65-DEFC-25F5647A4454}"/>
          </ac:picMkLst>
        </pc:picChg>
      </pc:sldChg>
      <pc:sldChg chg="addSp modSp">
        <pc:chgData name="Leonie Smith" userId="fed1330f33f5650e" providerId="LiveId" clId="{2D759937-38C8-4C8D-8A8E-D7CC8C398322}" dt="2023-09-01T04:18:38.265" v="23"/>
        <pc:sldMkLst>
          <pc:docMk/>
          <pc:sldMk cId="689563327" sldId="346"/>
        </pc:sldMkLst>
        <pc:picChg chg="add mod">
          <ac:chgData name="Leonie Smith" userId="fed1330f33f5650e" providerId="LiveId" clId="{2D759937-38C8-4C8D-8A8E-D7CC8C398322}" dt="2023-09-01T04:18:38.265" v="23"/>
          <ac:picMkLst>
            <pc:docMk/>
            <pc:sldMk cId="689563327" sldId="346"/>
            <ac:picMk id="6" creationId="{9F62F102-4712-41E1-1A55-7F1066EF8B0C}"/>
          </ac:picMkLst>
        </pc:picChg>
      </pc:sldChg>
      <pc:sldChg chg="addSp delSp modSp mod modTransition modAnim">
        <pc:chgData name="Leonie Smith" userId="fed1330f33f5650e" providerId="LiveId" clId="{2D759937-38C8-4C8D-8A8E-D7CC8C398322}" dt="2023-09-01T04:20:57.485" v="36"/>
        <pc:sldMkLst>
          <pc:docMk/>
          <pc:sldMk cId="3976236224" sldId="348"/>
        </pc:sldMkLst>
        <pc:picChg chg="add del mod">
          <ac:chgData name="Leonie Smith" userId="fed1330f33f5650e" providerId="LiveId" clId="{2D759937-38C8-4C8D-8A8E-D7CC8C398322}" dt="2023-09-01T04:19:40.400" v="26"/>
          <ac:picMkLst>
            <pc:docMk/>
            <pc:sldMk cId="3976236224" sldId="348"/>
            <ac:picMk id="6" creationId="{F26FCEE5-3252-259E-2269-2F62390F52BB}"/>
          </ac:picMkLst>
        </pc:picChg>
        <pc:picChg chg="add del mod">
          <ac:chgData name="Leonie Smith" userId="fed1330f33f5650e" providerId="LiveId" clId="{2D759937-38C8-4C8D-8A8E-D7CC8C398322}" dt="2023-09-01T04:19:52.889" v="27"/>
          <ac:picMkLst>
            <pc:docMk/>
            <pc:sldMk cId="3976236224" sldId="348"/>
            <ac:picMk id="9" creationId="{8B20BEE7-ED09-0251-F881-206CDAFD323E}"/>
          </ac:picMkLst>
        </pc:picChg>
        <pc:picChg chg="add del mod">
          <ac:chgData name="Leonie Smith" userId="fed1330f33f5650e" providerId="LiveId" clId="{2D759937-38C8-4C8D-8A8E-D7CC8C398322}" dt="2023-09-01T04:19:54.194" v="29"/>
          <ac:picMkLst>
            <pc:docMk/>
            <pc:sldMk cId="3976236224" sldId="348"/>
            <ac:picMk id="10" creationId="{B9FC5A2E-DD6C-970C-8257-BEC9B1859B50}"/>
          </ac:picMkLst>
        </pc:picChg>
        <pc:picChg chg="add del mod ord">
          <ac:chgData name="Leonie Smith" userId="fed1330f33f5650e" providerId="LiveId" clId="{2D759937-38C8-4C8D-8A8E-D7CC8C398322}" dt="2023-09-01T04:20:09.691" v="30"/>
          <ac:picMkLst>
            <pc:docMk/>
            <pc:sldMk cId="3976236224" sldId="348"/>
            <ac:picMk id="13" creationId="{2FF0FD3F-B1F8-B2B6-C213-664D527E9EE7}"/>
          </ac:picMkLst>
        </pc:picChg>
        <pc:picChg chg="add del mod">
          <ac:chgData name="Leonie Smith" userId="fed1330f33f5650e" providerId="LiveId" clId="{2D759937-38C8-4C8D-8A8E-D7CC8C398322}" dt="2023-09-01T04:20:27.463" v="32"/>
          <ac:picMkLst>
            <pc:docMk/>
            <pc:sldMk cId="3976236224" sldId="348"/>
            <ac:picMk id="14" creationId="{B605B535-C43D-8F49-5D76-DFFBFA0DB610}"/>
          </ac:picMkLst>
        </pc:picChg>
        <pc:picChg chg="add del mod ord">
          <ac:chgData name="Leonie Smith" userId="fed1330f33f5650e" providerId="LiveId" clId="{2D759937-38C8-4C8D-8A8E-D7CC8C398322}" dt="2023-09-01T04:20:40.656" v="33"/>
          <ac:picMkLst>
            <pc:docMk/>
            <pc:sldMk cId="3976236224" sldId="348"/>
            <ac:picMk id="19" creationId="{9C8DB10E-117E-B619-CB6B-DFF59DB6E91A}"/>
          </ac:picMkLst>
        </pc:picChg>
        <pc:picChg chg="add del mod">
          <ac:chgData name="Leonie Smith" userId="fed1330f33f5650e" providerId="LiveId" clId="{2D759937-38C8-4C8D-8A8E-D7CC8C398322}" dt="2023-09-01T04:20:42.523" v="35"/>
          <ac:picMkLst>
            <pc:docMk/>
            <pc:sldMk cId="3976236224" sldId="348"/>
            <ac:picMk id="20" creationId="{C1340476-D678-BAFA-51B2-C98AD5D8EAD5}"/>
          </ac:picMkLst>
        </pc:picChg>
        <pc:picChg chg="add del mod ord">
          <ac:chgData name="Leonie Smith" userId="fed1330f33f5650e" providerId="LiveId" clId="{2D759937-38C8-4C8D-8A8E-D7CC8C398322}" dt="2023-09-01T04:20:57.485" v="36"/>
          <ac:picMkLst>
            <pc:docMk/>
            <pc:sldMk cId="3976236224" sldId="348"/>
            <ac:picMk id="23" creationId="{8D64308B-9CEC-EAE1-F1E0-55A285FBF2A0}"/>
          </ac:picMkLst>
        </pc:picChg>
        <pc:picChg chg="add mod">
          <ac:chgData name="Leonie Smith" userId="fed1330f33f5650e" providerId="LiveId" clId="{2D759937-38C8-4C8D-8A8E-D7CC8C398322}" dt="2023-09-01T04:20:57.485" v="36"/>
          <ac:picMkLst>
            <pc:docMk/>
            <pc:sldMk cId="3976236224" sldId="348"/>
            <ac:picMk id="24" creationId="{02700923-9C3D-2ED9-C608-8E5438328FCD}"/>
          </ac:picMkLst>
        </pc:picChg>
      </pc:sldChg>
      <pc:sldChg chg="addSp delSp modSp mod modTransition modAnim">
        <pc:chgData name="Leonie Smith" userId="fed1330f33f5650e" providerId="LiveId" clId="{2D759937-38C8-4C8D-8A8E-D7CC8C398322}" dt="2023-09-01T04:22:20.695" v="40"/>
        <pc:sldMkLst>
          <pc:docMk/>
          <pc:sldMk cId="1291027071" sldId="350"/>
        </pc:sldMkLst>
        <pc:picChg chg="add del mod">
          <ac:chgData name="Leonie Smith" userId="fed1330f33f5650e" providerId="LiveId" clId="{2D759937-38C8-4C8D-8A8E-D7CC8C398322}" dt="2023-09-01T04:22:07.389" v="39"/>
          <ac:picMkLst>
            <pc:docMk/>
            <pc:sldMk cId="1291027071" sldId="350"/>
            <ac:picMk id="7" creationId="{A30ECB7D-FA9C-67C7-4BFC-6C875F6123DC}"/>
          </ac:picMkLst>
        </pc:picChg>
        <pc:picChg chg="add del mod">
          <ac:chgData name="Leonie Smith" userId="fed1330f33f5650e" providerId="LiveId" clId="{2D759937-38C8-4C8D-8A8E-D7CC8C398322}" dt="2023-09-01T04:22:20.695" v="40"/>
          <ac:picMkLst>
            <pc:docMk/>
            <pc:sldMk cId="1291027071" sldId="350"/>
            <ac:picMk id="11" creationId="{8171605A-6E01-D818-7B96-C0AA9E30D17A}"/>
          </ac:picMkLst>
        </pc:picChg>
        <pc:picChg chg="add mod">
          <ac:chgData name="Leonie Smith" userId="fed1330f33f5650e" providerId="LiveId" clId="{2D759937-38C8-4C8D-8A8E-D7CC8C398322}" dt="2023-09-01T04:22:20.695" v="40"/>
          <ac:picMkLst>
            <pc:docMk/>
            <pc:sldMk cId="1291027071" sldId="350"/>
            <ac:picMk id="12" creationId="{F0ECDC42-5197-9225-4AD3-11BBE23F8BE5}"/>
          </ac:picMkLst>
        </pc:picChg>
      </pc:sldChg>
      <pc:sldChg chg="addSp modSp">
        <pc:chgData name="Leonie Smith" userId="fed1330f33f5650e" providerId="LiveId" clId="{2D759937-38C8-4C8D-8A8E-D7CC8C398322}" dt="2023-09-01T04:24:34.353" v="41"/>
        <pc:sldMkLst>
          <pc:docMk/>
          <pc:sldMk cId="2522495975" sldId="351"/>
        </pc:sldMkLst>
        <pc:picChg chg="add mod">
          <ac:chgData name="Leonie Smith" userId="fed1330f33f5650e" providerId="LiveId" clId="{2D759937-38C8-4C8D-8A8E-D7CC8C398322}" dt="2023-09-01T04:24:34.353" v="41"/>
          <ac:picMkLst>
            <pc:docMk/>
            <pc:sldMk cId="2522495975" sldId="351"/>
            <ac:picMk id="11" creationId="{B9CFC23F-E0B0-BF35-DE06-5116C9C7303B}"/>
          </ac:picMkLst>
        </pc:picChg>
      </pc:sldChg>
      <pc:sldChg chg="addSp delSp modSp mod modTransition modAnim">
        <pc:chgData name="Leonie Smith" userId="fed1330f33f5650e" providerId="LiveId" clId="{2D759937-38C8-4C8D-8A8E-D7CC8C398322}" dt="2023-09-01T04:27:44.586" v="57"/>
        <pc:sldMkLst>
          <pc:docMk/>
          <pc:sldMk cId="2598464500" sldId="356"/>
        </pc:sldMkLst>
        <pc:picChg chg="add del mod">
          <ac:chgData name="Leonie Smith" userId="fed1330f33f5650e" providerId="LiveId" clId="{2D759937-38C8-4C8D-8A8E-D7CC8C398322}" dt="2023-09-01T04:25:29.168" v="44"/>
          <ac:picMkLst>
            <pc:docMk/>
            <pc:sldMk cId="2598464500" sldId="356"/>
            <ac:picMk id="7" creationId="{53411A3E-C41A-2A01-0415-BF362115F0D6}"/>
          </ac:picMkLst>
        </pc:picChg>
        <pc:picChg chg="add del mod">
          <ac:chgData name="Leonie Smith" userId="fed1330f33f5650e" providerId="LiveId" clId="{2D759937-38C8-4C8D-8A8E-D7CC8C398322}" dt="2023-09-01T04:25:50.811" v="45"/>
          <ac:picMkLst>
            <pc:docMk/>
            <pc:sldMk cId="2598464500" sldId="356"/>
            <ac:picMk id="12" creationId="{8E278A47-3FFC-4210-3131-EFD957DB3AB4}"/>
          </ac:picMkLst>
        </pc:picChg>
        <pc:picChg chg="add del mod">
          <ac:chgData name="Leonie Smith" userId="fed1330f33f5650e" providerId="LiveId" clId="{2D759937-38C8-4C8D-8A8E-D7CC8C398322}" dt="2023-09-01T04:26:10.533" v="47"/>
          <ac:picMkLst>
            <pc:docMk/>
            <pc:sldMk cId="2598464500" sldId="356"/>
            <ac:picMk id="13" creationId="{7A71586E-6B17-4541-FA43-3DC61FAE94F0}"/>
          </ac:picMkLst>
        </pc:picChg>
        <pc:picChg chg="add del mod ord">
          <ac:chgData name="Leonie Smith" userId="fed1330f33f5650e" providerId="LiveId" clId="{2D759937-38C8-4C8D-8A8E-D7CC8C398322}" dt="2023-09-01T04:26:26.062" v="48"/>
          <ac:picMkLst>
            <pc:docMk/>
            <pc:sldMk cId="2598464500" sldId="356"/>
            <ac:picMk id="17" creationId="{5F3B6D1E-23EB-1921-7A06-C72DF8EE7662}"/>
          </ac:picMkLst>
        </pc:picChg>
        <pc:picChg chg="add del mod">
          <ac:chgData name="Leonie Smith" userId="fed1330f33f5650e" providerId="LiveId" clId="{2D759937-38C8-4C8D-8A8E-D7CC8C398322}" dt="2023-09-01T04:26:28.403" v="50"/>
          <ac:picMkLst>
            <pc:docMk/>
            <pc:sldMk cId="2598464500" sldId="356"/>
            <ac:picMk id="18" creationId="{DF50CE5B-53DF-2F96-73C9-1908112FB8B7}"/>
          </ac:picMkLst>
        </pc:picChg>
        <pc:picChg chg="add del mod ord">
          <ac:chgData name="Leonie Smith" userId="fed1330f33f5650e" providerId="LiveId" clId="{2D759937-38C8-4C8D-8A8E-D7CC8C398322}" dt="2023-09-01T04:26:50.992" v="51"/>
          <ac:picMkLst>
            <pc:docMk/>
            <pc:sldMk cId="2598464500" sldId="356"/>
            <ac:picMk id="21" creationId="{2AEEDFE0-4052-DE19-2246-42975B0714D0}"/>
          </ac:picMkLst>
        </pc:picChg>
        <pc:picChg chg="add del mod">
          <ac:chgData name="Leonie Smith" userId="fed1330f33f5650e" providerId="LiveId" clId="{2D759937-38C8-4C8D-8A8E-D7CC8C398322}" dt="2023-09-01T04:27:01.105" v="53"/>
          <ac:picMkLst>
            <pc:docMk/>
            <pc:sldMk cId="2598464500" sldId="356"/>
            <ac:picMk id="22" creationId="{EFE5D533-B459-576E-FBE3-9471AE07FBA3}"/>
          </ac:picMkLst>
        </pc:picChg>
        <pc:picChg chg="add del mod ord">
          <ac:chgData name="Leonie Smith" userId="fed1330f33f5650e" providerId="LiveId" clId="{2D759937-38C8-4C8D-8A8E-D7CC8C398322}" dt="2023-09-01T04:27:19.112" v="54"/>
          <ac:picMkLst>
            <pc:docMk/>
            <pc:sldMk cId="2598464500" sldId="356"/>
            <ac:picMk id="26" creationId="{655327DD-CAB1-BFC3-3487-ECB2A038D2AC}"/>
          </ac:picMkLst>
        </pc:picChg>
        <pc:picChg chg="add del mod">
          <ac:chgData name="Leonie Smith" userId="fed1330f33f5650e" providerId="LiveId" clId="{2D759937-38C8-4C8D-8A8E-D7CC8C398322}" dt="2023-09-01T04:27:21.482" v="56"/>
          <ac:picMkLst>
            <pc:docMk/>
            <pc:sldMk cId="2598464500" sldId="356"/>
            <ac:picMk id="27" creationId="{ED8214A4-3C16-48E6-6D5A-D9111775EB7E}"/>
          </ac:picMkLst>
        </pc:picChg>
        <pc:picChg chg="add del mod ord">
          <ac:chgData name="Leonie Smith" userId="fed1330f33f5650e" providerId="LiveId" clId="{2D759937-38C8-4C8D-8A8E-D7CC8C398322}" dt="2023-09-01T04:27:44.586" v="57"/>
          <ac:picMkLst>
            <pc:docMk/>
            <pc:sldMk cId="2598464500" sldId="356"/>
            <ac:picMk id="30" creationId="{181C5B87-570A-9273-9AB1-3F1D6A66D5F2}"/>
          </ac:picMkLst>
        </pc:picChg>
        <pc:picChg chg="add mod">
          <ac:chgData name="Leonie Smith" userId="fed1330f33f5650e" providerId="LiveId" clId="{2D759937-38C8-4C8D-8A8E-D7CC8C398322}" dt="2023-09-01T04:27:44.586" v="57"/>
          <ac:picMkLst>
            <pc:docMk/>
            <pc:sldMk cId="2598464500" sldId="356"/>
            <ac:picMk id="31" creationId="{8E19B1BD-6402-2799-DD51-30EF6CB2E55F}"/>
          </ac:picMkLst>
        </pc:picChg>
      </pc:sldChg>
      <pc:sldChg chg="addSp delSp modSp mod modTransition modAnim">
        <pc:chgData name="Leonie Smith" userId="fed1330f33f5650e" providerId="LiveId" clId="{2D759937-38C8-4C8D-8A8E-D7CC8C398322}" dt="2023-09-01T04:33:44.436" v="100"/>
        <pc:sldMkLst>
          <pc:docMk/>
          <pc:sldMk cId="1944923438" sldId="358"/>
        </pc:sldMkLst>
        <pc:picChg chg="add del mod">
          <ac:chgData name="Leonie Smith" userId="fed1330f33f5650e" providerId="LiveId" clId="{2D759937-38C8-4C8D-8A8E-D7CC8C398322}" dt="2023-09-01T04:28:45.177" v="60"/>
          <ac:picMkLst>
            <pc:docMk/>
            <pc:sldMk cId="1944923438" sldId="358"/>
            <ac:picMk id="6" creationId="{D4722F3A-09C4-1ECB-6D81-619505AAFC19}"/>
          </ac:picMkLst>
        </pc:picChg>
        <pc:picChg chg="add del mod">
          <ac:chgData name="Leonie Smith" userId="fed1330f33f5650e" providerId="LiveId" clId="{2D759937-38C8-4C8D-8A8E-D7CC8C398322}" dt="2023-09-01T04:28:52.993" v="61"/>
          <ac:picMkLst>
            <pc:docMk/>
            <pc:sldMk cId="1944923438" sldId="358"/>
            <ac:picMk id="9" creationId="{02531E98-012E-B8E4-9F7F-B83EF83C39EE}"/>
          </ac:picMkLst>
        </pc:picChg>
        <pc:picChg chg="add del mod">
          <ac:chgData name="Leonie Smith" userId="fed1330f33f5650e" providerId="LiveId" clId="{2D759937-38C8-4C8D-8A8E-D7CC8C398322}" dt="2023-09-01T04:28:54.232" v="63"/>
          <ac:picMkLst>
            <pc:docMk/>
            <pc:sldMk cId="1944923438" sldId="358"/>
            <ac:picMk id="10" creationId="{BD3BB32F-C2C6-036A-FC42-754BA527AA73}"/>
          </ac:picMkLst>
        </pc:picChg>
        <pc:picChg chg="add del mod ord">
          <ac:chgData name="Leonie Smith" userId="fed1330f33f5650e" providerId="LiveId" clId="{2D759937-38C8-4C8D-8A8E-D7CC8C398322}" dt="2023-09-01T04:28:59.637" v="64"/>
          <ac:picMkLst>
            <pc:docMk/>
            <pc:sldMk cId="1944923438" sldId="358"/>
            <ac:picMk id="13" creationId="{19282169-9ECB-D20C-48D1-2067E312B70E}"/>
          </ac:picMkLst>
        </pc:picChg>
        <pc:picChg chg="add del mod">
          <ac:chgData name="Leonie Smith" userId="fed1330f33f5650e" providerId="LiveId" clId="{2D759937-38C8-4C8D-8A8E-D7CC8C398322}" dt="2023-09-01T04:29:01.046" v="66"/>
          <ac:picMkLst>
            <pc:docMk/>
            <pc:sldMk cId="1944923438" sldId="358"/>
            <ac:picMk id="14" creationId="{AF88EA22-0E43-024F-8D90-750AB4D5786C}"/>
          </ac:picMkLst>
        </pc:picChg>
        <pc:picChg chg="add del mod ord">
          <ac:chgData name="Leonie Smith" userId="fed1330f33f5650e" providerId="LiveId" clId="{2D759937-38C8-4C8D-8A8E-D7CC8C398322}" dt="2023-09-01T04:29:12.681" v="67"/>
          <ac:picMkLst>
            <pc:docMk/>
            <pc:sldMk cId="1944923438" sldId="358"/>
            <ac:picMk id="17" creationId="{93E41FDA-522E-59C1-6A2D-37AA02CA4498}"/>
          </ac:picMkLst>
        </pc:picChg>
        <pc:picChg chg="add del mod">
          <ac:chgData name="Leonie Smith" userId="fed1330f33f5650e" providerId="LiveId" clId="{2D759937-38C8-4C8D-8A8E-D7CC8C398322}" dt="2023-09-01T04:29:37.787" v="69"/>
          <ac:picMkLst>
            <pc:docMk/>
            <pc:sldMk cId="1944923438" sldId="358"/>
            <ac:picMk id="18" creationId="{1241EFD4-3D1B-4978-E37C-581C2393D09A}"/>
          </ac:picMkLst>
        </pc:picChg>
        <pc:picChg chg="add del mod ord">
          <ac:chgData name="Leonie Smith" userId="fed1330f33f5650e" providerId="LiveId" clId="{2D759937-38C8-4C8D-8A8E-D7CC8C398322}" dt="2023-09-01T04:29:47.536" v="70"/>
          <ac:picMkLst>
            <pc:docMk/>
            <pc:sldMk cId="1944923438" sldId="358"/>
            <ac:picMk id="21" creationId="{22445CE1-426E-CCBA-0C13-448CECEAF596}"/>
          </ac:picMkLst>
        </pc:picChg>
        <pc:picChg chg="add del mod">
          <ac:chgData name="Leonie Smith" userId="fed1330f33f5650e" providerId="LiveId" clId="{2D759937-38C8-4C8D-8A8E-D7CC8C398322}" dt="2023-09-01T04:29:49.153" v="72"/>
          <ac:picMkLst>
            <pc:docMk/>
            <pc:sldMk cId="1944923438" sldId="358"/>
            <ac:picMk id="22" creationId="{86377824-E1C4-8211-D6BE-0C72E8CF9D14}"/>
          </ac:picMkLst>
        </pc:picChg>
        <pc:picChg chg="add del mod ord">
          <ac:chgData name="Leonie Smith" userId="fed1330f33f5650e" providerId="LiveId" clId="{2D759937-38C8-4C8D-8A8E-D7CC8C398322}" dt="2023-09-01T04:30:02.133" v="73"/>
          <ac:picMkLst>
            <pc:docMk/>
            <pc:sldMk cId="1944923438" sldId="358"/>
            <ac:picMk id="25" creationId="{CDD6C84F-1E14-8A4B-2003-53209226119E}"/>
          </ac:picMkLst>
        </pc:picChg>
        <pc:picChg chg="add del mod">
          <ac:chgData name="Leonie Smith" userId="fed1330f33f5650e" providerId="LiveId" clId="{2D759937-38C8-4C8D-8A8E-D7CC8C398322}" dt="2023-09-01T04:30:04.568" v="75"/>
          <ac:picMkLst>
            <pc:docMk/>
            <pc:sldMk cId="1944923438" sldId="358"/>
            <ac:picMk id="26" creationId="{C367133B-7133-2F54-BD4B-FAEAE5A88766}"/>
          </ac:picMkLst>
        </pc:picChg>
        <pc:picChg chg="add del mod ord">
          <ac:chgData name="Leonie Smith" userId="fed1330f33f5650e" providerId="LiveId" clId="{2D759937-38C8-4C8D-8A8E-D7CC8C398322}" dt="2023-09-01T04:30:10.905" v="76"/>
          <ac:picMkLst>
            <pc:docMk/>
            <pc:sldMk cId="1944923438" sldId="358"/>
            <ac:picMk id="29" creationId="{D70FFBAC-F4D6-E09B-2417-EFB5A516E678}"/>
          </ac:picMkLst>
        </pc:picChg>
        <pc:picChg chg="add del mod">
          <ac:chgData name="Leonie Smith" userId="fed1330f33f5650e" providerId="LiveId" clId="{2D759937-38C8-4C8D-8A8E-D7CC8C398322}" dt="2023-09-01T04:30:12.135" v="78"/>
          <ac:picMkLst>
            <pc:docMk/>
            <pc:sldMk cId="1944923438" sldId="358"/>
            <ac:picMk id="30" creationId="{6913A6DD-CBA8-0792-62F2-CF19FE86864D}"/>
          </ac:picMkLst>
        </pc:picChg>
        <pc:picChg chg="add del mod ord">
          <ac:chgData name="Leonie Smith" userId="fed1330f33f5650e" providerId="LiveId" clId="{2D759937-38C8-4C8D-8A8E-D7CC8C398322}" dt="2023-09-01T04:30:26.775" v="79"/>
          <ac:picMkLst>
            <pc:docMk/>
            <pc:sldMk cId="1944923438" sldId="358"/>
            <ac:picMk id="33" creationId="{1556DF45-C840-1010-0534-64F30D545664}"/>
          </ac:picMkLst>
        </pc:picChg>
        <pc:picChg chg="add del mod">
          <ac:chgData name="Leonie Smith" userId="fed1330f33f5650e" providerId="LiveId" clId="{2D759937-38C8-4C8D-8A8E-D7CC8C398322}" dt="2023-09-01T04:30:28.110" v="81"/>
          <ac:picMkLst>
            <pc:docMk/>
            <pc:sldMk cId="1944923438" sldId="358"/>
            <ac:picMk id="34" creationId="{009CDADD-6D61-416D-8DD1-5D41DAB74173}"/>
          </ac:picMkLst>
        </pc:picChg>
        <pc:picChg chg="add del mod ord">
          <ac:chgData name="Leonie Smith" userId="fed1330f33f5650e" providerId="LiveId" clId="{2D759937-38C8-4C8D-8A8E-D7CC8C398322}" dt="2023-09-01T04:30:45.463" v="82"/>
          <ac:picMkLst>
            <pc:docMk/>
            <pc:sldMk cId="1944923438" sldId="358"/>
            <ac:picMk id="36" creationId="{D53CCC02-C203-F339-E062-D917BCB2080A}"/>
          </ac:picMkLst>
        </pc:picChg>
        <pc:picChg chg="add del mod">
          <ac:chgData name="Leonie Smith" userId="fed1330f33f5650e" providerId="LiveId" clId="{2D759937-38C8-4C8D-8A8E-D7CC8C398322}" dt="2023-09-01T04:31:12.630" v="84"/>
          <ac:picMkLst>
            <pc:docMk/>
            <pc:sldMk cId="1944923438" sldId="358"/>
            <ac:picMk id="37" creationId="{90C0E1CB-B5F3-B88F-9195-F5E3D139D7A9}"/>
          </ac:picMkLst>
        </pc:picChg>
        <pc:picChg chg="add del mod ord">
          <ac:chgData name="Leonie Smith" userId="fed1330f33f5650e" providerId="LiveId" clId="{2D759937-38C8-4C8D-8A8E-D7CC8C398322}" dt="2023-09-01T04:31:27.320" v="85"/>
          <ac:picMkLst>
            <pc:docMk/>
            <pc:sldMk cId="1944923438" sldId="358"/>
            <ac:picMk id="42" creationId="{47AD6171-9F53-F0B7-AF91-4D90DCE7BFDF}"/>
          </ac:picMkLst>
        </pc:picChg>
        <pc:picChg chg="add del mod">
          <ac:chgData name="Leonie Smith" userId="fed1330f33f5650e" providerId="LiveId" clId="{2D759937-38C8-4C8D-8A8E-D7CC8C398322}" dt="2023-09-01T04:31:39.513" v="87"/>
          <ac:picMkLst>
            <pc:docMk/>
            <pc:sldMk cId="1944923438" sldId="358"/>
            <ac:picMk id="43" creationId="{714D631B-A1A0-2778-745E-B0777EAC6F6B}"/>
          </ac:picMkLst>
        </pc:picChg>
        <pc:picChg chg="add del mod ord">
          <ac:chgData name="Leonie Smith" userId="fed1330f33f5650e" providerId="LiveId" clId="{2D759937-38C8-4C8D-8A8E-D7CC8C398322}" dt="2023-09-01T04:31:54.377" v="88"/>
          <ac:picMkLst>
            <pc:docMk/>
            <pc:sldMk cId="1944923438" sldId="358"/>
            <ac:picMk id="46" creationId="{46D44A07-DAFA-FA28-431C-417A3CC18D6D}"/>
          </ac:picMkLst>
        </pc:picChg>
        <pc:picChg chg="add del mod">
          <ac:chgData name="Leonie Smith" userId="fed1330f33f5650e" providerId="LiveId" clId="{2D759937-38C8-4C8D-8A8E-D7CC8C398322}" dt="2023-09-01T04:31:55.919" v="90"/>
          <ac:picMkLst>
            <pc:docMk/>
            <pc:sldMk cId="1944923438" sldId="358"/>
            <ac:picMk id="47" creationId="{EEB18C42-37B9-8D0B-ECF0-9BE910CA9D71}"/>
          </ac:picMkLst>
        </pc:picChg>
        <pc:picChg chg="add del mod ord">
          <ac:chgData name="Leonie Smith" userId="fed1330f33f5650e" providerId="LiveId" clId="{2D759937-38C8-4C8D-8A8E-D7CC8C398322}" dt="2023-09-01T04:32:02.332" v="91"/>
          <ac:picMkLst>
            <pc:docMk/>
            <pc:sldMk cId="1944923438" sldId="358"/>
            <ac:picMk id="50" creationId="{9CFAC729-8678-5310-BDFA-0C6E72526C40}"/>
          </ac:picMkLst>
        </pc:picChg>
        <pc:picChg chg="add del mod">
          <ac:chgData name="Leonie Smith" userId="fed1330f33f5650e" providerId="LiveId" clId="{2D759937-38C8-4C8D-8A8E-D7CC8C398322}" dt="2023-09-01T04:32:04.857" v="93"/>
          <ac:picMkLst>
            <pc:docMk/>
            <pc:sldMk cId="1944923438" sldId="358"/>
            <ac:picMk id="51" creationId="{E2CE3A7F-10AA-4556-154C-85EAB026F606}"/>
          </ac:picMkLst>
        </pc:picChg>
        <pc:picChg chg="add del mod ord">
          <ac:chgData name="Leonie Smith" userId="fed1330f33f5650e" providerId="LiveId" clId="{2D759937-38C8-4C8D-8A8E-D7CC8C398322}" dt="2023-09-01T04:32:14.607" v="94"/>
          <ac:picMkLst>
            <pc:docMk/>
            <pc:sldMk cId="1944923438" sldId="358"/>
            <ac:picMk id="53" creationId="{DAF2F72B-59D6-C1C6-27AF-E0D4C6241918}"/>
          </ac:picMkLst>
        </pc:picChg>
        <pc:picChg chg="add del mod">
          <ac:chgData name="Leonie Smith" userId="fed1330f33f5650e" providerId="LiveId" clId="{2D759937-38C8-4C8D-8A8E-D7CC8C398322}" dt="2023-09-01T04:32:16.425" v="96"/>
          <ac:picMkLst>
            <pc:docMk/>
            <pc:sldMk cId="1944923438" sldId="358"/>
            <ac:picMk id="54" creationId="{2425418F-208E-F8A6-B1C6-C68386CFCFC6}"/>
          </ac:picMkLst>
        </pc:picChg>
        <pc:picChg chg="add del mod ord">
          <ac:chgData name="Leonie Smith" userId="fed1330f33f5650e" providerId="LiveId" clId="{2D759937-38C8-4C8D-8A8E-D7CC8C398322}" dt="2023-09-01T04:32:34.113" v="97"/>
          <ac:picMkLst>
            <pc:docMk/>
            <pc:sldMk cId="1944923438" sldId="358"/>
            <ac:picMk id="57" creationId="{F0B312CD-DAB9-E7E3-907B-B88B8213AC41}"/>
          </ac:picMkLst>
        </pc:picChg>
        <pc:picChg chg="add del mod">
          <ac:chgData name="Leonie Smith" userId="fed1330f33f5650e" providerId="LiveId" clId="{2D759937-38C8-4C8D-8A8E-D7CC8C398322}" dt="2023-09-01T04:33:25.762" v="99"/>
          <ac:picMkLst>
            <pc:docMk/>
            <pc:sldMk cId="1944923438" sldId="358"/>
            <ac:picMk id="58" creationId="{2C652FFA-BF75-C44C-3D5A-70FCEB489F60}"/>
          </ac:picMkLst>
        </pc:picChg>
        <pc:picChg chg="add del mod ord">
          <ac:chgData name="Leonie Smith" userId="fed1330f33f5650e" providerId="LiveId" clId="{2D759937-38C8-4C8D-8A8E-D7CC8C398322}" dt="2023-09-01T04:33:44.436" v="100"/>
          <ac:picMkLst>
            <pc:docMk/>
            <pc:sldMk cId="1944923438" sldId="358"/>
            <ac:picMk id="67" creationId="{8AEFC107-6398-ADE7-B74F-1AF526D623BD}"/>
          </ac:picMkLst>
        </pc:picChg>
        <pc:picChg chg="add mod">
          <ac:chgData name="Leonie Smith" userId="fed1330f33f5650e" providerId="LiveId" clId="{2D759937-38C8-4C8D-8A8E-D7CC8C398322}" dt="2023-09-01T04:33:44.436" v="100"/>
          <ac:picMkLst>
            <pc:docMk/>
            <pc:sldMk cId="1944923438" sldId="358"/>
            <ac:picMk id="68" creationId="{47D836E3-1267-7F69-E7C9-47C77883BACA}"/>
          </ac:picMkLst>
        </pc:picChg>
      </pc:sldChg>
      <pc:sldChg chg="addSp delSp modSp mod modTransition modAnim">
        <pc:chgData name="Leonie Smith" userId="fed1330f33f5650e" providerId="LiveId" clId="{2D759937-38C8-4C8D-8A8E-D7CC8C398322}" dt="2023-09-01T04:35:21.054" v="107"/>
        <pc:sldMkLst>
          <pc:docMk/>
          <pc:sldMk cId="4175269013" sldId="360"/>
        </pc:sldMkLst>
        <pc:picChg chg="add del mod">
          <ac:chgData name="Leonie Smith" userId="fed1330f33f5650e" providerId="LiveId" clId="{2D759937-38C8-4C8D-8A8E-D7CC8C398322}" dt="2023-09-01T04:34:24.645" v="103"/>
          <ac:picMkLst>
            <pc:docMk/>
            <pc:sldMk cId="4175269013" sldId="360"/>
            <ac:picMk id="6" creationId="{38982288-1A8E-665E-222A-2C1D56D8BD19}"/>
          </ac:picMkLst>
        </pc:picChg>
        <pc:picChg chg="add del mod">
          <ac:chgData name="Leonie Smith" userId="fed1330f33f5650e" providerId="LiveId" clId="{2D759937-38C8-4C8D-8A8E-D7CC8C398322}" dt="2023-09-01T04:34:40.886" v="104"/>
          <ac:picMkLst>
            <pc:docMk/>
            <pc:sldMk cId="4175269013" sldId="360"/>
            <ac:picMk id="9" creationId="{FBE749DF-1576-F340-1092-2463FDBED3FD}"/>
          </ac:picMkLst>
        </pc:picChg>
        <pc:picChg chg="add del mod">
          <ac:chgData name="Leonie Smith" userId="fed1330f33f5650e" providerId="LiveId" clId="{2D759937-38C8-4C8D-8A8E-D7CC8C398322}" dt="2023-09-01T04:35:02.319" v="106"/>
          <ac:picMkLst>
            <pc:docMk/>
            <pc:sldMk cId="4175269013" sldId="360"/>
            <ac:picMk id="10" creationId="{8C070757-98AE-E6DC-387E-1FA83DCC9221}"/>
          </ac:picMkLst>
        </pc:picChg>
        <pc:picChg chg="add del mod ord">
          <ac:chgData name="Leonie Smith" userId="fed1330f33f5650e" providerId="LiveId" clId="{2D759937-38C8-4C8D-8A8E-D7CC8C398322}" dt="2023-09-01T04:35:21.054" v="107"/>
          <ac:picMkLst>
            <pc:docMk/>
            <pc:sldMk cId="4175269013" sldId="360"/>
            <ac:picMk id="15" creationId="{49408609-4E47-F44C-C0AB-5C6041A1FAA6}"/>
          </ac:picMkLst>
        </pc:picChg>
        <pc:picChg chg="add mod">
          <ac:chgData name="Leonie Smith" userId="fed1330f33f5650e" providerId="LiveId" clId="{2D759937-38C8-4C8D-8A8E-D7CC8C398322}" dt="2023-09-01T04:35:21.054" v="107"/>
          <ac:picMkLst>
            <pc:docMk/>
            <pc:sldMk cId="4175269013" sldId="360"/>
            <ac:picMk id="16" creationId="{1C88BE46-21CB-9FDE-5541-D0FFF86CDDCC}"/>
          </ac:picMkLst>
        </pc:picChg>
      </pc:sldChg>
      <pc:sldChg chg="addSp modSp">
        <pc:chgData name="Leonie Smith" userId="fed1330f33f5650e" providerId="LiveId" clId="{2D759937-38C8-4C8D-8A8E-D7CC8C398322}" dt="2023-09-01T04:36:13.552" v="108"/>
        <pc:sldMkLst>
          <pc:docMk/>
          <pc:sldMk cId="1338403432" sldId="362"/>
        </pc:sldMkLst>
        <pc:picChg chg="add mod">
          <ac:chgData name="Leonie Smith" userId="fed1330f33f5650e" providerId="LiveId" clId="{2D759937-38C8-4C8D-8A8E-D7CC8C398322}" dt="2023-09-01T04:36:13.552" v="108"/>
          <ac:picMkLst>
            <pc:docMk/>
            <pc:sldMk cId="1338403432" sldId="362"/>
            <ac:picMk id="6" creationId="{0E1AB96E-DED5-BAFC-1AB2-D06E759AEE2D}"/>
          </ac:picMkLst>
        </pc:picChg>
      </pc:sldChg>
      <pc:sldChg chg="addSp delSp modSp mod modTransition modAnim">
        <pc:chgData name="Leonie Smith" userId="fed1330f33f5650e" providerId="LiveId" clId="{2D759937-38C8-4C8D-8A8E-D7CC8C398322}" dt="2023-09-01T04:39:42.400" v="133"/>
        <pc:sldMkLst>
          <pc:docMk/>
          <pc:sldMk cId="1597028933" sldId="364"/>
        </pc:sldMkLst>
        <pc:picChg chg="add del mod">
          <ac:chgData name="Leonie Smith" userId="fed1330f33f5650e" providerId="LiveId" clId="{2D759937-38C8-4C8D-8A8E-D7CC8C398322}" dt="2023-09-01T04:37:10.847" v="111"/>
          <ac:picMkLst>
            <pc:docMk/>
            <pc:sldMk cId="1597028933" sldId="364"/>
            <ac:picMk id="6" creationId="{762193C3-AC45-33E8-1B4B-4BD4D88FF44C}"/>
          </ac:picMkLst>
        </pc:picChg>
        <pc:picChg chg="add del mod">
          <ac:chgData name="Leonie Smith" userId="fed1330f33f5650e" providerId="LiveId" clId="{2D759937-38C8-4C8D-8A8E-D7CC8C398322}" dt="2023-09-01T04:37:20.756" v="112"/>
          <ac:picMkLst>
            <pc:docMk/>
            <pc:sldMk cId="1597028933" sldId="364"/>
            <ac:picMk id="9" creationId="{A47E3F92-FD7B-5852-DA32-BA81035EF136}"/>
          </ac:picMkLst>
        </pc:picChg>
        <pc:picChg chg="add del mod">
          <ac:chgData name="Leonie Smith" userId="fed1330f33f5650e" providerId="LiveId" clId="{2D759937-38C8-4C8D-8A8E-D7CC8C398322}" dt="2023-09-01T04:37:26.020" v="114"/>
          <ac:picMkLst>
            <pc:docMk/>
            <pc:sldMk cId="1597028933" sldId="364"/>
            <ac:picMk id="10" creationId="{0B512BA6-51EC-AAE4-5257-11BBE36382CF}"/>
          </ac:picMkLst>
        </pc:picChg>
        <pc:picChg chg="add del mod ord">
          <ac:chgData name="Leonie Smith" userId="fed1330f33f5650e" providerId="LiveId" clId="{2D759937-38C8-4C8D-8A8E-D7CC8C398322}" dt="2023-09-01T04:37:40.401" v="115"/>
          <ac:picMkLst>
            <pc:docMk/>
            <pc:sldMk cId="1597028933" sldId="364"/>
            <ac:picMk id="13" creationId="{14678FCE-6FFB-233E-B7F1-45AAE72FDE8A}"/>
          </ac:picMkLst>
        </pc:picChg>
        <pc:picChg chg="add del mod">
          <ac:chgData name="Leonie Smith" userId="fed1330f33f5650e" providerId="LiveId" clId="{2D759937-38C8-4C8D-8A8E-D7CC8C398322}" dt="2023-09-01T04:37:54.560" v="117"/>
          <ac:picMkLst>
            <pc:docMk/>
            <pc:sldMk cId="1597028933" sldId="364"/>
            <ac:picMk id="14" creationId="{0DAFDCE3-D97A-B37A-720C-05A1A090F686}"/>
          </ac:picMkLst>
        </pc:picChg>
        <pc:picChg chg="add del mod ord">
          <ac:chgData name="Leonie Smith" userId="fed1330f33f5650e" providerId="LiveId" clId="{2D759937-38C8-4C8D-8A8E-D7CC8C398322}" dt="2023-09-01T04:38:08.806" v="118"/>
          <ac:picMkLst>
            <pc:docMk/>
            <pc:sldMk cId="1597028933" sldId="364"/>
            <ac:picMk id="18" creationId="{B092DE95-A071-9869-8140-FBEEEFE3775D}"/>
          </ac:picMkLst>
        </pc:picChg>
        <pc:picChg chg="add del mod">
          <ac:chgData name="Leonie Smith" userId="fed1330f33f5650e" providerId="LiveId" clId="{2D759937-38C8-4C8D-8A8E-D7CC8C398322}" dt="2023-09-01T04:38:20.297" v="120"/>
          <ac:picMkLst>
            <pc:docMk/>
            <pc:sldMk cId="1597028933" sldId="364"/>
            <ac:picMk id="19" creationId="{270B13D6-B3C3-0AA5-D16B-9D91679FD6F4}"/>
          </ac:picMkLst>
        </pc:picChg>
        <pc:picChg chg="add del mod ord">
          <ac:chgData name="Leonie Smith" userId="fed1330f33f5650e" providerId="LiveId" clId="{2D759937-38C8-4C8D-8A8E-D7CC8C398322}" dt="2023-09-01T04:38:28.252" v="121"/>
          <ac:picMkLst>
            <pc:docMk/>
            <pc:sldMk cId="1597028933" sldId="364"/>
            <ac:picMk id="23" creationId="{0152F4E3-7720-AB89-F1E2-806C0351BD30}"/>
          </ac:picMkLst>
        </pc:picChg>
        <pc:picChg chg="add del mod">
          <ac:chgData name="Leonie Smith" userId="fed1330f33f5650e" providerId="LiveId" clId="{2D759937-38C8-4C8D-8A8E-D7CC8C398322}" dt="2023-09-01T04:38:34.387" v="123"/>
          <ac:picMkLst>
            <pc:docMk/>
            <pc:sldMk cId="1597028933" sldId="364"/>
            <ac:picMk id="24" creationId="{B1B2BB96-40A1-DA93-9420-216794170F56}"/>
          </ac:picMkLst>
        </pc:picChg>
        <pc:picChg chg="add del mod ord">
          <ac:chgData name="Leonie Smith" userId="fed1330f33f5650e" providerId="LiveId" clId="{2D759937-38C8-4C8D-8A8E-D7CC8C398322}" dt="2023-09-01T04:38:40.784" v="124"/>
          <ac:picMkLst>
            <pc:docMk/>
            <pc:sldMk cId="1597028933" sldId="364"/>
            <ac:picMk id="27" creationId="{87468113-6E81-7F7D-2BD4-A9C1EA5B900C}"/>
          </ac:picMkLst>
        </pc:picChg>
        <pc:picChg chg="add del mod">
          <ac:chgData name="Leonie Smith" userId="fed1330f33f5650e" providerId="LiveId" clId="{2D759937-38C8-4C8D-8A8E-D7CC8C398322}" dt="2023-09-01T04:38:42.424" v="126"/>
          <ac:picMkLst>
            <pc:docMk/>
            <pc:sldMk cId="1597028933" sldId="364"/>
            <ac:picMk id="28" creationId="{0FA7948E-A9D8-6C3D-2EF3-A7C013D64BB5}"/>
          </ac:picMkLst>
        </pc:picChg>
        <pc:picChg chg="add del mod ord">
          <ac:chgData name="Leonie Smith" userId="fed1330f33f5650e" providerId="LiveId" clId="{2D759937-38C8-4C8D-8A8E-D7CC8C398322}" dt="2023-09-01T04:38:55.300" v="127"/>
          <ac:picMkLst>
            <pc:docMk/>
            <pc:sldMk cId="1597028933" sldId="364"/>
            <ac:picMk id="31" creationId="{08A9543B-B6BD-1E3B-23F2-82A5DDB580B8}"/>
          </ac:picMkLst>
        </pc:picChg>
        <pc:picChg chg="add del mod">
          <ac:chgData name="Leonie Smith" userId="fed1330f33f5650e" providerId="LiveId" clId="{2D759937-38C8-4C8D-8A8E-D7CC8C398322}" dt="2023-09-01T04:39:03.874" v="129"/>
          <ac:picMkLst>
            <pc:docMk/>
            <pc:sldMk cId="1597028933" sldId="364"/>
            <ac:picMk id="32" creationId="{FE9E8DBC-06F9-BE77-287F-13894A452C15}"/>
          </ac:picMkLst>
        </pc:picChg>
        <pc:picChg chg="add del mod ord">
          <ac:chgData name="Leonie Smith" userId="fed1330f33f5650e" providerId="LiveId" clId="{2D759937-38C8-4C8D-8A8E-D7CC8C398322}" dt="2023-09-01T04:39:16.915" v="130"/>
          <ac:picMkLst>
            <pc:docMk/>
            <pc:sldMk cId="1597028933" sldId="364"/>
            <ac:picMk id="36" creationId="{BEF010D8-2F0C-A20B-0CBB-8754CCBCAD1A}"/>
          </ac:picMkLst>
        </pc:picChg>
        <pc:picChg chg="add del mod">
          <ac:chgData name="Leonie Smith" userId="fed1330f33f5650e" providerId="LiveId" clId="{2D759937-38C8-4C8D-8A8E-D7CC8C398322}" dt="2023-09-01T04:39:29.127" v="132"/>
          <ac:picMkLst>
            <pc:docMk/>
            <pc:sldMk cId="1597028933" sldId="364"/>
            <ac:picMk id="37" creationId="{446A694F-40BF-DC8A-E239-09C9864E596D}"/>
          </ac:picMkLst>
        </pc:picChg>
        <pc:picChg chg="add del mod ord">
          <ac:chgData name="Leonie Smith" userId="fed1330f33f5650e" providerId="LiveId" clId="{2D759937-38C8-4C8D-8A8E-D7CC8C398322}" dt="2023-09-01T04:39:42.400" v="133"/>
          <ac:picMkLst>
            <pc:docMk/>
            <pc:sldMk cId="1597028933" sldId="364"/>
            <ac:picMk id="41" creationId="{7B0BD8F3-2589-BE03-E08F-E2DF05995D57}"/>
          </ac:picMkLst>
        </pc:picChg>
        <pc:picChg chg="add mod">
          <ac:chgData name="Leonie Smith" userId="fed1330f33f5650e" providerId="LiveId" clId="{2D759937-38C8-4C8D-8A8E-D7CC8C398322}" dt="2023-09-01T04:39:42.400" v="133"/>
          <ac:picMkLst>
            <pc:docMk/>
            <pc:sldMk cId="1597028933" sldId="364"/>
            <ac:picMk id="42" creationId="{5414B09C-2291-C2EA-225D-F3AF7FE65BF6}"/>
          </ac:picMkLst>
        </pc:picChg>
      </pc:sldChg>
      <pc:sldChg chg="addSp delSp modSp mod modTransition modAnim">
        <pc:chgData name="Leonie Smith" userId="fed1330f33f5650e" providerId="LiveId" clId="{2D759937-38C8-4C8D-8A8E-D7CC8C398322}" dt="2023-09-01T04:42:18.597" v="146"/>
        <pc:sldMkLst>
          <pc:docMk/>
          <pc:sldMk cId="1164609349" sldId="367"/>
        </pc:sldMkLst>
        <pc:picChg chg="add del mod">
          <ac:chgData name="Leonie Smith" userId="fed1330f33f5650e" providerId="LiveId" clId="{2D759937-38C8-4C8D-8A8E-D7CC8C398322}" dt="2023-09-01T04:41:16.222" v="136"/>
          <ac:picMkLst>
            <pc:docMk/>
            <pc:sldMk cId="1164609349" sldId="367"/>
            <ac:picMk id="6" creationId="{94027CCE-8B49-E6BE-BFC9-EBEDD6435D3F}"/>
          </ac:picMkLst>
        </pc:picChg>
        <pc:picChg chg="add del mod">
          <ac:chgData name="Leonie Smith" userId="fed1330f33f5650e" providerId="LiveId" clId="{2D759937-38C8-4C8D-8A8E-D7CC8C398322}" dt="2023-09-01T04:41:21.558" v="137"/>
          <ac:picMkLst>
            <pc:docMk/>
            <pc:sldMk cId="1164609349" sldId="367"/>
            <ac:picMk id="10" creationId="{8CF96332-7756-AA5C-627F-8B440BA4F4D8}"/>
          </ac:picMkLst>
        </pc:picChg>
        <pc:picChg chg="add del mod">
          <ac:chgData name="Leonie Smith" userId="fed1330f33f5650e" providerId="LiveId" clId="{2D759937-38C8-4C8D-8A8E-D7CC8C398322}" dt="2023-09-01T04:41:22.982" v="139"/>
          <ac:picMkLst>
            <pc:docMk/>
            <pc:sldMk cId="1164609349" sldId="367"/>
            <ac:picMk id="11" creationId="{CC4D725D-4C27-6F16-A7A6-4DA8C0ED490F}"/>
          </ac:picMkLst>
        </pc:picChg>
        <pc:picChg chg="add del mod ord">
          <ac:chgData name="Leonie Smith" userId="fed1330f33f5650e" providerId="LiveId" clId="{2D759937-38C8-4C8D-8A8E-D7CC8C398322}" dt="2023-09-01T04:41:30.631" v="140"/>
          <ac:picMkLst>
            <pc:docMk/>
            <pc:sldMk cId="1164609349" sldId="367"/>
            <ac:picMk id="13" creationId="{DA6E7DE9-20FD-EBB6-6B57-758F5E63BE0B}"/>
          </ac:picMkLst>
        </pc:picChg>
        <pc:picChg chg="add del mod">
          <ac:chgData name="Leonie Smith" userId="fed1330f33f5650e" providerId="LiveId" clId="{2D759937-38C8-4C8D-8A8E-D7CC8C398322}" dt="2023-09-01T04:41:32.193" v="142"/>
          <ac:picMkLst>
            <pc:docMk/>
            <pc:sldMk cId="1164609349" sldId="367"/>
            <ac:picMk id="14" creationId="{7C1C0DB3-EEFE-28AD-EA37-C2D99018C982}"/>
          </ac:picMkLst>
        </pc:picChg>
        <pc:picChg chg="add del mod ord">
          <ac:chgData name="Leonie Smith" userId="fed1330f33f5650e" providerId="LiveId" clId="{2D759937-38C8-4C8D-8A8E-D7CC8C398322}" dt="2023-09-01T04:41:47.165" v="143"/>
          <ac:picMkLst>
            <pc:docMk/>
            <pc:sldMk cId="1164609349" sldId="367"/>
            <ac:picMk id="17" creationId="{CD030559-8E1F-3C01-4766-EE91CAAB318B}"/>
          </ac:picMkLst>
        </pc:picChg>
        <pc:picChg chg="add del mod">
          <ac:chgData name="Leonie Smith" userId="fed1330f33f5650e" providerId="LiveId" clId="{2D759937-38C8-4C8D-8A8E-D7CC8C398322}" dt="2023-09-01T04:42:04.373" v="145"/>
          <ac:picMkLst>
            <pc:docMk/>
            <pc:sldMk cId="1164609349" sldId="367"/>
            <ac:picMk id="18" creationId="{B7AE8AD5-7FEF-E0C4-4C19-BE5CF69D01F2}"/>
          </ac:picMkLst>
        </pc:picChg>
        <pc:picChg chg="add del mod ord">
          <ac:chgData name="Leonie Smith" userId="fed1330f33f5650e" providerId="LiveId" clId="{2D759937-38C8-4C8D-8A8E-D7CC8C398322}" dt="2023-09-01T04:42:18.597" v="146"/>
          <ac:picMkLst>
            <pc:docMk/>
            <pc:sldMk cId="1164609349" sldId="367"/>
            <ac:picMk id="22" creationId="{B458B42D-70C4-84D0-0B8B-EC81D074EB9D}"/>
          </ac:picMkLst>
        </pc:picChg>
        <pc:picChg chg="add mod">
          <ac:chgData name="Leonie Smith" userId="fed1330f33f5650e" providerId="LiveId" clId="{2D759937-38C8-4C8D-8A8E-D7CC8C398322}" dt="2023-09-01T04:42:18.597" v="146"/>
          <ac:picMkLst>
            <pc:docMk/>
            <pc:sldMk cId="1164609349" sldId="367"/>
            <ac:picMk id="23" creationId="{A1917D68-D98C-ACCF-67EC-0018814E9B0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 –</a:t>
            </a:r>
            <a:r>
              <a:rPr lang="en-IN"/>
              <a:t>Possibly combine with 14-1</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157443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14-2</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21" name="Audio 20">
            <a:hlinkClick r:id="" action="ppaction://media"/>
            <a:extLst>
              <a:ext uri="{FF2B5EF4-FFF2-40B4-BE49-F238E27FC236}">
                <a16:creationId xmlns:a16="http://schemas.microsoft.com/office/drawing/2014/main" id="{858B3742-74C4-C2C7-465F-FBCA4A8B6B6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123"/>
    </mc:Choice>
    <mc:Fallback xmlns="">
      <p:transition spd="slow" advTm="3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6E3B29E-5399-4A20-8DF0-C68BC73790BF}"/>
              </a:ext>
            </a:extLst>
          </p:cNvPr>
          <p:cNvPicPr>
            <a:picLocks noChangeAspect="1"/>
          </p:cNvPicPr>
          <p:nvPr/>
        </p:nvPicPr>
        <p:blipFill>
          <a:blip r:embed="rId2"/>
          <a:stretch>
            <a:fillRect/>
          </a:stretch>
        </p:blipFill>
        <p:spPr>
          <a:xfrm>
            <a:off x="0" y="1"/>
            <a:ext cx="12571217" cy="6858000"/>
          </a:xfrm>
          <a:prstGeom prst="rect">
            <a:avLst/>
          </a:prstGeom>
        </p:spPr>
      </p:pic>
      <p:sp>
        <p:nvSpPr>
          <p:cNvPr id="2" name="TextBox 1">
            <a:extLst>
              <a:ext uri="{FF2B5EF4-FFF2-40B4-BE49-F238E27FC236}">
                <a16:creationId xmlns:a16="http://schemas.microsoft.com/office/drawing/2014/main" id="{CE19A978-4A8C-4FE3-70C1-3727F4986A40}"/>
              </a:ext>
            </a:extLst>
          </p:cNvPr>
          <p:cNvSpPr txBox="1"/>
          <p:nvPr/>
        </p:nvSpPr>
        <p:spPr>
          <a:xfrm>
            <a:off x="386862" y="351691"/>
            <a:ext cx="3116424" cy="584775"/>
          </a:xfrm>
          <a:prstGeom prst="rect">
            <a:avLst/>
          </a:prstGeom>
          <a:noFill/>
        </p:spPr>
        <p:txBody>
          <a:bodyPr wrap="square" rtlCol="0">
            <a:spAutoFit/>
          </a:bodyPr>
          <a:lstStyle/>
          <a:p>
            <a:r>
              <a:rPr lang="hi-IN" sz="2800" b="0" i="0" u="none" strike="noStrike" baseline="0" dirty="0">
                <a:solidFill>
                  <a:schemeClr val="bg1"/>
                </a:solidFill>
                <a:latin typeface="TimesNewRomanPSMT"/>
              </a:rPr>
              <a:t>रूत</a:t>
            </a:r>
            <a:r>
              <a:rPr lang="bo-CN" sz="28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Then Naomi said to her two daughters-in-law, “Go back, each of you to your mother’s home. May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show you loving devotion, as you have shown to your dead and to me.</a:t>
            </a:r>
            <a:endParaRPr lang="en-ZA" dirty="0"/>
          </a:p>
        </p:txBody>
      </p:sp>
      <p:sp>
        <p:nvSpPr>
          <p:cNvPr id="2" name="TextBox 1">
            <a:extLst>
              <a:ext uri="{FF2B5EF4-FFF2-40B4-BE49-F238E27FC236}">
                <a16:creationId xmlns:a16="http://schemas.microsoft.com/office/drawing/2014/main" id="{096223E4-2594-4C6E-E600-2EC9BD936E53}"/>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8 तब नाओमी ने अपनी दोनों बहुओं से कहा, “तुम अपने-अपने मायके लौट जाओ। और जैसे तुम ने उनसे जो मर गए हैं और मुझसे भी प्रीति की है, वैसे ही यहोवा तुम पर कृपा करे।</a:t>
            </a:r>
            <a:endParaRPr lang="en-IN" sz="3600" dirty="0"/>
          </a:p>
        </p:txBody>
      </p:sp>
      <p:pic>
        <p:nvPicPr>
          <p:cNvPr id="6" name="Audio 5">
            <a:hlinkClick r:id="" action="ppaction://media"/>
            <a:extLst>
              <a:ext uri="{FF2B5EF4-FFF2-40B4-BE49-F238E27FC236}">
                <a16:creationId xmlns:a16="http://schemas.microsoft.com/office/drawing/2014/main" id="{9F62F102-4712-41E1-1A55-7F1066EF8B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14373"/>
    </mc:Choice>
    <mc:Fallback xmlns="">
      <p:transition spd="slow" advTm="14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3C5B62A-C433-4BA7-B23E-65D8C73E9A0F}"/>
              </a:ext>
            </a:extLst>
          </p:cNvPr>
          <p:cNvPicPr>
            <a:picLocks noChangeAspect="1"/>
          </p:cNvPicPr>
          <p:nvPr/>
        </p:nvPicPr>
        <p:blipFill>
          <a:blip r:embed="rId2"/>
          <a:stretch>
            <a:fillRect/>
          </a:stretch>
        </p:blipFill>
        <p:spPr>
          <a:xfrm>
            <a:off x="0" y="-264322"/>
            <a:ext cx="12191999" cy="7122322"/>
          </a:xfrm>
          <a:prstGeom prst="rect">
            <a:avLst/>
          </a:prstGeom>
        </p:spPr>
      </p:pic>
      <p:sp>
        <p:nvSpPr>
          <p:cNvPr id="2" name="TextBox 1">
            <a:extLst>
              <a:ext uri="{FF2B5EF4-FFF2-40B4-BE49-F238E27FC236}">
                <a16:creationId xmlns:a16="http://schemas.microsoft.com/office/drawing/2014/main" id="{43EBEFEC-10F4-5AE7-CAC5-2899F3ECA36F}"/>
              </a:ext>
            </a:extLst>
          </p:cNvPr>
          <p:cNvSpPr txBox="1"/>
          <p:nvPr/>
        </p:nvSpPr>
        <p:spPr>
          <a:xfrm>
            <a:off x="386862" y="351691"/>
            <a:ext cx="3116424" cy="584775"/>
          </a:xfrm>
          <a:prstGeom prst="rect">
            <a:avLst/>
          </a:prstGeom>
          <a:noFill/>
        </p:spPr>
        <p:txBody>
          <a:bodyPr wrap="square" rtlCol="0">
            <a:spAutoFit/>
          </a:bodyPr>
          <a:lstStyle/>
          <a:p>
            <a:r>
              <a:rPr lang="hi-IN" sz="2800" b="0" i="0" u="none" strike="noStrike" baseline="0" dirty="0">
                <a:solidFill>
                  <a:schemeClr val="bg1"/>
                </a:solidFill>
                <a:latin typeface="TimesNewRomanPSMT"/>
              </a:rPr>
              <a:t>रूत</a:t>
            </a:r>
            <a:r>
              <a:rPr lang="bo-CN" sz="28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9</a:t>
            </a:r>
            <a:r>
              <a:rPr lang="en-US" sz="4400" b="0" i="0">
                <a:solidFill>
                  <a:srgbClr val="121212"/>
                </a:solidFill>
                <a:effectLst/>
                <a:latin typeface="Inter" panose="020B0502030000000004" pitchFamily="34" charset="0"/>
              </a:rPr>
              <a:t>May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enable each of you to find rest in the home of your new husband.”</a:t>
            </a:r>
          </a:p>
          <a:p>
            <a:pPr algn="l"/>
            <a:r>
              <a:rPr lang="en-US" sz="4400" b="0" i="0">
                <a:solidFill>
                  <a:srgbClr val="121212"/>
                </a:solidFill>
                <a:effectLst/>
                <a:latin typeface="Inter" panose="020B0502030000000004" pitchFamily="34" charset="0"/>
              </a:rPr>
              <a:t>And she kissed them as they wept aloud</a:t>
            </a:r>
          </a:p>
        </p:txBody>
      </p:sp>
      <p:sp>
        <p:nvSpPr>
          <p:cNvPr id="3" name="TextBox 2">
            <a:extLst>
              <a:ext uri="{FF2B5EF4-FFF2-40B4-BE49-F238E27FC236}">
                <a16:creationId xmlns:a16="http://schemas.microsoft.com/office/drawing/2014/main" id="{1A12B864-0F16-76FD-D196-351F207CE9E9}"/>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9 यहोवा ऐसा करे कि तुम फिर अपने-अपने पति के घर में विश्राम पाओ।” तब नाओमी ने उनको चूमा, और वे चिल्ला चिल्लाकर रोने लगीं,</a:t>
            </a:r>
          </a:p>
        </p:txBody>
      </p:sp>
      <p:pic>
        <p:nvPicPr>
          <p:cNvPr id="24" name="Audio 23">
            <a:hlinkClick r:id="" action="ppaction://media"/>
            <a:extLst>
              <a:ext uri="{FF2B5EF4-FFF2-40B4-BE49-F238E27FC236}">
                <a16:creationId xmlns:a16="http://schemas.microsoft.com/office/drawing/2014/main" id="{02700923-9C3D-2ED9-C608-8E5438328F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1609"/>
    </mc:Choice>
    <mc:Fallback xmlns="">
      <p:transition spd="slow" advTm="11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F10820A-743E-4B0E-9CEF-99AAFD012CBF}"/>
              </a:ext>
            </a:extLst>
          </p:cNvPr>
          <p:cNvPicPr>
            <a:picLocks noChangeAspect="1"/>
          </p:cNvPicPr>
          <p:nvPr/>
        </p:nvPicPr>
        <p:blipFill>
          <a:blip r:embed="rId2"/>
          <a:stretch>
            <a:fillRect/>
          </a:stretch>
        </p:blipFill>
        <p:spPr>
          <a:xfrm>
            <a:off x="0" y="-213360"/>
            <a:ext cx="12192000" cy="7071360"/>
          </a:xfrm>
          <a:prstGeom prst="rect">
            <a:avLst/>
          </a:prstGeom>
        </p:spPr>
      </p:pic>
      <p:sp>
        <p:nvSpPr>
          <p:cNvPr id="2" name="TextBox 1">
            <a:extLst>
              <a:ext uri="{FF2B5EF4-FFF2-40B4-BE49-F238E27FC236}">
                <a16:creationId xmlns:a16="http://schemas.microsoft.com/office/drawing/2014/main" id="{F764A6C7-7A91-6977-89D7-049102FEC0EB}"/>
              </a:ext>
            </a:extLst>
          </p:cNvPr>
          <p:cNvSpPr txBox="1"/>
          <p:nvPr/>
        </p:nvSpPr>
        <p:spPr>
          <a:xfrm>
            <a:off x="386862" y="351691"/>
            <a:ext cx="3116424" cy="584775"/>
          </a:xfrm>
          <a:prstGeom prst="rect">
            <a:avLst/>
          </a:prstGeom>
          <a:noFill/>
        </p:spPr>
        <p:txBody>
          <a:bodyPr wrap="square" rtlCol="0">
            <a:spAutoFit/>
          </a:bodyPr>
          <a:lstStyle/>
          <a:p>
            <a:r>
              <a:rPr lang="hi-IN" sz="2800" b="0" i="0" u="none" strike="noStrike" baseline="0" dirty="0">
                <a:solidFill>
                  <a:schemeClr val="bg1"/>
                </a:solidFill>
                <a:latin typeface="TimesNewRomanPSMT"/>
              </a:rPr>
              <a:t>रूत</a:t>
            </a:r>
            <a:r>
              <a:rPr lang="bo-CN" sz="28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10</a:t>
            </a:r>
            <a:r>
              <a:rPr lang="en-US" sz="4400" b="0" i="0">
                <a:solidFill>
                  <a:srgbClr val="121212"/>
                </a:solidFill>
                <a:effectLst/>
                <a:latin typeface="Inter" panose="020B0502030000000004" pitchFamily="34" charset="0"/>
              </a:rPr>
              <a:t>and said, “Surely we will return with you to your people.”</a:t>
            </a:r>
            <a:endParaRPr lang="en-ZA" dirty="0"/>
          </a:p>
        </p:txBody>
      </p:sp>
      <p:sp>
        <p:nvSpPr>
          <p:cNvPr id="2" name="TextBox 1">
            <a:extLst>
              <a:ext uri="{FF2B5EF4-FFF2-40B4-BE49-F238E27FC236}">
                <a16:creationId xmlns:a16="http://schemas.microsoft.com/office/drawing/2014/main" id="{8859DB1E-4678-C598-37E9-D62C58E1B2CA}"/>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10 और उससे कहा, “निश्चय हम तेरे संग तेरे लोगों के पास चलेंगी।”</a:t>
            </a:r>
            <a:endParaRPr lang="en-IN" sz="3600" dirty="0"/>
          </a:p>
        </p:txBody>
      </p:sp>
      <p:pic>
        <p:nvPicPr>
          <p:cNvPr id="12" name="Audio 11">
            <a:hlinkClick r:id="" action="ppaction://media"/>
            <a:extLst>
              <a:ext uri="{FF2B5EF4-FFF2-40B4-BE49-F238E27FC236}">
                <a16:creationId xmlns:a16="http://schemas.microsoft.com/office/drawing/2014/main" id="{F0ECDC42-5197-9225-4AD3-11BBE23F8B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9985"/>
    </mc:Choice>
    <mc:Fallback xmlns="">
      <p:transition spd="slow" advTm="9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C87942-71AC-438C-8164-FB7C4BDE2BC6}"/>
              </a:ext>
            </a:extLst>
          </p:cNvPr>
          <p:cNvPicPr>
            <a:picLocks noChangeAspect="1"/>
          </p:cNvPicPr>
          <p:nvPr/>
        </p:nvPicPr>
        <p:blipFill>
          <a:blip r:embed="rId4"/>
          <a:stretch>
            <a:fillRect/>
          </a:stretch>
        </p:blipFill>
        <p:spPr>
          <a:xfrm>
            <a:off x="0" y="-238835"/>
            <a:ext cx="12191999" cy="7096835"/>
          </a:xfrm>
          <a:prstGeom prst="rect">
            <a:avLst/>
          </a:prstGeom>
        </p:spPr>
      </p:pic>
      <p:sp>
        <p:nvSpPr>
          <p:cNvPr id="2" name="TextBox 1">
            <a:extLst>
              <a:ext uri="{FF2B5EF4-FFF2-40B4-BE49-F238E27FC236}">
                <a16:creationId xmlns:a16="http://schemas.microsoft.com/office/drawing/2014/main" id="{1859F562-AD12-B2B1-0D92-4E9AB875B31C}"/>
              </a:ext>
            </a:extLst>
          </p:cNvPr>
          <p:cNvSpPr txBox="1"/>
          <p:nvPr/>
        </p:nvSpPr>
        <p:spPr>
          <a:xfrm>
            <a:off x="386862" y="351691"/>
            <a:ext cx="3116424" cy="584775"/>
          </a:xfrm>
          <a:prstGeom prst="rect">
            <a:avLst/>
          </a:prstGeom>
          <a:noFill/>
        </p:spPr>
        <p:txBody>
          <a:bodyPr wrap="square" rtlCol="0">
            <a:spAutoFit/>
          </a:bodyPr>
          <a:lstStyle/>
          <a:p>
            <a:r>
              <a:rPr lang="hi-IN" sz="2800" b="0" i="0" u="none" strike="noStrike" baseline="0" dirty="0">
                <a:solidFill>
                  <a:schemeClr val="bg1"/>
                </a:solidFill>
                <a:latin typeface="TimesNewRomanPSMT"/>
              </a:rPr>
              <a:t>रूत</a:t>
            </a:r>
            <a:r>
              <a:rPr lang="bo-CN" sz="28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11" name="Audio 10">
            <a:hlinkClick r:id="" action="ppaction://media"/>
            <a:extLst>
              <a:ext uri="{FF2B5EF4-FFF2-40B4-BE49-F238E27FC236}">
                <a16:creationId xmlns:a16="http://schemas.microsoft.com/office/drawing/2014/main" id="{B9CFC23F-E0B0-BF35-DE06-5116C9C730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22495975"/>
      </p:ext>
    </p:extLst>
  </p:cSld>
  <p:clrMapOvr>
    <a:masterClrMapping/>
  </p:clrMapOvr>
  <mc:AlternateContent xmlns:mc="http://schemas.openxmlformats.org/markup-compatibility/2006" xmlns:p14="http://schemas.microsoft.com/office/powerpoint/2010/main">
    <mc:Choice Requires="p14">
      <p:transition spd="slow" p14:dur="2000" advTm="712"/>
    </mc:Choice>
    <mc:Fallback xmlns="">
      <p:transition spd="slow" advTm="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13….</a:t>
            </a:r>
            <a:r>
              <a:rPr lang="en-US" sz="4400" b="0" i="0" dirty="0">
                <a:solidFill>
                  <a:srgbClr val="121212"/>
                </a:solidFill>
                <a:effectLst/>
                <a:latin typeface="ArialMT"/>
              </a:rPr>
              <a:t> No, my daughters, for it grieves me seriously for your sakes, for Yahweh’s hand has gone out against me.”</a:t>
            </a:r>
            <a:endParaRPr lang="en-ZA" dirty="0"/>
          </a:p>
        </p:txBody>
      </p:sp>
      <p:sp>
        <p:nvSpPr>
          <p:cNvPr id="3" name="TextBox 2">
            <a:extLst>
              <a:ext uri="{FF2B5EF4-FFF2-40B4-BE49-F238E27FC236}">
                <a16:creationId xmlns:a16="http://schemas.microsoft.com/office/drawing/2014/main" id="{8E7C0468-3F74-9B4A-0AEF-515A6CEA58A4}"/>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13 तो भी क्या तुम उनके सयाने होने तक आशा लगाए ठहरी रहतीं? और उनके निमित्त पति करने से रुकी रहतीं? हे मेरी बेटियों, ऐसा न हो, क्योंकि मेरा दुःख तुम्हारे दुःख से बहुत बढ़कर है; देखो, यहोवा का हाथ मेरे विरुद्ध उठा है।”</a:t>
            </a:r>
            <a:endParaRPr lang="en-IN" sz="3600" dirty="0"/>
          </a:p>
        </p:txBody>
      </p:sp>
      <p:pic>
        <p:nvPicPr>
          <p:cNvPr id="31" name="Audio 30">
            <a:hlinkClick r:id="" action="ppaction://media"/>
            <a:extLst>
              <a:ext uri="{FF2B5EF4-FFF2-40B4-BE49-F238E27FC236}">
                <a16:creationId xmlns:a16="http://schemas.microsoft.com/office/drawing/2014/main" id="{8E19B1BD-6402-2799-DD51-30EF6CB2E5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19766"/>
    </mc:Choice>
    <mc:Fallback xmlns="">
      <p:transition spd="slow" advTm="19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CDF74EA-69E8-45BD-97AA-42346AD4AC08}"/>
              </a:ext>
            </a:extLst>
          </p:cNvPr>
          <p:cNvPicPr>
            <a:picLocks noChangeAspect="1"/>
          </p:cNvPicPr>
          <p:nvPr/>
        </p:nvPicPr>
        <p:blipFill>
          <a:blip r:embed="rId2"/>
          <a:stretch>
            <a:fillRect/>
          </a:stretch>
        </p:blipFill>
        <p:spPr>
          <a:xfrm>
            <a:off x="0" y="-974281"/>
            <a:ext cx="12191999" cy="7832282"/>
          </a:xfrm>
          <a:prstGeom prst="rect">
            <a:avLst/>
          </a:prstGeom>
        </p:spPr>
      </p:pic>
      <p:sp>
        <p:nvSpPr>
          <p:cNvPr id="2" name="TextBox 1">
            <a:extLst>
              <a:ext uri="{FF2B5EF4-FFF2-40B4-BE49-F238E27FC236}">
                <a16:creationId xmlns:a16="http://schemas.microsoft.com/office/drawing/2014/main" id="{09616CE4-036D-5E23-9558-E9B81516254C}"/>
              </a:ext>
            </a:extLst>
          </p:cNvPr>
          <p:cNvSpPr txBox="1"/>
          <p:nvPr/>
        </p:nvSpPr>
        <p:spPr>
          <a:xfrm>
            <a:off x="386862" y="351691"/>
            <a:ext cx="3116424" cy="584775"/>
          </a:xfrm>
          <a:prstGeom prst="rect">
            <a:avLst/>
          </a:prstGeom>
          <a:noFill/>
        </p:spPr>
        <p:txBody>
          <a:bodyPr wrap="square" rtlCol="0">
            <a:spAutoFit/>
          </a:bodyPr>
          <a:lstStyle/>
          <a:p>
            <a:r>
              <a:rPr lang="hi-IN" sz="2800" b="0" i="0" u="none" strike="noStrike" baseline="0" dirty="0">
                <a:solidFill>
                  <a:schemeClr val="bg1"/>
                </a:solidFill>
                <a:latin typeface="TimesNewRomanPSMT"/>
              </a:rPr>
              <a:t>रूत</a:t>
            </a:r>
            <a:r>
              <a:rPr lang="bo-CN" sz="28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14</a:t>
            </a:r>
            <a:r>
              <a:rPr lang="en-US" sz="4800" b="0" i="0">
                <a:solidFill>
                  <a:srgbClr val="121212"/>
                </a:solidFill>
                <a:effectLst/>
                <a:latin typeface="Inter" panose="020B0502030000000004" pitchFamily="34" charset="0"/>
              </a:rPr>
              <a:t>Again they wept aloud, and Orpah kissed her mother-in-law goodbye, but Ruth clung to her.</a:t>
            </a:r>
            <a:endParaRPr lang="en-ZA" dirty="0"/>
          </a:p>
        </p:txBody>
      </p:sp>
      <p:sp>
        <p:nvSpPr>
          <p:cNvPr id="3" name="TextBox 2">
            <a:extLst>
              <a:ext uri="{FF2B5EF4-FFF2-40B4-BE49-F238E27FC236}">
                <a16:creationId xmlns:a16="http://schemas.microsoft.com/office/drawing/2014/main" id="{E1C44BED-EE1E-7C5C-223C-15FADDB530A3}"/>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14 तब वे चिल्ला चिल्लाकर फिर से रोने लगीं; और ओर्पा ने तो अपनी सास को चूमा, परन्तु रूत उससे अलग न हुई।</a:t>
            </a:r>
            <a:endParaRPr lang="en-IN" sz="3600" dirty="0"/>
          </a:p>
        </p:txBody>
      </p:sp>
      <p:pic>
        <p:nvPicPr>
          <p:cNvPr id="68" name="Audio 67">
            <a:hlinkClick r:id="" action="ppaction://media"/>
            <a:extLst>
              <a:ext uri="{FF2B5EF4-FFF2-40B4-BE49-F238E27FC236}">
                <a16:creationId xmlns:a16="http://schemas.microsoft.com/office/drawing/2014/main" id="{47D836E3-1267-7F69-E7C9-47C77883BA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5330"/>
    </mc:Choice>
    <mc:Fallback xmlns="">
      <p:transition spd="slow" advTm="15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420BC88-F14D-4A5D-B7F9-F699CD2354E7}"/>
              </a:ext>
            </a:extLst>
          </p:cNvPr>
          <p:cNvPicPr>
            <a:picLocks noChangeAspect="1"/>
          </p:cNvPicPr>
          <p:nvPr/>
        </p:nvPicPr>
        <p:blipFill>
          <a:blip r:embed="rId2"/>
          <a:stretch>
            <a:fillRect/>
          </a:stretch>
        </p:blipFill>
        <p:spPr>
          <a:xfrm>
            <a:off x="0" y="-1"/>
            <a:ext cx="12192000" cy="7053609"/>
          </a:xfrm>
          <a:prstGeom prst="rect">
            <a:avLst/>
          </a:prstGeom>
        </p:spPr>
      </p:pic>
      <p:sp>
        <p:nvSpPr>
          <p:cNvPr id="5" name="TextBox 4">
            <a:extLst>
              <a:ext uri="{FF2B5EF4-FFF2-40B4-BE49-F238E27FC236}">
                <a16:creationId xmlns:a16="http://schemas.microsoft.com/office/drawing/2014/main" id="{CE47D2AE-774F-4D81-82EC-88C7BB1309F5}"/>
              </a:ext>
            </a:extLst>
          </p:cNvPr>
          <p:cNvSpPr txBox="1"/>
          <p:nvPr/>
        </p:nvSpPr>
        <p:spPr>
          <a:xfrm>
            <a:off x="5588270" y="609600"/>
            <a:ext cx="6369268" cy="6858000"/>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रूत नाओमी के साथ रहती है - रूत 1:6-22</a:t>
            </a:r>
            <a:endParaRPr lang="en-US" sz="6000" b="0" i="0" u="none" strike="noStrike" baseline="0" dirty="0">
              <a:solidFill>
                <a:schemeClr val="bg1"/>
              </a:solidFill>
              <a:latin typeface="TimesNewRomanPSMT"/>
            </a:endParaRPr>
          </a:p>
        </p:txBody>
      </p:sp>
      <p:sp>
        <p:nvSpPr>
          <p:cNvPr id="2" name="TextBox 1">
            <a:extLst>
              <a:ext uri="{FF2B5EF4-FFF2-40B4-BE49-F238E27FC236}">
                <a16:creationId xmlns:a16="http://schemas.microsoft.com/office/drawing/2014/main" id="{C80979FF-05AB-8C3C-C4AE-2161ED496725}"/>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4120137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6806A5F-0CDC-4743-9130-A02B34ACD0E9}"/>
              </a:ext>
            </a:extLst>
          </p:cNvPr>
          <p:cNvPicPr>
            <a:picLocks noChangeAspect="1"/>
          </p:cNvPicPr>
          <p:nvPr/>
        </p:nvPicPr>
        <p:blipFill>
          <a:blip r:embed="rId2"/>
          <a:stretch>
            <a:fillRect/>
          </a:stretch>
        </p:blipFill>
        <p:spPr>
          <a:xfrm>
            <a:off x="-791190" y="0"/>
            <a:ext cx="12983190" cy="6858000"/>
          </a:xfrm>
          <a:prstGeom prst="rect">
            <a:avLst/>
          </a:prstGeom>
        </p:spPr>
      </p:pic>
      <p:sp>
        <p:nvSpPr>
          <p:cNvPr id="2" name="TextBox 1">
            <a:extLst>
              <a:ext uri="{FF2B5EF4-FFF2-40B4-BE49-F238E27FC236}">
                <a16:creationId xmlns:a16="http://schemas.microsoft.com/office/drawing/2014/main" id="{9B42ABD0-53C6-F70D-F6E8-7AAA2E15317D}"/>
              </a:ext>
            </a:extLst>
          </p:cNvPr>
          <p:cNvSpPr txBox="1"/>
          <p:nvPr/>
        </p:nvSpPr>
        <p:spPr>
          <a:xfrm>
            <a:off x="386862" y="351691"/>
            <a:ext cx="3116424" cy="584775"/>
          </a:xfrm>
          <a:prstGeom prst="rect">
            <a:avLst/>
          </a:prstGeom>
          <a:noFill/>
        </p:spPr>
        <p:txBody>
          <a:bodyPr wrap="square" rtlCol="0">
            <a:spAutoFit/>
          </a:bodyPr>
          <a:lstStyle/>
          <a:p>
            <a:r>
              <a:rPr lang="hi-IN" sz="2800" b="0" i="0" u="none" strike="noStrike" baseline="0" dirty="0">
                <a:solidFill>
                  <a:schemeClr val="bg1"/>
                </a:solidFill>
                <a:latin typeface="TimesNewRomanPSMT"/>
              </a:rPr>
              <a:t>रूत</a:t>
            </a:r>
            <a:r>
              <a:rPr lang="bo-CN" sz="28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15</a:t>
            </a:r>
            <a:r>
              <a:rPr lang="en-US" sz="4800" b="0" i="0">
                <a:solidFill>
                  <a:srgbClr val="121212"/>
                </a:solidFill>
                <a:effectLst/>
                <a:latin typeface="Inter" panose="020B0502030000000004" pitchFamily="34" charset="0"/>
              </a:rPr>
              <a:t>“Look,” said Naomi, “your sister-in-law has gone back to her people and her gods; follow her back home.”</a:t>
            </a:r>
            <a:endParaRPr lang="en-ZA" sz="1600" dirty="0"/>
          </a:p>
        </p:txBody>
      </p:sp>
      <p:sp>
        <p:nvSpPr>
          <p:cNvPr id="3" name="TextBox 2">
            <a:extLst>
              <a:ext uri="{FF2B5EF4-FFF2-40B4-BE49-F238E27FC236}">
                <a16:creationId xmlns:a16="http://schemas.microsoft.com/office/drawing/2014/main" id="{5730078F-A00D-B6BA-A849-CC270913ADBC}"/>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15 तब नाओमी ने कहा, “देख, तेरी जिठानी तो अपने लोगों और अपने देवता के पास लौट गई है; इसलिए तू अपनी जिठानी के पीछे लौट जा।”</a:t>
            </a:r>
            <a:endParaRPr lang="en-IN" sz="3600" dirty="0"/>
          </a:p>
        </p:txBody>
      </p:sp>
      <p:pic>
        <p:nvPicPr>
          <p:cNvPr id="16" name="Audio 15">
            <a:hlinkClick r:id="" action="ppaction://media"/>
            <a:extLst>
              <a:ext uri="{FF2B5EF4-FFF2-40B4-BE49-F238E27FC236}">
                <a16:creationId xmlns:a16="http://schemas.microsoft.com/office/drawing/2014/main" id="{1C88BE46-21CB-9FDE-5541-D0FFF86CDD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75269013"/>
      </p:ext>
    </p:extLst>
  </p:cSld>
  <p:clrMapOvr>
    <a:masterClrMapping/>
  </p:clrMapOvr>
  <mc:AlternateContent xmlns:mc="http://schemas.openxmlformats.org/markup-compatibility/2006" xmlns:p14="http://schemas.microsoft.com/office/powerpoint/2010/main">
    <mc:Choice Requires="p14">
      <p:transition spd="slow" p14:dur="2000" advTm="15391"/>
    </mc:Choice>
    <mc:Fallback xmlns="">
      <p:transition spd="slow" advTm="15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1443ACC-B26C-4757-B9CB-4C0BF27DDE03}"/>
              </a:ext>
            </a:extLst>
          </p:cNvPr>
          <p:cNvPicPr>
            <a:picLocks noChangeAspect="1"/>
          </p:cNvPicPr>
          <p:nvPr/>
        </p:nvPicPr>
        <p:blipFill>
          <a:blip r:embed="rId2"/>
          <a:stretch>
            <a:fillRect/>
          </a:stretch>
        </p:blipFill>
        <p:spPr>
          <a:xfrm>
            <a:off x="0" y="-4515"/>
            <a:ext cx="12192000" cy="6862515"/>
          </a:xfrm>
          <a:prstGeom prst="rect">
            <a:avLst/>
          </a:prstGeom>
        </p:spPr>
      </p:pic>
      <p:sp>
        <p:nvSpPr>
          <p:cNvPr id="7" name="TextBox 6">
            <a:extLst>
              <a:ext uri="{FF2B5EF4-FFF2-40B4-BE49-F238E27FC236}">
                <a16:creationId xmlns:a16="http://schemas.microsoft.com/office/drawing/2014/main" id="{5EA4D17A-58F7-02F3-7983-389544BC2923}"/>
              </a:ext>
            </a:extLst>
          </p:cNvPr>
          <p:cNvSpPr txBox="1"/>
          <p:nvPr/>
        </p:nvSpPr>
        <p:spPr>
          <a:xfrm>
            <a:off x="386862" y="351691"/>
            <a:ext cx="3116424" cy="584775"/>
          </a:xfrm>
          <a:prstGeom prst="rect">
            <a:avLst/>
          </a:prstGeom>
          <a:noFill/>
        </p:spPr>
        <p:txBody>
          <a:bodyPr wrap="square" rtlCol="0">
            <a:spAutoFit/>
          </a:bodyPr>
          <a:lstStyle/>
          <a:p>
            <a:r>
              <a:rPr lang="hi-IN" sz="2800" b="0" i="0" u="none" strike="noStrike" baseline="0" dirty="0">
                <a:solidFill>
                  <a:schemeClr val="bg1"/>
                </a:solidFill>
                <a:latin typeface="TimesNewRomanPSMT"/>
              </a:rPr>
              <a:t>रूत</a:t>
            </a:r>
            <a:r>
              <a:rPr lang="bo-CN" sz="28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06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200" b="0" i="0">
                <a:solidFill>
                  <a:srgbClr val="777A7B"/>
                </a:solidFill>
                <a:effectLst/>
                <a:latin typeface="Inter" panose="020B0502030000000004" pitchFamily="34" charset="0"/>
              </a:rPr>
              <a:t>16</a:t>
            </a:r>
            <a:r>
              <a:rPr lang="en-US" sz="3200" b="0" i="0">
                <a:solidFill>
                  <a:srgbClr val="121212"/>
                </a:solidFill>
                <a:effectLst/>
                <a:latin typeface="Inter" panose="020B0502030000000004" pitchFamily="34" charset="0"/>
              </a:rPr>
              <a:t>But Ruth replied:</a:t>
            </a:r>
          </a:p>
          <a:p>
            <a:pPr algn="l"/>
            <a:r>
              <a:rPr lang="en-US" sz="3200" b="0" i="0">
                <a:solidFill>
                  <a:srgbClr val="121212"/>
                </a:solidFill>
                <a:effectLst/>
                <a:latin typeface="Inter" panose="020B0502030000000004" pitchFamily="34" charset="0"/>
              </a:rPr>
              <a:t>“Do not urge me to leave you</a:t>
            </a:r>
          </a:p>
          <a:p>
            <a:pPr algn="l"/>
            <a:r>
              <a:rPr lang="en-US" sz="3200" b="0" i="0">
                <a:solidFill>
                  <a:srgbClr val="121212"/>
                </a:solidFill>
                <a:effectLst/>
                <a:latin typeface="Inter" panose="020B0502030000000004" pitchFamily="34" charset="0"/>
              </a:rPr>
              <a:t>or to turn from following you.</a:t>
            </a:r>
          </a:p>
          <a:p>
            <a:pPr algn="l"/>
            <a:r>
              <a:rPr lang="en-US" sz="3200" b="0" i="0">
                <a:solidFill>
                  <a:srgbClr val="121212"/>
                </a:solidFill>
                <a:effectLst/>
                <a:latin typeface="Inter" panose="020B0502030000000004" pitchFamily="34" charset="0"/>
              </a:rPr>
              <a:t>For wherever you go, I will go,</a:t>
            </a:r>
          </a:p>
          <a:p>
            <a:pPr algn="l"/>
            <a:r>
              <a:rPr lang="en-US" sz="3200" b="0" i="0">
                <a:solidFill>
                  <a:srgbClr val="121212"/>
                </a:solidFill>
                <a:effectLst/>
                <a:latin typeface="Inter" panose="020B0502030000000004" pitchFamily="34" charset="0"/>
              </a:rPr>
              <a:t>and wherever you live, I will live;</a:t>
            </a:r>
          </a:p>
          <a:p>
            <a:pPr algn="l"/>
            <a:r>
              <a:rPr lang="en-US" sz="3200" b="0" i="0">
                <a:solidFill>
                  <a:srgbClr val="121212"/>
                </a:solidFill>
                <a:effectLst/>
                <a:latin typeface="Inter" panose="020B0502030000000004" pitchFamily="34" charset="0"/>
              </a:rPr>
              <a:t>your people will be my people,</a:t>
            </a:r>
          </a:p>
          <a:p>
            <a:pPr algn="l"/>
            <a:r>
              <a:rPr lang="en-US" sz="3200" b="0" i="0">
                <a:solidFill>
                  <a:srgbClr val="121212"/>
                </a:solidFill>
                <a:effectLst/>
                <a:latin typeface="Inter" panose="020B0502030000000004" pitchFamily="34" charset="0"/>
              </a:rPr>
              <a:t>and your God will be my God.</a:t>
            </a:r>
          </a:p>
        </p:txBody>
      </p:sp>
      <p:sp>
        <p:nvSpPr>
          <p:cNvPr id="3" name="TextBox 2">
            <a:extLst>
              <a:ext uri="{FF2B5EF4-FFF2-40B4-BE49-F238E27FC236}">
                <a16:creationId xmlns:a16="http://schemas.microsoft.com/office/drawing/2014/main" id="{6C160B58-5EAF-A7C7-A346-F521A2D53E20}"/>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16 पर रूत बोली, “तू मुझसे यह विनती न कर, कि मुझे त्याग या छोड़कर लौट जा; क्योंकि जिधर तू जाएगी उधर मैं भी जाऊँगी; जहाँ तू टिके वहाँ मैं भी टिकूँगी; तेरे लोग मेरे लोग होंगे, और तेरा परमेश्वर मेरा परमेश्वर होगा;</a:t>
            </a:r>
            <a:endParaRPr lang="en-IN" sz="3600" dirty="0"/>
          </a:p>
        </p:txBody>
      </p:sp>
      <p:pic>
        <p:nvPicPr>
          <p:cNvPr id="6" name="Audio 5">
            <a:hlinkClick r:id="" action="ppaction://media"/>
            <a:extLst>
              <a:ext uri="{FF2B5EF4-FFF2-40B4-BE49-F238E27FC236}">
                <a16:creationId xmlns:a16="http://schemas.microsoft.com/office/drawing/2014/main" id="{0E1AB96E-DED5-BAFC-1AB2-D06E759AEE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38403432"/>
      </p:ext>
    </p:extLst>
  </p:cSld>
  <p:clrMapOvr>
    <a:masterClrMapping/>
  </p:clrMapOvr>
  <mc:AlternateContent xmlns:mc="http://schemas.openxmlformats.org/markup-compatibility/2006" xmlns:p14="http://schemas.microsoft.com/office/powerpoint/2010/main">
    <mc:Choice Requires="p14">
      <p:transition spd="slow" p14:dur="2000" advTm="20959"/>
    </mc:Choice>
    <mc:Fallback xmlns="">
      <p:transition spd="slow" advTm="20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B4A338A-471F-4214-BA85-A80EFE71BF51}"/>
              </a:ext>
            </a:extLst>
          </p:cNvPr>
          <p:cNvPicPr>
            <a:picLocks noChangeAspect="1"/>
          </p:cNvPicPr>
          <p:nvPr/>
        </p:nvPicPr>
        <p:blipFill>
          <a:blip r:embed="rId2"/>
          <a:stretch>
            <a:fillRect/>
          </a:stretch>
        </p:blipFill>
        <p:spPr>
          <a:xfrm>
            <a:off x="-498764" y="-457200"/>
            <a:ext cx="13746841" cy="7590602"/>
          </a:xfrm>
          <a:prstGeom prst="rect">
            <a:avLst/>
          </a:prstGeom>
        </p:spPr>
      </p:pic>
      <p:sp>
        <p:nvSpPr>
          <p:cNvPr id="2" name="TextBox 1">
            <a:extLst>
              <a:ext uri="{FF2B5EF4-FFF2-40B4-BE49-F238E27FC236}">
                <a16:creationId xmlns:a16="http://schemas.microsoft.com/office/drawing/2014/main" id="{F851C6A6-B3EF-F3C5-DA2D-EBF2EF82AF5A}"/>
              </a:ext>
            </a:extLst>
          </p:cNvPr>
          <p:cNvSpPr txBox="1"/>
          <p:nvPr/>
        </p:nvSpPr>
        <p:spPr>
          <a:xfrm>
            <a:off x="386862" y="351691"/>
            <a:ext cx="3116424" cy="584775"/>
          </a:xfrm>
          <a:prstGeom prst="rect">
            <a:avLst/>
          </a:prstGeom>
          <a:noFill/>
        </p:spPr>
        <p:txBody>
          <a:bodyPr wrap="square" rtlCol="0">
            <a:spAutoFit/>
          </a:bodyPr>
          <a:lstStyle/>
          <a:p>
            <a:r>
              <a:rPr lang="hi-IN" sz="2800" b="0" i="0" u="none" strike="noStrike" baseline="0" dirty="0">
                <a:solidFill>
                  <a:schemeClr val="bg1"/>
                </a:solidFill>
                <a:latin typeface="TimesNewRomanPSMT"/>
              </a:rPr>
              <a:t>रूत</a:t>
            </a:r>
            <a:r>
              <a:rPr lang="bo-CN" sz="28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9011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18</a:t>
            </a:r>
            <a:r>
              <a:rPr lang="en-US" sz="4400" b="0" i="0">
                <a:solidFill>
                  <a:srgbClr val="121212"/>
                </a:solidFill>
                <a:effectLst/>
                <a:latin typeface="Inter" panose="020B0502030000000004" pitchFamily="34" charset="0"/>
              </a:rPr>
              <a:t>When Naomi saw that Ruth was determined to go with her, she stopped trying to persuade her.</a:t>
            </a:r>
            <a:endParaRPr lang="en-ZA" sz="1600" dirty="0"/>
          </a:p>
        </p:txBody>
      </p:sp>
      <p:sp>
        <p:nvSpPr>
          <p:cNvPr id="3" name="TextBox 2">
            <a:extLst>
              <a:ext uri="{FF2B5EF4-FFF2-40B4-BE49-F238E27FC236}">
                <a16:creationId xmlns:a16="http://schemas.microsoft.com/office/drawing/2014/main" id="{AA0D6714-700C-0A1F-F4C4-FAF6268192B8}"/>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18 जब नाओमी ने यह देखा कि वह मेरे संग चलने को तैयार है, तब उसने उससे और बात न कही।</a:t>
            </a:r>
            <a:endParaRPr lang="en-IN" sz="3600" dirty="0"/>
          </a:p>
        </p:txBody>
      </p:sp>
      <p:pic>
        <p:nvPicPr>
          <p:cNvPr id="42" name="Audio 41">
            <a:hlinkClick r:id="" action="ppaction://media"/>
            <a:extLst>
              <a:ext uri="{FF2B5EF4-FFF2-40B4-BE49-F238E27FC236}">
                <a16:creationId xmlns:a16="http://schemas.microsoft.com/office/drawing/2014/main" id="{5414B09C-2291-C2EA-225D-F3AF7FE65B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97028933"/>
      </p:ext>
    </p:extLst>
  </p:cSld>
  <p:clrMapOvr>
    <a:masterClrMapping/>
  </p:clrMapOvr>
  <mc:AlternateContent xmlns:mc="http://schemas.openxmlformats.org/markup-compatibility/2006" xmlns:p14="http://schemas.microsoft.com/office/powerpoint/2010/main">
    <mc:Choice Requires="p14">
      <p:transition spd="slow" p14:dur="2000" advTm="9910"/>
    </mc:Choice>
    <mc:Fallback xmlns="">
      <p:transition spd="slow" advTm="9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BC467FC-BBA1-4E99-B479-F82699DB08EA}"/>
              </a:ext>
            </a:extLst>
          </p:cNvPr>
          <p:cNvPicPr>
            <a:picLocks noChangeAspect="1"/>
          </p:cNvPicPr>
          <p:nvPr/>
        </p:nvPicPr>
        <p:blipFill>
          <a:blip r:embed="rId2"/>
          <a:stretch>
            <a:fillRect/>
          </a:stretch>
        </p:blipFill>
        <p:spPr>
          <a:xfrm>
            <a:off x="-599326" y="0"/>
            <a:ext cx="12791326" cy="6858000"/>
          </a:xfrm>
          <a:prstGeom prst="rect">
            <a:avLst/>
          </a:prstGeom>
        </p:spPr>
      </p:pic>
      <p:sp>
        <p:nvSpPr>
          <p:cNvPr id="2" name="TextBox 1">
            <a:extLst>
              <a:ext uri="{FF2B5EF4-FFF2-40B4-BE49-F238E27FC236}">
                <a16:creationId xmlns:a16="http://schemas.microsoft.com/office/drawing/2014/main" id="{D6FEF6B5-565D-6B3C-8FEA-36419CEC092E}"/>
              </a:ext>
            </a:extLst>
          </p:cNvPr>
          <p:cNvSpPr txBox="1"/>
          <p:nvPr/>
        </p:nvSpPr>
        <p:spPr>
          <a:xfrm>
            <a:off x="386862" y="351691"/>
            <a:ext cx="3116424" cy="584775"/>
          </a:xfrm>
          <a:prstGeom prst="rect">
            <a:avLst/>
          </a:prstGeom>
          <a:noFill/>
        </p:spPr>
        <p:txBody>
          <a:bodyPr wrap="square" rtlCol="0">
            <a:spAutoFit/>
          </a:bodyPr>
          <a:lstStyle/>
          <a:p>
            <a:r>
              <a:rPr lang="hi-IN" sz="2800" b="0" i="0" u="none" strike="noStrike" baseline="0" dirty="0">
                <a:solidFill>
                  <a:schemeClr val="bg1"/>
                </a:solidFill>
                <a:latin typeface="TimesNewRomanPSMT"/>
              </a:rPr>
              <a:t>रूत</a:t>
            </a:r>
            <a:r>
              <a:rPr lang="bo-CN" sz="28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8354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So Naomi returned from the land of Moab with her daughter-in-law Ruth the Moabitess. And they arrived in Bethlehem at the beginning of the barley harvest.</a:t>
            </a:r>
            <a:endParaRPr lang="en-ZA" sz="1600" dirty="0"/>
          </a:p>
        </p:txBody>
      </p:sp>
      <p:sp>
        <p:nvSpPr>
          <p:cNvPr id="3" name="TextBox 2">
            <a:extLst>
              <a:ext uri="{FF2B5EF4-FFF2-40B4-BE49-F238E27FC236}">
                <a16:creationId xmlns:a16="http://schemas.microsoft.com/office/drawing/2014/main" id="{43111816-2DD4-F4B4-DE15-4B9D1A856930}"/>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22 इस प्रकार नाओमी अपनी मोआबिन बहू रूत के साथ लौटी, जो मोआब देश से आई थी। और वे जौ कटने के आरम्भ में बैतलहम पहुँचीं।</a:t>
            </a:r>
            <a:endParaRPr lang="en-IN" sz="3600" dirty="0"/>
          </a:p>
        </p:txBody>
      </p:sp>
      <p:pic>
        <p:nvPicPr>
          <p:cNvPr id="23" name="Audio 22">
            <a:hlinkClick r:id="" action="ppaction://media"/>
            <a:extLst>
              <a:ext uri="{FF2B5EF4-FFF2-40B4-BE49-F238E27FC236}">
                <a16:creationId xmlns:a16="http://schemas.microsoft.com/office/drawing/2014/main" id="{A1917D68-D98C-ACCF-67EC-0018814E9B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64609349"/>
      </p:ext>
    </p:extLst>
  </p:cSld>
  <p:clrMapOvr>
    <a:masterClrMapping/>
  </p:clrMapOvr>
  <mc:AlternateContent xmlns:mc="http://schemas.openxmlformats.org/markup-compatibility/2006" xmlns:p14="http://schemas.microsoft.com/office/powerpoint/2010/main">
    <mc:Choice Requires="p14">
      <p:transition spd="slow" p14:dur="2000" advTm="10879"/>
    </mc:Choice>
    <mc:Fallback xmlns="">
      <p:transition spd="slow" advTm="10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2014CD6-30E8-4BF6-BDC9-556583BA80FE}"/>
              </a:ext>
            </a:extLst>
          </p:cNvPr>
          <p:cNvPicPr>
            <a:picLocks noChangeAspect="1"/>
          </p:cNvPicPr>
          <p:nvPr/>
        </p:nvPicPr>
        <p:blipFill>
          <a:blip r:embed="rId2"/>
          <a:stretch>
            <a:fillRect/>
          </a:stretch>
        </p:blipFill>
        <p:spPr>
          <a:xfrm>
            <a:off x="-212120" y="0"/>
            <a:ext cx="12404120" cy="6858000"/>
          </a:xfrm>
          <a:prstGeom prst="rect">
            <a:avLst/>
          </a:prstGeom>
        </p:spPr>
      </p:pic>
      <p:sp>
        <p:nvSpPr>
          <p:cNvPr id="2" name="TextBox 1">
            <a:extLst>
              <a:ext uri="{FF2B5EF4-FFF2-40B4-BE49-F238E27FC236}">
                <a16:creationId xmlns:a16="http://schemas.microsoft.com/office/drawing/2014/main" id="{6AC73A51-ED59-24D9-77C1-6AB102136152}"/>
              </a:ext>
            </a:extLst>
          </p:cNvPr>
          <p:cNvSpPr txBox="1"/>
          <p:nvPr/>
        </p:nvSpPr>
        <p:spPr>
          <a:xfrm>
            <a:off x="386862" y="351691"/>
            <a:ext cx="3116424" cy="584775"/>
          </a:xfrm>
          <a:prstGeom prst="rect">
            <a:avLst/>
          </a:prstGeom>
          <a:noFill/>
        </p:spPr>
        <p:txBody>
          <a:bodyPr wrap="square" rtlCol="0">
            <a:spAutoFit/>
          </a:bodyPr>
          <a:lstStyle/>
          <a:p>
            <a:r>
              <a:rPr lang="hi-IN" sz="2800" b="0" i="0" u="none" strike="noStrike" baseline="0" dirty="0">
                <a:solidFill>
                  <a:schemeClr val="bg1"/>
                </a:solidFill>
                <a:latin typeface="TimesNewRomanPSMT"/>
              </a:rPr>
              <a:t>रूत</a:t>
            </a:r>
            <a:r>
              <a:rPr lang="bo-CN" sz="28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85405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Ruth stays with Naomi – Ruth</a:t>
            </a:r>
          </a:p>
          <a:p>
            <a:pPr algn="l"/>
            <a:r>
              <a:rPr lang="en-US" sz="6000" b="0" i="0" u="none" strike="noStrike" baseline="0" dirty="0">
                <a:latin typeface="TimesNewRomanPSMT"/>
              </a:rPr>
              <a:t>1:6-22</a:t>
            </a:r>
          </a:p>
        </p:txBody>
      </p:sp>
      <p:sp>
        <p:nvSpPr>
          <p:cNvPr id="2" name="TextBox 1">
            <a:extLst>
              <a:ext uri="{FF2B5EF4-FFF2-40B4-BE49-F238E27FC236}">
                <a16:creationId xmlns:a16="http://schemas.microsoft.com/office/drawing/2014/main" id="{C1A87EAA-06E2-F6CE-7FA3-CA7FEA087786}"/>
              </a:ext>
            </a:extLst>
          </p:cNvPr>
          <p:cNvSpPr txBox="1"/>
          <p:nvPr/>
        </p:nvSpPr>
        <p:spPr>
          <a:xfrm>
            <a:off x="6096000" y="299899"/>
            <a:ext cx="6096000" cy="6558101"/>
          </a:xfrm>
          <a:prstGeom prst="rect">
            <a:avLst/>
          </a:prstGeom>
          <a:noFill/>
        </p:spPr>
        <p:txBody>
          <a:bodyPr wrap="square" rtlCol="0">
            <a:noAutofit/>
          </a:bodyPr>
          <a:lstStyle/>
          <a:p>
            <a:r>
              <a:rPr lang="hi-IN" sz="4800" dirty="0"/>
              <a:t>रूथ नाओमी के साथ रहती है -</a:t>
            </a:r>
          </a:p>
          <a:p>
            <a:r>
              <a:rPr lang="hi-IN" sz="4800" dirty="0"/>
              <a:t>रूत 1:6-22</a:t>
            </a:r>
            <a:endParaRPr lang="en-IN" sz="4800" dirty="0"/>
          </a:p>
        </p:txBody>
      </p:sp>
      <p:pic>
        <p:nvPicPr>
          <p:cNvPr id="48" name="Audio 47">
            <a:hlinkClick r:id="" action="ppaction://media"/>
            <a:extLst>
              <a:ext uri="{FF2B5EF4-FFF2-40B4-BE49-F238E27FC236}">
                <a16:creationId xmlns:a16="http://schemas.microsoft.com/office/drawing/2014/main" id="{1BF16245-8190-0085-6FB6-E548040548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72228426"/>
      </p:ext>
    </p:extLst>
  </p:cSld>
  <p:clrMapOvr>
    <a:masterClrMapping/>
  </p:clrMapOvr>
  <mc:AlternateContent xmlns:mc="http://schemas.openxmlformats.org/markup-compatibility/2006" xmlns:p14="http://schemas.microsoft.com/office/powerpoint/2010/main">
    <mc:Choice Requires="p14">
      <p:transition spd="slow" p14:dur="2000" advTm="4025"/>
    </mc:Choice>
    <mc:Fallback xmlns="">
      <p:transition spd="slow" advTm="4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420BC88-F14D-4A5D-B7F9-F699CD2354E7}"/>
              </a:ext>
            </a:extLst>
          </p:cNvPr>
          <p:cNvPicPr>
            <a:picLocks noChangeAspect="1"/>
          </p:cNvPicPr>
          <p:nvPr/>
        </p:nvPicPr>
        <p:blipFill>
          <a:blip r:embed="rId2"/>
          <a:stretch>
            <a:fillRect/>
          </a:stretch>
        </p:blipFill>
        <p:spPr>
          <a:xfrm>
            <a:off x="0" y="-1"/>
            <a:ext cx="12192000" cy="7053609"/>
          </a:xfrm>
          <a:prstGeom prst="rect">
            <a:avLst/>
          </a:prstGeom>
        </p:spPr>
      </p:pic>
      <p:sp>
        <p:nvSpPr>
          <p:cNvPr id="2" name="TextBox 1">
            <a:extLst>
              <a:ext uri="{FF2B5EF4-FFF2-40B4-BE49-F238E27FC236}">
                <a16:creationId xmlns:a16="http://schemas.microsoft.com/office/drawing/2014/main" id="{E783AF7C-401F-0C33-6BB7-195A443AFACB}"/>
              </a:ext>
            </a:extLst>
          </p:cNvPr>
          <p:cNvSpPr txBox="1"/>
          <p:nvPr/>
        </p:nvSpPr>
        <p:spPr>
          <a:xfrm>
            <a:off x="5588270" y="609600"/>
            <a:ext cx="6369268" cy="6858000"/>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रूत नाओमी के साथ रहती है - रूत 1:6-22</a:t>
            </a:r>
            <a:endParaRPr lang="en-US" sz="6000" b="0" i="0" u="none" strike="noStrike" baseline="0" dirty="0">
              <a:solidFill>
                <a:schemeClr val="bg1"/>
              </a:solidFill>
              <a:latin typeface="TimesNewRomanPSMT"/>
            </a:endParaRPr>
          </a:p>
        </p:txBody>
      </p:sp>
    </p:spTree>
    <p:extLst>
      <p:ext uri="{BB962C8B-B14F-4D97-AF65-F5344CB8AC3E}">
        <p14:creationId xmlns:p14="http://schemas.microsoft.com/office/powerpoint/2010/main" val="2765378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for she had heard in the country of Moab how Yahweh had visited his people in giving them bread. </a:t>
            </a:r>
            <a:endParaRPr lang="en-ZA" dirty="0"/>
          </a:p>
        </p:txBody>
      </p:sp>
      <p:sp>
        <p:nvSpPr>
          <p:cNvPr id="2" name="TextBox 1">
            <a:extLst>
              <a:ext uri="{FF2B5EF4-FFF2-40B4-BE49-F238E27FC236}">
                <a16:creationId xmlns:a16="http://schemas.microsoft.com/office/drawing/2014/main" id="{964EAC15-98B8-977C-E50D-5D85925B6D5B}"/>
              </a:ext>
            </a:extLst>
          </p:cNvPr>
          <p:cNvSpPr txBox="1"/>
          <p:nvPr/>
        </p:nvSpPr>
        <p:spPr>
          <a:xfrm>
            <a:off x="6096000" y="1"/>
            <a:ext cx="6096000" cy="6858000"/>
          </a:xfrm>
          <a:prstGeom prst="rect">
            <a:avLst/>
          </a:prstGeom>
          <a:noFill/>
        </p:spPr>
        <p:txBody>
          <a:bodyPr wrap="square" rtlCol="0">
            <a:noAutofit/>
          </a:bodyPr>
          <a:lstStyle/>
          <a:p>
            <a:r>
              <a:rPr lang="hi-IN" sz="3600"/>
              <a:t>क्योंकि उसने मोआब देश में सुना था कि यहोवा ने अपने लोगों की सुधि लेते हुए उन्हें रोटी कैसे दी।</a:t>
            </a:r>
            <a:endParaRPr lang="en-IN" sz="3600" dirty="0"/>
          </a:p>
        </p:txBody>
      </p:sp>
      <p:pic>
        <p:nvPicPr>
          <p:cNvPr id="32" name="Audio 31">
            <a:hlinkClick r:id="" action="ppaction://media"/>
            <a:extLst>
              <a:ext uri="{FF2B5EF4-FFF2-40B4-BE49-F238E27FC236}">
                <a16:creationId xmlns:a16="http://schemas.microsoft.com/office/drawing/2014/main" id="{AB9D2FD2-ACFF-15BB-15C7-D8C75C2083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10950"/>
    </mc:Choice>
    <mc:Fallback xmlns="">
      <p:transition spd="slow" advTm="10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10BC0FA-9C66-42EE-A977-4FF53A5F20D7}"/>
              </a:ext>
            </a:extLst>
          </p:cNvPr>
          <p:cNvPicPr>
            <a:picLocks noChangeAspect="1"/>
          </p:cNvPicPr>
          <p:nvPr/>
        </p:nvPicPr>
        <p:blipFill>
          <a:blip r:embed="rId2"/>
          <a:stretch>
            <a:fillRect/>
          </a:stretch>
        </p:blipFill>
        <p:spPr>
          <a:xfrm>
            <a:off x="-1" y="-211633"/>
            <a:ext cx="12191999" cy="7069633"/>
          </a:xfrm>
          <a:prstGeom prst="rect">
            <a:avLst/>
          </a:prstGeom>
        </p:spPr>
      </p:pic>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When Naomi heard in Moab that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had attended to His people by providing them with food, she and her daughters-in-law prepared to leave the land of Moab.</a:t>
            </a:r>
            <a:endParaRPr lang="en-ZA" sz="1400" dirty="0"/>
          </a:p>
        </p:txBody>
      </p:sp>
      <p:sp>
        <p:nvSpPr>
          <p:cNvPr id="2" name="TextBox 1">
            <a:extLst>
              <a:ext uri="{FF2B5EF4-FFF2-40B4-BE49-F238E27FC236}">
                <a16:creationId xmlns:a16="http://schemas.microsoft.com/office/drawing/2014/main" id="{673E049C-7DBF-0686-00A5-934B3D79020E}"/>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6 तब वह मोआब के देश में यह सुनकर, कि यहोवा ने अपनी प्रजा के लोगों की सुधि ले के उन्हें भोजनवस्तु दी है, उस देश से अपनी दोनों बहुओं समेत लौट जाने को चली।</a:t>
            </a:r>
            <a:endParaRPr lang="en-IN" sz="3600" dirty="0"/>
          </a:p>
        </p:txBody>
      </p:sp>
      <p:pic>
        <p:nvPicPr>
          <p:cNvPr id="20" name="Audio 19">
            <a:hlinkClick r:id="" action="ppaction://media"/>
            <a:extLst>
              <a:ext uri="{FF2B5EF4-FFF2-40B4-BE49-F238E27FC236}">
                <a16:creationId xmlns:a16="http://schemas.microsoft.com/office/drawing/2014/main" id="{0FC46755-AC0F-5615-3963-6E169B84BF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2265"/>
    </mc:Choice>
    <mc:Fallback xmlns="">
      <p:transition spd="slow" advTm="12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0A75AB4-D214-44DC-B014-38645B4F4705}"/>
              </a:ext>
            </a:extLst>
          </p:cNvPr>
          <p:cNvPicPr>
            <a:picLocks noChangeAspect="1"/>
          </p:cNvPicPr>
          <p:nvPr/>
        </p:nvPicPr>
        <p:blipFill>
          <a:blip r:embed="rId2"/>
          <a:stretch>
            <a:fillRect/>
          </a:stretch>
        </p:blipFill>
        <p:spPr>
          <a:xfrm>
            <a:off x="0" y="1"/>
            <a:ext cx="12802269" cy="6858000"/>
          </a:xfrm>
          <a:prstGeom prst="rect">
            <a:avLst/>
          </a:prstGeom>
        </p:spPr>
      </p:pic>
      <p:sp>
        <p:nvSpPr>
          <p:cNvPr id="2" name="TextBox 1">
            <a:extLst>
              <a:ext uri="{FF2B5EF4-FFF2-40B4-BE49-F238E27FC236}">
                <a16:creationId xmlns:a16="http://schemas.microsoft.com/office/drawing/2014/main" id="{28E7DEE3-0385-3127-1044-3A9A4BFF8369}"/>
              </a:ext>
            </a:extLst>
          </p:cNvPr>
          <p:cNvSpPr txBox="1"/>
          <p:nvPr/>
        </p:nvSpPr>
        <p:spPr>
          <a:xfrm>
            <a:off x="386862" y="351691"/>
            <a:ext cx="3116424" cy="584775"/>
          </a:xfrm>
          <a:prstGeom prst="rect">
            <a:avLst/>
          </a:prstGeom>
          <a:noFill/>
        </p:spPr>
        <p:txBody>
          <a:bodyPr wrap="square" rtlCol="0">
            <a:spAutoFit/>
          </a:bodyPr>
          <a:lstStyle/>
          <a:p>
            <a:r>
              <a:rPr lang="hi-IN" sz="2800" b="0" i="0" u="none" strike="noStrike" baseline="0" dirty="0">
                <a:solidFill>
                  <a:schemeClr val="bg1"/>
                </a:solidFill>
                <a:latin typeface="TimesNewRomanPSMT"/>
              </a:rPr>
              <a:t>रूत</a:t>
            </a:r>
            <a:r>
              <a:rPr lang="bo-CN" sz="28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7</a:t>
            </a:r>
            <a:r>
              <a:rPr lang="en-US" sz="4400" b="0" i="0">
                <a:solidFill>
                  <a:srgbClr val="121212"/>
                </a:solidFill>
                <a:effectLst/>
                <a:latin typeface="Inter" panose="020B0502030000000004" pitchFamily="34" charset="0"/>
              </a:rPr>
              <a:t>Accompanied by her two daughters-in-law, she left the place where she had been living and set out on the road leading back to the land of Judah.</a:t>
            </a:r>
            <a:endParaRPr lang="en-ZA" sz="1600" dirty="0"/>
          </a:p>
        </p:txBody>
      </p:sp>
      <p:sp>
        <p:nvSpPr>
          <p:cNvPr id="2" name="TextBox 1">
            <a:extLst>
              <a:ext uri="{FF2B5EF4-FFF2-40B4-BE49-F238E27FC236}">
                <a16:creationId xmlns:a16="http://schemas.microsoft.com/office/drawing/2014/main" id="{E97BA151-C8EC-48A0-4BAC-886A9CA2A2F6}"/>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7 अतः वह अपनी दोनों बहुओं समेत उस स्थान से जहाँ रहती थी निकली, और उन्होंने यहूदा देश को लौट जाने का मार्ग लिया।</a:t>
            </a:r>
            <a:endParaRPr lang="en-IN" sz="4000" dirty="0"/>
          </a:p>
        </p:txBody>
      </p:sp>
      <p:pic>
        <p:nvPicPr>
          <p:cNvPr id="17" name="Audio 16">
            <a:hlinkClick r:id="" action="ppaction://media"/>
            <a:extLst>
              <a:ext uri="{FF2B5EF4-FFF2-40B4-BE49-F238E27FC236}">
                <a16:creationId xmlns:a16="http://schemas.microsoft.com/office/drawing/2014/main" id="{950FB4EE-8E92-4F65-DEFC-25F5647A44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1618"/>
    </mc:Choice>
    <mc:Fallback xmlns="">
      <p:transition spd="slow" advTm="11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TotalTime>
  <Words>939</Words>
  <Application>Microsoft Office PowerPoint</Application>
  <PresentationFormat>Widescreen</PresentationFormat>
  <Paragraphs>60</Paragraphs>
  <Slides>28</Slides>
  <Notes>1</Notes>
  <HiddenSlides>0</HiddenSlides>
  <MMClips>15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Aptos</vt:lpstr>
      <vt:lpstr>Arial</vt:lpstr>
      <vt:lpstr>ArialMT</vt:lpstr>
      <vt:lpstr>Calibri</vt:lpstr>
      <vt:lpstr>Calibri Light</vt:lpstr>
      <vt:lpstr>Inter</vt:lpstr>
      <vt:lpstr>Microsoft Himalaya</vt:lpstr>
      <vt:lpstr>Open Sans</vt:lpstr>
      <vt:lpstr>PT Serif</vt:lpstr>
      <vt:lpstr>Symbol</vt:lpstr>
      <vt:lpstr>Times New Roman</vt:lpstr>
      <vt:lpstr>TimesNewRomanPSMT</vt:lpstr>
      <vt:lpstr>Office Theme</vt:lpstr>
      <vt:lpstr>14-2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58</cp:revision>
  <dcterms:created xsi:type="dcterms:W3CDTF">2021-07-20T09:23:46Z</dcterms:created>
  <dcterms:modified xsi:type="dcterms:W3CDTF">2024-07-24T15:57:24Z</dcterms:modified>
</cp:coreProperties>
</file>