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08" r:id="rId2"/>
    <p:sldId id="372" r:id="rId3"/>
    <p:sldId id="338" r:id="rId4"/>
    <p:sldId id="339" r:id="rId5"/>
    <p:sldId id="340" r:id="rId6"/>
    <p:sldId id="341" r:id="rId7"/>
    <p:sldId id="342" r:id="rId8"/>
    <p:sldId id="343" r:id="rId9"/>
    <p:sldId id="344" r:id="rId10"/>
    <p:sldId id="345" r:id="rId11"/>
    <p:sldId id="346" r:id="rId12"/>
    <p:sldId id="347" r:id="rId13"/>
    <p:sldId id="348" r:id="rId14"/>
    <p:sldId id="349" r:id="rId15"/>
    <p:sldId id="350" r:id="rId16"/>
    <p:sldId id="351" r:id="rId17"/>
    <p:sldId id="352" r:id="rId18"/>
    <p:sldId id="353" r:id="rId19"/>
    <p:sldId id="354" r:id="rId20"/>
    <p:sldId id="355" r:id="rId21"/>
    <p:sldId id="356" r:id="rId22"/>
    <p:sldId id="357" r:id="rId23"/>
    <p:sldId id="358" r:id="rId24"/>
    <p:sldId id="359" r:id="rId25"/>
    <p:sldId id="360" r:id="rId26"/>
    <p:sldId id="361" r:id="rId27"/>
    <p:sldId id="362" r:id="rId28"/>
    <p:sldId id="363" r:id="rId29"/>
    <p:sldId id="371" r:id="rId30"/>
    <p:sldId id="366" r:id="rId31"/>
    <p:sldId id="367" r:id="rId32"/>
    <p:sldId id="36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E98067-A958-49D2-B6DA-F80E8DAAE03A}" v="178" dt="2023-09-01T05:35:03.2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88132" autoAdjust="0"/>
  </p:normalViewPr>
  <p:slideViewPr>
    <p:cSldViewPr snapToGrid="0">
      <p:cViewPr varScale="1">
        <p:scale>
          <a:sx n="54" d="100"/>
          <a:sy n="54" d="100"/>
        </p:scale>
        <p:origin x="108" y="9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1FE98067-A958-49D2-B6DA-F80E8DAAE03A}"/>
    <pc:docChg chg="modSld">
      <pc:chgData name="Leonie Smith" userId="fed1330f33f5650e" providerId="LiveId" clId="{1FE98067-A958-49D2-B6DA-F80E8DAAE03A}" dt="2023-09-01T05:35:03.241" v="260"/>
      <pc:docMkLst>
        <pc:docMk/>
      </pc:docMkLst>
      <pc:sldChg chg="addSp modSp">
        <pc:chgData name="Leonie Smith" userId="fed1330f33f5650e" providerId="LiveId" clId="{1FE98067-A958-49D2-B6DA-F80E8DAAE03A}" dt="2023-09-01T04:51:42.414" v="0"/>
        <pc:sldMkLst>
          <pc:docMk/>
          <pc:sldMk cId="2869461528" sldId="308"/>
        </pc:sldMkLst>
        <pc:picChg chg="add mod">
          <ac:chgData name="Leonie Smith" userId="fed1330f33f5650e" providerId="LiveId" clId="{1FE98067-A958-49D2-B6DA-F80E8DAAE03A}" dt="2023-09-01T04:51:42.414" v="0"/>
          <ac:picMkLst>
            <pc:docMk/>
            <pc:sldMk cId="2869461528" sldId="308"/>
            <ac:picMk id="7" creationId="{7F2E9D41-144A-B3E2-BAE3-FEFBBBD9555C}"/>
          </ac:picMkLst>
        </pc:picChg>
      </pc:sldChg>
      <pc:sldChg chg="addSp delSp modSp mod modTransition modAnim">
        <pc:chgData name="Leonie Smith" userId="fed1330f33f5650e" providerId="LiveId" clId="{1FE98067-A958-49D2-B6DA-F80E8DAAE03A}" dt="2023-09-01T04:53:15.698" v="7"/>
        <pc:sldMkLst>
          <pc:docMk/>
          <pc:sldMk cId="1772228426" sldId="338"/>
        </pc:sldMkLst>
        <pc:picChg chg="add del mod">
          <ac:chgData name="Leonie Smith" userId="fed1330f33f5650e" providerId="LiveId" clId="{1FE98067-A958-49D2-B6DA-F80E8DAAE03A}" dt="2023-09-01T04:52:51.442" v="3"/>
          <ac:picMkLst>
            <pc:docMk/>
            <pc:sldMk cId="1772228426" sldId="338"/>
            <ac:picMk id="6" creationId="{34AAA238-1AC8-757D-9CCA-83D93DC6F20D}"/>
          </ac:picMkLst>
        </pc:picChg>
        <pc:picChg chg="add del mod">
          <ac:chgData name="Leonie Smith" userId="fed1330f33f5650e" providerId="LiveId" clId="{1FE98067-A958-49D2-B6DA-F80E8DAAE03A}" dt="2023-09-01T04:52:57.590" v="4"/>
          <ac:picMkLst>
            <pc:docMk/>
            <pc:sldMk cId="1772228426" sldId="338"/>
            <ac:picMk id="9" creationId="{58394012-7F78-D9AF-743A-6506B290441E}"/>
          </ac:picMkLst>
        </pc:picChg>
        <pc:picChg chg="add del mod">
          <ac:chgData name="Leonie Smith" userId="fed1330f33f5650e" providerId="LiveId" clId="{1FE98067-A958-49D2-B6DA-F80E8DAAE03A}" dt="2023-09-01T04:53:09.100" v="6"/>
          <ac:picMkLst>
            <pc:docMk/>
            <pc:sldMk cId="1772228426" sldId="338"/>
            <ac:picMk id="10" creationId="{12D65EFF-AC33-07A7-41A7-685CBE050896}"/>
          </ac:picMkLst>
        </pc:picChg>
        <pc:picChg chg="add del mod ord">
          <ac:chgData name="Leonie Smith" userId="fed1330f33f5650e" providerId="LiveId" clId="{1FE98067-A958-49D2-B6DA-F80E8DAAE03A}" dt="2023-09-01T04:53:15.698" v="7"/>
          <ac:picMkLst>
            <pc:docMk/>
            <pc:sldMk cId="1772228426" sldId="338"/>
            <ac:picMk id="14" creationId="{B3FAFB96-E4EA-3083-5FC5-E67A30DEBD90}"/>
          </ac:picMkLst>
        </pc:picChg>
        <pc:picChg chg="add mod">
          <ac:chgData name="Leonie Smith" userId="fed1330f33f5650e" providerId="LiveId" clId="{1FE98067-A958-49D2-B6DA-F80E8DAAE03A}" dt="2023-09-01T04:53:15.698" v="7"/>
          <ac:picMkLst>
            <pc:docMk/>
            <pc:sldMk cId="1772228426" sldId="338"/>
            <ac:picMk id="15" creationId="{BACC0A27-EA57-045C-4462-9F73F9E8796C}"/>
          </ac:picMkLst>
        </pc:picChg>
      </pc:sldChg>
      <pc:sldChg chg="addSp delSp modSp mod modTransition modAnim">
        <pc:chgData name="Leonie Smith" userId="fed1330f33f5650e" providerId="LiveId" clId="{1FE98067-A958-49D2-B6DA-F80E8DAAE03A}" dt="2023-09-01T04:54:54.789" v="20"/>
        <pc:sldMkLst>
          <pc:docMk/>
          <pc:sldMk cId="3051892576" sldId="340"/>
        </pc:sldMkLst>
        <pc:picChg chg="add del mod">
          <ac:chgData name="Leonie Smith" userId="fed1330f33f5650e" providerId="LiveId" clId="{1FE98067-A958-49D2-B6DA-F80E8DAAE03A}" dt="2023-09-01T04:53:47.903" v="10"/>
          <ac:picMkLst>
            <pc:docMk/>
            <pc:sldMk cId="3051892576" sldId="340"/>
            <ac:picMk id="6" creationId="{5601F816-C087-9AC3-75F6-D5E182B3586D}"/>
          </ac:picMkLst>
        </pc:picChg>
        <pc:picChg chg="add del mod">
          <ac:chgData name="Leonie Smith" userId="fed1330f33f5650e" providerId="LiveId" clId="{1FE98067-A958-49D2-B6DA-F80E8DAAE03A}" dt="2023-09-01T04:54:00.149" v="11"/>
          <ac:picMkLst>
            <pc:docMk/>
            <pc:sldMk cId="3051892576" sldId="340"/>
            <ac:picMk id="9" creationId="{8F5A4DA3-7D05-F5F0-92DF-841D6F2BD1DD}"/>
          </ac:picMkLst>
        </pc:picChg>
        <pc:picChg chg="add del mod">
          <ac:chgData name="Leonie Smith" userId="fed1330f33f5650e" providerId="LiveId" clId="{1FE98067-A958-49D2-B6DA-F80E8DAAE03A}" dt="2023-09-01T04:54:13.829" v="13"/>
          <ac:picMkLst>
            <pc:docMk/>
            <pc:sldMk cId="3051892576" sldId="340"/>
            <ac:picMk id="10" creationId="{755B9378-9D26-9678-58DC-81055AF41166}"/>
          </ac:picMkLst>
        </pc:picChg>
        <pc:picChg chg="add del mod ord">
          <ac:chgData name="Leonie Smith" userId="fed1330f33f5650e" providerId="LiveId" clId="{1FE98067-A958-49D2-B6DA-F80E8DAAE03A}" dt="2023-09-01T04:54:27.053" v="14"/>
          <ac:picMkLst>
            <pc:docMk/>
            <pc:sldMk cId="3051892576" sldId="340"/>
            <ac:picMk id="14" creationId="{CA4C0D08-46E6-C6E9-5C13-D794FF1CA2E3}"/>
          </ac:picMkLst>
        </pc:picChg>
        <pc:picChg chg="add del mod">
          <ac:chgData name="Leonie Smith" userId="fed1330f33f5650e" providerId="LiveId" clId="{1FE98067-A958-49D2-B6DA-F80E8DAAE03A}" dt="2023-09-01T04:54:34.097" v="16"/>
          <ac:picMkLst>
            <pc:docMk/>
            <pc:sldMk cId="3051892576" sldId="340"/>
            <ac:picMk id="15" creationId="{BD5E39B9-775E-7504-9A8B-B3354BCFB316}"/>
          </ac:picMkLst>
        </pc:picChg>
        <pc:picChg chg="add del mod ord">
          <ac:chgData name="Leonie Smith" userId="fed1330f33f5650e" providerId="LiveId" clId="{1FE98067-A958-49D2-B6DA-F80E8DAAE03A}" dt="2023-09-01T04:54:40.192" v="17"/>
          <ac:picMkLst>
            <pc:docMk/>
            <pc:sldMk cId="3051892576" sldId="340"/>
            <ac:picMk id="19" creationId="{F8F5E75F-93E0-48D0-DEA7-301964246575}"/>
          </ac:picMkLst>
        </pc:picChg>
        <pc:picChg chg="add del mod">
          <ac:chgData name="Leonie Smith" userId="fed1330f33f5650e" providerId="LiveId" clId="{1FE98067-A958-49D2-B6DA-F80E8DAAE03A}" dt="2023-09-01T04:54:41.564" v="19"/>
          <ac:picMkLst>
            <pc:docMk/>
            <pc:sldMk cId="3051892576" sldId="340"/>
            <ac:picMk id="20" creationId="{1B525003-3509-99DB-F761-34AC08EF032D}"/>
          </ac:picMkLst>
        </pc:picChg>
        <pc:picChg chg="add del mod ord">
          <ac:chgData name="Leonie Smith" userId="fed1330f33f5650e" providerId="LiveId" clId="{1FE98067-A958-49D2-B6DA-F80E8DAAE03A}" dt="2023-09-01T04:54:54.789" v="20"/>
          <ac:picMkLst>
            <pc:docMk/>
            <pc:sldMk cId="3051892576" sldId="340"/>
            <ac:picMk id="23" creationId="{0A340972-22C1-CCFC-278C-AAC613E56775}"/>
          </ac:picMkLst>
        </pc:picChg>
        <pc:picChg chg="add mod">
          <ac:chgData name="Leonie Smith" userId="fed1330f33f5650e" providerId="LiveId" clId="{1FE98067-A958-49D2-B6DA-F80E8DAAE03A}" dt="2023-09-01T04:54:54.789" v="20"/>
          <ac:picMkLst>
            <pc:docMk/>
            <pc:sldMk cId="3051892576" sldId="340"/>
            <ac:picMk id="24" creationId="{6D0A4258-D5AA-94F8-6EAE-7652AB8C3394}"/>
          </ac:picMkLst>
        </pc:picChg>
      </pc:sldChg>
      <pc:sldChg chg="addSp delSp modSp mod modTransition modAnim">
        <pc:chgData name="Leonie Smith" userId="fed1330f33f5650e" providerId="LiveId" clId="{1FE98067-A958-49D2-B6DA-F80E8DAAE03A}" dt="2023-09-01T04:59:28.892" v="48"/>
        <pc:sldMkLst>
          <pc:docMk/>
          <pc:sldMk cId="964780152" sldId="342"/>
        </pc:sldMkLst>
        <pc:picChg chg="add del mod">
          <ac:chgData name="Leonie Smith" userId="fed1330f33f5650e" providerId="LiveId" clId="{1FE98067-A958-49D2-B6DA-F80E8DAAE03A}" dt="2023-09-01T04:56:09.853" v="23"/>
          <ac:picMkLst>
            <pc:docMk/>
            <pc:sldMk cId="964780152" sldId="342"/>
            <ac:picMk id="6" creationId="{F3660824-1EA2-DD20-CA4C-89077B22E7E5}"/>
          </ac:picMkLst>
        </pc:picChg>
        <pc:picChg chg="add del mod">
          <ac:chgData name="Leonie Smith" userId="fed1330f33f5650e" providerId="LiveId" clId="{1FE98067-A958-49D2-B6DA-F80E8DAAE03A}" dt="2023-09-01T04:56:26.234" v="24"/>
          <ac:picMkLst>
            <pc:docMk/>
            <pc:sldMk cId="964780152" sldId="342"/>
            <ac:picMk id="9" creationId="{E18834D9-7C8A-D4B9-8C60-2AA62285F206}"/>
          </ac:picMkLst>
        </pc:picChg>
        <pc:picChg chg="add del mod">
          <ac:chgData name="Leonie Smith" userId="fed1330f33f5650e" providerId="LiveId" clId="{1FE98067-A958-49D2-B6DA-F80E8DAAE03A}" dt="2023-09-01T04:56:28.604" v="26"/>
          <ac:picMkLst>
            <pc:docMk/>
            <pc:sldMk cId="964780152" sldId="342"/>
            <ac:picMk id="10" creationId="{F8BE499D-3659-1471-7CB5-7F8CF704F8CA}"/>
          </ac:picMkLst>
        </pc:picChg>
        <pc:picChg chg="add del mod ord">
          <ac:chgData name="Leonie Smith" userId="fed1330f33f5650e" providerId="LiveId" clId="{1FE98067-A958-49D2-B6DA-F80E8DAAE03A}" dt="2023-09-01T04:56:35.483" v="27"/>
          <ac:picMkLst>
            <pc:docMk/>
            <pc:sldMk cId="964780152" sldId="342"/>
            <ac:picMk id="13" creationId="{36F8B7E4-BE5D-BF65-2A13-690B0C359A13}"/>
          </ac:picMkLst>
        </pc:picChg>
        <pc:picChg chg="add del mod">
          <ac:chgData name="Leonie Smith" userId="fed1330f33f5650e" providerId="LiveId" clId="{1FE98067-A958-49D2-B6DA-F80E8DAAE03A}" dt="2023-09-01T04:56:37.991" v="29"/>
          <ac:picMkLst>
            <pc:docMk/>
            <pc:sldMk cId="964780152" sldId="342"/>
            <ac:picMk id="14" creationId="{8B55E4D9-781D-4E97-EEC4-2B2233BADF3A}"/>
          </ac:picMkLst>
        </pc:picChg>
        <pc:picChg chg="add del mod ord">
          <ac:chgData name="Leonie Smith" userId="fed1330f33f5650e" providerId="LiveId" clId="{1FE98067-A958-49D2-B6DA-F80E8DAAE03A}" dt="2023-09-01T04:56:51.549" v="30"/>
          <ac:picMkLst>
            <pc:docMk/>
            <pc:sldMk cId="964780152" sldId="342"/>
            <ac:picMk id="17" creationId="{8B575EEB-CDE7-44C2-52EA-B484A1110A53}"/>
          </ac:picMkLst>
        </pc:picChg>
        <pc:picChg chg="add del mod">
          <ac:chgData name="Leonie Smith" userId="fed1330f33f5650e" providerId="LiveId" clId="{1FE98067-A958-49D2-B6DA-F80E8DAAE03A}" dt="2023-09-01T04:56:55.265" v="32"/>
          <ac:picMkLst>
            <pc:docMk/>
            <pc:sldMk cId="964780152" sldId="342"/>
            <ac:picMk id="18" creationId="{A9AA1846-E08D-7620-46B3-C7A0D72808F0}"/>
          </ac:picMkLst>
        </pc:picChg>
        <pc:picChg chg="add del mod ord">
          <ac:chgData name="Leonie Smith" userId="fed1330f33f5650e" providerId="LiveId" clId="{1FE98067-A958-49D2-B6DA-F80E8DAAE03A}" dt="2023-09-01T04:57:11.143" v="33"/>
          <ac:picMkLst>
            <pc:docMk/>
            <pc:sldMk cId="964780152" sldId="342"/>
            <ac:picMk id="21" creationId="{E1486B82-5C47-CE18-12A6-D1ACA01A823D}"/>
          </ac:picMkLst>
        </pc:picChg>
        <pc:picChg chg="add del mod">
          <ac:chgData name="Leonie Smith" userId="fed1330f33f5650e" providerId="LiveId" clId="{1FE98067-A958-49D2-B6DA-F80E8DAAE03A}" dt="2023-09-01T04:57:13.186" v="35"/>
          <ac:picMkLst>
            <pc:docMk/>
            <pc:sldMk cId="964780152" sldId="342"/>
            <ac:picMk id="22" creationId="{31C464D9-2D57-C934-E96E-7071DACD67BB}"/>
          </ac:picMkLst>
        </pc:picChg>
        <pc:picChg chg="add del mod ord">
          <ac:chgData name="Leonie Smith" userId="fed1330f33f5650e" providerId="LiveId" clId="{1FE98067-A958-49D2-B6DA-F80E8DAAE03A}" dt="2023-09-01T04:57:18.249" v="36"/>
          <ac:picMkLst>
            <pc:docMk/>
            <pc:sldMk cId="964780152" sldId="342"/>
            <ac:picMk id="25" creationId="{5A9F1C52-674C-D254-3497-BDF70083A437}"/>
          </ac:picMkLst>
        </pc:picChg>
        <pc:picChg chg="add del mod">
          <ac:chgData name="Leonie Smith" userId="fed1330f33f5650e" providerId="LiveId" clId="{1FE98067-A958-49D2-B6DA-F80E8DAAE03A}" dt="2023-09-01T04:57:21.709" v="38"/>
          <ac:picMkLst>
            <pc:docMk/>
            <pc:sldMk cId="964780152" sldId="342"/>
            <ac:picMk id="26" creationId="{159225C6-A0E9-7ED1-1091-A1B5208ED39C}"/>
          </ac:picMkLst>
        </pc:picChg>
        <pc:picChg chg="add del mod ord">
          <ac:chgData name="Leonie Smith" userId="fed1330f33f5650e" providerId="LiveId" clId="{1FE98067-A958-49D2-B6DA-F80E8DAAE03A}" dt="2023-09-01T04:57:44.094" v="39"/>
          <ac:picMkLst>
            <pc:docMk/>
            <pc:sldMk cId="964780152" sldId="342"/>
            <ac:picMk id="29" creationId="{69252255-A053-EFAD-30D1-7ECADE14A6F0}"/>
          </ac:picMkLst>
        </pc:picChg>
        <pc:picChg chg="add del mod">
          <ac:chgData name="Leonie Smith" userId="fed1330f33f5650e" providerId="LiveId" clId="{1FE98067-A958-49D2-B6DA-F80E8DAAE03A}" dt="2023-09-01T04:58:15.268" v="41"/>
          <ac:picMkLst>
            <pc:docMk/>
            <pc:sldMk cId="964780152" sldId="342"/>
            <ac:picMk id="30" creationId="{F1725001-F77E-39F8-9D98-240D9D42F672}"/>
          </ac:picMkLst>
        </pc:picChg>
        <pc:picChg chg="add del mod ord">
          <ac:chgData name="Leonie Smith" userId="fed1330f33f5650e" providerId="LiveId" clId="{1FE98067-A958-49D2-B6DA-F80E8DAAE03A}" dt="2023-09-01T04:58:27.698" v="42"/>
          <ac:picMkLst>
            <pc:docMk/>
            <pc:sldMk cId="964780152" sldId="342"/>
            <ac:picMk id="37" creationId="{936CAC07-AAD2-6769-5FA8-3E9EF8362DE4}"/>
          </ac:picMkLst>
        </pc:picChg>
        <pc:picChg chg="add del mod">
          <ac:chgData name="Leonie Smith" userId="fed1330f33f5650e" providerId="LiveId" clId="{1FE98067-A958-49D2-B6DA-F80E8DAAE03A}" dt="2023-09-01T04:58:29.912" v="44"/>
          <ac:picMkLst>
            <pc:docMk/>
            <pc:sldMk cId="964780152" sldId="342"/>
            <ac:picMk id="38" creationId="{4CE22ECB-AB4F-B658-CC87-45FD63F8443F}"/>
          </ac:picMkLst>
        </pc:picChg>
        <pc:picChg chg="add del mod ord">
          <ac:chgData name="Leonie Smith" userId="fed1330f33f5650e" providerId="LiveId" clId="{1FE98067-A958-49D2-B6DA-F80E8DAAE03A}" dt="2023-09-01T04:58:51.807" v="45"/>
          <ac:picMkLst>
            <pc:docMk/>
            <pc:sldMk cId="964780152" sldId="342"/>
            <ac:picMk id="41" creationId="{59DC1148-D289-9060-0C0E-C52BC40FBC46}"/>
          </ac:picMkLst>
        </pc:picChg>
        <pc:picChg chg="add del mod">
          <ac:chgData name="Leonie Smith" userId="fed1330f33f5650e" providerId="LiveId" clId="{1FE98067-A958-49D2-B6DA-F80E8DAAE03A}" dt="2023-09-01T04:59:05.791" v="47"/>
          <ac:picMkLst>
            <pc:docMk/>
            <pc:sldMk cId="964780152" sldId="342"/>
            <ac:picMk id="42" creationId="{15332FF8-7BBD-CAB2-F5CE-D9485AA434B5}"/>
          </ac:picMkLst>
        </pc:picChg>
        <pc:picChg chg="add del mod ord">
          <ac:chgData name="Leonie Smith" userId="fed1330f33f5650e" providerId="LiveId" clId="{1FE98067-A958-49D2-B6DA-F80E8DAAE03A}" dt="2023-09-01T04:59:28.892" v="48"/>
          <ac:picMkLst>
            <pc:docMk/>
            <pc:sldMk cId="964780152" sldId="342"/>
            <ac:picMk id="46" creationId="{6E1D1C12-A909-EC07-22EA-32CCC1D45317}"/>
          </ac:picMkLst>
        </pc:picChg>
        <pc:picChg chg="add mod">
          <ac:chgData name="Leonie Smith" userId="fed1330f33f5650e" providerId="LiveId" clId="{1FE98067-A958-49D2-B6DA-F80E8DAAE03A}" dt="2023-09-01T04:59:28.892" v="48"/>
          <ac:picMkLst>
            <pc:docMk/>
            <pc:sldMk cId="964780152" sldId="342"/>
            <ac:picMk id="47" creationId="{635518FE-DF46-7967-9B90-A04876471AB3}"/>
          </ac:picMkLst>
        </pc:picChg>
      </pc:sldChg>
      <pc:sldChg chg="addSp delSp modSp mod modTransition modAnim">
        <pc:chgData name="Leonie Smith" userId="fed1330f33f5650e" providerId="LiveId" clId="{1FE98067-A958-49D2-B6DA-F80E8DAAE03A}" dt="2023-09-01T05:02:39.803" v="61"/>
        <pc:sldMkLst>
          <pc:docMk/>
          <pc:sldMk cId="2002723087" sldId="344"/>
        </pc:sldMkLst>
        <pc:picChg chg="add del mod">
          <ac:chgData name="Leonie Smith" userId="fed1330f33f5650e" providerId="LiveId" clId="{1FE98067-A958-49D2-B6DA-F80E8DAAE03A}" dt="2023-09-01T05:01:17.905" v="51"/>
          <ac:picMkLst>
            <pc:docMk/>
            <pc:sldMk cId="2002723087" sldId="344"/>
            <ac:picMk id="8" creationId="{115E81BC-CB57-B6D0-B614-9F785F13B952}"/>
          </ac:picMkLst>
        </pc:picChg>
        <pc:picChg chg="add del mod">
          <ac:chgData name="Leonie Smith" userId="fed1330f33f5650e" providerId="LiveId" clId="{1FE98067-A958-49D2-B6DA-F80E8DAAE03A}" dt="2023-09-01T05:01:27.846" v="52"/>
          <ac:picMkLst>
            <pc:docMk/>
            <pc:sldMk cId="2002723087" sldId="344"/>
            <ac:picMk id="11" creationId="{AA7B84CE-57A4-B19A-A414-8CE086578660}"/>
          </ac:picMkLst>
        </pc:picChg>
        <pc:picChg chg="add del mod">
          <ac:chgData name="Leonie Smith" userId="fed1330f33f5650e" providerId="LiveId" clId="{1FE98067-A958-49D2-B6DA-F80E8DAAE03A}" dt="2023-09-01T05:01:30.952" v="54"/>
          <ac:picMkLst>
            <pc:docMk/>
            <pc:sldMk cId="2002723087" sldId="344"/>
            <ac:picMk id="12" creationId="{F323FA06-EF7B-C438-E17A-141EB68EDC44}"/>
          </ac:picMkLst>
        </pc:picChg>
        <pc:picChg chg="add del mod ord">
          <ac:chgData name="Leonie Smith" userId="fed1330f33f5650e" providerId="LiveId" clId="{1FE98067-A958-49D2-B6DA-F80E8DAAE03A}" dt="2023-09-01T05:01:46.121" v="55"/>
          <ac:picMkLst>
            <pc:docMk/>
            <pc:sldMk cId="2002723087" sldId="344"/>
            <ac:picMk id="15" creationId="{167DF769-0DA4-31BE-E295-1149F0A6C6C8}"/>
          </ac:picMkLst>
        </pc:picChg>
        <pc:picChg chg="add del mod">
          <ac:chgData name="Leonie Smith" userId="fed1330f33f5650e" providerId="LiveId" clId="{1FE98067-A958-49D2-B6DA-F80E8DAAE03A}" dt="2023-09-01T05:01:49.896" v="57"/>
          <ac:picMkLst>
            <pc:docMk/>
            <pc:sldMk cId="2002723087" sldId="344"/>
            <ac:picMk id="16" creationId="{64C14A5D-E8A0-9436-1EA3-B98AD96398D8}"/>
          </ac:picMkLst>
        </pc:picChg>
        <pc:picChg chg="add del mod ord">
          <ac:chgData name="Leonie Smith" userId="fed1330f33f5650e" providerId="LiveId" clId="{1FE98067-A958-49D2-B6DA-F80E8DAAE03A}" dt="2023-09-01T05:02:04.891" v="58"/>
          <ac:picMkLst>
            <pc:docMk/>
            <pc:sldMk cId="2002723087" sldId="344"/>
            <ac:picMk id="19" creationId="{1199AD0D-B824-22AA-374E-1BF6B9CBDF28}"/>
          </ac:picMkLst>
        </pc:picChg>
        <pc:picChg chg="add del mod">
          <ac:chgData name="Leonie Smith" userId="fed1330f33f5650e" providerId="LiveId" clId="{1FE98067-A958-49D2-B6DA-F80E8DAAE03A}" dt="2023-09-01T05:02:23.673" v="60"/>
          <ac:picMkLst>
            <pc:docMk/>
            <pc:sldMk cId="2002723087" sldId="344"/>
            <ac:picMk id="20" creationId="{BE5C4AC7-5FB4-3A21-86D1-A13FBA506012}"/>
          </ac:picMkLst>
        </pc:picChg>
        <pc:picChg chg="add del mod ord">
          <ac:chgData name="Leonie Smith" userId="fed1330f33f5650e" providerId="LiveId" clId="{1FE98067-A958-49D2-B6DA-F80E8DAAE03A}" dt="2023-09-01T05:02:39.803" v="61"/>
          <ac:picMkLst>
            <pc:docMk/>
            <pc:sldMk cId="2002723087" sldId="344"/>
            <ac:picMk id="25" creationId="{72AD2538-8B64-EB7D-5B37-B2EC373B1DB1}"/>
          </ac:picMkLst>
        </pc:picChg>
        <pc:picChg chg="add mod">
          <ac:chgData name="Leonie Smith" userId="fed1330f33f5650e" providerId="LiveId" clId="{1FE98067-A958-49D2-B6DA-F80E8DAAE03A}" dt="2023-09-01T05:02:39.803" v="61"/>
          <ac:picMkLst>
            <pc:docMk/>
            <pc:sldMk cId="2002723087" sldId="344"/>
            <ac:picMk id="26" creationId="{D333131C-255D-FC56-ADE6-11F2BF2C9594}"/>
          </ac:picMkLst>
        </pc:picChg>
      </pc:sldChg>
      <pc:sldChg chg="addSp delSp modSp mod modTransition modAnim">
        <pc:chgData name="Leonie Smith" userId="fed1330f33f5650e" providerId="LiveId" clId="{1FE98067-A958-49D2-B6DA-F80E8DAAE03A}" dt="2023-09-01T05:03:51.324" v="65"/>
        <pc:sldMkLst>
          <pc:docMk/>
          <pc:sldMk cId="689563327" sldId="346"/>
        </pc:sldMkLst>
        <pc:picChg chg="add del mod">
          <ac:chgData name="Leonie Smith" userId="fed1330f33f5650e" providerId="LiveId" clId="{1FE98067-A958-49D2-B6DA-F80E8DAAE03A}" dt="2023-09-01T05:03:30.534" v="64"/>
          <ac:picMkLst>
            <pc:docMk/>
            <pc:sldMk cId="689563327" sldId="346"/>
            <ac:picMk id="7" creationId="{F54A73F9-1724-00D1-46C0-DE30384CBE41}"/>
          </ac:picMkLst>
        </pc:picChg>
        <pc:picChg chg="add del mod">
          <ac:chgData name="Leonie Smith" userId="fed1330f33f5650e" providerId="LiveId" clId="{1FE98067-A958-49D2-B6DA-F80E8DAAE03A}" dt="2023-09-01T05:03:51.324" v="65"/>
          <ac:picMkLst>
            <pc:docMk/>
            <pc:sldMk cId="689563327" sldId="346"/>
            <ac:picMk id="10" creationId="{DBB11D90-18BF-05B5-EA9D-8C3B48048ECF}"/>
          </ac:picMkLst>
        </pc:picChg>
        <pc:picChg chg="add mod">
          <ac:chgData name="Leonie Smith" userId="fed1330f33f5650e" providerId="LiveId" clId="{1FE98067-A958-49D2-B6DA-F80E8DAAE03A}" dt="2023-09-01T05:03:51.324" v="65"/>
          <ac:picMkLst>
            <pc:docMk/>
            <pc:sldMk cId="689563327" sldId="346"/>
            <ac:picMk id="11" creationId="{AAB2DE19-6DD2-C031-CDC4-FA0D832CB5FE}"/>
          </ac:picMkLst>
        </pc:picChg>
      </pc:sldChg>
      <pc:sldChg chg="addSp delSp modSp mod modTransition modAnim">
        <pc:chgData name="Leonie Smith" userId="fed1330f33f5650e" providerId="LiveId" clId="{1FE98067-A958-49D2-B6DA-F80E8DAAE03A}" dt="2023-09-01T05:07:21.492" v="96"/>
        <pc:sldMkLst>
          <pc:docMk/>
          <pc:sldMk cId="3976236224" sldId="348"/>
        </pc:sldMkLst>
        <pc:picChg chg="add del mod">
          <ac:chgData name="Leonie Smith" userId="fed1330f33f5650e" providerId="LiveId" clId="{1FE98067-A958-49D2-B6DA-F80E8DAAE03A}" dt="2023-09-01T05:04:40.076" v="68"/>
          <ac:picMkLst>
            <pc:docMk/>
            <pc:sldMk cId="3976236224" sldId="348"/>
            <ac:picMk id="6" creationId="{2D91701F-EE00-00AE-2ED3-D46932AB65C4}"/>
          </ac:picMkLst>
        </pc:picChg>
        <pc:picChg chg="add del mod">
          <ac:chgData name="Leonie Smith" userId="fed1330f33f5650e" providerId="LiveId" clId="{1FE98067-A958-49D2-B6DA-F80E8DAAE03A}" dt="2023-09-01T05:04:45.936" v="69"/>
          <ac:picMkLst>
            <pc:docMk/>
            <pc:sldMk cId="3976236224" sldId="348"/>
            <ac:picMk id="9" creationId="{B6B527E7-7EF6-308F-1A65-15BA8063A386}"/>
          </ac:picMkLst>
        </pc:picChg>
        <pc:picChg chg="add del mod">
          <ac:chgData name="Leonie Smith" userId="fed1330f33f5650e" providerId="LiveId" clId="{1FE98067-A958-49D2-B6DA-F80E8DAAE03A}" dt="2023-09-01T05:04:46.995" v="71"/>
          <ac:picMkLst>
            <pc:docMk/>
            <pc:sldMk cId="3976236224" sldId="348"/>
            <ac:picMk id="10" creationId="{224A5342-0C4B-CCD9-09A4-D229F519A3DB}"/>
          </ac:picMkLst>
        </pc:picChg>
        <pc:picChg chg="add del mod ord">
          <ac:chgData name="Leonie Smith" userId="fed1330f33f5650e" providerId="LiveId" clId="{1FE98067-A958-49D2-B6DA-F80E8DAAE03A}" dt="2023-09-01T05:04:57.066" v="72"/>
          <ac:picMkLst>
            <pc:docMk/>
            <pc:sldMk cId="3976236224" sldId="348"/>
            <ac:picMk id="13" creationId="{990B0D5E-EAC6-6E5E-5F49-87DCC179DF99}"/>
          </ac:picMkLst>
        </pc:picChg>
        <pc:picChg chg="add del mod">
          <ac:chgData name="Leonie Smith" userId="fed1330f33f5650e" providerId="LiveId" clId="{1FE98067-A958-49D2-B6DA-F80E8DAAE03A}" dt="2023-09-01T05:05:05.488" v="74"/>
          <ac:picMkLst>
            <pc:docMk/>
            <pc:sldMk cId="3976236224" sldId="348"/>
            <ac:picMk id="14" creationId="{0A938E2F-F832-30C9-38B3-52BACD946B21}"/>
          </ac:picMkLst>
        </pc:picChg>
        <pc:picChg chg="add del mod ord">
          <ac:chgData name="Leonie Smith" userId="fed1330f33f5650e" providerId="LiveId" clId="{1FE98067-A958-49D2-B6DA-F80E8DAAE03A}" dt="2023-09-01T05:05:15.653" v="75"/>
          <ac:picMkLst>
            <pc:docMk/>
            <pc:sldMk cId="3976236224" sldId="348"/>
            <ac:picMk id="18" creationId="{29C0AB13-EC18-D6A5-AE16-2EBC7C4B68A0}"/>
          </ac:picMkLst>
        </pc:picChg>
        <pc:picChg chg="add del mod">
          <ac:chgData name="Leonie Smith" userId="fed1330f33f5650e" providerId="LiveId" clId="{1FE98067-A958-49D2-B6DA-F80E8DAAE03A}" dt="2023-09-01T05:05:27.298" v="77"/>
          <ac:picMkLst>
            <pc:docMk/>
            <pc:sldMk cId="3976236224" sldId="348"/>
            <ac:picMk id="19" creationId="{BBAD6B24-4A1D-580F-37F9-4BFDE6124105}"/>
          </ac:picMkLst>
        </pc:picChg>
        <pc:picChg chg="add del mod ord">
          <ac:chgData name="Leonie Smith" userId="fed1330f33f5650e" providerId="LiveId" clId="{1FE98067-A958-49D2-B6DA-F80E8DAAE03A}" dt="2023-09-01T05:05:37.389" v="78"/>
          <ac:picMkLst>
            <pc:docMk/>
            <pc:sldMk cId="3976236224" sldId="348"/>
            <ac:picMk id="24" creationId="{FC6191BF-B1CA-D68C-27F5-7E46DB2F0689}"/>
          </ac:picMkLst>
        </pc:picChg>
        <pc:picChg chg="add del mod">
          <ac:chgData name="Leonie Smith" userId="fed1330f33f5650e" providerId="LiveId" clId="{1FE98067-A958-49D2-B6DA-F80E8DAAE03A}" dt="2023-09-01T05:05:52.714" v="80"/>
          <ac:picMkLst>
            <pc:docMk/>
            <pc:sldMk cId="3976236224" sldId="348"/>
            <ac:picMk id="25" creationId="{BF95B947-E4F1-6EE3-090A-D9A775E89431}"/>
          </ac:picMkLst>
        </pc:picChg>
        <pc:picChg chg="add del mod ord">
          <ac:chgData name="Leonie Smith" userId="fed1330f33f5650e" providerId="LiveId" clId="{1FE98067-A958-49D2-B6DA-F80E8DAAE03A}" dt="2023-09-01T05:06:03.720" v="81"/>
          <ac:picMkLst>
            <pc:docMk/>
            <pc:sldMk cId="3976236224" sldId="348"/>
            <ac:picMk id="30" creationId="{A2D360C2-BBF8-7473-A3DA-B4A117CD46D1}"/>
          </ac:picMkLst>
        </pc:picChg>
        <pc:picChg chg="add del mod">
          <ac:chgData name="Leonie Smith" userId="fed1330f33f5650e" providerId="LiveId" clId="{1FE98067-A958-49D2-B6DA-F80E8DAAE03A}" dt="2023-09-01T05:06:20.661" v="83"/>
          <ac:picMkLst>
            <pc:docMk/>
            <pc:sldMk cId="3976236224" sldId="348"/>
            <ac:picMk id="31" creationId="{583D1991-4876-0D21-414E-0BDE0654B2DA}"/>
          </ac:picMkLst>
        </pc:picChg>
        <pc:picChg chg="add del mod ord">
          <ac:chgData name="Leonie Smith" userId="fed1330f33f5650e" providerId="LiveId" clId="{1FE98067-A958-49D2-B6DA-F80E8DAAE03A}" dt="2023-09-01T05:06:26.903" v="84"/>
          <ac:picMkLst>
            <pc:docMk/>
            <pc:sldMk cId="3976236224" sldId="348"/>
            <ac:picMk id="35" creationId="{27122703-F6CA-C370-69D5-4203CE8EA9FA}"/>
          </ac:picMkLst>
        </pc:picChg>
        <pc:picChg chg="add del mod">
          <ac:chgData name="Leonie Smith" userId="fed1330f33f5650e" providerId="LiveId" clId="{1FE98067-A958-49D2-B6DA-F80E8DAAE03A}" dt="2023-09-01T05:06:28.531" v="86"/>
          <ac:picMkLst>
            <pc:docMk/>
            <pc:sldMk cId="3976236224" sldId="348"/>
            <ac:picMk id="36" creationId="{41E1F3F8-5090-083B-7A44-E2BEFC87DF29}"/>
          </ac:picMkLst>
        </pc:picChg>
        <pc:picChg chg="add del mod ord">
          <ac:chgData name="Leonie Smith" userId="fed1330f33f5650e" providerId="LiveId" clId="{1FE98067-A958-49D2-B6DA-F80E8DAAE03A}" dt="2023-09-01T05:06:33.043" v="87"/>
          <ac:picMkLst>
            <pc:docMk/>
            <pc:sldMk cId="3976236224" sldId="348"/>
            <ac:picMk id="39" creationId="{7F23311D-A284-485F-6385-6F88E38ED44F}"/>
          </ac:picMkLst>
        </pc:picChg>
        <pc:picChg chg="add del mod">
          <ac:chgData name="Leonie Smith" userId="fed1330f33f5650e" providerId="LiveId" clId="{1FE98067-A958-49D2-B6DA-F80E8DAAE03A}" dt="2023-09-01T05:06:34.026" v="89"/>
          <ac:picMkLst>
            <pc:docMk/>
            <pc:sldMk cId="3976236224" sldId="348"/>
            <ac:picMk id="40" creationId="{1E2C06A1-C459-2117-EEAC-7CE8D48ADD9E}"/>
          </ac:picMkLst>
        </pc:picChg>
        <pc:picChg chg="add del mod ord">
          <ac:chgData name="Leonie Smith" userId="fed1330f33f5650e" providerId="LiveId" clId="{1FE98067-A958-49D2-B6DA-F80E8DAAE03A}" dt="2023-09-01T05:06:41.034" v="90"/>
          <ac:picMkLst>
            <pc:docMk/>
            <pc:sldMk cId="3976236224" sldId="348"/>
            <ac:picMk id="43" creationId="{98FE0246-5AEB-808C-262F-CEB93CB43D61}"/>
          </ac:picMkLst>
        </pc:picChg>
        <pc:picChg chg="add del mod">
          <ac:chgData name="Leonie Smith" userId="fed1330f33f5650e" providerId="LiveId" clId="{1FE98067-A958-49D2-B6DA-F80E8DAAE03A}" dt="2023-09-01T05:06:42.194" v="92"/>
          <ac:picMkLst>
            <pc:docMk/>
            <pc:sldMk cId="3976236224" sldId="348"/>
            <ac:picMk id="44" creationId="{F111AB81-15E7-CD2A-0D78-E53FC4897F45}"/>
          </ac:picMkLst>
        </pc:picChg>
        <pc:picChg chg="add del mod ord">
          <ac:chgData name="Leonie Smith" userId="fed1330f33f5650e" providerId="LiveId" clId="{1FE98067-A958-49D2-B6DA-F80E8DAAE03A}" dt="2023-09-01T05:06:53.778" v="93"/>
          <ac:picMkLst>
            <pc:docMk/>
            <pc:sldMk cId="3976236224" sldId="348"/>
            <ac:picMk id="47" creationId="{C3A17F44-1E5C-CD36-CBBA-87C95C3270B8}"/>
          </ac:picMkLst>
        </pc:picChg>
        <pc:picChg chg="add del mod">
          <ac:chgData name="Leonie Smith" userId="fed1330f33f5650e" providerId="LiveId" clId="{1FE98067-A958-49D2-B6DA-F80E8DAAE03A}" dt="2023-09-01T05:07:11.234" v="95"/>
          <ac:picMkLst>
            <pc:docMk/>
            <pc:sldMk cId="3976236224" sldId="348"/>
            <ac:picMk id="48" creationId="{FD8EF831-99D5-1AF0-630E-B9D98A2C733B}"/>
          </ac:picMkLst>
        </pc:picChg>
        <pc:picChg chg="add del mod ord">
          <ac:chgData name="Leonie Smith" userId="fed1330f33f5650e" providerId="LiveId" clId="{1FE98067-A958-49D2-B6DA-F80E8DAAE03A}" dt="2023-09-01T05:07:21.492" v="96"/>
          <ac:picMkLst>
            <pc:docMk/>
            <pc:sldMk cId="3976236224" sldId="348"/>
            <ac:picMk id="52" creationId="{0999FB8B-332E-33E5-E15A-9FBE6F6D974E}"/>
          </ac:picMkLst>
        </pc:picChg>
        <pc:picChg chg="add mod">
          <ac:chgData name="Leonie Smith" userId="fed1330f33f5650e" providerId="LiveId" clId="{1FE98067-A958-49D2-B6DA-F80E8DAAE03A}" dt="2023-09-01T05:07:21.492" v="96"/>
          <ac:picMkLst>
            <pc:docMk/>
            <pc:sldMk cId="3976236224" sldId="348"/>
            <ac:picMk id="53" creationId="{FB7702CE-D7E9-3BDC-403B-5889A53892F1}"/>
          </ac:picMkLst>
        </pc:picChg>
      </pc:sldChg>
      <pc:sldChg chg="addSp delSp modSp mod modTransition modAnim">
        <pc:chgData name="Leonie Smith" userId="fed1330f33f5650e" providerId="LiveId" clId="{1FE98067-A958-49D2-B6DA-F80E8DAAE03A}" dt="2023-09-01T05:12:34.280" v="144"/>
        <pc:sldMkLst>
          <pc:docMk/>
          <pc:sldMk cId="1291027071" sldId="350"/>
        </pc:sldMkLst>
        <pc:picChg chg="add del mod">
          <ac:chgData name="Leonie Smith" userId="fed1330f33f5650e" providerId="LiveId" clId="{1FE98067-A958-49D2-B6DA-F80E8DAAE03A}" dt="2023-09-01T05:07:54.303" v="99"/>
          <ac:picMkLst>
            <pc:docMk/>
            <pc:sldMk cId="1291027071" sldId="350"/>
            <ac:picMk id="6" creationId="{2A78EE79-9161-4FB4-E490-84B33D0E4A24}"/>
          </ac:picMkLst>
        </pc:picChg>
        <pc:picChg chg="add del mod">
          <ac:chgData name="Leonie Smith" userId="fed1330f33f5650e" providerId="LiveId" clId="{1FE98067-A958-49D2-B6DA-F80E8DAAE03A}" dt="2023-09-01T05:08:03.341" v="100"/>
          <ac:picMkLst>
            <pc:docMk/>
            <pc:sldMk cId="1291027071" sldId="350"/>
            <ac:picMk id="9" creationId="{B6EEE59D-CFB0-B718-D4AF-5A1EECB59CB2}"/>
          </ac:picMkLst>
        </pc:picChg>
        <pc:picChg chg="add del mod">
          <ac:chgData name="Leonie Smith" userId="fed1330f33f5650e" providerId="LiveId" clId="{1FE98067-A958-49D2-B6DA-F80E8DAAE03A}" dt="2023-09-01T05:08:04.463" v="102"/>
          <ac:picMkLst>
            <pc:docMk/>
            <pc:sldMk cId="1291027071" sldId="350"/>
            <ac:picMk id="10" creationId="{8964C7BE-2D03-65EF-0857-32D98D907F87}"/>
          </ac:picMkLst>
        </pc:picChg>
        <pc:picChg chg="add del mod ord">
          <ac:chgData name="Leonie Smith" userId="fed1330f33f5650e" providerId="LiveId" clId="{1FE98067-A958-49D2-B6DA-F80E8DAAE03A}" dt="2023-09-01T05:08:15.423" v="103"/>
          <ac:picMkLst>
            <pc:docMk/>
            <pc:sldMk cId="1291027071" sldId="350"/>
            <ac:picMk id="13" creationId="{842D7376-5E4E-8BAC-D55D-A8790D1170E7}"/>
          </ac:picMkLst>
        </pc:picChg>
        <pc:picChg chg="add del mod">
          <ac:chgData name="Leonie Smith" userId="fed1330f33f5650e" providerId="LiveId" clId="{1FE98067-A958-49D2-B6DA-F80E8DAAE03A}" dt="2023-09-01T05:08:16.579" v="105"/>
          <ac:picMkLst>
            <pc:docMk/>
            <pc:sldMk cId="1291027071" sldId="350"/>
            <ac:picMk id="14" creationId="{122BF179-6D04-0A33-B47B-031663E5D465}"/>
          </ac:picMkLst>
        </pc:picChg>
        <pc:picChg chg="add del mod ord">
          <ac:chgData name="Leonie Smith" userId="fed1330f33f5650e" providerId="LiveId" clId="{1FE98067-A958-49D2-B6DA-F80E8DAAE03A}" dt="2023-09-01T05:08:22.160" v="106"/>
          <ac:picMkLst>
            <pc:docMk/>
            <pc:sldMk cId="1291027071" sldId="350"/>
            <ac:picMk id="17" creationId="{4D3CC078-45B6-13FE-0D8D-B9B9F4DA2BD0}"/>
          </ac:picMkLst>
        </pc:picChg>
        <pc:picChg chg="add del mod">
          <ac:chgData name="Leonie Smith" userId="fed1330f33f5650e" providerId="LiveId" clId="{1FE98067-A958-49D2-B6DA-F80E8DAAE03A}" dt="2023-09-01T05:08:23.655" v="108"/>
          <ac:picMkLst>
            <pc:docMk/>
            <pc:sldMk cId="1291027071" sldId="350"/>
            <ac:picMk id="18" creationId="{E24F6B6C-F43B-C1EE-C3A8-65F807D087B7}"/>
          </ac:picMkLst>
        </pc:picChg>
        <pc:picChg chg="add del mod ord">
          <ac:chgData name="Leonie Smith" userId="fed1330f33f5650e" providerId="LiveId" clId="{1FE98067-A958-49D2-B6DA-F80E8DAAE03A}" dt="2023-09-01T05:08:33.838" v="109"/>
          <ac:picMkLst>
            <pc:docMk/>
            <pc:sldMk cId="1291027071" sldId="350"/>
            <ac:picMk id="21" creationId="{C2747C0A-CA7F-7642-3F9C-F936245D8D61}"/>
          </ac:picMkLst>
        </pc:picChg>
        <pc:picChg chg="add del mod">
          <ac:chgData name="Leonie Smith" userId="fed1330f33f5650e" providerId="LiveId" clId="{1FE98067-A958-49D2-B6DA-F80E8DAAE03A}" dt="2023-09-01T05:08:37.293" v="111"/>
          <ac:picMkLst>
            <pc:docMk/>
            <pc:sldMk cId="1291027071" sldId="350"/>
            <ac:picMk id="22" creationId="{8C7205B8-B934-8387-A77E-C8505223A472}"/>
          </ac:picMkLst>
        </pc:picChg>
        <pc:picChg chg="add del mod ord">
          <ac:chgData name="Leonie Smith" userId="fed1330f33f5650e" providerId="LiveId" clId="{1FE98067-A958-49D2-B6DA-F80E8DAAE03A}" dt="2023-09-01T05:08:50.808" v="112"/>
          <ac:picMkLst>
            <pc:docMk/>
            <pc:sldMk cId="1291027071" sldId="350"/>
            <ac:picMk id="25" creationId="{E1324B11-A5ED-3993-BA4D-96D6AF82A34D}"/>
          </ac:picMkLst>
        </pc:picChg>
        <pc:picChg chg="add del mod">
          <ac:chgData name="Leonie Smith" userId="fed1330f33f5650e" providerId="LiveId" clId="{1FE98067-A958-49D2-B6DA-F80E8DAAE03A}" dt="2023-09-01T05:08:59.710" v="114"/>
          <ac:picMkLst>
            <pc:docMk/>
            <pc:sldMk cId="1291027071" sldId="350"/>
            <ac:picMk id="26" creationId="{D7195E2D-2CAE-C4E9-9D76-11579B70F862}"/>
          </ac:picMkLst>
        </pc:picChg>
        <pc:picChg chg="add del mod ord">
          <ac:chgData name="Leonie Smith" userId="fed1330f33f5650e" providerId="LiveId" clId="{1FE98067-A958-49D2-B6DA-F80E8DAAE03A}" dt="2023-09-01T05:09:13.155" v="115"/>
          <ac:picMkLst>
            <pc:docMk/>
            <pc:sldMk cId="1291027071" sldId="350"/>
            <ac:picMk id="30" creationId="{43449FB0-D51F-04D6-0BA1-1C000CD66F0C}"/>
          </ac:picMkLst>
        </pc:picChg>
        <pc:picChg chg="add del mod">
          <ac:chgData name="Leonie Smith" userId="fed1330f33f5650e" providerId="LiveId" clId="{1FE98067-A958-49D2-B6DA-F80E8DAAE03A}" dt="2023-09-01T05:09:14.885" v="117"/>
          <ac:picMkLst>
            <pc:docMk/>
            <pc:sldMk cId="1291027071" sldId="350"/>
            <ac:picMk id="31" creationId="{84C682C3-14C7-8A4C-AFED-F3B978498242}"/>
          </ac:picMkLst>
        </pc:picChg>
        <pc:picChg chg="add del mod ord">
          <ac:chgData name="Leonie Smith" userId="fed1330f33f5650e" providerId="LiveId" clId="{1FE98067-A958-49D2-B6DA-F80E8DAAE03A}" dt="2023-09-01T05:09:28.940" v="118"/>
          <ac:picMkLst>
            <pc:docMk/>
            <pc:sldMk cId="1291027071" sldId="350"/>
            <ac:picMk id="34" creationId="{A1DE2B39-4640-C4D8-5E42-69D8FF02085F}"/>
          </ac:picMkLst>
        </pc:picChg>
        <pc:picChg chg="add del mod">
          <ac:chgData name="Leonie Smith" userId="fed1330f33f5650e" providerId="LiveId" clId="{1FE98067-A958-49D2-B6DA-F80E8DAAE03A}" dt="2023-09-01T05:09:40.209" v="120"/>
          <ac:picMkLst>
            <pc:docMk/>
            <pc:sldMk cId="1291027071" sldId="350"/>
            <ac:picMk id="35" creationId="{AAAAB850-E3A1-524B-DF7D-46992EE6C9E4}"/>
          </ac:picMkLst>
        </pc:picChg>
        <pc:picChg chg="add del mod ord">
          <ac:chgData name="Leonie Smith" userId="fed1330f33f5650e" providerId="LiveId" clId="{1FE98067-A958-49D2-B6DA-F80E8DAAE03A}" dt="2023-09-01T05:09:54.340" v="121"/>
          <ac:picMkLst>
            <pc:docMk/>
            <pc:sldMk cId="1291027071" sldId="350"/>
            <ac:picMk id="39" creationId="{19BCD293-DBAC-2E3C-4036-4DA3B963F6B5}"/>
          </ac:picMkLst>
        </pc:picChg>
        <pc:picChg chg="add del mod">
          <ac:chgData name="Leonie Smith" userId="fed1330f33f5650e" providerId="LiveId" clId="{1FE98067-A958-49D2-B6DA-F80E8DAAE03A}" dt="2023-09-01T05:10:09.416" v="123"/>
          <ac:picMkLst>
            <pc:docMk/>
            <pc:sldMk cId="1291027071" sldId="350"/>
            <ac:picMk id="40" creationId="{CB2C79C7-7D3B-C0C9-CD4E-E07AE5214A28}"/>
          </ac:picMkLst>
        </pc:picChg>
        <pc:picChg chg="add del mod ord">
          <ac:chgData name="Leonie Smith" userId="fed1330f33f5650e" providerId="LiveId" clId="{1FE98067-A958-49D2-B6DA-F80E8DAAE03A}" dt="2023-09-01T05:10:18.336" v="124"/>
          <ac:picMkLst>
            <pc:docMk/>
            <pc:sldMk cId="1291027071" sldId="350"/>
            <ac:picMk id="44" creationId="{8F05AF5F-D9D7-A8D3-FC75-8B9514B19A74}"/>
          </ac:picMkLst>
        </pc:picChg>
        <pc:picChg chg="add del mod">
          <ac:chgData name="Leonie Smith" userId="fed1330f33f5650e" providerId="LiveId" clId="{1FE98067-A958-49D2-B6DA-F80E8DAAE03A}" dt="2023-09-01T05:10:19.668" v="126"/>
          <ac:picMkLst>
            <pc:docMk/>
            <pc:sldMk cId="1291027071" sldId="350"/>
            <ac:picMk id="45" creationId="{C6BF4617-5C4D-0084-CFA2-E42C6E9047D9}"/>
          </ac:picMkLst>
        </pc:picChg>
        <pc:picChg chg="add del mod ord">
          <ac:chgData name="Leonie Smith" userId="fed1330f33f5650e" providerId="LiveId" clId="{1FE98067-A958-49D2-B6DA-F80E8DAAE03A}" dt="2023-09-01T05:10:33.239" v="127"/>
          <ac:picMkLst>
            <pc:docMk/>
            <pc:sldMk cId="1291027071" sldId="350"/>
            <ac:picMk id="48" creationId="{1057C70D-1429-459D-ED6E-BD263F36A603}"/>
          </ac:picMkLst>
        </pc:picChg>
        <pc:picChg chg="add del mod">
          <ac:chgData name="Leonie Smith" userId="fed1330f33f5650e" providerId="LiveId" clId="{1FE98067-A958-49D2-B6DA-F80E8DAAE03A}" dt="2023-09-01T05:10:47.552" v="129"/>
          <ac:picMkLst>
            <pc:docMk/>
            <pc:sldMk cId="1291027071" sldId="350"/>
            <ac:picMk id="49" creationId="{13A3C569-53C4-F7E6-B9A9-17DA5EDB45BD}"/>
          </ac:picMkLst>
        </pc:picChg>
        <pc:picChg chg="add del mod ord">
          <ac:chgData name="Leonie Smith" userId="fed1330f33f5650e" providerId="LiveId" clId="{1FE98067-A958-49D2-B6DA-F80E8DAAE03A}" dt="2023-09-01T05:11:01.445" v="130"/>
          <ac:picMkLst>
            <pc:docMk/>
            <pc:sldMk cId="1291027071" sldId="350"/>
            <ac:picMk id="54" creationId="{D01B77FF-238A-DD6C-7E32-36488D5D6ECC}"/>
          </ac:picMkLst>
        </pc:picChg>
        <pc:picChg chg="add del mod">
          <ac:chgData name="Leonie Smith" userId="fed1330f33f5650e" providerId="LiveId" clId="{1FE98067-A958-49D2-B6DA-F80E8DAAE03A}" dt="2023-09-01T05:11:20.540" v="134"/>
          <ac:picMkLst>
            <pc:docMk/>
            <pc:sldMk cId="1291027071" sldId="350"/>
            <ac:picMk id="55" creationId="{42BAD3F7-B056-BD1A-F549-2A47BF5A1439}"/>
          </ac:picMkLst>
        </pc:picChg>
        <pc:picChg chg="add del mod ord">
          <ac:chgData name="Leonie Smith" userId="fed1330f33f5650e" providerId="LiveId" clId="{1FE98067-A958-49D2-B6DA-F80E8DAAE03A}" dt="2023-09-01T05:11:33.655" v="135"/>
          <ac:picMkLst>
            <pc:docMk/>
            <pc:sldMk cId="1291027071" sldId="350"/>
            <ac:picMk id="61" creationId="{654CEFB1-449D-2533-DC8A-DF8E4BCEFA75}"/>
          </ac:picMkLst>
        </pc:picChg>
        <pc:picChg chg="add del mod">
          <ac:chgData name="Leonie Smith" userId="fed1330f33f5650e" providerId="LiveId" clId="{1FE98067-A958-49D2-B6DA-F80E8DAAE03A}" dt="2023-09-01T05:11:46.087" v="137"/>
          <ac:picMkLst>
            <pc:docMk/>
            <pc:sldMk cId="1291027071" sldId="350"/>
            <ac:picMk id="62" creationId="{DDF84B86-5BBE-EBCB-97F4-36FAF4E716F4}"/>
          </ac:picMkLst>
        </pc:picChg>
        <pc:picChg chg="add del mod ord">
          <ac:chgData name="Leonie Smith" userId="fed1330f33f5650e" providerId="LiveId" clId="{1FE98067-A958-49D2-B6DA-F80E8DAAE03A}" dt="2023-09-01T05:11:56.947" v="138"/>
          <ac:picMkLst>
            <pc:docMk/>
            <pc:sldMk cId="1291027071" sldId="350"/>
            <ac:picMk id="66" creationId="{00234CC6-219C-B10C-6097-09F08655C87C}"/>
          </ac:picMkLst>
        </pc:picChg>
        <pc:picChg chg="add del mod">
          <ac:chgData name="Leonie Smith" userId="fed1330f33f5650e" providerId="LiveId" clId="{1FE98067-A958-49D2-B6DA-F80E8DAAE03A}" dt="2023-09-01T05:12:04.986" v="140"/>
          <ac:picMkLst>
            <pc:docMk/>
            <pc:sldMk cId="1291027071" sldId="350"/>
            <ac:picMk id="67" creationId="{C60A1C67-8EE9-5FA7-8D53-C5EE1B3F13D8}"/>
          </ac:picMkLst>
        </pc:picChg>
        <pc:picChg chg="add del mod ord">
          <ac:chgData name="Leonie Smith" userId="fed1330f33f5650e" providerId="LiveId" clId="{1FE98067-A958-49D2-B6DA-F80E8DAAE03A}" dt="2023-09-01T05:12:15.797" v="141"/>
          <ac:picMkLst>
            <pc:docMk/>
            <pc:sldMk cId="1291027071" sldId="350"/>
            <ac:picMk id="71" creationId="{894A1CA6-4EFA-36CF-A3EC-8D0D976CD524}"/>
          </ac:picMkLst>
        </pc:picChg>
        <pc:picChg chg="add del mod">
          <ac:chgData name="Leonie Smith" userId="fed1330f33f5650e" providerId="LiveId" clId="{1FE98067-A958-49D2-B6DA-F80E8DAAE03A}" dt="2023-09-01T05:12:23.159" v="143"/>
          <ac:picMkLst>
            <pc:docMk/>
            <pc:sldMk cId="1291027071" sldId="350"/>
            <ac:picMk id="72" creationId="{4930FAFB-86F4-6A07-D8D6-2E97EC62B502}"/>
          </ac:picMkLst>
        </pc:picChg>
        <pc:picChg chg="add del mod ord">
          <ac:chgData name="Leonie Smith" userId="fed1330f33f5650e" providerId="LiveId" clId="{1FE98067-A958-49D2-B6DA-F80E8DAAE03A}" dt="2023-09-01T05:12:34.280" v="144"/>
          <ac:picMkLst>
            <pc:docMk/>
            <pc:sldMk cId="1291027071" sldId="350"/>
            <ac:picMk id="76" creationId="{F865AC5E-F526-A18E-8E2A-A12853FF20F0}"/>
          </ac:picMkLst>
        </pc:picChg>
        <pc:picChg chg="add mod">
          <ac:chgData name="Leonie Smith" userId="fed1330f33f5650e" providerId="LiveId" clId="{1FE98067-A958-49D2-B6DA-F80E8DAAE03A}" dt="2023-09-01T05:12:34.280" v="144"/>
          <ac:picMkLst>
            <pc:docMk/>
            <pc:sldMk cId="1291027071" sldId="350"/>
            <ac:picMk id="77" creationId="{56669335-ECFF-836E-DCAC-9FF6D57A463C}"/>
          </ac:picMkLst>
        </pc:picChg>
      </pc:sldChg>
      <pc:sldChg chg="addSp modSp">
        <pc:chgData name="Leonie Smith" userId="fed1330f33f5650e" providerId="LiveId" clId="{1FE98067-A958-49D2-B6DA-F80E8DAAE03A}" dt="2023-09-01T05:13:20.052" v="145"/>
        <pc:sldMkLst>
          <pc:docMk/>
          <pc:sldMk cId="871066081" sldId="352"/>
        </pc:sldMkLst>
        <pc:picChg chg="add mod">
          <ac:chgData name="Leonie Smith" userId="fed1330f33f5650e" providerId="LiveId" clId="{1FE98067-A958-49D2-B6DA-F80E8DAAE03A}" dt="2023-09-01T05:13:20.052" v="145"/>
          <ac:picMkLst>
            <pc:docMk/>
            <pc:sldMk cId="871066081" sldId="352"/>
            <ac:picMk id="6" creationId="{46DE9776-93A6-E1B9-037E-E67C5BA4D310}"/>
          </ac:picMkLst>
        </pc:picChg>
      </pc:sldChg>
      <pc:sldChg chg="addSp modSp">
        <pc:chgData name="Leonie Smith" userId="fed1330f33f5650e" providerId="LiveId" clId="{1FE98067-A958-49D2-B6DA-F80E8DAAE03A}" dt="2023-09-01T05:14:52.610" v="146"/>
        <pc:sldMkLst>
          <pc:docMk/>
          <pc:sldMk cId="1998369883" sldId="354"/>
        </pc:sldMkLst>
        <pc:picChg chg="add mod">
          <ac:chgData name="Leonie Smith" userId="fed1330f33f5650e" providerId="LiveId" clId="{1FE98067-A958-49D2-B6DA-F80E8DAAE03A}" dt="2023-09-01T05:14:52.610" v="146"/>
          <ac:picMkLst>
            <pc:docMk/>
            <pc:sldMk cId="1998369883" sldId="354"/>
            <ac:picMk id="6" creationId="{415FFB25-5BF8-9629-6D99-D8799F84D5C3}"/>
          </ac:picMkLst>
        </pc:picChg>
      </pc:sldChg>
      <pc:sldChg chg="addSp delSp modSp mod modTransition modAnim">
        <pc:chgData name="Leonie Smith" userId="fed1330f33f5650e" providerId="LiveId" clId="{1FE98067-A958-49D2-B6DA-F80E8DAAE03A}" dt="2023-09-01T05:18:12.152" v="162"/>
        <pc:sldMkLst>
          <pc:docMk/>
          <pc:sldMk cId="2598464500" sldId="356"/>
        </pc:sldMkLst>
        <pc:picChg chg="add del mod">
          <ac:chgData name="Leonie Smith" userId="fed1330f33f5650e" providerId="LiveId" clId="{1FE98067-A958-49D2-B6DA-F80E8DAAE03A}" dt="2023-09-01T05:16:29.010" v="149"/>
          <ac:picMkLst>
            <pc:docMk/>
            <pc:sldMk cId="2598464500" sldId="356"/>
            <ac:picMk id="6" creationId="{A71EE0AC-FBC6-3C18-24C1-8D0886B98397}"/>
          </ac:picMkLst>
        </pc:picChg>
        <pc:picChg chg="add del mod">
          <ac:chgData name="Leonie Smith" userId="fed1330f33f5650e" providerId="LiveId" clId="{1FE98067-A958-49D2-B6DA-F80E8DAAE03A}" dt="2023-09-01T05:16:37.742" v="150"/>
          <ac:picMkLst>
            <pc:docMk/>
            <pc:sldMk cId="2598464500" sldId="356"/>
            <ac:picMk id="9" creationId="{4ED357A7-C77A-43EA-81BD-83E8C6D46233}"/>
          </ac:picMkLst>
        </pc:picChg>
        <pc:picChg chg="add del mod">
          <ac:chgData name="Leonie Smith" userId="fed1330f33f5650e" providerId="LiveId" clId="{1FE98067-A958-49D2-B6DA-F80E8DAAE03A}" dt="2023-09-01T05:16:38.931" v="152"/>
          <ac:picMkLst>
            <pc:docMk/>
            <pc:sldMk cId="2598464500" sldId="356"/>
            <ac:picMk id="10" creationId="{3DC0F831-7B37-230A-FF21-CBCBB8304EF0}"/>
          </ac:picMkLst>
        </pc:picChg>
        <pc:picChg chg="add del mod ord">
          <ac:chgData name="Leonie Smith" userId="fed1330f33f5650e" providerId="LiveId" clId="{1FE98067-A958-49D2-B6DA-F80E8DAAE03A}" dt="2023-09-01T05:16:57.815" v="153"/>
          <ac:picMkLst>
            <pc:docMk/>
            <pc:sldMk cId="2598464500" sldId="356"/>
            <ac:picMk id="13" creationId="{B99269F1-31AF-F64B-8DEC-C744A29A24FA}"/>
          </ac:picMkLst>
        </pc:picChg>
        <pc:picChg chg="add del mod">
          <ac:chgData name="Leonie Smith" userId="fed1330f33f5650e" providerId="LiveId" clId="{1FE98067-A958-49D2-B6DA-F80E8DAAE03A}" dt="2023-09-01T05:16:59.305" v="155"/>
          <ac:picMkLst>
            <pc:docMk/>
            <pc:sldMk cId="2598464500" sldId="356"/>
            <ac:picMk id="14" creationId="{5E65B2B1-2BC7-373D-5052-ABE73D2F1C0D}"/>
          </ac:picMkLst>
        </pc:picChg>
        <pc:picChg chg="add del mod ord">
          <ac:chgData name="Leonie Smith" userId="fed1330f33f5650e" providerId="LiveId" clId="{1FE98067-A958-49D2-B6DA-F80E8DAAE03A}" dt="2023-09-01T05:17:07.799" v="156"/>
          <ac:picMkLst>
            <pc:docMk/>
            <pc:sldMk cId="2598464500" sldId="356"/>
            <ac:picMk id="16" creationId="{992FE147-40EC-7F81-8AA9-D23BA357C9C6}"/>
          </ac:picMkLst>
        </pc:picChg>
        <pc:picChg chg="add del mod">
          <ac:chgData name="Leonie Smith" userId="fed1330f33f5650e" providerId="LiveId" clId="{1FE98067-A958-49D2-B6DA-F80E8DAAE03A}" dt="2023-09-01T05:17:13.260" v="158"/>
          <ac:picMkLst>
            <pc:docMk/>
            <pc:sldMk cId="2598464500" sldId="356"/>
            <ac:picMk id="17" creationId="{37C12521-847E-A238-B056-F753C7EF6881}"/>
          </ac:picMkLst>
        </pc:picChg>
        <pc:picChg chg="add del mod ord">
          <ac:chgData name="Leonie Smith" userId="fed1330f33f5650e" providerId="LiveId" clId="{1FE98067-A958-49D2-B6DA-F80E8DAAE03A}" dt="2023-09-01T05:17:35.783" v="159"/>
          <ac:picMkLst>
            <pc:docMk/>
            <pc:sldMk cId="2598464500" sldId="356"/>
            <ac:picMk id="20" creationId="{0F70BDCB-63B5-0B43-CA49-03048CD17D39}"/>
          </ac:picMkLst>
        </pc:picChg>
        <pc:picChg chg="add del mod">
          <ac:chgData name="Leonie Smith" userId="fed1330f33f5650e" providerId="LiveId" clId="{1FE98067-A958-49D2-B6DA-F80E8DAAE03A}" dt="2023-09-01T05:17:49.592" v="161"/>
          <ac:picMkLst>
            <pc:docMk/>
            <pc:sldMk cId="2598464500" sldId="356"/>
            <ac:picMk id="21" creationId="{D61F7290-C35F-5C80-C890-88BAAD382D17}"/>
          </ac:picMkLst>
        </pc:picChg>
        <pc:picChg chg="add del mod ord">
          <ac:chgData name="Leonie Smith" userId="fed1330f33f5650e" providerId="LiveId" clId="{1FE98067-A958-49D2-B6DA-F80E8DAAE03A}" dt="2023-09-01T05:18:12.152" v="162"/>
          <ac:picMkLst>
            <pc:docMk/>
            <pc:sldMk cId="2598464500" sldId="356"/>
            <ac:picMk id="25" creationId="{2C07ED45-F810-CDBD-72D3-96C23670366A}"/>
          </ac:picMkLst>
        </pc:picChg>
        <pc:picChg chg="add mod">
          <ac:chgData name="Leonie Smith" userId="fed1330f33f5650e" providerId="LiveId" clId="{1FE98067-A958-49D2-B6DA-F80E8DAAE03A}" dt="2023-09-01T05:18:12.152" v="162"/>
          <ac:picMkLst>
            <pc:docMk/>
            <pc:sldMk cId="2598464500" sldId="356"/>
            <ac:picMk id="26" creationId="{9DA7B153-D4BA-8B66-34F4-77A026359FCD}"/>
          </ac:picMkLst>
        </pc:picChg>
      </pc:sldChg>
      <pc:sldChg chg="addSp delSp modSp mod modTransition modAnim">
        <pc:chgData name="Leonie Smith" userId="fed1330f33f5650e" providerId="LiveId" clId="{1FE98067-A958-49D2-B6DA-F80E8DAAE03A}" dt="2023-09-01T05:20:05.114" v="175"/>
        <pc:sldMkLst>
          <pc:docMk/>
          <pc:sldMk cId="1944923438" sldId="358"/>
        </pc:sldMkLst>
        <pc:picChg chg="add del mod">
          <ac:chgData name="Leonie Smith" userId="fed1330f33f5650e" providerId="LiveId" clId="{1FE98067-A958-49D2-B6DA-F80E8DAAE03A}" dt="2023-09-01T05:18:59.100" v="165"/>
          <ac:picMkLst>
            <pc:docMk/>
            <pc:sldMk cId="1944923438" sldId="358"/>
            <ac:picMk id="6" creationId="{7A07ED6D-9DAF-112A-1947-39B28CAF25EB}"/>
          </ac:picMkLst>
        </pc:picChg>
        <pc:picChg chg="add del mod">
          <ac:chgData name="Leonie Smith" userId="fed1330f33f5650e" providerId="LiveId" clId="{1FE98067-A958-49D2-B6DA-F80E8DAAE03A}" dt="2023-09-01T05:19:08.501" v="166"/>
          <ac:picMkLst>
            <pc:docMk/>
            <pc:sldMk cId="1944923438" sldId="358"/>
            <ac:picMk id="8" creationId="{AFDA60D1-F674-0A36-C698-06CC91560AD8}"/>
          </ac:picMkLst>
        </pc:picChg>
        <pc:picChg chg="add del mod">
          <ac:chgData name="Leonie Smith" userId="fed1330f33f5650e" providerId="LiveId" clId="{1FE98067-A958-49D2-B6DA-F80E8DAAE03A}" dt="2023-09-01T05:19:09.599" v="168"/>
          <ac:picMkLst>
            <pc:docMk/>
            <pc:sldMk cId="1944923438" sldId="358"/>
            <ac:picMk id="9" creationId="{63006084-D753-E777-4C47-FA8A40766A8D}"/>
          </ac:picMkLst>
        </pc:picChg>
        <pc:picChg chg="add del mod ord">
          <ac:chgData name="Leonie Smith" userId="fed1330f33f5650e" providerId="LiveId" clId="{1FE98067-A958-49D2-B6DA-F80E8DAAE03A}" dt="2023-09-01T05:19:23.719" v="169"/>
          <ac:picMkLst>
            <pc:docMk/>
            <pc:sldMk cId="1944923438" sldId="358"/>
            <ac:picMk id="11" creationId="{B55F0E81-0D7C-FB1D-7199-505629E97099}"/>
          </ac:picMkLst>
        </pc:picChg>
        <pc:picChg chg="add del mod">
          <ac:chgData name="Leonie Smith" userId="fed1330f33f5650e" providerId="LiveId" clId="{1FE98067-A958-49D2-B6DA-F80E8DAAE03A}" dt="2023-09-01T05:19:24.834" v="171"/>
          <ac:picMkLst>
            <pc:docMk/>
            <pc:sldMk cId="1944923438" sldId="358"/>
            <ac:picMk id="12" creationId="{CFD88362-A322-DB07-6CB9-AA52F35CF231}"/>
          </ac:picMkLst>
        </pc:picChg>
        <pc:picChg chg="add del mod ord">
          <ac:chgData name="Leonie Smith" userId="fed1330f33f5650e" providerId="LiveId" clId="{1FE98067-A958-49D2-B6DA-F80E8DAAE03A}" dt="2023-09-01T05:19:42.322" v="172"/>
          <ac:picMkLst>
            <pc:docMk/>
            <pc:sldMk cId="1944923438" sldId="358"/>
            <ac:picMk id="15" creationId="{22CD2397-F77A-58C3-A107-158BEBB35EF1}"/>
          </ac:picMkLst>
        </pc:picChg>
        <pc:picChg chg="add del mod">
          <ac:chgData name="Leonie Smith" userId="fed1330f33f5650e" providerId="LiveId" clId="{1FE98067-A958-49D2-B6DA-F80E8DAAE03A}" dt="2023-09-01T05:19:49.023" v="174"/>
          <ac:picMkLst>
            <pc:docMk/>
            <pc:sldMk cId="1944923438" sldId="358"/>
            <ac:picMk id="16" creationId="{8D5BC72D-7C26-414B-25AB-3D9728253ADC}"/>
          </ac:picMkLst>
        </pc:picChg>
        <pc:picChg chg="add del mod ord">
          <ac:chgData name="Leonie Smith" userId="fed1330f33f5650e" providerId="LiveId" clId="{1FE98067-A958-49D2-B6DA-F80E8DAAE03A}" dt="2023-09-01T05:20:05.114" v="175"/>
          <ac:picMkLst>
            <pc:docMk/>
            <pc:sldMk cId="1944923438" sldId="358"/>
            <ac:picMk id="20" creationId="{2DCAF1D5-745C-9EAF-49C3-9EB3ADBAE9D6}"/>
          </ac:picMkLst>
        </pc:picChg>
        <pc:picChg chg="add mod">
          <ac:chgData name="Leonie Smith" userId="fed1330f33f5650e" providerId="LiveId" clId="{1FE98067-A958-49D2-B6DA-F80E8DAAE03A}" dt="2023-09-01T05:20:05.114" v="175"/>
          <ac:picMkLst>
            <pc:docMk/>
            <pc:sldMk cId="1944923438" sldId="358"/>
            <ac:picMk id="21" creationId="{5F0BA06C-BA49-5240-D9E9-352F63E2D699}"/>
          </ac:picMkLst>
        </pc:picChg>
      </pc:sldChg>
      <pc:sldChg chg="addSp modSp">
        <pc:chgData name="Leonie Smith" userId="fed1330f33f5650e" providerId="LiveId" clId="{1FE98067-A958-49D2-B6DA-F80E8DAAE03A}" dt="2023-09-01T05:21:03.105" v="176"/>
        <pc:sldMkLst>
          <pc:docMk/>
          <pc:sldMk cId="4175269013" sldId="360"/>
        </pc:sldMkLst>
        <pc:picChg chg="add mod">
          <ac:chgData name="Leonie Smith" userId="fed1330f33f5650e" providerId="LiveId" clId="{1FE98067-A958-49D2-B6DA-F80E8DAAE03A}" dt="2023-09-01T05:21:03.105" v="176"/>
          <ac:picMkLst>
            <pc:docMk/>
            <pc:sldMk cId="4175269013" sldId="360"/>
            <ac:picMk id="6" creationId="{8685256C-AF28-0041-815F-23C56D4C2ADF}"/>
          </ac:picMkLst>
        </pc:picChg>
      </pc:sldChg>
      <pc:sldChg chg="addSp delSp modSp mod modTransition modAnim">
        <pc:chgData name="Leonie Smith" userId="fed1330f33f5650e" providerId="LiveId" clId="{1FE98067-A958-49D2-B6DA-F80E8DAAE03A}" dt="2023-09-01T05:22:56.348" v="183"/>
        <pc:sldMkLst>
          <pc:docMk/>
          <pc:sldMk cId="1338403432" sldId="362"/>
        </pc:sldMkLst>
        <pc:picChg chg="add del mod">
          <ac:chgData name="Leonie Smith" userId="fed1330f33f5650e" providerId="LiveId" clId="{1FE98067-A958-49D2-B6DA-F80E8DAAE03A}" dt="2023-09-01T05:22:14.009" v="179"/>
          <ac:picMkLst>
            <pc:docMk/>
            <pc:sldMk cId="1338403432" sldId="362"/>
            <ac:picMk id="6" creationId="{A561D85B-E01C-C63F-425F-273CDB817B9E}"/>
          </ac:picMkLst>
        </pc:picChg>
        <pc:picChg chg="add del mod">
          <ac:chgData name="Leonie Smith" userId="fed1330f33f5650e" providerId="LiveId" clId="{1FE98067-A958-49D2-B6DA-F80E8DAAE03A}" dt="2023-09-01T05:22:30.225" v="180"/>
          <ac:picMkLst>
            <pc:docMk/>
            <pc:sldMk cId="1338403432" sldId="362"/>
            <ac:picMk id="9" creationId="{8CBAD20D-0A5B-7FB9-4EAE-056A988433B9}"/>
          </ac:picMkLst>
        </pc:picChg>
        <pc:picChg chg="add del mod">
          <ac:chgData name="Leonie Smith" userId="fed1330f33f5650e" providerId="LiveId" clId="{1FE98067-A958-49D2-B6DA-F80E8DAAE03A}" dt="2023-09-01T05:22:40.213" v="182"/>
          <ac:picMkLst>
            <pc:docMk/>
            <pc:sldMk cId="1338403432" sldId="362"/>
            <ac:picMk id="10" creationId="{45F212F5-B6F1-27DF-BD62-8DC393670C2A}"/>
          </ac:picMkLst>
        </pc:picChg>
        <pc:picChg chg="add del mod ord">
          <ac:chgData name="Leonie Smith" userId="fed1330f33f5650e" providerId="LiveId" clId="{1FE98067-A958-49D2-B6DA-F80E8DAAE03A}" dt="2023-09-01T05:22:56.348" v="183"/>
          <ac:picMkLst>
            <pc:docMk/>
            <pc:sldMk cId="1338403432" sldId="362"/>
            <ac:picMk id="14" creationId="{ADB5F2CB-8CCA-791C-AAB1-7ACE539C110D}"/>
          </ac:picMkLst>
        </pc:picChg>
        <pc:picChg chg="add mod">
          <ac:chgData name="Leonie Smith" userId="fed1330f33f5650e" providerId="LiveId" clId="{1FE98067-A958-49D2-B6DA-F80E8DAAE03A}" dt="2023-09-01T05:22:56.348" v="183"/>
          <ac:picMkLst>
            <pc:docMk/>
            <pc:sldMk cId="1338403432" sldId="362"/>
            <ac:picMk id="15" creationId="{5987CE4A-0D3E-5CDA-5C0F-7D1B35516DBD}"/>
          </ac:picMkLst>
        </pc:picChg>
      </pc:sldChg>
      <pc:sldChg chg="addSp delSp modSp mod modTransition modAnim">
        <pc:chgData name="Leonie Smith" userId="fed1330f33f5650e" providerId="LiveId" clId="{1FE98067-A958-49D2-B6DA-F80E8DAAE03A}" dt="2023-09-01T05:35:03.241" v="260"/>
        <pc:sldMkLst>
          <pc:docMk/>
          <pc:sldMk cId="1014243674" sldId="367"/>
        </pc:sldMkLst>
        <pc:picChg chg="add del mod">
          <ac:chgData name="Leonie Smith" userId="fed1330f33f5650e" providerId="LiveId" clId="{1FE98067-A958-49D2-B6DA-F80E8DAAE03A}" dt="2023-09-01T05:29:24.022" v="217"/>
          <ac:picMkLst>
            <pc:docMk/>
            <pc:sldMk cId="1014243674" sldId="367"/>
            <ac:picMk id="6" creationId="{0DF6EC79-58BD-742A-7487-A1A0D26C2C29}"/>
          </ac:picMkLst>
        </pc:picChg>
        <pc:picChg chg="add del mod">
          <ac:chgData name="Leonie Smith" userId="fed1330f33f5650e" providerId="LiveId" clId="{1FE98067-A958-49D2-B6DA-F80E8DAAE03A}" dt="2023-09-01T05:29:30.840" v="218"/>
          <ac:picMkLst>
            <pc:docMk/>
            <pc:sldMk cId="1014243674" sldId="367"/>
            <ac:picMk id="9" creationId="{9B449BE2-2384-1DE2-669F-84525DD3C965}"/>
          </ac:picMkLst>
        </pc:picChg>
        <pc:picChg chg="add del mod">
          <ac:chgData name="Leonie Smith" userId="fed1330f33f5650e" providerId="LiveId" clId="{1FE98067-A958-49D2-B6DA-F80E8DAAE03A}" dt="2023-09-01T05:29:31.907" v="220"/>
          <ac:picMkLst>
            <pc:docMk/>
            <pc:sldMk cId="1014243674" sldId="367"/>
            <ac:picMk id="10" creationId="{C642DCDC-9C72-8C7F-DBCD-BA85348D3BC0}"/>
          </ac:picMkLst>
        </pc:picChg>
        <pc:picChg chg="add del mod ord">
          <ac:chgData name="Leonie Smith" userId="fed1330f33f5650e" providerId="LiveId" clId="{1FE98067-A958-49D2-B6DA-F80E8DAAE03A}" dt="2023-09-01T05:29:46.791" v="221"/>
          <ac:picMkLst>
            <pc:docMk/>
            <pc:sldMk cId="1014243674" sldId="367"/>
            <ac:picMk id="13" creationId="{A3CC8AD9-8185-20C0-6525-6F5E67E1A901}"/>
          </ac:picMkLst>
        </pc:picChg>
        <pc:picChg chg="add del mod">
          <ac:chgData name="Leonie Smith" userId="fed1330f33f5650e" providerId="LiveId" clId="{1FE98067-A958-49D2-B6DA-F80E8DAAE03A}" dt="2023-09-01T05:29:52.921" v="223"/>
          <ac:picMkLst>
            <pc:docMk/>
            <pc:sldMk cId="1014243674" sldId="367"/>
            <ac:picMk id="14" creationId="{FBA875D7-6461-8666-373C-47EFABF7C25C}"/>
          </ac:picMkLst>
        </pc:picChg>
        <pc:picChg chg="add del mod ord">
          <ac:chgData name="Leonie Smith" userId="fed1330f33f5650e" providerId="LiveId" clId="{1FE98067-A958-49D2-B6DA-F80E8DAAE03A}" dt="2023-09-01T05:30:12.680" v="224"/>
          <ac:picMkLst>
            <pc:docMk/>
            <pc:sldMk cId="1014243674" sldId="367"/>
            <ac:picMk id="17" creationId="{5EE04E3F-C7F9-D217-AC42-52E20C6E26F1}"/>
          </ac:picMkLst>
        </pc:picChg>
        <pc:picChg chg="add del mod">
          <ac:chgData name="Leonie Smith" userId="fed1330f33f5650e" providerId="LiveId" clId="{1FE98067-A958-49D2-B6DA-F80E8DAAE03A}" dt="2023-09-01T05:30:14.713" v="226"/>
          <ac:picMkLst>
            <pc:docMk/>
            <pc:sldMk cId="1014243674" sldId="367"/>
            <ac:picMk id="18" creationId="{EACE1535-D055-386E-29A7-1A7286217186}"/>
          </ac:picMkLst>
        </pc:picChg>
        <pc:picChg chg="add del mod ord">
          <ac:chgData name="Leonie Smith" userId="fed1330f33f5650e" providerId="LiveId" clId="{1FE98067-A958-49D2-B6DA-F80E8DAAE03A}" dt="2023-09-01T05:30:29.235" v="227"/>
          <ac:picMkLst>
            <pc:docMk/>
            <pc:sldMk cId="1014243674" sldId="367"/>
            <ac:picMk id="21" creationId="{FB8611B1-6576-A6F0-4897-7519755872E7}"/>
          </ac:picMkLst>
        </pc:picChg>
        <pc:picChg chg="add del mod">
          <ac:chgData name="Leonie Smith" userId="fed1330f33f5650e" providerId="LiveId" clId="{1FE98067-A958-49D2-B6DA-F80E8DAAE03A}" dt="2023-09-01T05:30:30.914" v="229"/>
          <ac:picMkLst>
            <pc:docMk/>
            <pc:sldMk cId="1014243674" sldId="367"/>
            <ac:picMk id="22" creationId="{0E6979A8-707D-993C-C719-806BCC688C5B}"/>
          </ac:picMkLst>
        </pc:picChg>
        <pc:picChg chg="add del mod ord">
          <ac:chgData name="Leonie Smith" userId="fed1330f33f5650e" providerId="LiveId" clId="{1FE98067-A958-49D2-B6DA-F80E8DAAE03A}" dt="2023-09-01T05:30:38.574" v="230"/>
          <ac:picMkLst>
            <pc:docMk/>
            <pc:sldMk cId="1014243674" sldId="367"/>
            <ac:picMk id="25" creationId="{66013C2D-423D-92BA-4D69-BB8C14FE050B}"/>
          </ac:picMkLst>
        </pc:picChg>
        <pc:picChg chg="add del mod">
          <ac:chgData name="Leonie Smith" userId="fed1330f33f5650e" providerId="LiveId" clId="{1FE98067-A958-49D2-B6DA-F80E8DAAE03A}" dt="2023-09-01T05:30:39.708" v="232"/>
          <ac:picMkLst>
            <pc:docMk/>
            <pc:sldMk cId="1014243674" sldId="367"/>
            <ac:picMk id="26" creationId="{712931C8-7894-2D4D-8472-CE23B9EA3715}"/>
          </ac:picMkLst>
        </pc:picChg>
        <pc:picChg chg="add del mod ord">
          <ac:chgData name="Leonie Smith" userId="fed1330f33f5650e" providerId="LiveId" clId="{1FE98067-A958-49D2-B6DA-F80E8DAAE03A}" dt="2023-09-01T05:30:45.484" v="233"/>
          <ac:picMkLst>
            <pc:docMk/>
            <pc:sldMk cId="1014243674" sldId="367"/>
            <ac:picMk id="29" creationId="{9B904AC5-2A28-8E44-5EBB-3C2EA57CC169}"/>
          </ac:picMkLst>
        </pc:picChg>
        <pc:picChg chg="add del mod">
          <ac:chgData name="Leonie Smith" userId="fed1330f33f5650e" providerId="LiveId" clId="{1FE98067-A958-49D2-B6DA-F80E8DAAE03A}" dt="2023-09-01T05:30:46.685" v="235"/>
          <ac:picMkLst>
            <pc:docMk/>
            <pc:sldMk cId="1014243674" sldId="367"/>
            <ac:picMk id="30" creationId="{9955679C-A124-E413-34FA-459CB0708FD8}"/>
          </ac:picMkLst>
        </pc:picChg>
        <pc:picChg chg="add del mod ord">
          <ac:chgData name="Leonie Smith" userId="fed1330f33f5650e" providerId="LiveId" clId="{1FE98067-A958-49D2-B6DA-F80E8DAAE03A}" dt="2023-09-01T05:31:12.502" v="236"/>
          <ac:picMkLst>
            <pc:docMk/>
            <pc:sldMk cId="1014243674" sldId="367"/>
            <ac:picMk id="33" creationId="{3CB1F72E-A125-ED46-DC93-976727017ABE}"/>
          </ac:picMkLst>
        </pc:picChg>
        <pc:picChg chg="add del mod">
          <ac:chgData name="Leonie Smith" userId="fed1330f33f5650e" providerId="LiveId" clId="{1FE98067-A958-49D2-B6DA-F80E8DAAE03A}" dt="2023-09-01T05:31:31.480" v="238"/>
          <ac:picMkLst>
            <pc:docMk/>
            <pc:sldMk cId="1014243674" sldId="367"/>
            <ac:picMk id="34" creationId="{8BF1644F-1C2E-9273-C856-FB8C22AC2CF5}"/>
          </ac:picMkLst>
        </pc:picChg>
        <pc:picChg chg="add del mod ord">
          <ac:chgData name="Leonie Smith" userId="fed1330f33f5650e" providerId="LiveId" clId="{1FE98067-A958-49D2-B6DA-F80E8DAAE03A}" dt="2023-09-01T05:31:40.510" v="239"/>
          <ac:picMkLst>
            <pc:docMk/>
            <pc:sldMk cId="1014243674" sldId="367"/>
            <ac:picMk id="38" creationId="{29253B02-C52B-477A-91FA-FFCCCFBABC01}"/>
          </ac:picMkLst>
        </pc:picChg>
        <pc:picChg chg="add del mod">
          <ac:chgData name="Leonie Smith" userId="fed1330f33f5650e" providerId="LiveId" clId="{1FE98067-A958-49D2-B6DA-F80E8DAAE03A}" dt="2023-09-01T05:31:42.024" v="241"/>
          <ac:picMkLst>
            <pc:docMk/>
            <pc:sldMk cId="1014243674" sldId="367"/>
            <ac:picMk id="39" creationId="{38CD17DE-7860-65FA-6DB7-A7747259567B}"/>
          </ac:picMkLst>
        </pc:picChg>
        <pc:picChg chg="add del mod ord">
          <ac:chgData name="Leonie Smith" userId="fed1330f33f5650e" providerId="LiveId" clId="{1FE98067-A958-49D2-B6DA-F80E8DAAE03A}" dt="2023-09-01T05:32:08.460" v="242"/>
          <ac:picMkLst>
            <pc:docMk/>
            <pc:sldMk cId="1014243674" sldId="367"/>
            <ac:picMk id="42" creationId="{3E58D091-2059-F5E5-0B00-31CA7E4F77B1}"/>
          </ac:picMkLst>
        </pc:picChg>
        <pc:picChg chg="add del mod">
          <ac:chgData name="Leonie Smith" userId="fed1330f33f5650e" providerId="LiveId" clId="{1FE98067-A958-49D2-B6DA-F80E8DAAE03A}" dt="2023-09-01T05:32:18.765" v="244"/>
          <ac:picMkLst>
            <pc:docMk/>
            <pc:sldMk cId="1014243674" sldId="367"/>
            <ac:picMk id="43" creationId="{C7D4DEF5-C88A-B78B-8F9D-F526584B4682}"/>
          </ac:picMkLst>
        </pc:picChg>
        <pc:picChg chg="add del mod ord">
          <ac:chgData name="Leonie Smith" userId="fed1330f33f5650e" providerId="LiveId" clId="{1FE98067-A958-49D2-B6DA-F80E8DAAE03A}" dt="2023-09-01T05:32:42.922" v="245"/>
          <ac:picMkLst>
            <pc:docMk/>
            <pc:sldMk cId="1014243674" sldId="367"/>
            <ac:picMk id="47" creationId="{799D2975-F3DE-F5BF-77C0-A0EFCECA2DDB}"/>
          </ac:picMkLst>
        </pc:picChg>
        <pc:picChg chg="add del mod">
          <ac:chgData name="Leonie Smith" userId="fed1330f33f5650e" providerId="LiveId" clId="{1FE98067-A958-49D2-B6DA-F80E8DAAE03A}" dt="2023-09-01T05:32:44.285" v="247"/>
          <ac:picMkLst>
            <pc:docMk/>
            <pc:sldMk cId="1014243674" sldId="367"/>
            <ac:picMk id="48" creationId="{78FDE2FE-8437-5AEB-8A00-D7DAB4BA2FE3}"/>
          </ac:picMkLst>
        </pc:picChg>
        <pc:picChg chg="add del mod ord">
          <ac:chgData name="Leonie Smith" userId="fed1330f33f5650e" providerId="LiveId" clId="{1FE98067-A958-49D2-B6DA-F80E8DAAE03A}" dt="2023-09-01T05:32:51.724" v="248"/>
          <ac:picMkLst>
            <pc:docMk/>
            <pc:sldMk cId="1014243674" sldId="367"/>
            <ac:picMk id="51" creationId="{4C0A56ED-F37C-E8AF-7E77-AC0B139E2976}"/>
          </ac:picMkLst>
        </pc:picChg>
        <pc:picChg chg="add del mod">
          <ac:chgData name="Leonie Smith" userId="fed1330f33f5650e" providerId="LiveId" clId="{1FE98067-A958-49D2-B6DA-F80E8DAAE03A}" dt="2023-09-01T05:32:53.030" v="250"/>
          <ac:picMkLst>
            <pc:docMk/>
            <pc:sldMk cId="1014243674" sldId="367"/>
            <ac:picMk id="52" creationId="{9CD871BD-3418-7878-D9FC-E183BC3E97A2}"/>
          </ac:picMkLst>
        </pc:picChg>
        <pc:picChg chg="add del mod ord">
          <ac:chgData name="Leonie Smith" userId="fed1330f33f5650e" providerId="LiveId" clId="{1FE98067-A958-49D2-B6DA-F80E8DAAE03A}" dt="2023-09-01T05:33:19.833" v="251"/>
          <ac:picMkLst>
            <pc:docMk/>
            <pc:sldMk cId="1014243674" sldId="367"/>
            <ac:picMk id="55" creationId="{57DDA180-755F-2FCF-E4B4-6C3936E77B9B}"/>
          </ac:picMkLst>
        </pc:picChg>
        <pc:picChg chg="add del mod">
          <ac:chgData name="Leonie Smith" userId="fed1330f33f5650e" providerId="LiveId" clId="{1FE98067-A958-49D2-B6DA-F80E8DAAE03A}" dt="2023-09-01T05:33:30.814" v="253"/>
          <ac:picMkLst>
            <pc:docMk/>
            <pc:sldMk cId="1014243674" sldId="367"/>
            <ac:picMk id="56" creationId="{2E0D9713-0265-5C91-B5C3-07682B532C55}"/>
          </ac:picMkLst>
        </pc:picChg>
        <pc:picChg chg="add del mod ord">
          <ac:chgData name="Leonie Smith" userId="fed1330f33f5650e" providerId="LiveId" clId="{1FE98067-A958-49D2-B6DA-F80E8DAAE03A}" dt="2023-09-01T05:33:57.247" v="254"/>
          <ac:picMkLst>
            <pc:docMk/>
            <pc:sldMk cId="1014243674" sldId="367"/>
            <ac:picMk id="60" creationId="{20E8F873-26D9-037D-E691-4EB2ED3BB827}"/>
          </ac:picMkLst>
        </pc:picChg>
        <pc:picChg chg="add del mod">
          <ac:chgData name="Leonie Smith" userId="fed1330f33f5650e" providerId="LiveId" clId="{1FE98067-A958-49D2-B6DA-F80E8DAAE03A}" dt="2023-09-01T05:34:10.143" v="256"/>
          <ac:picMkLst>
            <pc:docMk/>
            <pc:sldMk cId="1014243674" sldId="367"/>
            <ac:picMk id="61" creationId="{38B5A09B-7E87-5795-C4E2-C6FF2050AD57}"/>
          </ac:picMkLst>
        </pc:picChg>
        <pc:picChg chg="add del mod ord">
          <ac:chgData name="Leonie Smith" userId="fed1330f33f5650e" providerId="LiveId" clId="{1FE98067-A958-49D2-B6DA-F80E8DAAE03A}" dt="2023-09-01T05:34:34.127" v="257"/>
          <ac:picMkLst>
            <pc:docMk/>
            <pc:sldMk cId="1014243674" sldId="367"/>
            <ac:picMk id="65" creationId="{83939315-B12C-C55B-C976-A44FE9807CB5}"/>
          </ac:picMkLst>
        </pc:picChg>
        <pc:picChg chg="add del mod">
          <ac:chgData name="Leonie Smith" userId="fed1330f33f5650e" providerId="LiveId" clId="{1FE98067-A958-49D2-B6DA-F80E8DAAE03A}" dt="2023-09-01T05:34:35.959" v="259"/>
          <ac:picMkLst>
            <pc:docMk/>
            <pc:sldMk cId="1014243674" sldId="367"/>
            <ac:picMk id="66" creationId="{4E600E6C-7DB2-85AC-69F4-BC98806AA551}"/>
          </ac:picMkLst>
        </pc:picChg>
        <pc:picChg chg="add del mod ord">
          <ac:chgData name="Leonie Smith" userId="fed1330f33f5650e" providerId="LiveId" clId="{1FE98067-A958-49D2-B6DA-F80E8DAAE03A}" dt="2023-09-01T05:35:03.241" v="260"/>
          <ac:picMkLst>
            <pc:docMk/>
            <pc:sldMk cId="1014243674" sldId="367"/>
            <ac:picMk id="69" creationId="{E3DFE4F6-64CD-EAD7-776E-0FD368B2A710}"/>
          </ac:picMkLst>
        </pc:picChg>
        <pc:picChg chg="add mod">
          <ac:chgData name="Leonie Smith" userId="fed1330f33f5650e" providerId="LiveId" clId="{1FE98067-A958-49D2-B6DA-F80E8DAAE03A}" dt="2023-09-01T05:35:03.241" v="260"/>
          <ac:picMkLst>
            <pc:docMk/>
            <pc:sldMk cId="1014243674" sldId="367"/>
            <ac:picMk id="70" creationId="{A6D74DBE-A1A7-4ECA-2C79-433257500D3D}"/>
          </ac:picMkLst>
        </pc:picChg>
      </pc:sldChg>
      <pc:sldChg chg="addSp delSp modSp mod modTransition modAnim">
        <pc:chgData name="Leonie Smith" userId="fed1330f33f5650e" providerId="LiveId" clId="{1FE98067-A958-49D2-B6DA-F80E8DAAE03A}" dt="2023-09-01T05:27:44.164" v="214"/>
        <pc:sldMkLst>
          <pc:docMk/>
          <pc:sldMk cId="4122488398" sldId="371"/>
        </pc:sldMkLst>
        <pc:picChg chg="add del mod">
          <ac:chgData name="Leonie Smith" userId="fed1330f33f5650e" providerId="LiveId" clId="{1FE98067-A958-49D2-B6DA-F80E8DAAE03A}" dt="2023-09-01T05:23:45.771" v="186"/>
          <ac:picMkLst>
            <pc:docMk/>
            <pc:sldMk cId="4122488398" sldId="371"/>
            <ac:picMk id="6" creationId="{0D8DB1C0-D1AD-DBCF-8699-D2ECBC4B7CA1}"/>
          </ac:picMkLst>
        </pc:picChg>
        <pc:picChg chg="add del mod">
          <ac:chgData name="Leonie Smith" userId="fed1330f33f5650e" providerId="LiveId" clId="{1FE98067-A958-49D2-B6DA-F80E8DAAE03A}" dt="2023-09-01T05:23:51.871" v="187"/>
          <ac:picMkLst>
            <pc:docMk/>
            <pc:sldMk cId="4122488398" sldId="371"/>
            <ac:picMk id="9" creationId="{62B84286-8A4B-F478-9261-4B5069FA27FA}"/>
          </ac:picMkLst>
        </pc:picChg>
        <pc:picChg chg="add del mod">
          <ac:chgData name="Leonie Smith" userId="fed1330f33f5650e" providerId="LiveId" clId="{1FE98067-A958-49D2-B6DA-F80E8DAAE03A}" dt="2023-09-01T05:23:53.746" v="189"/>
          <ac:picMkLst>
            <pc:docMk/>
            <pc:sldMk cId="4122488398" sldId="371"/>
            <ac:picMk id="10" creationId="{4CA2C93D-E3C2-7BB1-03C9-834A93B750FA}"/>
          </ac:picMkLst>
        </pc:picChg>
        <pc:picChg chg="add del mod ord">
          <ac:chgData name="Leonie Smith" userId="fed1330f33f5650e" providerId="LiveId" clId="{1FE98067-A958-49D2-B6DA-F80E8DAAE03A}" dt="2023-09-01T05:24:17.968" v="190"/>
          <ac:picMkLst>
            <pc:docMk/>
            <pc:sldMk cId="4122488398" sldId="371"/>
            <ac:picMk id="12" creationId="{3218DE5E-4831-EDC6-5B20-C2215475DA8A}"/>
          </ac:picMkLst>
        </pc:picChg>
        <pc:picChg chg="add del mod">
          <ac:chgData name="Leonie Smith" userId="fed1330f33f5650e" providerId="LiveId" clId="{1FE98067-A958-49D2-B6DA-F80E8DAAE03A}" dt="2023-09-01T05:24:34.249" v="192"/>
          <ac:picMkLst>
            <pc:docMk/>
            <pc:sldMk cId="4122488398" sldId="371"/>
            <ac:picMk id="13" creationId="{11927ED6-24E9-0A6C-BDF3-FFCC22D991D5}"/>
          </ac:picMkLst>
        </pc:picChg>
        <pc:picChg chg="add del mod ord">
          <ac:chgData name="Leonie Smith" userId="fed1330f33f5650e" providerId="LiveId" clId="{1FE98067-A958-49D2-B6DA-F80E8DAAE03A}" dt="2023-09-01T05:24:49.056" v="193"/>
          <ac:picMkLst>
            <pc:docMk/>
            <pc:sldMk cId="4122488398" sldId="371"/>
            <ac:picMk id="17" creationId="{634B532A-C866-A782-C5E3-616FD9186DF3}"/>
          </ac:picMkLst>
        </pc:picChg>
        <pc:picChg chg="add del mod">
          <ac:chgData name="Leonie Smith" userId="fed1330f33f5650e" providerId="LiveId" clId="{1FE98067-A958-49D2-B6DA-F80E8DAAE03A}" dt="2023-09-01T05:24:50.096" v="195"/>
          <ac:picMkLst>
            <pc:docMk/>
            <pc:sldMk cId="4122488398" sldId="371"/>
            <ac:picMk id="18" creationId="{0AC4267B-B82E-8406-F3E0-83F44227057C}"/>
          </ac:picMkLst>
        </pc:picChg>
        <pc:picChg chg="add del mod ord">
          <ac:chgData name="Leonie Smith" userId="fed1330f33f5650e" providerId="LiveId" clId="{1FE98067-A958-49D2-B6DA-F80E8DAAE03A}" dt="2023-09-01T05:25:02.367" v="196"/>
          <ac:picMkLst>
            <pc:docMk/>
            <pc:sldMk cId="4122488398" sldId="371"/>
            <ac:picMk id="20" creationId="{F78A3CA1-62AB-B2ED-35BF-9C34A9770D5E}"/>
          </ac:picMkLst>
        </pc:picChg>
        <pc:picChg chg="add del mod">
          <ac:chgData name="Leonie Smith" userId="fed1330f33f5650e" providerId="LiveId" clId="{1FE98067-A958-49D2-B6DA-F80E8DAAE03A}" dt="2023-09-01T05:25:04.227" v="198"/>
          <ac:picMkLst>
            <pc:docMk/>
            <pc:sldMk cId="4122488398" sldId="371"/>
            <ac:picMk id="21" creationId="{C5DD5D95-39DF-DFA4-95DF-6C8B7C0633AF}"/>
          </ac:picMkLst>
        </pc:picChg>
        <pc:picChg chg="add del mod ord">
          <ac:chgData name="Leonie Smith" userId="fed1330f33f5650e" providerId="LiveId" clId="{1FE98067-A958-49D2-B6DA-F80E8DAAE03A}" dt="2023-09-01T05:25:09.631" v="199"/>
          <ac:picMkLst>
            <pc:docMk/>
            <pc:sldMk cId="4122488398" sldId="371"/>
            <ac:picMk id="24" creationId="{50791A0B-4374-B22B-C7C2-22B62BCCE327}"/>
          </ac:picMkLst>
        </pc:picChg>
        <pc:picChg chg="add del mod">
          <ac:chgData name="Leonie Smith" userId="fed1330f33f5650e" providerId="LiveId" clId="{1FE98067-A958-49D2-B6DA-F80E8DAAE03A}" dt="2023-09-01T05:25:10.759" v="201"/>
          <ac:picMkLst>
            <pc:docMk/>
            <pc:sldMk cId="4122488398" sldId="371"/>
            <ac:picMk id="25" creationId="{B1576361-532D-9E16-6A8D-77951EFB1B5E}"/>
          </ac:picMkLst>
        </pc:picChg>
        <pc:picChg chg="add del mod ord">
          <ac:chgData name="Leonie Smith" userId="fed1330f33f5650e" providerId="LiveId" clId="{1FE98067-A958-49D2-B6DA-F80E8DAAE03A}" dt="2023-09-01T05:25:29.696" v="202"/>
          <ac:picMkLst>
            <pc:docMk/>
            <pc:sldMk cId="4122488398" sldId="371"/>
            <ac:picMk id="28" creationId="{803B6078-2533-CC6B-1014-E5D9687C6F5A}"/>
          </ac:picMkLst>
        </pc:picChg>
        <pc:picChg chg="add del mod">
          <ac:chgData name="Leonie Smith" userId="fed1330f33f5650e" providerId="LiveId" clId="{1FE98067-A958-49D2-B6DA-F80E8DAAE03A}" dt="2023-09-01T05:25:30.968" v="204"/>
          <ac:picMkLst>
            <pc:docMk/>
            <pc:sldMk cId="4122488398" sldId="371"/>
            <ac:picMk id="29" creationId="{435542EE-811D-5451-AB4B-A7FF57FDC92F}"/>
          </ac:picMkLst>
        </pc:picChg>
        <pc:picChg chg="add del mod ord">
          <ac:chgData name="Leonie Smith" userId="fed1330f33f5650e" providerId="LiveId" clId="{1FE98067-A958-49D2-B6DA-F80E8DAAE03A}" dt="2023-09-01T05:25:56.365" v="205"/>
          <ac:picMkLst>
            <pc:docMk/>
            <pc:sldMk cId="4122488398" sldId="371"/>
            <ac:picMk id="32" creationId="{B2ADE47B-FB81-B0E5-4055-139C515E20C5}"/>
          </ac:picMkLst>
        </pc:picChg>
        <pc:picChg chg="add del mod">
          <ac:chgData name="Leonie Smith" userId="fed1330f33f5650e" providerId="LiveId" clId="{1FE98067-A958-49D2-B6DA-F80E8DAAE03A}" dt="2023-09-01T05:26:35.019" v="207"/>
          <ac:picMkLst>
            <pc:docMk/>
            <pc:sldMk cId="4122488398" sldId="371"/>
            <ac:picMk id="33" creationId="{066D8ED9-2B57-8CCE-53DF-A62A71C18D59}"/>
          </ac:picMkLst>
        </pc:picChg>
        <pc:picChg chg="add del mod ord">
          <ac:chgData name="Leonie Smith" userId="fed1330f33f5650e" providerId="LiveId" clId="{1FE98067-A958-49D2-B6DA-F80E8DAAE03A}" dt="2023-09-01T05:27:00.720" v="208"/>
          <ac:picMkLst>
            <pc:docMk/>
            <pc:sldMk cId="4122488398" sldId="371"/>
            <ac:picMk id="37" creationId="{CFC8F94D-864E-5D3F-DBDE-371482088506}"/>
          </ac:picMkLst>
        </pc:picChg>
        <pc:picChg chg="add del mod">
          <ac:chgData name="Leonie Smith" userId="fed1330f33f5650e" providerId="LiveId" clId="{1FE98067-A958-49D2-B6DA-F80E8DAAE03A}" dt="2023-09-01T05:27:11.762" v="210"/>
          <ac:picMkLst>
            <pc:docMk/>
            <pc:sldMk cId="4122488398" sldId="371"/>
            <ac:picMk id="38" creationId="{19BF5C20-DA74-D75A-CF80-F0B98F173CD4}"/>
          </ac:picMkLst>
        </pc:picChg>
        <pc:picChg chg="add del mod ord">
          <ac:chgData name="Leonie Smith" userId="fed1330f33f5650e" providerId="LiveId" clId="{1FE98067-A958-49D2-B6DA-F80E8DAAE03A}" dt="2023-09-01T05:27:17.584" v="211"/>
          <ac:picMkLst>
            <pc:docMk/>
            <pc:sldMk cId="4122488398" sldId="371"/>
            <ac:picMk id="42" creationId="{71C0BDD0-C380-DB3F-F18C-B826CFCA0FAC}"/>
          </ac:picMkLst>
        </pc:picChg>
        <pc:picChg chg="add del mod">
          <ac:chgData name="Leonie Smith" userId="fed1330f33f5650e" providerId="LiveId" clId="{1FE98067-A958-49D2-B6DA-F80E8DAAE03A}" dt="2023-09-01T05:27:19.010" v="213"/>
          <ac:picMkLst>
            <pc:docMk/>
            <pc:sldMk cId="4122488398" sldId="371"/>
            <ac:picMk id="43" creationId="{45EC2839-D34C-A2C9-8DFB-916AAF229569}"/>
          </ac:picMkLst>
        </pc:picChg>
        <pc:picChg chg="add del mod ord">
          <ac:chgData name="Leonie Smith" userId="fed1330f33f5650e" providerId="LiveId" clId="{1FE98067-A958-49D2-B6DA-F80E8DAAE03A}" dt="2023-09-01T05:27:44.164" v="214"/>
          <ac:picMkLst>
            <pc:docMk/>
            <pc:sldMk cId="4122488398" sldId="371"/>
            <ac:picMk id="46" creationId="{151F1EEF-D523-320F-C4D4-E021221921AC}"/>
          </ac:picMkLst>
        </pc:picChg>
        <pc:picChg chg="add mod">
          <ac:chgData name="Leonie Smith" userId="fed1330f33f5650e" providerId="LiveId" clId="{1FE98067-A958-49D2-B6DA-F80E8DAAE03A}" dt="2023-09-01T05:27:44.164" v="214"/>
          <ac:picMkLst>
            <pc:docMk/>
            <pc:sldMk cId="4122488398" sldId="371"/>
            <ac:picMk id="47" creationId="{55444CE2-37B4-4354-80BC-622B389EFED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14 </a:t>
            </a:r>
            <a:r>
              <a:rPr lang="en-IN" sz="1200" b="1" i="0" u="none" strike="noStrike" baseline="0" dirty="0">
                <a:latin typeface="TimesNewRomanPS-BoldMT"/>
              </a:rPr>
              <a:t>Ruth</a:t>
            </a:r>
          </a:p>
          <a:p>
            <a:pPr algn="l"/>
            <a:r>
              <a:rPr lang="en-US" sz="1200" b="0" i="0" u="none" strike="noStrike" baseline="0" dirty="0">
                <a:latin typeface="TimesNewRomanPSMT"/>
              </a:rPr>
              <a:t>1. Naomi’s son’s die - Ruth 1:1-5 (Left Top)</a:t>
            </a:r>
          </a:p>
          <a:p>
            <a:pPr algn="l"/>
            <a:r>
              <a:rPr lang="en-US" sz="1200" b="0" i="0" u="none" strike="noStrike" baseline="0" dirty="0">
                <a:latin typeface="TimesNewRomanPSMT"/>
              </a:rPr>
              <a:t>2. Ruth stays with Naomi – Ruth 1:6-22 (Right Top)</a:t>
            </a:r>
          </a:p>
          <a:p>
            <a:pPr algn="l"/>
            <a:r>
              <a:rPr lang="en-US" sz="1200" b="0" i="0" u="none" strike="noStrike" baseline="0" dirty="0">
                <a:latin typeface="TimesNewRomanPSMT"/>
              </a:rPr>
              <a:t>3. Ruth gleaning in the field of Boaz – Ruth 2:1-16 (Right Center)</a:t>
            </a:r>
          </a:p>
          <a:p>
            <a:pPr algn="l"/>
            <a:r>
              <a:rPr lang="en-US" sz="1200" b="0" i="0" u="none" strike="noStrike" baseline="0" dirty="0">
                <a:latin typeface="TimesNewRomanPSMT"/>
              </a:rPr>
              <a:t>4. Naomi advises Ruth – Ruth 2:17-23 (Right Bottom)</a:t>
            </a:r>
          </a:p>
          <a:p>
            <a:pPr algn="l"/>
            <a:r>
              <a:rPr lang="en-US" sz="1200" b="0" i="0" u="none" strike="noStrike" baseline="0" dirty="0">
                <a:latin typeface="TimesNewRomanPSMT"/>
              </a:rPr>
              <a:t>5. Ruth goes to Boaz – Ruth 3:1-18 (Left Bottom)</a:t>
            </a:r>
          </a:p>
          <a:p>
            <a:pPr algn="l"/>
            <a:r>
              <a:rPr lang="en-US" sz="1200" b="0" i="0" u="none" strike="noStrike" baseline="0" dirty="0">
                <a:latin typeface="TimesNewRomanPSMT"/>
              </a:rPr>
              <a:t>6. Boaz arranges marriage with Ruth – Ruth 4:1-12 (Left Center)</a:t>
            </a:r>
          </a:p>
          <a:p>
            <a:pPr algn="l"/>
            <a:r>
              <a:rPr lang="en-US" sz="1200" b="0" i="0" u="none" strike="noStrike" baseline="0" dirty="0">
                <a:latin typeface="TimesNewRomanPSMT"/>
              </a:rPr>
              <a:t>7. Naomi receives her grandson – Ruth 4:13-22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550115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A9EA38-4D76-40A4-8BB2-065CF2B5E7C1}" type="slidenum">
              <a:rPr lang="en-ZA" smtClean="0"/>
              <a:t>2</a:t>
            </a:fld>
            <a:endParaRPr lang="en-ZA"/>
          </a:p>
        </p:txBody>
      </p:sp>
    </p:spTree>
    <p:extLst>
      <p:ext uri="{BB962C8B-B14F-4D97-AF65-F5344CB8AC3E}">
        <p14:creationId xmlns:p14="http://schemas.microsoft.com/office/powerpoint/2010/main" val="491338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A9EA38-4D76-40A4-8BB2-065CF2B5E7C1}" type="slidenum">
              <a:rPr lang="en-ZA" smtClean="0"/>
              <a:t>4</a:t>
            </a:fld>
            <a:endParaRPr lang="en-ZA"/>
          </a:p>
        </p:txBody>
      </p:sp>
    </p:spTree>
    <p:extLst>
      <p:ext uri="{BB962C8B-B14F-4D97-AF65-F5344CB8AC3E}">
        <p14:creationId xmlns:p14="http://schemas.microsoft.com/office/powerpoint/2010/main" val="1238698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14-3</a:t>
            </a:r>
            <a:endParaRPr lang="en-IN" dirty="0"/>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7F2E9D41-144A-B3E2-BAE3-FEFBBBD9555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461"/>
    </mc:Choice>
    <mc:Fallback xmlns="">
      <p:transition spd="slow" advTm="3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AF45BCD-D1F5-4073-99AF-0AF45A0706E8}"/>
              </a:ext>
            </a:extLst>
          </p:cNvPr>
          <p:cNvPicPr>
            <a:picLocks noChangeAspect="1"/>
          </p:cNvPicPr>
          <p:nvPr/>
        </p:nvPicPr>
        <p:blipFill>
          <a:blip r:embed="rId2"/>
          <a:stretch>
            <a:fillRect/>
          </a:stretch>
        </p:blipFill>
        <p:spPr>
          <a:xfrm>
            <a:off x="-2" y="0"/>
            <a:ext cx="13021519" cy="6858000"/>
          </a:xfrm>
          <a:prstGeom prst="rect">
            <a:avLst/>
          </a:prstGeom>
        </p:spPr>
      </p:pic>
      <p:sp>
        <p:nvSpPr>
          <p:cNvPr id="2" name="TextBox 1">
            <a:extLst>
              <a:ext uri="{FF2B5EF4-FFF2-40B4-BE49-F238E27FC236}">
                <a16:creationId xmlns:a16="http://schemas.microsoft.com/office/drawing/2014/main" id="{52832F01-B984-0573-73B7-456A0E609332}"/>
              </a:ext>
            </a:extLst>
          </p:cNvPr>
          <p:cNvSpPr txBox="1"/>
          <p:nvPr/>
        </p:nvSpPr>
        <p:spPr>
          <a:xfrm>
            <a:off x="401934" y="331596"/>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95630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4</a:t>
            </a:r>
            <a:r>
              <a:rPr lang="en-US" sz="4000" b="0" i="0">
                <a:solidFill>
                  <a:srgbClr val="121212"/>
                </a:solidFill>
                <a:effectLst/>
                <a:latin typeface="Inter" panose="020B0502030000000004" pitchFamily="34" charset="0"/>
              </a:rPr>
              <a:t>Just then Boaz arrived from Bethlehem and said to the harvesters,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be with you.”</a:t>
            </a:r>
          </a:p>
          <a:p>
            <a:pPr algn="l"/>
            <a:r>
              <a:rPr lang="en-US" sz="4000" b="0" i="0">
                <a:solidFill>
                  <a:srgbClr val="121212"/>
                </a:solidFill>
                <a:effectLst/>
                <a:latin typeface="Inter" panose="020B0502030000000004" pitchFamily="34" charset="0"/>
              </a:rPr>
              <a:t>“The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bless you,” they replied.</a:t>
            </a:r>
          </a:p>
        </p:txBody>
      </p:sp>
      <p:sp>
        <p:nvSpPr>
          <p:cNvPr id="2" name="TextBox 1">
            <a:extLst>
              <a:ext uri="{FF2B5EF4-FFF2-40B4-BE49-F238E27FC236}">
                <a16:creationId xmlns:a16="http://schemas.microsoft.com/office/drawing/2014/main" id="{517E9BFC-559D-C1B0-771F-8CF17DE4AEC7}"/>
              </a:ext>
            </a:extLst>
          </p:cNvPr>
          <p:cNvSpPr txBox="1"/>
          <p:nvPr/>
        </p:nvSpPr>
        <p:spPr>
          <a:xfrm>
            <a:off x="6096000" y="149950"/>
            <a:ext cx="6096000" cy="6558101"/>
          </a:xfrm>
          <a:prstGeom prst="rect">
            <a:avLst/>
          </a:prstGeom>
          <a:noFill/>
        </p:spPr>
        <p:txBody>
          <a:bodyPr wrap="square" rtlCol="0">
            <a:noAutofit/>
          </a:bodyPr>
          <a:lstStyle/>
          <a:p>
            <a:pPr algn="l"/>
            <a:r>
              <a:rPr lang="hi-IN" sz="3600" b="0" i="0" dirty="0">
                <a:solidFill>
                  <a:srgbClr val="121212"/>
                </a:solidFill>
                <a:effectLst/>
                <a:latin typeface="Open Sans" panose="020B0606030504020204" pitchFamily="34" charset="0"/>
              </a:rPr>
              <a:t>4 और बोअज बैतलहम से आकर लवनेवालों से कहने लगा, “यहोवा तुम्हारे संग रहे,” और वे उससे बोले, “यहोवा तुझे आशीष दे।”</a:t>
            </a:r>
          </a:p>
        </p:txBody>
      </p:sp>
      <p:pic>
        <p:nvPicPr>
          <p:cNvPr id="11" name="Audio 10">
            <a:hlinkClick r:id="" action="ppaction://media"/>
            <a:extLst>
              <a:ext uri="{FF2B5EF4-FFF2-40B4-BE49-F238E27FC236}">
                <a16:creationId xmlns:a16="http://schemas.microsoft.com/office/drawing/2014/main" id="{AAB2DE19-6DD2-C031-CDC4-FA0D832CB5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89563327"/>
      </p:ext>
    </p:extLst>
  </p:cSld>
  <p:clrMapOvr>
    <a:masterClrMapping/>
  </p:clrMapOvr>
  <mc:AlternateContent xmlns:mc="http://schemas.openxmlformats.org/markup-compatibility/2006" xmlns:p14="http://schemas.microsoft.com/office/powerpoint/2010/main">
    <mc:Choice Requires="p14">
      <p:transition spd="slow" p14:dur="2000" advTm="17422"/>
    </mc:Choice>
    <mc:Fallback xmlns="">
      <p:transition spd="slow" advTm="17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2578F08-DD1F-4C35-B37A-664FFC9C9F47}"/>
              </a:ext>
            </a:extLst>
          </p:cNvPr>
          <p:cNvPicPr>
            <a:picLocks noChangeAspect="1"/>
          </p:cNvPicPr>
          <p:nvPr/>
        </p:nvPicPr>
        <p:blipFill>
          <a:blip r:embed="rId2"/>
          <a:stretch>
            <a:fillRect/>
          </a:stretch>
        </p:blipFill>
        <p:spPr>
          <a:xfrm>
            <a:off x="-41356" y="23106"/>
            <a:ext cx="12233356" cy="6834894"/>
          </a:xfrm>
          <a:prstGeom prst="rect">
            <a:avLst/>
          </a:prstGeom>
        </p:spPr>
      </p:pic>
      <p:sp>
        <p:nvSpPr>
          <p:cNvPr id="2" name="TextBox 1">
            <a:extLst>
              <a:ext uri="{FF2B5EF4-FFF2-40B4-BE49-F238E27FC236}">
                <a16:creationId xmlns:a16="http://schemas.microsoft.com/office/drawing/2014/main" id="{5AC7A870-C66F-82FF-7F54-6ED314C2EFC4}"/>
              </a:ext>
            </a:extLst>
          </p:cNvPr>
          <p:cNvSpPr txBox="1"/>
          <p:nvPr/>
        </p:nvSpPr>
        <p:spPr>
          <a:xfrm>
            <a:off x="401934" y="331596"/>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40339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5</a:t>
            </a:r>
            <a:r>
              <a:rPr lang="en-US" sz="4400" b="0" i="0">
                <a:solidFill>
                  <a:srgbClr val="121212"/>
                </a:solidFill>
                <a:effectLst/>
                <a:latin typeface="Inter" panose="020B0502030000000004" pitchFamily="34" charset="0"/>
              </a:rPr>
              <a:t>And Boaz asked the foreman of his harvesters, “Whose young woman is this?”</a:t>
            </a:r>
            <a:endParaRPr lang="en-ZA" dirty="0"/>
          </a:p>
        </p:txBody>
      </p:sp>
      <p:sp>
        <p:nvSpPr>
          <p:cNvPr id="2" name="TextBox 1">
            <a:extLst>
              <a:ext uri="{FF2B5EF4-FFF2-40B4-BE49-F238E27FC236}">
                <a16:creationId xmlns:a16="http://schemas.microsoft.com/office/drawing/2014/main" id="{A449824B-11AD-A7B8-61F0-0464C3B514B8}"/>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5 तब बोअज ने अपने उस सेवक से जो लवनेवालों के ऊपर ठहराया गया था पूछा, “वह किसकी कन्या है?”</a:t>
            </a:r>
            <a:endParaRPr lang="en-IN" sz="3600" dirty="0"/>
          </a:p>
        </p:txBody>
      </p:sp>
      <p:pic>
        <p:nvPicPr>
          <p:cNvPr id="53" name="Audio 52">
            <a:hlinkClick r:id="" action="ppaction://media"/>
            <a:extLst>
              <a:ext uri="{FF2B5EF4-FFF2-40B4-BE49-F238E27FC236}">
                <a16:creationId xmlns:a16="http://schemas.microsoft.com/office/drawing/2014/main" id="{FB7702CE-D7E9-3BDC-403B-5889A53892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76236224"/>
      </p:ext>
    </p:extLst>
  </p:cSld>
  <p:clrMapOvr>
    <a:masterClrMapping/>
  </p:clrMapOvr>
  <mc:AlternateContent xmlns:mc="http://schemas.openxmlformats.org/markup-compatibility/2006" xmlns:p14="http://schemas.microsoft.com/office/powerpoint/2010/main">
    <mc:Choice Requires="p14">
      <p:transition spd="slow" p14:dur="2000" advTm="6913"/>
    </mc:Choice>
    <mc:Fallback xmlns="">
      <p:transition spd="slow" advTm="6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D9D0187-D043-42DC-8D58-C58DDA682D6E}"/>
              </a:ext>
            </a:extLst>
          </p:cNvPr>
          <p:cNvPicPr>
            <a:picLocks noChangeAspect="1"/>
          </p:cNvPicPr>
          <p:nvPr/>
        </p:nvPicPr>
        <p:blipFill>
          <a:blip r:embed="rId2"/>
          <a:stretch>
            <a:fillRect/>
          </a:stretch>
        </p:blipFill>
        <p:spPr>
          <a:xfrm>
            <a:off x="-1" y="-416869"/>
            <a:ext cx="12191999" cy="7274870"/>
          </a:xfrm>
          <a:prstGeom prst="rect">
            <a:avLst/>
          </a:prstGeom>
        </p:spPr>
      </p:pic>
      <p:sp>
        <p:nvSpPr>
          <p:cNvPr id="2" name="TextBox 1">
            <a:extLst>
              <a:ext uri="{FF2B5EF4-FFF2-40B4-BE49-F238E27FC236}">
                <a16:creationId xmlns:a16="http://schemas.microsoft.com/office/drawing/2014/main" id="{7004E778-504A-6C4E-981E-D647DF5A4527}"/>
              </a:ext>
            </a:extLst>
          </p:cNvPr>
          <p:cNvSpPr txBox="1"/>
          <p:nvPr/>
        </p:nvSpPr>
        <p:spPr>
          <a:xfrm>
            <a:off x="401934" y="331596"/>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2667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6</a:t>
            </a:r>
            <a:r>
              <a:rPr lang="en-US" sz="4000" b="0" i="0">
                <a:solidFill>
                  <a:srgbClr val="121212"/>
                </a:solidFill>
                <a:effectLst/>
                <a:latin typeface="Inter" panose="020B0502030000000004" pitchFamily="34" charset="0"/>
              </a:rPr>
              <a:t>The foreman answered, “She is the Moabitess who returned with Naomi from the land of Moab. </a:t>
            </a:r>
            <a:endParaRPr lang="en-ZA" dirty="0"/>
          </a:p>
        </p:txBody>
      </p:sp>
      <p:sp>
        <p:nvSpPr>
          <p:cNvPr id="3" name="TextBox 2">
            <a:extLst>
              <a:ext uri="{FF2B5EF4-FFF2-40B4-BE49-F238E27FC236}">
                <a16:creationId xmlns:a16="http://schemas.microsoft.com/office/drawing/2014/main" id="{3D0D34CC-19C6-CA86-125D-19FD63E7D027}"/>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6 जो सेवक लवनेवालों के ऊपर ठहराया गया था उसने उत्तर दिया, “वह मोआबिन कन्या है, जो नाओमी के संग मोआब देश से लौट आई है।</a:t>
            </a:r>
            <a:endParaRPr lang="en-IN" sz="3600" dirty="0"/>
          </a:p>
        </p:txBody>
      </p:sp>
      <p:pic>
        <p:nvPicPr>
          <p:cNvPr id="77" name="Audio 76">
            <a:hlinkClick r:id="" action="ppaction://media"/>
            <a:extLst>
              <a:ext uri="{FF2B5EF4-FFF2-40B4-BE49-F238E27FC236}">
                <a16:creationId xmlns:a16="http://schemas.microsoft.com/office/drawing/2014/main" id="{56669335-ECFF-836E-DCAC-9FF6D57A463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019347" y="5143500"/>
            <a:ext cx="3040633" cy="1714500"/>
          </a:xfrm>
          <a:prstGeom prst="rect">
            <a:avLst/>
          </a:prstGeom>
        </p:spPr>
      </p:pic>
    </p:spTree>
    <p:extLst>
      <p:ext uri="{BB962C8B-B14F-4D97-AF65-F5344CB8AC3E}">
        <p14:creationId xmlns:p14="http://schemas.microsoft.com/office/powerpoint/2010/main" val="1291027071"/>
      </p:ext>
    </p:extLst>
  </p:cSld>
  <p:clrMapOvr>
    <a:masterClrMapping/>
  </p:clrMapOvr>
  <mc:AlternateContent xmlns:mc="http://schemas.openxmlformats.org/markup-compatibility/2006" xmlns:p14="http://schemas.microsoft.com/office/powerpoint/2010/main">
    <mc:Choice Requires="p14">
      <p:transition spd="slow" p14:dur="2000" advTm="7782"/>
    </mc:Choice>
    <mc:Fallback xmlns="">
      <p:transition spd="slow" advTm="7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9CF2658-7852-4E9F-8625-C68EF59D145E}"/>
              </a:ext>
            </a:extLst>
          </p:cNvPr>
          <p:cNvPicPr>
            <a:picLocks noChangeAspect="1"/>
          </p:cNvPicPr>
          <p:nvPr/>
        </p:nvPicPr>
        <p:blipFill>
          <a:blip r:embed="rId2"/>
          <a:stretch>
            <a:fillRect/>
          </a:stretch>
        </p:blipFill>
        <p:spPr>
          <a:xfrm>
            <a:off x="1" y="-264891"/>
            <a:ext cx="12192000" cy="7122891"/>
          </a:xfrm>
          <a:prstGeom prst="rect">
            <a:avLst/>
          </a:prstGeom>
        </p:spPr>
      </p:pic>
      <p:sp>
        <p:nvSpPr>
          <p:cNvPr id="2" name="TextBox 1">
            <a:extLst>
              <a:ext uri="{FF2B5EF4-FFF2-40B4-BE49-F238E27FC236}">
                <a16:creationId xmlns:a16="http://schemas.microsoft.com/office/drawing/2014/main" id="{529E390C-144E-A99E-8BC2-8BCD80A6FE09}"/>
              </a:ext>
            </a:extLst>
          </p:cNvPr>
          <p:cNvSpPr txBox="1"/>
          <p:nvPr/>
        </p:nvSpPr>
        <p:spPr>
          <a:xfrm>
            <a:off x="401934" y="331596"/>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22495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7</a:t>
            </a:r>
            <a:r>
              <a:rPr lang="en-US" sz="4000" b="0" i="0">
                <a:solidFill>
                  <a:srgbClr val="121212"/>
                </a:solidFill>
                <a:effectLst/>
                <a:latin typeface="Inter" panose="020B0502030000000004" pitchFamily="34" charset="0"/>
              </a:rPr>
              <a:t>She has said, ‘Please let me glean and gather among the sheaves after the harvesters.’ So she came out and has continued from morning until now, except that she rested a short time in the shelter.”</a:t>
            </a:r>
            <a:endParaRPr lang="en-ZA" dirty="0"/>
          </a:p>
        </p:txBody>
      </p:sp>
      <p:sp>
        <p:nvSpPr>
          <p:cNvPr id="3" name="TextBox 2">
            <a:extLst>
              <a:ext uri="{FF2B5EF4-FFF2-40B4-BE49-F238E27FC236}">
                <a16:creationId xmlns:a16="http://schemas.microsoft.com/office/drawing/2014/main" id="{B115A0ED-8184-D7F1-36C3-CE47BBC9C4F1}"/>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7 उसने कहा था, ‘मुझे लवनेवालों के पीछे-पीछे पूलों के बीच बीनने और बालें बटोरने दे।’ तो वह आई, और भोर से अब तक यहीं है, केवल थोड़ी देर तक घर में रही थी।”</a:t>
            </a:r>
            <a:endParaRPr lang="en-IN" sz="4000" dirty="0"/>
          </a:p>
        </p:txBody>
      </p:sp>
      <p:pic>
        <p:nvPicPr>
          <p:cNvPr id="6" name="Audio 5">
            <a:hlinkClick r:id="" action="ppaction://media"/>
            <a:extLst>
              <a:ext uri="{FF2B5EF4-FFF2-40B4-BE49-F238E27FC236}">
                <a16:creationId xmlns:a16="http://schemas.microsoft.com/office/drawing/2014/main" id="{46DE9776-93A6-E1B9-037E-E67C5BA4D3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71066081"/>
      </p:ext>
    </p:extLst>
  </p:cSld>
  <p:clrMapOvr>
    <a:masterClrMapping/>
  </p:clrMapOvr>
  <mc:AlternateContent xmlns:mc="http://schemas.openxmlformats.org/markup-compatibility/2006" xmlns:p14="http://schemas.microsoft.com/office/powerpoint/2010/main">
    <mc:Choice Requires="p14">
      <p:transition spd="slow" p14:dur="2000" advTm="16118"/>
    </mc:Choice>
    <mc:Fallback xmlns="">
      <p:transition spd="slow" advTm="16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5913BAF-E4E7-4E4D-9436-6C1C25749518}"/>
              </a:ext>
            </a:extLst>
          </p:cNvPr>
          <p:cNvPicPr>
            <a:picLocks noChangeAspect="1"/>
          </p:cNvPicPr>
          <p:nvPr/>
        </p:nvPicPr>
        <p:blipFill>
          <a:blip r:embed="rId2"/>
          <a:stretch>
            <a:fillRect/>
          </a:stretch>
        </p:blipFill>
        <p:spPr>
          <a:xfrm>
            <a:off x="-1" y="1"/>
            <a:ext cx="12372520" cy="6858000"/>
          </a:xfrm>
          <a:prstGeom prst="rect">
            <a:avLst/>
          </a:prstGeom>
        </p:spPr>
      </p:pic>
      <p:sp>
        <p:nvSpPr>
          <p:cNvPr id="2" name="TextBox 1">
            <a:extLst>
              <a:ext uri="{FF2B5EF4-FFF2-40B4-BE49-F238E27FC236}">
                <a16:creationId xmlns:a16="http://schemas.microsoft.com/office/drawing/2014/main" id="{1354697A-EB00-6673-3415-1FCFF14424A8}"/>
              </a:ext>
            </a:extLst>
          </p:cNvPr>
          <p:cNvSpPr txBox="1"/>
          <p:nvPr/>
        </p:nvSpPr>
        <p:spPr>
          <a:xfrm>
            <a:off x="401934" y="331596"/>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0456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8</a:t>
            </a:r>
            <a:r>
              <a:rPr lang="en-US" sz="4000" b="0" i="0">
                <a:solidFill>
                  <a:srgbClr val="121212"/>
                </a:solidFill>
                <a:effectLst/>
                <a:latin typeface="Inter" panose="020B0502030000000004" pitchFamily="34" charset="0"/>
              </a:rPr>
              <a:t>Then Boaz said to Ruth, “Listen, my daughter. Do not go and glean in another field, and do not go away from this place, but stay here close to my servant girls.</a:t>
            </a:r>
            <a:endParaRPr lang="en-ZA" sz="1600" dirty="0"/>
          </a:p>
        </p:txBody>
      </p:sp>
      <p:sp>
        <p:nvSpPr>
          <p:cNvPr id="3" name="TextBox 2">
            <a:extLst>
              <a:ext uri="{FF2B5EF4-FFF2-40B4-BE49-F238E27FC236}">
                <a16:creationId xmlns:a16="http://schemas.microsoft.com/office/drawing/2014/main" id="{02321317-9A97-584D-B507-4B4FBB3365E5}"/>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8 तब बोअज ने रूत से कहा, “हे मेरी बेटी, क्या तू सुनती है? किसी दूसरे के खेत में बीनने को न जाना, मेरी ही दासियों के संग यहीं रहना।</a:t>
            </a:r>
            <a:endParaRPr lang="en-IN" sz="4000" dirty="0"/>
          </a:p>
        </p:txBody>
      </p:sp>
      <p:pic>
        <p:nvPicPr>
          <p:cNvPr id="6" name="Audio 5">
            <a:hlinkClick r:id="" action="ppaction://media"/>
            <a:extLst>
              <a:ext uri="{FF2B5EF4-FFF2-40B4-BE49-F238E27FC236}">
                <a16:creationId xmlns:a16="http://schemas.microsoft.com/office/drawing/2014/main" id="{415FFB25-5BF8-9629-6D99-D8799F84D5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98369883"/>
      </p:ext>
    </p:extLst>
  </p:cSld>
  <p:clrMapOvr>
    <a:masterClrMapping/>
  </p:clrMapOvr>
  <mc:AlternateContent xmlns:mc="http://schemas.openxmlformats.org/markup-compatibility/2006" xmlns:p14="http://schemas.microsoft.com/office/powerpoint/2010/main">
    <mc:Choice Requires="p14">
      <p:transition spd="slow" p14:dur="2000" advTm="15563"/>
    </mc:Choice>
    <mc:Fallback xmlns="">
      <p:transition spd="slow" advTm="15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9FE4CFE5-EC84-4E16-B5F3-703438D6BA60}"/>
              </a:ext>
            </a:extLst>
          </p:cNvPr>
          <p:cNvPicPr>
            <a:picLocks noChangeAspect="1"/>
          </p:cNvPicPr>
          <p:nvPr/>
        </p:nvPicPr>
        <p:blipFill>
          <a:blip r:embed="rId3"/>
          <a:stretch>
            <a:fillRect/>
          </a:stretch>
        </p:blipFill>
        <p:spPr>
          <a:xfrm>
            <a:off x="0" y="0"/>
            <a:ext cx="12192000" cy="7141140"/>
          </a:xfrm>
          <a:prstGeom prst="rect">
            <a:avLst/>
          </a:prstGeom>
        </p:spPr>
      </p:pic>
      <p:sp>
        <p:nvSpPr>
          <p:cNvPr id="8" name="TextBox 7">
            <a:extLst>
              <a:ext uri="{FF2B5EF4-FFF2-40B4-BE49-F238E27FC236}">
                <a16:creationId xmlns:a16="http://schemas.microsoft.com/office/drawing/2014/main" id="{4D499793-9B50-4408-9896-B2F41B84B01B}"/>
              </a:ext>
            </a:extLst>
          </p:cNvPr>
          <p:cNvSpPr txBox="1"/>
          <p:nvPr/>
        </p:nvSpPr>
        <p:spPr>
          <a:xfrm>
            <a:off x="348745" y="419327"/>
            <a:ext cx="6275792" cy="1821849"/>
          </a:xfrm>
          <a:prstGeom prst="rect">
            <a:avLst/>
          </a:prstGeom>
          <a:noFill/>
        </p:spPr>
        <p:txBody>
          <a:bodyPr wrap="square" rtlCol="0">
            <a:noAutofit/>
          </a:bodyPr>
          <a:lstStyle/>
          <a:p>
            <a:pPr algn="l"/>
            <a:r>
              <a:rPr lang="hi-IN" sz="5400" b="0" i="0" u="none" strike="noStrike" baseline="0" dirty="0">
                <a:solidFill>
                  <a:schemeClr val="bg1"/>
                </a:solidFill>
                <a:latin typeface="TimesNewRomanPSMT"/>
              </a:rPr>
              <a:t>रूत का बोअज़ से मिलना - रूत 2:1-16</a:t>
            </a:r>
            <a:endParaRPr lang="en-US" sz="5400" b="0" i="0" u="none" strike="noStrike" baseline="0" dirty="0">
              <a:solidFill>
                <a:schemeClr val="bg1"/>
              </a:solidFill>
              <a:latin typeface="TimesNewRomanPSMT"/>
            </a:endParaRPr>
          </a:p>
        </p:txBody>
      </p:sp>
      <p:sp>
        <p:nvSpPr>
          <p:cNvPr id="2" name="TextBox 1">
            <a:extLst>
              <a:ext uri="{FF2B5EF4-FFF2-40B4-BE49-F238E27FC236}">
                <a16:creationId xmlns:a16="http://schemas.microsoft.com/office/drawing/2014/main" id="{1136EC61-7331-3ED1-39AE-9E774D6F30C2}"/>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2898069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CD6E5C1-D2F4-45DE-A363-A161BF464091}"/>
              </a:ext>
            </a:extLst>
          </p:cNvPr>
          <p:cNvPicPr>
            <a:picLocks noChangeAspect="1"/>
          </p:cNvPicPr>
          <p:nvPr/>
        </p:nvPicPr>
        <p:blipFill>
          <a:blip r:embed="rId2"/>
          <a:stretch>
            <a:fillRect/>
          </a:stretch>
        </p:blipFill>
        <p:spPr>
          <a:xfrm>
            <a:off x="0" y="-216369"/>
            <a:ext cx="12191999" cy="7074370"/>
          </a:xfrm>
          <a:prstGeom prst="rect">
            <a:avLst/>
          </a:prstGeom>
        </p:spPr>
      </p:pic>
      <p:sp>
        <p:nvSpPr>
          <p:cNvPr id="2" name="TextBox 1">
            <a:extLst>
              <a:ext uri="{FF2B5EF4-FFF2-40B4-BE49-F238E27FC236}">
                <a16:creationId xmlns:a16="http://schemas.microsoft.com/office/drawing/2014/main" id="{A58AF9B1-8211-F9E4-E657-55EBD6484EC8}"/>
              </a:ext>
            </a:extLst>
          </p:cNvPr>
          <p:cNvSpPr txBox="1"/>
          <p:nvPr/>
        </p:nvSpPr>
        <p:spPr>
          <a:xfrm>
            <a:off x="401934" y="331596"/>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54966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9</a:t>
            </a:r>
            <a:r>
              <a:rPr lang="en-US" sz="3600" b="0" i="0">
                <a:solidFill>
                  <a:srgbClr val="121212"/>
                </a:solidFill>
                <a:effectLst/>
                <a:latin typeface="Inter" panose="020B0502030000000004" pitchFamily="34" charset="0"/>
              </a:rPr>
              <a:t>Let your eyes be on the field they are harvesting, and follow along after these girls. Indeed, I have ordered the young men not to touch you. And when you are thirsty, go and drink from the jars the young men have filled.”</a:t>
            </a:r>
            <a:endParaRPr lang="en-ZA" dirty="0"/>
          </a:p>
        </p:txBody>
      </p:sp>
      <p:sp>
        <p:nvSpPr>
          <p:cNvPr id="2" name="TextBox 1">
            <a:extLst>
              <a:ext uri="{FF2B5EF4-FFF2-40B4-BE49-F238E27FC236}">
                <a16:creationId xmlns:a16="http://schemas.microsoft.com/office/drawing/2014/main" id="{C13AA2D4-172A-1A08-701A-887ED30EB065}"/>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9 जिस खेत को वे लवती हों उसी पर तेरा ध्यान लगा रहे, और उन्हीं के पीछे-पीछे चला करना</a:t>
            </a:r>
            <a:r>
              <a:rPr lang="en-US" sz="3600" b="0" i="0" dirty="0">
                <a:solidFill>
                  <a:srgbClr val="121212"/>
                </a:solidFill>
                <a:effectLst/>
                <a:latin typeface="Open Sans" panose="020B0606030504020204" pitchFamily="34" charset="0"/>
              </a:rPr>
              <a:t>b। </a:t>
            </a:r>
            <a:r>
              <a:rPr lang="hi-IN" sz="3600" b="0" i="0" dirty="0">
                <a:solidFill>
                  <a:srgbClr val="121212"/>
                </a:solidFill>
                <a:effectLst/>
                <a:latin typeface="Open Sans" panose="020B0606030504020204" pitchFamily="34" charset="0"/>
              </a:rPr>
              <a:t>क्या मैंने जवानों को आज्ञा नहीं दी, कि तुझे तंग न करें? और जब जब तुझे प्यास लगे, तब-तब तू बरतनों के पास जाकर जवानों का भरा हुआ पानी पीना।”</a:t>
            </a:r>
            <a:endParaRPr lang="en-IN" sz="3600" dirty="0"/>
          </a:p>
        </p:txBody>
      </p:sp>
      <p:pic>
        <p:nvPicPr>
          <p:cNvPr id="26" name="Audio 25">
            <a:hlinkClick r:id="" action="ppaction://media"/>
            <a:extLst>
              <a:ext uri="{FF2B5EF4-FFF2-40B4-BE49-F238E27FC236}">
                <a16:creationId xmlns:a16="http://schemas.microsoft.com/office/drawing/2014/main" id="{9DA7B153-D4BA-8B66-34F4-77A026359F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98464500"/>
      </p:ext>
    </p:extLst>
  </p:cSld>
  <p:clrMapOvr>
    <a:masterClrMapping/>
  </p:clrMapOvr>
  <mc:AlternateContent xmlns:mc="http://schemas.openxmlformats.org/markup-compatibility/2006" xmlns:p14="http://schemas.microsoft.com/office/powerpoint/2010/main">
    <mc:Choice Requires="p14">
      <p:transition spd="slow" p14:dur="2000" advTm="19190"/>
    </mc:Choice>
    <mc:Fallback xmlns="">
      <p:transition spd="slow" advTm="19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A75A547-B1C6-477A-89AB-52C9979ADBE3}"/>
              </a:ext>
            </a:extLst>
          </p:cNvPr>
          <p:cNvPicPr>
            <a:picLocks noChangeAspect="1"/>
          </p:cNvPicPr>
          <p:nvPr/>
        </p:nvPicPr>
        <p:blipFill>
          <a:blip r:embed="rId2"/>
          <a:stretch>
            <a:fillRect/>
          </a:stretch>
        </p:blipFill>
        <p:spPr>
          <a:xfrm>
            <a:off x="0" y="-586233"/>
            <a:ext cx="12191999" cy="7444233"/>
          </a:xfrm>
          <a:prstGeom prst="rect">
            <a:avLst/>
          </a:prstGeom>
        </p:spPr>
      </p:pic>
      <p:sp>
        <p:nvSpPr>
          <p:cNvPr id="2" name="TextBox 1">
            <a:extLst>
              <a:ext uri="{FF2B5EF4-FFF2-40B4-BE49-F238E27FC236}">
                <a16:creationId xmlns:a16="http://schemas.microsoft.com/office/drawing/2014/main" id="{FB288928-1D31-7F46-17BE-014F98832CD9}"/>
              </a:ext>
            </a:extLst>
          </p:cNvPr>
          <p:cNvSpPr txBox="1"/>
          <p:nvPr/>
        </p:nvSpPr>
        <p:spPr>
          <a:xfrm>
            <a:off x="401934" y="331596"/>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59891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10</a:t>
            </a:r>
            <a:r>
              <a:rPr lang="en-US" sz="4000" b="0" i="0">
                <a:solidFill>
                  <a:srgbClr val="121212"/>
                </a:solidFill>
                <a:effectLst/>
                <a:latin typeface="Inter" panose="020B0502030000000004" pitchFamily="34" charset="0"/>
              </a:rPr>
              <a:t>At this, she fell on her face, bowing low to the ground, and said to him, “Why have I found such favor in your eyes that you should take notice of me, even though I am a foreigner?”</a:t>
            </a:r>
            <a:endParaRPr lang="en-ZA" sz="1600" dirty="0"/>
          </a:p>
        </p:txBody>
      </p:sp>
      <p:sp>
        <p:nvSpPr>
          <p:cNvPr id="3" name="TextBox 2">
            <a:extLst>
              <a:ext uri="{FF2B5EF4-FFF2-40B4-BE49-F238E27FC236}">
                <a16:creationId xmlns:a16="http://schemas.microsoft.com/office/drawing/2014/main" id="{F009E34D-1413-864F-44CE-279181FBA8C9}"/>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10 तब वह भूमि तक झुककर मुँह के बल गिरी, और उससे कहने लगी, “क्या कारण है कि तूने मुझ परदेशिन पर अनुग्रह की दृष्टि करके मेरी सुधि ली है?”</a:t>
            </a:r>
            <a:endParaRPr lang="en-IN" sz="4000" dirty="0"/>
          </a:p>
        </p:txBody>
      </p:sp>
      <p:pic>
        <p:nvPicPr>
          <p:cNvPr id="21" name="Audio 20">
            <a:hlinkClick r:id="" action="ppaction://media"/>
            <a:extLst>
              <a:ext uri="{FF2B5EF4-FFF2-40B4-BE49-F238E27FC236}">
                <a16:creationId xmlns:a16="http://schemas.microsoft.com/office/drawing/2014/main" id="{5F0BA06C-BA49-5240-D9E9-352F63E2D69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44923438"/>
      </p:ext>
    </p:extLst>
  </p:cSld>
  <p:clrMapOvr>
    <a:masterClrMapping/>
  </p:clrMapOvr>
  <mc:AlternateContent xmlns:mc="http://schemas.openxmlformats.org/markup-compatibility/2006" xmlns:p14="http://schemas.microsoft.com/office/powerpoint/2010/main">
    <mc:Choice Requires="p14">
      <p:transition spd="slow" p14:dur="2000" advTm="12734"/>
    </mc:Choice>
    <mc:Fallback xmlns="">
      <p:transition spd="slow" advTm="12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BEAAD75-04EC-4A6C-A059-338CDA27B594}"/>
              </a:ext>
            </a:extLst>
          </p:cNvPr>
          <p:cNvPicPr>
            <a:picLocks noChangeAspect="1"/>
          </p:cNvPicPr>
          <p:nvPr/>
        </p:nvPicPr>
        <p:blipFill>
          <a:blip r:embed="rId2"/>
          <a:stretch>
            <a:fillRect/>
          </a:stretch>
        </p:blipFill>
        <p:spPr>
          <a:xfrm>
            <a:off x="0" y="1"/>
            <a:ext cx="13638944" cy="6858000"/>
          </a:xfrm>
          <a:prstGeom prst="rect">
            <a:avLst/>
          </a:prstGeom>
        </p:spPr>
      </p:pic>
      <p:sp>
        <p:nvSpPr>
          <p:cNvPr id="2" name="TextBox 1">
            <a:extLst>
              <a:ext uri="{FF2B5EF4-FFF2-40B4-BE49-F238E27FC236}">
                <a16:creationId xmlns:a16="http://schemas.microsoft.com/office/drawing/2014/main" id="{85E2A30B-BF99-6B8A-C51C-2022164AB069}"/>
              </a:ext>
            </a:extLst>
          </p:cNvPr>
          <p:cNvSpPr txBox="1"/>
          <p:nvPr/>
        </p:nvSpPr>
        <p:spPr>
          <a:xfrm>
            <a:off x="401934" y="331596"/>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21351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11</a:t>
            </a:r>
            <a:r>
              <a:rPr lang="en-US" sz="3600" b="0" i="0">
                <a:solidFill>
                  <a:srgbClr val="121212"/>
                </a:solidFill>
                <a:effectLst/>
                <a:latin typeface="Inter" panose="020B0502030000000004" pitchFamily="34" charset="0"/>
              </a:rPr>
              <a:t>Boaz replied, “I have been made fully aware of all you have done for your mother-in-law since the death of your husband, how you left your father and mother and the land of your birth, and how you came to a people you did not know before.</a:t>
            </a:r>
            <a:endParaRPr lang="en-ZA" dirty="0"/>
          </a:p>
        </p:txBody>
      </p:sp>
      <p:sp>
        <p:nvSpPr>
          <p:cNvPr id="3" name="TextBox 2">
            <a:extLst>
              <a:ext uri="{FF2B5EF4-FFF2-40B4-BE49-F238E27FC236}">
                <a16:creationId xmlns:a16="http://schemas.microsoft.com/office/drawing/2014/main" id="{8191CAD2-49EF-4BAC-68FC-D7DCBF7C24B9}"/>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11 बोअज ने उत्तर दिया, “जो कुछ तूने अपने पति की मृत्यु के बाद अपनी सास से किया है, और तू किस प्रकार अपने माता पिता और जन्म-भूमि को छोड़कर ऐसे लोगों में आई है जिनको पहले तू न जानती थी, यह सब मुझे विस्तार के साथ बताया गया है।</a:t>
            </a:r>
            <a:endParaRPr lang="en-IN" sz="3600" dirty="0"/>
          </a:p>
        </p:txBody>
      </p:sp>
      <p:pic>
        <p:nvPicPr>
          <p:cNvPr id="6" name="Audio 5">
            <a:hlinkClick r:id="" action="ppaction://media"/>
            <a:extLst>
              <a:ext uri="{FF2B5EF4-FFF2-40B4-BE49-F238E27FC236}">
                <a16:creationId xmlns:a16="http://schemas.microsoft.com/office/drawing/2014/main" id="{8685256C-AF28-0041-815F-23C56D4C2A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75269013"/>
      </p:ext>
    </p:extLst>
  </p:cSld>
  <p:clrMapOvr>
    <a:masterClrMapping/>
  </p:clrMapOvr>
  <mc:AlternateContent xmlns:mc="http://schemas.openxmlformats.org/markup-compatibility/2006" xmlns:p14="http://schemas.microsoft.com/office/powerpoint/2010/main">
    <mc:Choice Requires="p14">
      <p:transition spd="slow" p14:dur="2000" advTm="21603"/>
    </mc:Choice>
    <mc:Fallback xmlns="">
      <p:transition spd="slow" advTm="21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80A2442-1208-4301-ACE5-EFA606B1F556}"/>
              </a:ext>
            </a:extLst>
          </p:cNvPr>
          <p:cNvPicPr>
            <a:picLocks noChangeAspect="1"/>
          </p:cNvPicPr>
          <p:nvPr/>
        </p:nvPicPr>
        <p:blipFill>
          <a:blip r:embed="rId2"/>
          <a:stretch>
            <a:fillRect/>
          </a:stretch>
        </p:blipFill>
        <p:spPr>
          <a:xfrm>
            <a:off x="0" y="-296930"/>
            <a:ext cx="12192000" cy="7154930"/>
          </a:xfrm>
          <a:prstGeom prst="rect">
            <a:avLst/>
          </a:prstGeom>
        </p:spPr>
      </p:pic>
      <p:sp>
        <p:nvSpPr>
          <p:cNvPr id="2" name="TextBox 1">
            <a:extLst>
              <a:ext uri="{FF2B5EF4-FFF2-40B4-BE49-F238E27FC236}">
                <a16:creationId xmlns:a16="http://schemas.microsoft.com/office/drawing/2014/main" id="{3AB486ED-1C3C-E471-02DD-A56AA94D8802}"/>
              </a:ext>
            </a:extLst>
          </p:cNvPr>
          <p:cNvSpPr txBox="1"/>
          <p:nvPr/>
        </p:nvSpPr>
        <p:spPr>
          <a:xfrm>
            <a:off x="401934" y="331596"/>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206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12</a:t>
            </a:r>
            <a:r>
              <a:rPr lang="en-US" sz="4000" b="0" i="0">
                <a:solidFill>
                  <a:srgbClr val="121212"/>
                </a:solidFill>
                <a:effectLst/>
                <a:latin typeface="Inter" panose="020B0502030000000004" pitchFamily="34" charset="0"/>
              </a:rPr>
              <a:t>May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repay your work, and may you receive a rich reward from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the God of Israel, under whose wings you have taken refuge.”</a:t>
            </a:r>
            <a:endParaRPr lang="en-ZA" sz="1400" dirty="0"/>
          </a:p>
        </p:txBody>
      </p:sp>
      <p:sp>
        <p:nvSpPr>
          <p:cNvPr id="3" name="TextBox 2">
            <a:extLst>
              <a:ext uri="{FF2B5EF4-FFF2-40B4-BE49-F238E27FC236}">
                <a16:creationId xmlns:a16="http://schemas.microsoft.com/office/drawing/2014/main" id="{EE738AC1-5447-D381-25AA-A25986BAAFE3}"/>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12 यहोवा तेरी करनी का फल दे, और इस्राएल का परमेश्वर यहोवा जिसके पंखों के तले तू शरण लेने आई है, तुझे पूरा प्रतिफल दे।”</a:t>
            </a:r>
            <a:endParaRPr lang="en-IN" sz="4000" dirty="0"/>
          </a:p>
        </p:txBody>
      </p:sp>
      <p:pic>
        <p:nvPicPr>
          <p:cNvPr id="15" name="Audio 14">
            <a:hlinkClick r:id="" action="ppaction://media"/>
            <a:extLst>
              <a:ext uri="{FF2B5EF4-FFF2-40B4-BE49-F238E27FC236}">
                <a16:creationId xmlns:a16="http://schemas.microsoft.com/office/drawing/2014/main" id="{5987CE4A-0D3E-5CDA-5C0F-7D1B35516DB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38403432"/>
      </p:ext>
    </p:extLst>
  </p:cSld>
  <p:clrMapOvr>
    <a:masterClrMapping/>
  </p:clrMapOvr>
  <mc:AlternateContent xmlns:mc="http://schemas.openxmlformats.org/markup-compatibility/2006" xmlns:p14="http://schemas.microsoft.com/office/powerpoint/2010/main">
    <mc:Choice Requires="p14">
      <p:transition spd="slow" p14:dur="2000" advTm="12803"/>
    </mc:Choice>
    <mc:Fallback xmlns="">
      <p:transition spd="slow" advTm="12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D009983-4C17-4FA8-ABB2-396A9CEF548C}"/>
              </a:ext>
            </a:extLst>
          </p:cNvPr>
          <p:cNvPicPr>
            <a:picLocks noChangeAspect="1"/>
          </p:cNvPicPr>
          <p:nvPr/>
        </p:nvPicPr>
        <p:blipFill>
          <a:blip r:embed="rId2"/>
          <a:stretch>
            <a:fillRect/>
          </a:stretch>
        </p:blipFill>
        <p:spPr>
          <a:xfrm>
            <a:off x="0" y="-111693"/>
            <a:ext cx="12192000" cy="6969694"/>
          </a:xfrm>
          <a:prstGeom prst="rect">
            <a:avLst/>
          </a:prstGeom>
        </p:spPr>
      </p:pic>
      <p:sp>
        <p:nvSpPr>
          <p:cNvPr id="2" name="TextBox 1">
            <a:extLst>
              <a:ext uri="{FF2B5EF4-FFF2-40B4-BE49-F238E27FC236}">
                <a16:creationId xmlns:a16="http://schemas.microsoft.com/office/drawing/2014/main" id="{23B3EA11-47E3-B22D-7BB0-8C92CE68F018}"/>
              </a:ext>
            </a:extLst>
          </p:cNvPr>
          <p:cNvSpPr txBox="1"/>
          <p:nvPr/>
        </p:nvSpPr>
        <p:spPr>
          <a:xfrm>
            <a:off x="401934" y="331596"/>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59011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14</a:t>
            </a:r>
            <a:r>
              <a:rPr lang="en-US" sz="3600" b="0" i="0">
                <a:solidFill>
                  <a:srgbClr val="121212"/>
                </a:solidFill>
                <a:effectLst/>
                <a:latin typeface="Inter" panose="020B0502030000000004" pitchFamily="34" charset="0"/>
              </a:rPr>
              <a:t>At mealtime Boaz said to her, “Come over here; have some bread and dip it into the vinegar sauce.” So she sat down beside the harvesters, and he offered her roasted grain, and she ate and was satisfied and had some left over.</a:t>
            </a:r>
            <a:endParaRPr lang="en-US" sz="3600" b="0" i="0" dirty="0">
              <a:solidFill>
                <a:srgbClr val="121212"/>
              </a:solidFill>
              <a:effectLst/>
              <a:latin typeface="ArialMT"/>
            </a:endParaRPr>
          </a:p>
        </p:txBody>
      </p:sp>
      <p:sp>
        <p:nvSpPr>
          <p:cNvPr id="3" name="TextBox 2">
            <a:extLst>
              <a:ext uri="{FF2B5EF4-FFF2-40B4-BE49-F238E27FC236}">
                <a16:creationId xmlns:a16="http://schemas.microsoft.com/office/drawing/2014/main" id="{B5C3CC95-A039-FFC4-8FB4-05A1AE0C7E13}"/>
              </a:ext>
            </a:extLst>
          </p:cNvPr>
          <p:cNvSpPr txBox="1"/>
          <p:nvPr/>
        </p:nvSpPr>
        <p:spPr>
          <a:xfrm>
            <a:off x="6096000" y="149950"/>
            <a:ext cx="6096000" cy="6558101"/>
          </a:xfrm>
          <a:prstGeom prst="rect">
            <a:avLst/>
          </a:prstGeom>
          <a:noFill/>
        </p:spPr>
        <p:txBody>
          <a:bodyPr wrap="square" rtlCol="0">
            <a:noAutofit/>
          </a:bodyPr>
          <a:lstStyle/>
          <a:p>
            <a:pPr algn="l"/>
            <a:r>
              <a:rPr lang="hi-IN" sz="3600" b="0" i="0" dirty="0">
                <a:solidFill>
                  <a:srgbClr val="121212"/>
                </a:solidFill>
                <a:effectLst/>
                <a:latin typeface="Open Sans" panose="020B0606030504020204" pitchFamily="34" charset="0"/>
              </a:rPr>
              <a:t>14 फिर खाने के समय बोअज ने उससे कहा, “यहीं आकर रोटी खा, और अपना कौर सिरके में डूबा।” तो वह लवनेवालों के पास बैठ गई; और उसने उसको भुनी हुई बालें दीं; और वह खाकर तृप्त हुई, वरन् कुछ बचा भी रखा।</a:t>
            </a:r>
          </a:p>
        </p:txBody>
      </p:sp>
      <p:pic>
        <p:nvPicPr>
          <p:cNvPr id="47" name="Audio 46">
            <a:hlinkClick r:id="" action="ppaction://media"/>
            <a:extLst>
              <a:ext uri="{FF2B5EF4-FFF2-40B4-BE49-F238E27FC236}">
                <a16:creationId xmlns:a16="http://schemas.microsoft.com/office/drawing/2014/main" id="{55444CE2-37B4-4354-80BC-622B389EFE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22488398"/>
      </p:ext>
    </p:extLst>
  </p:cSld>
  <p:clrMapOvr>
    <a:masterClrMapping/>
  </p:clrMapOvr>
  <mc:AlternateContent xmlns:mc="http://schemas.openxmlformats.org/markup-compatibility/2006" xmlns:p14="http://schemas.microsoft.com/office/powerpoint/2010/main">
    <mc:Choice Requires="p14">
      <p:transition spd="slow" p14:dur="2000" advTm="21787"/>
    </mc:Choice>
    <mc:Fallback xmlns="">
      <p:transition spd="slow" advTm="21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Ruth gleaning in the field of Boaz – Ruth 2:1-16</a:t>
            </a:r>
          </a:p>
        </p:txBody>
      </p:sp>
      <p:sp>
        <p:nvSpPr>
          <p:cNvPr id="2" name="TextBox 1">
            <a:extLst>
              <a:ext uri="{FF2B5EF4-FFF2-40B4-BE49-F238E27FC236}">
                <a16:creationId xmlns:a16="http://schemas.microsoft.com/office/drawing/2014/main" id="{60832BB2-08C9-8E38-01EA-2B07FF0BEB10}"/>
              </a:ext>
            </a:extLst>
          </p:cNvPr>
          <p:cNvSpPr txBox="1"/>
          <p:nvPr/>
        </p:nvSpPr>
        <p:spPr>
          <a:xfrm>
            <a:off x="6096000" y="299899"/>
            <a:ext cx="6096000" cy="6558101"/>
          </a:xfrm>
          <a:prstGeom prst="rect">
            <a:avLst/>
          </a:prstGeom>
          <a:noFill/>
        </p:spPr>
        <p:txBody>
          <a:bodyPr wrap="square" rtlCol="0">
            <a:noAutofit/>
          </a:bodyPr>
          <a:lstStyle/>
          <a:p>
            <a:r>
              <a:rPr lang="hi-IN" sz="4800" dirty="0"/>
              <a:t>रूत का बोअज़ से मिलना - रूत 2:1-16</a:t>
            </a:r>
            <a:endParaRPr lang="en-IN" sz="4800" dirty="0"/>
          </a:p>
        </p:txBody>
      </p:sp>
      <p:pic>
        <p:nvPicPr>
          <p:cNvPr id="15" name="Audio 14">
            <a:hlinkClick r:id="" action="ppaction://media"/>
            <a:extLst>
              <a:ext uri="{FF2B5EF4-FFF2-40B4-BE49-F238E27FC236}">
                <a16:creationId xmlns:a16="http://schemas.microsoft.com/office/drawing/2014/main" id="{BACC0A27-EA57-045C-4462-9F73F9E8796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72228426"/>
      </p:ext>
    </p:extLst>
  </p:cSld>
  <p:clrMapOvr>
    <a:masterClrMapping/>
  </p:clrMapOvr>
  <mc:AlternateContent xmlns:mc="http://schemas.openxmlformats.org/markup-compatibility/2006" xmlns:p14="http://schemas.microsoft.com/office/powerpoint/2010/main">
    <mc:Choice Requires="p14">
      <p:transition spd="slow" p14:dur="2000" advTm="3259"/>
    </mc:Choice>
    <mc:Fallback xmlns="">
      <p:transition spd="slow" advTm="3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BF056B9F-5025-4438-A25B-9355726F3154}"/>
              </a:ext>
            </a:extLst>
          </p:cNvPr>
          <p:cNvPicPr>
            <a:picLocks noChangeAspect="1"/>
          </p:cNvPicPr>
          <p:nvPr/>
        </p:nvPicPr>
        <p:blipFill>
          <a:blip r:embed="rId2"/>
          <a:stretch>
            <a:fillRect/>
          </a:stretch>
        </p:blipFill>
        <p:spPr>
          <a:xfrm>
            <a:off x="0" y="-883185"/>
            <a:ext cx="12192000" cy="7741186"/>
          </a:xfrm>
          <a:prstGeom prst="rect">
            <a:avLst/>
          </a:prstGeom>
        </p:spPr>
      </p:pic>
      <p:sp>
        <p:nvSpPr>
          <p:cNvPr id="2" name="TextBox 1">
            <a:extLst>
              <a:ext uri="{FF2B5EF4-FFF2-40B4-BE49-F238E27FC236}">
                <a16:creationId xmlns:a16="http://schemas.microsoft.com/office/drawing/2014/main" id="{CCCDCCCF-40C4-D95C-4ED3-831A483691B3}"/>
              </a:ext>
            </a:extLst>
          </p:cNvPr>
          <p:cNvSpPr txBox="1"/>
          <p:nvPr/>
        </p:nvSpPr>
        <p:spPr>
          <a:xfrm>
            <a:off x="401934" y="331596"/>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703448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15</a:t>
            </a:r>
            <a:r>
              <a:rPr lang="en-US" sz="3600" b="0" i="0" dirty="0">
                <a:solidFill>
                  <a:srgbClr val="121212"/>
                </a:solidFill>
                <a:effectLst/>
                <a:latin typeface="Inter" panose="020B0502030000000004" pitchFamily="34" charset="0"/>
              </a:rPr>
              <a:t>When Ruth got up to glean, Boaz ordered his young men, “Even if she gathers among the sheaves, do not insult her. </a:t>
            </a:r>
            <a:r>
              <a:rPr lang="en-US" sz="3600" b="0" i="0" dirty="0">
                <a:solidFill>
                  <a:srgbClr val="777A7B"/>
                </a:solidFill>
                <a:effectLst/>
                <a:latin typeface="Inter" panose="020B0502030000000004" pitchFamily="34" charset="0"/>
              </a:rPr>
              <a:t>16</a:t>
            </a:r>
            <a:r>
              <a:rPr lang="en-US" sz="3600" b="0" i="0" dirty="0">
                <a:solidFill>
                  <a:srgbClr val="121212"/>
                </a:solidFill>
                <a:effectLst/>
                <a:latin typeface="Inter" panose="020B0502030000000004" pitchFamily="34" charset="0"/>
              </a:rPr>
              <a:t>Rather, pull out for her some stalks from the bundles and leave them for her to gather. Do not rebuke her.”</a:t>
            </a:r>
            <a:endParaRPr lang="en-ZA" sz="4000" dirty="0"/>
          </a:p>
        </p:txBody>
      </p:sp>
      <p:sp>
        <p:nvSpPr>
          <p:cNvPr id="3" name="TextBox 2">
            <a:extLst>
              <a:ext uri="{FF2B5EF4-FFF2-40B4-BE49-F238E27FC236}">
                <a16:creationId xmlns:a16="http://schemas.microsoft.com/office/drawing/2014/main" id="{44DD5084-CBA2-873D-243F-AF88A73FD56C}"/>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15 जब वह बीनने को उठी, तब बोअज ने अपने जवानों को आज्ञा दी, “उसको पूलों के बीच-बीच में भी बीनने दो, और दोष मत लगाओ। 16 वरन् मुट्ठी भर जाने पर कुछ कुछ निकालकर गिरा भी दिया करो, और उसके बीनने के लिये छोड़ दो, और उसे डाँटना मत।”</a:t>
            </a:r>
            <a:endParaRPr lang="en-IN" sz="3600" dirty="0"/>
          </a:p>
        </p:txBody>
      </p:sp>
      <p:pic>
        <p:nvPicPr>
          <p:cNvPr id="70" name="Audio 69">
            <a:hlinkClick r:id="" action="ppaction://media"/>
            <a:extLst>
              <a:ext uri="{FF2B5EF4-FFF2-40B4-BE49-F238E27FC236}">
                <a16:creationId xmlns:a16="http://schemas.microsoft.com/office/drawing/2014/main" id="{A6D74DBE-A1A7-4ECA-2C79-433257500D3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14243674"/>
      </p:ext>
    </p:extLst>
  </p:cSld>
  <p:clrMapOvr>
    <a:masterClrMapping/>
  </p:clrMapOvr>
  <mc:AlternateContent xmlns:mc="http://schemas.openxmlformats.org/markup-compatibility/2006" xmlns:p14="http://schemas.microsoft.com/office/powerpoint/2010/main">
    <mc:Choice Requires="p14">
      <p:transition spd="slow" p14:dur="2000" advTm="23900"/>
    </mc:Choice>
    <mc:Fallback xmlns="">
      <p:transition spd="slow" advTm="23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F2F6FDF-A7A0-4ACB-B18F-94B10A85823A}"/>
              </a:ext>
            </a:extLst>
          </p:cNvPr>
          <p:cNvPicPr>
            <a:picLocks noChangeAspect="1"/>
          </p:cNvPicPr>
          <p:nvPr/>
        </p:nvPicPr>
        <p:blipFill>
          <a:blip r:embed="rId2"/>
          <a:stretch>
            <a:fillRect/>
          </a:stretch>
        </p:blipFill>
        <p:spPr>
          <a:xfrm>
            <a:off x="-1" y="0"/>
            <a:ext cx="12263273" cy="6858000"/>
          </a:xfrm>
          <a:prstGeom prst="rect">
            <a:avLst/>
          </a:prstGeom>
        </p:spPr>
      </p:pic>
      <p:sp>
        <p:nvSpPr>
          <p:cNvPr id="2" name="TextBox 1">
            <a:extLst>
              <a:ext uri="{FF2B5EF4-FFF2-40B4-BE49-F238E27FC236}">
                <a16:creationId xmlns:a16="http://schemas.microsoft.com/office/drawing/2014/main" id="{EB09F734-9891-CA96-74C3-97A86D359141}"/>
              </a:ext>
            </a:extLst>
          </p:cNvPr>
          <p:cNvSpPr txBox="1"/>
          <p:nvPr/>
        </p:nvSpPr>
        <p:spPr>
          <a:xfrm>
            <a:off x="401934" y="331596"/>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65817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9FE4CFE5-EC84-4E16-B5F3-703438D6BA60}"/>
              </a:ext>
            </a:extLst>
          </p:cNvPr>
          <p:cNvPicPr>
            <a:picLocks noChangeAspect="1"/>
          </p:cNvPicPr>
          <p:nvPr/>
        </p:nvPicPr>
        <p:blipFill>
          <a:blip r:embed="rId3"/>
          <a:stretch>
            <a:fillRect/>
          </a:stretch>
        </p:blipFill>
        <p:spPr>
          <a:xfrm>
            <a:off x="0" y="0"/>
            <a:ext cx="12192000" cy="7141140"/>
          </a:xfrm>
          <a:prstGeom prst="rect">
            <a:avLst/>
          </a:prstGeom>
        </p:spPr>
      </p:pic>
      <p:sp>
        <p:nvSpPr>
          <p:cNvPr id="3" name="TextBox 2">
            <a:extLst>
              <a:ext uri="{FF2B5EF4-FFF2-40B4-BE49-F238E27FC236}">
                <a16:creationId xmlns:a16="http://schemas.microsoft.com/office/drawing/2014/main" id="{DF659B47-E4F5-E536-0DF1-792B5408D9B1}"/>
              </a:ext>
            </a:extLst>
          </p:cNvPr>
          <p:cNvSpPr txBox="1"/>
          <p:nvPr/>
        </p:nvSpPr>
        <p:spPr>
          <a:xfrm>
            <a:off x="348745" y="419327"/>
            <a:ext cx="6275792" cy="1821849"/>
          </a:xfrm>
          <a:prstGeom prst="rect">
            <a:avLst/>
          </a:prstGeom>
          <a:noFill/>
        </p:spPr>
        <p:txBody>
          <a:bodyPr wrap="square" rtlCol="0">
            <a:noAutofit/>
          </a:bodyPr>
          <a:lstStyle/>
          <a:p>
            <a:pPr algn="l"/>
            <a:r>
              <a:rPr lang="hi-IN" sz="5400" b="0" i="0" u="none" strike="noStrike" baseline="0" dirty="0">
                <a:solidFill>
                  <a:schemeClr val="bg1"/>
                </a:solidFill>
                <a:latin typeface="TimesNewRomanPSMT"/>
              </a:rPr>
              <a:t>रूत का बोअज़ से मिलना - रूत 2:1-16</a:t>
            </a:r>
            <a:endParaRPr lang="en-US" sz="5400" b="0" i="0" u="none" strike="noStrike" baseline="0" dirty="0">
              <a:solidFill>
                <a:schemeClr val="bg1"/>
              </a:solidFill>
              <a:latin typeface="TimesNewRomanPSMT"/>
            </a:endParaRPr>
          </a:p>
        </p:txBody>
      </p:sp>
    </p:spTree>
    <p:extLst>
      <p:ext uri="{BB962C8B-B14F-4D97-AF65-F5344CB8AC3E}">
        <p14:creationId xmlns:p14="http://schemas.microsoft.com/office/powerpoint/2010/main" val="1931337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a:t>
            </a:r>
            <a:r>
              <a:rPr lang="en-US" sz="4000" b="0" i="0">
                <a:solidFill>
                  <a:srgbClr val="121212"/>
                </a:solidFill>
                <a:effectLst/>
                <a:latin typeface="Inter" panose="020B0502030000000004" pitchFamily="34" charset="0"/>
              </a:rPr>
              <a:t>Now Naomi had a relative on her husband’s side, a prominent man of noble character from the clan of Elimelech, whose name was Boaz.</a:t>
            </a:r>
            <a:endParaRPr lang="en-ZA" sz="1600" dirty="0"/>
          </a:p>
        </p:txBody>
      </p:sp>
      <p:sp>
        <p:nvSpPr>
          <p:cNvPr id="2" name="TextBox 1">
            <a:extLst>
              <a:ext uri="{FF2B5EF4-FFF2-40B4-BE49-F238E27FC236}">
                <a16:creationId xmlns:a16="http://schemas.microsoft.com/office/drawing/2014/main" id="{323570DF-DFED-62F4-10D7-B5BE090DA601}"/>
              </a:ext>
            </a:extLst>
          </p:cNvPr>
          <p:cNvSpPr txBox="1"/>
          <p:nvPr/>
        </p:nvSpPr>
        <p:spPr>
          <a:xfrm>
            <a:off x="6096000" y="1"/>
            <a:ext cx="6096000" cy="6858000"/>
          </a:xfrm>
          <a:prstGeom prst="rect">
            <a:avLst/>
          </a:prstGeom>
          <a:noFill/>
        </p:spPr>
        <p:txBody>
          <a:bodyPr wrap="square" rtlCol="0">
            <a:noAutofit/>
          </a:bodyPr>
          <a:lstStyle/>
          <a:p>
            <a:r>
              <a:rPr lang="hi-IN" sz="3600" b="0" i="0" dirty="0">
                <a:solidFill>
                  <a:srgbClr val="777A7B"/>
                </a:solidFill>
                <a:effectLst/>
                <a:latin typeface="Open Sans" panose="020B0606030504020204" pitchFamily="34" charset="0"/>
              </a:rPr>
              <a:t>1</a:t>
            </a:r>
            <a:r>
              <a:rPr lang="hi-IN" sz="3600" b="0" i="0" dirty="0">
                <a:solidFill>
                  <a:srgbClr val="121212"/>
                </a:solidFill>
                <a:effectLst/>
                <a:latin typeface="Open Sans" panose="020B0606030504020204" pitchFamily="34" charset="0"/>
              </a:rPr>
              <a:t>नाओमी के पति एलीमेलेक के कुल में उसका एक बड़ा धनी कुटुम्बी</a:t>
            </a:r>
            <a:r>
              <a:rPr lang="en-US" sz="3600" b="0" i="0" dirty="0">
                <a:solidFill>
                  <a:srgbClr val="121212"/>
                </a:solidFill>
                <a:effectLst/>
                <a:latin typeface="Open Sans" panose="020B0606030504020204" pitchFamily="34" charset="0"/>
              </a:rPr>
              <a:t>a </a:t>
            </a:r>
            <a:r>
              <a:rPr lang="hi-IN" sz="3600" b="0" i="0" dirty="0">
                <a:solidFill>
                  <a:srgbClr val="121212"/>
                </a:solidFill>
                <a:effectLst/>
                <a:latin typeface="Open Sans" panose="020B0606030504020204" pitchFamily="34" charset="0"/>
              </a:rPr>
              <a:t>था, जिसका नाम बोअज था।</a:t>
            </a:r>
            <a:endParaRPr lang="en-IN" sz="3600" dirty="0"/>
          </a:p>
        </p:txBody>
      </p:sp>
      <p:pic>
        <p:nvPicPr>
          <p:cNvPr id="24" name="Audio 23">
            <a:hlinkClick r:id="" action="ppaction://media"/>
            <a:extLst>
              <a:ext uri="{FF2B5EF4-FFF2-40B4-BE49-F238E27FC236}">
                <a16:creationId xmlns:a16="http://schemas.microsoft.com/office/drawing/2014/main" id="{6D0A4258-D5AA-94F8-6EAE-7652AB8C33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51892576"/>
      </p:ext>
    </p:extLst>
  </p:cSld>
  <p:clrMapOvr>
    <a:masterClrMapping/>
  </p:clrMapOvr>
  <mc:AlternateContent xmlns:mc="http://schemas.openxmlformats.org/markup-compatibility/2006" xmlns:p14="http://schemas.microsoft.com/office/powerpoint/2010/main">
    <mc:Choice Requires="p14">
      <p:transition spd="slow" p14:dur="2000" advTm="9771"/>
    </mc:Choice>
    <mc:Fallback xmlns="">
      <p:transition spd="slow" advTm="9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936D245-D805-452A-8836-2C0F74F69161}"/>
              </a:ext>
            </a:extLst>
          </p:cNvPr>
          <p:cNvPicPr>
            <a:picLocks noChangeAspect="1"/>
          </p:cNvPicPr>
          <p:nvPr/>
        </p:nvPicPr>
        <p:blipFill>
          <a:blip r:embed="rId2"/>
          <a:stretch>
            <a:fillRect/>
          </a:stretch>
        </p:blipFill>
        <p:spPr>
          <a:xfrm>
            <a:off x="-2211969" y="-525379"/>
            <a:ext cx="14526290" cy="7908758"/>
          </a:xfrm>
          <a:prstGeom prst="rect">
            <a:avLst/>
          </a:prstGeom>
        </p:spPr>
      </p:pic>
      <p:sp>
        <p:nvSpPr>
          <p:cNvPr id="5" name="TextBox 4">
            <a:extLst>
              <a:ext uri="{FF2B5EF4-FFF2-40B4-BE49-F238E27FC236}">
                <a16:creationId xmlns:a16="http://schemas.microsoft.com/office/drawing/2014/main" id="{D7FEB106-785D-4640-9B3C-7F77C45B06D1}"/>
              </a:ext>
            </a:extLst>
          </p:cNvPr>
          <p:cNvSpPr txBox="1"/>
          <p:nvPr/>
        </p:nvSpPr>
        <p:spPr>
          <a:xfrm>
            <a:off x="401934" y="331596"/>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83841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2</a:t>
            </a:r>
            <a:r>
              <a:rPr lang="en-US" sz="4000" b="0" i="0">
                <a:solidFill>
                  <a:srgbClr val="121212"/>
                </a:solidFill>
                <a:effectLst/>
                <a:latin typeface="Inter" panose="020B0502030000000004" pitchFamily="34" charset="0"/>
              </a:rPr>
              <a:t>And Ruth the Moabitess said to Naomi, “Please let me go into the fields and glean heads of grain after someone in whose sight I may find favor.”</a:t>
            </a:r>
          </a:p>
          <a:p>
            <a:pPr algn="l"/>
            <a:r>
              <a:rPr lang="en-US" sz="4000" b="0" i="0">
                <a:solidFill>
                  <a:srgbClr val="121212"/>
                </a:solidFill>
                <a:effectLst/>
                <a:latin typeface="Inter" panose="020B0502030000000004" pitchFamily="34" charset="0"/>
              </a:rPr>
              <a:t>“Go ahead, my daughter,” Naomi replied.</a:t>
            </a:r>
          </a:p>
        </p:txBody>
      </p:sp>
      <p:sp>
        <p:nvSpPr>
          <p:cNvPr id="2" name="TextBox 1">
            <a:extLst>
              <a:ext uri="{FF2B5EF4-FFF2-40B4-BE49-F238E27FC236}">
                <a16:creationId xmlns:a16="http://schemas.microsoft.com/office/drawing/2014/main" id="{FC04760E-3D33-4C7A-6C89-56F4D8FE0DA8}"/>
              </a:ext>
            </a:extLst>
          </p:cNvPr>
          <p:cNvSpPr txBox="1"/>
          <p:nvPr/>
        </p:nvSpPr>
        <p:spPr>
          <a:xfrm>
            <a:off x="6096000" y="149950"/>
            <a:ext cx="6096000" cy="6558101"/>
          </a:xfrm>
          <a:prstGeom prst="rect">
            <a:avLst/>
          </a:prstGeom>
          <a:noFill/>
        </p:spPr>
        <p:txBody>
          <a:bodyPr wrap="square" rtlCol="0">
            <a:noAutofit/>
          </a:bodyPr>
          <a:lstStyle/>
          <a:p>
            <a:pPr algn="l"/>
            <a:r>
              <a:rPr lang="hi-IN" sz="3600" b="0" i="0" dirty="0">
                <a:solidFill>
                  <a:srgbClr val="121212"/>
                </a:solidFill>
                <a:effectLst/>
                <a:latin typeface="Open Sans" panose="020B0606030504020204" pitchFamily="34" charset="0"/>
              </a:rPr>
              <a:t>2 मोआबिन रूत ने नाओमी से कहा, “मुझे किसी खेत में जाने दे, कि जो मुझ पर अनुग्रह की दृष्टि करे, उसके पीछे-पीछे मैं सिला बीनती जाऊँ।” उसने कहा, “चली जा, बेटी।”</a:t>
            </a:r>
          </a:p>
        </p:txBody>
      </p:sp>
      <p:pic>
        <p:nvPicPr>
          <p:cNvPr id="47" name="Audio 46">
            <a:hlinkClick r:id="" action="ppaction://media"/>
            <a:extLst>
              <a:ext uri="{FF2B5EF4-FFF2-40B4-BE49-F238E27FC236}">
                <a16:creationId xmlns:a16="http://schemas.microsoft.com/office/drawing/2014/main" id="{635518FE-DF46-7967-9B90-A04876471AB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64780152"/>
      </p:ext>
    </p:extLst>
  </p:cSld>
  <p:clrMapOvr>
    <a:masterClrMapping/>
  </p:clrMapOvr>
  <mc:AlternateContent xmlns:mc="http://schemas.openxmlformats.org/markup-compatibility/2006" xmlns:p14="http://schemas.microsoft.com/office/powerpoint/2010/main">
    <mc:Choice Requires="p14">
      <p:transition spd="slow" p14:dur="2000" advTm="19731"/>
    </mc:Choice>
    <mc:Fallback xmlns="">
      <p:transition spd="slow" advTm="19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EC6D621-79CE-405F-815A-5F04346C9B56}"/>
              </a:ext>
            </a:extLst>
          </p:cNvPr>
          <p:cNvPicPr>
            <a:picLocks noChangeAspect="1"/>
          </p:cNvPicPr>
          <p:nvPr/>
        </p:nvPicPr>
        <p:blipFill>
          <a:blip r:embed="rId2"/>
          <a:stretch>
            <a:fillRect/>
          </a:stretch>
        </p:blipFill>
        <p:spPr>
          <a:xfrm>
            <a:off x="-3699" y="0"/>
            <a:ext cx="12195699" cy="6858000"/>
          </a:xfrm>
          <a:prstGeom prst="rect">
            <a:avLst/>
          </a:prstGeom>
        </p:spPr>
      </p:pic>
      <p:sp>
        <p:nvSpPr>
          <p:cNvPr id="2" name="TextBox 1">
            <a:extLst>
              <a:ext uri="{FF2B5EF4-FFF2-40B4-BE49-F238E27FC236}">
                <a16:creationId xmlns:a16="http://schemas.microsoft.com/office/drawing/2014/main" id="{44D33CEB-3083-7D3D-2A70-00691972638A}"/>
              </a:ext>
            </a:extLst>
          </p:cNvPr>
          <p:cNvSpPr txBox="1"/>
          <p:nvPr/>
        </p:nvSpPr>
        <p:spPr>
          <a:xfrm>
            <a:off x="401934" y="331596"/>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5517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a:t>
            </a:r>
            <a:r>
              <a:rPr lang="en-US" sz="4000" b="0" i="0">
                <a:solidFill>
                  <a:srgbClr val="121212"/>
                </a:solidFill>
                <a:effectLst/>
                <a:latin typeface="Inter" panose="020B0502030000000004" pitchFamily="34" charset="0"/>
              </a:rPr>
              <a:t>So Ruth departed and went out into the field and gleaned after the harvesters. And she happened to come to the part of the field belonging to Boaz, who was from the clan of Elimelech.</a:t>
            </a:r>
            <a:endParaRPr lang="en-ZA" dirty="0"/>
          </a:p>
        </p:txBody>
      </p:sp>
      <p:sp>
        <p:nvSpPr>
          <p:cNvPr id="3" name="TextBox 2">
            <a:extLst>
              <a:ext uri="{FF2B5EF4-FFF2-40B4-BE49-F238E27FC236}">
                <a16:creationId xmlns:a16="http://schemas.microsoft.com/office/drawing/2014/main" id="{A0758B1E-F04D-F18D-0147-995A1CF057E5}"/>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3 इसलिए वह जाकर एक खेत में लवनेवालों के पीछे बीनने लगी, और जिस खेत में वह संयोग से गई थी वह एलीमेलेक के कुटुम्बी बोअज का था।</a:t>
            </a:r>
            <a:endParaRPr lang="en-IN" sz="3600" dirty="0"/>
          </a:p>
        </p:txBody>
      </p:sp>
      <p:pic>
        <p:nvPicPr>
          <p:cNvPr id="26" name="Audio 25">
            <a:hlinkClick r:id="" action="ppaction://media"/>
            <a:extLst>
              <a:ext uri="{FF2B5EF4-FFF2-40B4-BE49-F238E27FC236}">
                <a16:creationId xmlns:a16="http://schemas.microsoft.com/office/drawing/2014/main" id="{D333131C-255D-FC56-ADE6-11F2BF2C95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02723087"/>
      </p:ext>
    </p:extLst>
  </p:cSld>
  <p:clrMapOvr>
    <a:masterClrMapping/>
  </p:clrMapOvr>
  <mc:AlternateContent xmlns:mc="http://schemas.openxmlformats.org/markup-compatibility/2006" xmlns:p14="http://schemas.microsoft.com/office/powerpoint/2010/main">
    <mc:Choice Requires="p14">
      <p:transition spd="slow" p14:dur="2000" advTm="12793"/>
    </mc:Choice>
    <mc:Fallback xmlns="">
      <p:transition spd="slow" advTm="12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340</TotalTime>
  <Words>1384</Words>
  <Application>Microsoft Office PowerPoint</Application>
  <PresentationFormat>Widescreen</PresentationFormat>
  <Paragraphs>70</Paragraphs>
  <Slides>32</Slides>
  <Notes>3</Notes>
  <HiddenSlides>0</HiddenSlides>
  <MMClips>16</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32</vt:i4>
      </vt:variant>
    </vt:vector>
  </HeadingPairs>
  <TitlesOfParts>
    <vt:vector size="46" baseType="lpstr">
      <vt:lpstr>Aptos</vt:lpstr>
      <vt:lpstr>Arial</vt:lpstr>
      <vt:lpstr>ArialMT</vt:lpstr>
      <vt:lpstr>Calibri</vt:lpstr>
      <vt:lpstr>Calibri Light</vt:lpstr>
      <vt:lpstr>Inter</vt:lpstr>
      <vt:lpstr>Microsoft Himalaya</vt:lpstr>
      <vt:lpstr>Open Sans</vt:lpstr>
      <vt:lpstr>PT Serif</vt:lpstr>
      <vt:lpstr>Symbol</vt:lpstr>
      <vt:lpstr>Times New Roman</vt:lpstr>
      <vt:lpstr>TimesNewRomanPS-BoldMT</vt:lpstr>
      <vt:lpstr>TimesNewRomanPSMT</vt:lpstr>
      <vt:lpstr>Office Theme</vt:lpstr>
      <vt:lpstr>14-3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68</cp:revision>
  <dcterms:created xsi:type="dcterms:W3CDTF">2021-07-20T09:23:46Z</dcterms:created>
  <dcterms:modified xsi:type="dcterms:W3CDTF">2024-07-24T16:32:51Z</dcterms:modified>
</cp:coreProperties>
</file>