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356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40DD4-8CE8-4ED1-A03C-FEC5FDAAFEB5}" v="84" dt="2023-09-04T04:50:47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2685" autoAdjust="0"/>
  </p:normalViewPr>
  <p:slideViewPr>
    <p:cSldViewPr snapToGrid="0">
      <p:cViewPr varScale="1">
        <p:scale>
          <a:sx n="54" d="100"/>
          <a:sy n="54" d="100"/>
        </p:scale>
        <p:origin x="12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E040DD4-8CE8-4ED1-A03C-FEC5FDAAFEB5}"/>
    <pc:docChg chg="custSel modSld">
      <pc:chgData name="Leonie Smith" userId="fed1330f33f5650e" providerId="LiveId" clId="{DE040DD4-8CE8-4ED1-A03C-FEC5FDAAFEB5}" dt="2023-09-04T04:51:43.332" v="134" actId="478"/>
      <pc:docMkLst>
        <pc:docMk/>
      </pc:docMkLst>
      <pc:sldChg chg="addSp delSp modSp mod modTransition modAnim">
        <pc:chgData name="Leonie Smith" userId="fed1330f33f5650e" providerId="LiveId" clId="{DE040DD4-8CE8-4ED1-A03C-FEC5FDAAFEB5}" dt="2023-09-04T04:51:24.593" v="131" actId="478"/>
        <pc:sldMkLst>
          <pc:docMk/>
          <pc:sldMk cId="2869461528" sldId="308"/>
        </pc:sldMkLst>
        <pc:picChg chg="add del mod">
          <ac:chgData name="Leonie Smith" userId="fed1330f33f5650e" providerId="LiveId" clId="{DE040DD4-8CE8-4ED1-A03C-FEC5FDAAFEB5}" dt="2023-09-04T04:33:57.539" v="49"/>
          <ac:picMkLst>
            <pc:docMk/>
            <pc:sldMk cId="2869461528" sldId="308"/>
            <ac:picMk id="7" creationId="{3C9ACE3B-B1F3-3E9B-C3A0-AE8C51F6E446}"/>
          </ac:picMkLst>
        </pc:picChg>
        <pc:picChg chg="add del mod">
          <ac:chgData name="Leonie Smith" userId="fed1330f33f5650e" providerId="LiveId" clId="{DE040DD4-8CE8-4ED1-A03C-FEC5FDAAFEB5}" dt="2023-09-04T04:51:24.593" v="131" actId="478"/>
          <ac:picMkLst>
            <pc:docMk/>
            <pc:sldMk cId="2869461528" sldId="308"/>
            <ac:picMk id="12" creationId="{B7C882D8-8C2C-2EF5-3ACA-40D067E9802D}"/>
          </ac:picMkLst>
        </pc:picChg>
        <pc:picChg chg="add mod">
          <ac:chgData name="Leonie Smith" userId="fed1330f33f5650e" providerId="LiveId" clId="{DE040DD4-8CE8-4ED1-A03C-FEC5FDAAFEB5}" dt="2023-09-04T04:33:53.958" v="48"/>
          <ac:picMkLst>
            <pc:docMk/>
            <pc:sldMk cId="2869461528" sldId="308"/>
            <ac:picMk id="13" creationId="{C5B013DE-F485-3E92-A4AB-C38CFD83CDEF}"/>
          </ac:picMkLst>
        </pc:picChg>
      </pc:sldChg>
      <pc:sldChg chg="addSp delSp modSp mod modTransition modAnim">
        <pc:chgData name="Leonie Smith" userId="fed1330f33f5650e" providerId="LiveId" clId="{DE040DD4-8CE8-4ED1-A03C-FEC5FDAAFEB5}" dt="2023-09-04T04:50:47.143" v="130"/>
        <pc:sldMkLst>
          <pc:docMk/>
          <pc:sldMk cId="1772228426" sldId="338"/>
        </pc:sldMkLst>
        <pc:picChg chg="add del mod">
          <ac:chgData name="Leonie Smith" userId="fed1330f33f5650e" providerId="LiveId" clId="{DE040DD4-8CE8-4ED1-A03C-FEC5FDAAFEB5}" dt="2023-09-04T04:50:12.423" v="120"/>
          <ac:picMkLst>
            <pc:docMk/>
            <pc:sldMk cId="1772228426" sldId="338"/>
            <ac:picMk id="9" creationId="{9BABBBB4-18EE-C048-3BBD-17B659C5F496}"/>
          </ac:picMkLst>
        </pc:picChg>
        <pc:picChg chg="add del mod">
          <ac:chgData name="Leonie Smith" userId="fed1330f33f5650e" providerId="LiveId" clId="{DE040DD4-8CE8-4ED1-A03C-FEC5FDAAFEB5}" dt="2023-09-04T04:50:17.624" v="121"/>
          <ac:picMkLst>
            <pc:docMk/>
            <pc:sldMk cId="1772228426" sldId="338"/>
            <ac:picMk id="14" creationId="{558489DA-E402-D630-5649-49D5B2CCFF86}"/>
          </ac:picMkLst>
        </pc:picChg>
        <pc:picChg chg="add del mod">
          <ac:chgData name="Leonie Smith" userId="fed1330f33f5650e" providerId="LiveId" clId="{DE040DD4-8CE8-4ED1-A03C-FEC5FDAAFEB5}" dt="2023-09-04T04:50:19.263" v="123"/>
          <ac:picMkLst>
            <pc:docMk/>
            <pc:sldMk cId="1772228426" sldId="338"/>
            <ac:picMk id="15" creationId="{2A552E0B-C143-3361-F5B8-CF447191C569}"/>
          </ac:picMkLst>
        </pc:picChg>
        <pc:picChg chg="add del mod ord">
          <ac:chgData name="Leonie Smith" userId="fed1330f33f5650e" providerId="LiveId" clId="{DE040DD4-8CE8-4ED1-A03C-FEC5FDAAFEB5}" dt="2023-09-04T04:50:25.461" v="124"/>
          <ac:picMkLst>
            <pc:docMk/>
            <pc:sldMk cId="1772228426" sldId="338"/>
            <ac:picMk id="18" creationId="{A4CF6C84-4C41-B938-113E-71433DC92802}"/>
          </ac:picMkLst>
        </pc:picChg>
        <pc:picChg chg="add del mod">
          <ac:chgData name="Leonie Smith" userId="fed1330f33f5650e" providerId="LiveId" clId="{DE040DD4-8CE8-4ED1-A03C-FEC5FDAAFEB5}" dt="2023-09-04T04:50:33.531" v="126"/>
          <ac:picMkLst>
            <pc:docMk/>
            <pc:sldMk cId="1772228426" sldId="338"/>
            <ac:picMk id="19" creationId="{6F100B89-04CB-28D5-8A5F-9BA0008EDC4D}"/>
          </ac:picMkLst>
        </pc:picChg>
        <pc:picChg chg="add del mod ord">
          <ac:chgData name="Leonie Smith" userId="fed1330f33f5650e" providerId="LiveId" clId="{DE040DD4-8CE8-4ED1-A03C-FEC5FDAAFEB5}" dt="2023-09-04T04:50:38.351" v="127"/>
          <ac:picMkLst>
            <pc:docMk/>
            <pc:sldMk cId="1772228426" sldId="338"/>
            <ac:picMk id="24" creationId="{29BCAE81-4703-4032-E0F9-54D9F9759C58}"/>
          </ac:picMkLst>
        </pc:picChg>
        <pc:picChg chg="add del mod">
          <ac:chgData name="Leonie Smith" userId="fed1330f33f5650e" providerId="LiveId" clId="{DE040DD4-8CE8-4ED1-A03C-FEC5FDAAFEB5}" dt="2023-09-04T04:50:39.797" v="129"/>
          <ac:picMkLst>
            <pc:docMk/>
            <pc:sldMk cId="1772228426" sldId="338"/>
            <ac:picMk id="25" creationId="{BC41C60F-72C7-9AB6-DD19-619DCFD8B3AB}"/>
          </ac:picMkLst>
        </pc:picChg>
        <pc:picChg chg="add del mod ord">
          <ac:chgData name="Leonie Smith" userId="fed1330f33f5650e" providerId="LiveId" clId="{DE040DD4-8CE8-4ED1-A03C-FEC5FDAAFEB5}" dt="2023-09-04T04:50:47.143" v="130"/>
          <ac:picMkLst>
            <pc:docMk/>
            <pc:sldMk cId="1772228426" sldId="338"/>
            <ac:picMk id="28" creationId="{F0E044AE-20CE-1296-6E7D-44FCE8CC2F91}"/>
          </ac:picMkLst>
        </pc:picChg>
        <pc:picChg chg="add mod">
          <ac:chgData name="Leonie Smith" userId="fed1330f33f5650e" providerId="LiveId" clId="{DE040DD4-8CE8-4ED1-A03C-FEC5FDAAFEB5}" dt="2023-09-04T04:50:47.143" v="130"/>
          <ac:picMkLst>
            <pc:docMk/>
            <pc:sldMk cId="1772228426" sldId="338"/>
            <ac:picMk id="29" creationId="{4A2BC1EE-5FDE-2D86-47BF-624926253DBC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1931337536" sldId="339"/>
        </pc:sldMkLst>
      </pc:sldChg>
      <pc:sldChg chg="addSp delSp modSp mod modTransition modAnim">
        <pc:chgData name="Leonie Smith" userId="fed1330f33f5650e" providerId="LiveId" clId="{DE040DD4-8CE8-4ED1-A03C-FEC5FDAAFEB5}" dt="2023-09-04T04:51:30.665" v="132" actId="478"/>
        <pc:sldMkLst>
          <pc:docMk/>
          <pc:sldMk cId="3051892576" sldId="340"/>
        </pc:sldMkLst>
        <pc:picChg chg="add del mod">
          <ac:chgData name="Leonie Smith" userId="fed1330f33f5650e" providerId="LiveId" clId="{DE040DD4-8CE8-4ED1-A03C-FEC5FDAAFEB5}" dt="2023-09-04T04:27:46.388" v="3"/>
          <ac:picMkLst>
            <pc:docMk/>
            <pc:sldMk cId="3051892576" sldId="340"/>
            <ac:picMk id="6" creationId="{D6FCB14E-D1A9-AB17-028C-6C4414578911}"/>
          </ac:picMkLst>
        </pc:picChg>
        <pc:picChg chg="add del mod">
          <ac:chgData name="Leonie Smith" userId="fed1330f33f5650e" providerId="LiveId" clId="{DE040DD4-8CE8-4ED1-A03C-FEC5FDAAFEB5}" dt="2023-09-04T04:28:01.527" v="4"/>
          <ac:picMkLst>
            <pc:docMk/>
            <pc:sldMk cId="3051892576" sldId="340"/>
            <ac:picMk id="9" creationId="{EF564193-142B-3632-F589-D299875CB053}"/>
          </ac:picMkLst>
        </pc:picChg>
        <pc:picChg chg="add del mod">
          <ac:chgData name="Leonie Smith" userId="fed1330f33f5650e" providerId="LiveId" clId="{DE040DD4-8CE8-4ED1-A03C-FEC5FDAAFEB5}" dt="2023-09-04T04:33:57.539" v="49"/>
          <ac:picMkLst>
            <pc:docMk/>
            <pc:sldMk cId="3051892576" sldId="340"/>
            <ac:picMk id="10" creationId="{B3018E57-1C09-EBCE-A594-445CC1F0F51F}"/>
          </ac:picMkLst>
        </pc:picChg>
        <pc:picChg chg="add del mod ord">
          <ac:chgData name="Leonie Smith" userId="fed1330f33f5650e" providerId="LiveId" clId="{DE040DD4-8CE8-4ED1-A03C-FEC5FDAAFEB5}" dt="2023-09-04T04:51:30.665" v="132" actId="478"/>
          <ac:picMkLst>
            <pc:docMk/>
            <pc:sldMk cId="3051892576" sldId="340"/>
            <ac:picMk id="14" creationId="{1510593F-A6ED-A738-4AF5-8789C709C3FE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1983841694" sldId="341"/>
        </pc:sldMkLst>
      </pc:sldChg>
      <pc:sldChg chg="addSp delSp modSp mod modTransition modAnim">
        <pc:chgData name="Leonie Smith" userId="fed1330f33f5650e" providerId="LiveId" clId="{DE040DD4-8CE8-4ED1-A03C-FEC5FDAAFEB5}" dt="2023-09-04T04:51:34.303" v="133" actId="478"/>
        <pc:sldMkLst>
          <pc:docMk/>
          <pc:sldMk cId="964780152" sldId="342"/>
        </pc:sldMkLst>
        <pc:picChg chg="add del mod">
          <ac:chgData name="Leonie Smith" userId="fed1330f33f5650e" providerId="LiveId" clId="{DE040DD4-8CE8-4ED1-A03C-FEC5FDAAFEB5}" dt="2023-09-04T04:28:53.305" v="7"/>
          <ac:picMkLst>
            <pc:docMk/>
            <pc:sldMk cId="964780152" sldId="342"/>
            <ac:picMk id="6" creationId="{D4DD298F-B549-5922-5299-F2CF82FDB2B8}"/>
          </ac:picMkLst>
        </pc:picChg>
        <pc:picChg chg="add del mod">
          <ac:chgData name="Leonie Smith" userId="fed1330f33f5650e" providerId="LiveId" clId="{DE040DD4-8CE8-4ED1-A03C-FEC5FDAAFEB5}" dt="2023-09-04T04:29:08.129" v="8"/>
          <ac:picMkLst>
            <pc:docMk/>
            <pc:sldMk cId="964780152" sldId="342"/>
            <ac:picMk id="9" creationId="{0DC69A6F-B1B3-73A5-958B-EBEA1B5563DE}"/>
          </ac:picMkLst>
        </pc:picChg>
        <pc:picChg chg="add del mod">
          <ac:chgData name="Leonie Smith" userId="fed1330f33f5650e" providerId="LiveId" clId="{DE040DD4-8CE8-4ED1-A03C-FEC5FDAAFEB5}" dt="2023-09-04T04:29:28.109" v="10"/>
          <ac:picMkLst>
            <pc:docMk/>
            <pc:sldMk cId="964780152" sldId="342"/>
            <ac:picMk id="10" creationId="{0E359743-7E51-C578-0E6A-E8EAEAE27375}"/>
          </ac:picMkLst>
        </pc:picChg>
        <pc:picChg chg="add del mod ord">
          <ac:chgData name="Leonie Smith" userId="fed1330f33f5650e" providerId="LiveId" clId="{DE040DD4-8CE8-4ED1-A03C-FEC5FDAAFEB5}" dt="2023-09-04T04:29:41.483" v="11"/>
          <ac:picMkLst>
            <pc:docMk/>
            <pc:sldMk cId="964780152" sldId="342"/>
            <ac:picMk id="15" creationId="{23CDC1BE-7A9C-0CE3-F520-33A45E62DEC0}"/>
          </ac:picMkLst>
        </pc:picChg>
        <pc:picChg chg="add del mod">
          <ac:chgData name="Leonie Smith" userId="fed1330f33f5650e" providerId="LiveId" clId="{DE040DD4-8CE8-4ED1-A03C-FEC5FDAAFEB5}" dt="2023-09-04T04:29:42.973" v="13"/>
          <ac:picMkLst>
            <pc:docMk/>
            <pc:sldMk cId="964780152" sldId="342"/>
            <ac:picMk id="16" creationId="{38CFF101-E93A-996F-AD6B-16BF057FB087}"/>
          </ac:picMkLst>
        </pc:picChg>
        <pc:picChg chg="add del mod ord">
          <ac:chgData name="Leonie Smith" userId="fed1330f33f5650e" providerId="LiveId" clId="{DE040DD4-8CE8-4ED1-A03C-FEC5FDAAFEB5}" dt="2023-09-04T04:29:50.905" v="14"/>
          <ac:picMkLst>
            <pc:docMk/>
            <pc:sldMk cId="964780152" sldId="342"/>
            <ac:picMk id="19" creationId="{B7DC7C87-EBD3-380F-5D43-CE3835E46A59}"/>
          </ac:picMkLst>
        </pc:picChg>
        <pc:picChg chg="add del mod">
          <ac:chgData name="Leonie Smith" userId="fed1330f33f5650e" providerId="LiveId" clId="{DE040DD4-8CE8-4ED1-A03C-FEC5FDAAFEB5}" dt="2023-09-04T04:29:52.630" v="16"/>
          <ac:picMkLst>
            <pc:docMk/>
            <pc:sldMk cId="964780152" sldId="342"/>
            <ac:picMk id="20" creationId="{37385402-3AC4-765A-D6A9-C72332DEB7EF}"/>
          </ac:picMkLst>
        </pc:picChg>
        <pc:picChg chg="add del mod ord">
          <ac:chgData name="Leonie Smith" userId="fed1330f33f5650e" providerId="LiveId" clId="{DE040DD4-8CE8-4ED1-A03C-FEC5FDAAFEB5}" dt="2023-09-04T04:30:02.910" v="17"/>
          <ac:picMkLst>
            <pc:docMk/>
            <pc:sldMk cId="964780152" sldId="342"/>
            <ac:picMk id="23" creationId="{DE061D30-4567-6B90-14D4-472E40BB0F9F}"/>
          </ac:picMkLst>
        </pc:picChg>
        <pc:picChg chg="add del mod">
          <ac:chgData name="Leonie Smith" userId="fed1330f33f5650e" providerId="LiveId" clId="{DE040DD4-8CE8-4ED1-A03C-FEC5FDAAFEB5}" dt="2023-09-04T04:30:04.505" v="19"/>
          <ac:picMkLst>
            <pc:docMk/>
            <pc:sldMk cId="964780152" sldId="342"/>
            <ac:picMk id="24" creationId="{6E647A96-4FE5-2FC4-A455-292AAC9D8F1F}"/>
          </ac:picMkLst>
        </pc:picChg>
        <pc:picChg chg="add del mod ord">
          <ac:chgData name="Leonie Smith" userId="fed1330f33f5650e" providerId="LiveId" clId="{DE040DD4-8CE8-4ED1-A03C-FEC5FDAAFEB5}" dt="2023-09-04T04:30:19.821" v="20"/>
          <ac:picMkLst>
            <pc:docMk/>
            <pc:sldMk cId="964780152" sldId="342"/>
            <ac:picMk id="26" creationId="{828752B1-18A3-4E1A-A937-29FF76086C98}"/>
          </ac:picMkLst>
        </pc:picChg>
        <pc:picChg chg="add del mod">
          <ac:chgData name="Leonie Smith" userId="fed1330f33f5650e" providerId="LiveId" clId="{DE040DD4-8CE8-4ED1-A03C-FEC5FDAAFEB5}" dt="2023-09-04T04:30:22.590" v="22"/>
          <ac:picMkLst>
            <pc:docMk/>
            <pc:sldMk cId="964780152" sldId="342"/>
            <ac:picMk id="27" creationId="{FA005EEB-E375-B7FC-E03D-34B3F8F6FDEE}"/>
          </ac:picMkLst>
        </pc:picChg>
        <pc:picChg chg="add del mod ord">
          <ac:chgData name="Leonie Smith" userId="fed1330f33f5650e" providerId="LiveId" clId="{DE040DD4-8CE8-4ED1-A03C-FEC5FDAAFEB5}" dt="2023-09-04T04:30:37.646" v="23"/>
          <ac:picMkLst>
            <pc:docMk/>
            <pc:sldMk cId="964780152" sldId="342"/>
            <ac:picMk id="30" creationId="{D6A181F4-86B4-6532-5D6A-9161234A4485}"/>
          </ac:picMkLst>
        </pc:picChg>
        <pc:picChg chg="add del mod">
          <ac:chgData name="Leonie Smith" userId="fed1330f33f5650e" providerId="LiveId" clId="{DE040DD4-8CE8-4ED1-A03C-FEC5FDAAFEB5}" dt="2023-09-04T04:30:45.386" v="25"/>
          <ac:picMkLst>
            <pc:docMk/>
            <pc:sldMk cId="964780152" sldId="342"/>
            <ac:picMk id="31" creationId="{163FDBA0-DB71-4DC0-6EE0-7AA50E6643A4}"/>
          </ac:picMkLst>
        </pc:picChg>
        <pc:picChg chg="add del mod ord">
          <ac:chgData name="Leonie Smith" userId="fed1330f33f5650e" providerId="LiveId" clId="{DE040DD4-8CE8-4ED1-A03C-FEC5FDAAFEB5}" dt="2023-09-04T04:30:56.119" v="26"/>
          <ac:picMkLst>
            <pc:docMk/>
            <pc:sldMk cId="964780152" sldId="342"/>
            <ac:picMk id="34" creationId="{E15A79B2-529D-CA79-4550-4FA8EFCE12BD}"/>
          </ac:picMkLst>
        </pc:picChg>
        <pc:picChg chg="add del mod">
          <ac:chgData name="Leonie Smith" userId="fed1330f33f5650e" providerId="LiveId" clId="{DE040DD4-8CE8-4ED1-A03C-FEC5FDAAFEB5}" dt="2023-09-04T04:30:57.996" v="28"/>
          <ac:picMkLst>
            <pc:docMk/>
            <pc:sldMk cId="964780152" sldId="342"/>
            <ac:picMk id="35" creationId="{6EDEA40A-90C4-1994-9B46-43C643A465B3}"/>
          </ac:picMkLst>
        </pc:picChg>
        <pc:picChg chg="add del mod ord">
          <ac:chgData name="Leonie Smith" userId="fed1330f33f5650e" providerId="LiveId" clId="{DE040DD4-8CE8-4ED1-A03C-FEC5FDAAFEB5}" dt="2023-09-04T04:31:12.514" v="29"/>
          <ac:picMkLst>
            <pc:docMk/>
            <pc:sldMk cId="964780152" sldId="342"/>
            <ac:picMk id="38" creationId="{B1A82993-6EEE-5D3B-0172-429CCE1C7F1E}"/>
          </ac:picMkLst>
        </pc:picChg>
        <pc:picChg chg="add del mod">
          <ac:chgData name="Leonie Smith" userId="fed1330f33f5650e" providerId="LiveId" clId="{DE040DD4-8CE8-4ED1-A03C-FEC5FDAAFEB5}" dt="2023-09-04T04:31:14.803" v="31"/>
          <ac:picMkLst>
            <pc:docMk/>
            <pc:sldMk cId="964780152" sldId="342"/>
            <ac:picMk id="39" creationId="{27626A7F-00B1-64FB-3C5C-D9A2537DA9F8}"/>
          </ac:picMkLst>
        </pc:picChg>
        <pc:picChg chg="add del mod ord">
          <ac:chgData name="Leonie Smith" userId="fed1330f33f5650e" providerId="LiveId" clId="{DE040DD4-8CE8-4ED1-A03C-FEC5FDAAFEB5}" dt="2023-09-04T04:31:29.730" v="32"/>
          <ac:picMkLst>
            <pc:docMk/>
            <pc:sldMk cId="964780152" sldId="342"/>
            <ac:picMk id="42" creationId="{AB5DE577-F23A-7C13-50F7-E809ED1590C9}"/>
          </ac:picMkLst>
        </pc:picChg>
        <pc:picChg chg="add del mod">
          <ac:chgData name="Leonie Smith" userId="fed1330f33f5650e" providerId="LiveId" clId="{DE040DD4-8CE8-4ED1-A03C-FEC5FDAAFEB5}" dt="2023-09-04T04:31:37.831" v="34"/>
          <ac:picMkLst>
            <pc:docMk/>
            <pc:sldMk cId="964780152" sldId="342"/>
            <ac:picMk id="43" creationId="{CCF0138D-F2A7-5D75-3394-F249B3BCADC8}"/>
          </ac:picMkLst>
        </pc:picChg>
        <pc:picChg chg="add del mod ord">
          <ac:chgData name="Leonie Smith" userId="fed1330f33f5650e" providerId="LiveId" clId="{DE040DD4-8CE8-4ED1-A03C-FEC5FDAAFEB5}" dt="2023-09-04T04:31:55.007" v="35"/>
          <ac:picMkLst>
            <pc:docMk/>
            <pc:sldMk cId="964780152" sldId="342"/>
            <ac:picMk id="47" creationId="{E7AC914D-0D72-7D25-F880-9F21A2F23CD0}"/>
          </ac:picMkLst>
        </pc:picChg>
        <pc:picChg chg="add del mod">
          <ac:chgData name="Leonie Smith" userId="fed1330f33f5650e" providerId="LiveId" clId="{DE040DD4-8CE8-4ED1-A03C-FEC5FDAAFEB5}" dt="2023-09-04T04:33:57.539" v="49"/>
          <ac:picMkLst>
            <pc:docMk/>
            <pc:sldMk cId="964780152" sldId="342"/>
            <ac:picMk id="48" creationId="{A17D9C6E-C0B3-87C7-47C6-C1E79915C5B8}"/>
          </ac:picMkLst>
        </pc:picChg>
        <pc:picChg chg="add del mod ord">
          <ac:chgData name="Leonie Smith" userId="fed1330f33f5650e" providerId="LiveId" clId="{DE040DD4-8CE8-4ED1-A03C-FEC5FDAAFEB5}" dt="2023-09-04T04:51:34.303" v="133" actId="478"/>
          <ac:picMkLst>
            <pc:docMk/>
            <pc:sldMk cId="964780152" sldId="342"/>
            <ac:picMk id="52" creationId="{CEF2BBA8-CA0C-C40D-7A97-334B7A07A494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055517435" sldId="343"/>
        </pc:sldMkLst>
      </pc:sldChg>
      <pc:sldChg chg="addSp delSp modSp mod modTransition modAnim">
        <pc:chgData name="Leonie Smith" userId="fed1330f33f5650e" providerId="LiveId" clId="{DE040DD4-8CE8-4ED1-A03C-FEC5FDAAFEB5}" dt="2023-09-04T04:51:43.332" v="134" actId="478"/>
        <pc:sldMkLst>
          <pc:docMk/>
          <pc:sldMk cId="2002723087" sldId="344"/>
        </pc:sldMkLst>
        <pc:picChg chg="add del mod">
          <ac:chgData name="Leonie Smith" userId="fed1330f33f5650e" providerId="LiveId" clId="{DE040DD4-8CE8-4ED1-A03C-FEC5FDAAFEB5}" dt="2023-09-04T04:32:30.652" v="38"/>
          <ac:picMkLst>
            <pc:docMk/>
            <pc:sldMk cId="2002723087" sldId="344"/>
            <ac:picMk id="6" creationId="{30460154-56D1-64BA-4DEC-D9FB933E93A3}"/>
          </ac:picMkLst>
        </pc:picChg>
        <pc:picChg chg="add del mod">
          <ac:chgData name="Leonie Smith" userId="fed1330f33f5650e" providerId="LiveId" clId="{DE040DD4-8CE8-4ED1-A03C-FEC5FDAAFEB5}" dt="2023-09-04T04:32:46.169" v="39"/>
          <ac:picMkLst>
            <pc:docMk/>
            <pc:sldMk cId="2002723087" sldId="344"/>
            <ac:picMk id="9" creationId="{2DEFB807-07E8-A784-4B89-E4DD9E0DDF6E}"/>
          </ac:picMkLst>
        </pc:picChg>
        <pc:picChg chg="add del mod">
          <ac:chgData name="Leonie Smith" userId="fed1330f33f5650e" providerId="LiveId" clId="{DE040DD4-8CE8-4ED1-A03C-FEC5FDAAFEB5}" dt="2023-09-04T04:33:57.539" v="49"/>
          <ac:picMkLst>
            <pc:docMk/>
            <pc:sldMk cId="2002723087" sldId="344"/>
            <ac:picMk id="10" creationId="{C4F94A9A-AA1D-F4AD-630E-56AB0C8BC38D}"/>
          </ac:picMkLst>
        </pc:picChg>
        <pc:picChg chg="add del mod ord">
          <ac:chgData name="Leonie Smith" userId="fed1330f33f5650e" providerId="LiveId" clId="{DE040DD4-8CE8-4ED1-A03C-FEC5FDAAFEB5}" dt="2023-09-04T04:51:43.332" v="134" actId="478"/>
          <ac:picMkLst>
            <pc:docMk/>
            <pc:sldMk cId="2002723087" sldId="344"/>
            <ac:picMk id="14" creationId="{9D90882B-94F1-3115-4ADC-8FF6CCD14C42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195630509" sldId="345"/>
        </pc:sldMkLst>
      </pc:sldChg>
      <pc:sldChg chg="addSp delSp modSp mod modTransition delAnim modAnim">
        <pc:chgData name="Leonie Smith" userId="fed1330f33f5650e" providerId="LiveId" clId="{DE040DD4-8CE8-4ED1-A03C-FEC5FDAAFEB5}" dt="2023-09-04T04:36:08.169" v="74" actId="478"/>
        <pc:sldMkLst>
          <pc:docMk/>
          <pc:sldMk cId="689563327" sldId="346"/>
        </pc:sldMkLst>
        <pc:picChg chg="add del mod">
          <ac:chgData name="Leonie Smith" userId="fed1330f33f5650e" providerId="LiveId" clId="{DE040DD4-8CE8-4ED1-A03C-FEC5FDAAFEB5}" dt="2023-09-04T04:34:11.167" v="51"/>
          <ac:picMkLst>
            <pc:docMk/>
            <pc:sldMk cId="689563327" sldId="346"/>
            <ac:picMk id="6" creationId="{36925A84-FCBA-66B9-5E78-3E32245003E9}"/>
          </ac:picMkLst>
        </pc:picChg>
        <pc:picChg chg="add del mod">
          <ac:chgData name="Leonie Smith" userId="fed1330f33f5650e" providerId="LiveId" clId="{DE040DD4-8CE8-4ED1-A03C-FEC5FDAAFEB5}" dt="2023-09-04T04:34:20.444" v="52"/>
          <ac:picMkLst>
            <pc:docMk/>
            <pc:sldMk cId="689563327" sldId="346"/>
            <ac:picMk id="11" creationId="{8232DF8B-2281-6CEE-AC74-19C033968D1D}"/>
          </ac:picMkLst>
        </pc:picChg>
        <pc:picChg chg="add del mod">
          <ac:chgData name="Leonie Smith" userId="fed1330f33f5650e" providerId="LiveId" clId="{DE040DD4-8CE8-4ED1-A03C-FEC5FDAAFEB5}" dt="2023-09-04T04:34:20.444" v="52"/>
          <ac:picMkLst>
            <pc:docMk/>
            <pc:sldMk cId="689563327" sldId="346"/>
            <ac:picMk id="12" creationId="{43AE4A7D-CE96-8527-C334-6159CC171C7D}"/>
          </ac:picMkLst>
        </pc:picChg>
        <pc:picChg chg="add del mod">
          <ac:chgData name="Leonie Smith" userId="fed1330f33f5650e" providerId="LiveId" clId="{DE040DD4-8CE8-4ED1-A03C-FEC5FDAAFEB5}" dt="2023-09-04T04:34:22.357" v="55"/>
          <ac:picMkLst>
            <pc:docMk/>
            <pc:sldMk cId="689563327" sldId="346"/>
            <ac:picMk id="13" creationId="{D44473CE-2DB5-1539-95FF-6DF9ADD30DB1}"/>
          </ac:picMkLst>
        </pc:picChg>
        <pc:picChg chg="add del mod">
          <ac:chgData name="Leonie Smith" userId="fed1330f33f5650e" providerId="LiveId" clId="{DE040DD4-8CE8-4ED1-A03C-FEC5FDAAFEB5}" dt="2023-09-04T04:34:22.357" v="55"/>
          <ac:picMkLst>
            <pc:docMk/>
            <pc:sldMk cId="689563327" sldId="346"/>
            <ac:picMk id="14" creationId="{15C200EC-1136-E6D8-89DE-A3194D15A50E}"/>
          </ac:picMkLst>
        </pc:picChg>
        <pc:picChg chg="add del mod ord">
          <ac:chgData name="Leonie Smith" userId="fed1330f33f5650e" providerId="LiveId" clId="{DE040DD4-8CE8-4ED1-A03C-FEC5FDAAFEB5}" dt="2023-09-04T04:34:37.888" v="56"/>
          <ac:picMkLst>
            <pc:docMk/>
            <pc:sldMk cId="689563327" sldId="346"/>
            <ac:picMk id="19" creationId="{D0A288EE-1B79-51C4-D378-8DF35BDD6C75}"/>
          </ac:picMkLst>
        </pc:picChg>
        <pc:picChg chg="add del mod ord">
          <ac:chgData name="Leonie Smith" userId="fed1330f33f5650e" providerId="LiveId" clId="{DE040DD4-8CE8-4ED1-A03C-FEC5FDAAFEB5}" dt="2023-09-04T04:34:37.888" v="56"/>
          <ac:picMkLst>
            <pc:docMk/>
            <pc:sldMk cId="689563327" sldId="346"/>
            <ac:picMk id="20" creationId="{0560EED5-E4C2-BE6B-BECB-8206F8335E79}"/>
          </ac:picMkLst>
        </pc:picChg>
        <pc:picChg chg="add del mod">
          <ac:chgData name="Leonie Smith" userId="fed1330f33f5650e" providerId="LiveId" clId="{DE040DD4-8CE8-4ED1-A03C-FEC5FDAAFEB5}" dt="2023-09-04T04:34:45.039" v="59"/>
          <ac:picMkLst>
            <pc:docMk/>
            <pc:sldMk cId="689563327" sldId="346"/>
            <ac:picMk id="21" creationId="{5EA1F293-45B1-0F32-E483-1329DFE28007}"/>
          </ac:picMkLst>
        </pc:picChg>
        <pc:picChg chg="add del mod">
          <ac:chgData name="Leonie Smith" userId="fed1330f33f5650e" providerId="LiveId" clId="{DE040DD4-8CE8-4ED1-A03C-FEC5FDAAFEB5}" dt="2023-09-04T04:34:45.039" v="59"/>
          <ac:picMkLst>
            <pc:docMk/>
            <pc:sldMk cId="689563327" sldId="346"/>
            <ac:picMk id="22" creationId="{9ECCA1C7-68A0-31F0-E08B-0CDBE8A99B91}"/>
          </ac:picMkLst>
        </pc:picChg>
        <pc:picChg chg="add del mod ord">
          <ac:chgData name="Leonie Smith" userId="fed1330f33f5650e" providerId="LiveId" clId="{DE040DD4-8CE8-4ED1-A03C-FEC5FDAAFEB5}" dt="2023-09-04T04:34:53.560" v="60"/>
          <ac:picMkLst>
            <pc:docMk/>
            <pc:sldMk cId="689563327" sldId="346"/>
            <ac:picMk id="29" creationId="{7A26B3F4-2840-C39A-5F03-5C19D7952CBF}"/>
          </ac:picMkLst>
        </pc:picChg>
        <pc:picChg chg="add del mod ord">
          <ac:chgData name="Leonie Smith" userId="fed1330f33f5650e" providerId="LiveId" clId="{DE040DD4-8CE8-4ED1-A03C-FEC5FDAAFEB5}" dt="2023-09-04T04:34:53.560" v="60"/>
          <ac:picMkLst>
            <pc:docMk/>
            <pc:sldMk cId="689563327" sldId="346"/>
            <ac:picMk id="30" creationId="{30DE59B0-9D4A-9E84-CAB3-96487C16EB53}"/>
          </ac:picMkLst>
        </pc:picChg>
        <pc:picChg chg="add del mod">
          <ac:chgData name="Leonie Smith" userId="fed1330f33f5650e" providerId="LiveId" clId="{DE040DD4-8CE8-4ED1-A03C-FEC5FDAAFEB5}" dt="2023-09-04T04:34:55.088" v="63"/>
          <ac:picMkLst>
            <pc:docMk/>
            <pc:sldMk cId="689563327" sldId="346"/>
            <ac:picMk id="31" creationId="{FD3A76D4-8103-4993-1345-9E1F0C4C8825}"/>
          </ac:picMkLst>
        </pc:picChg>
        <pc:picChg chg="add del mod">
          <ac:chgData name="Leonie Smith" userId="fed1330f33f5650e" providerId="LiveId" clId="{DE040DD4-8CE8-4ED1-A03C-FEC5FDAAFEB5}" dt="2023-09-04T04:34:55.088" v="63"/>
          <ac:picMkLst>
            <pc:docMk/>
            <pc:sldMk cId="689563327" sldId="346"/>
            <ac:picMk id="32" creationId="{60879F84-1C56-B1C4-3773-BECC860E4161}"/>
          </ac:picMkLst>
        </pc:picChg>
        <pc:picChg chg="add del mod ord">
          <ac:chgData name="Leonie Smith" userId="fed1330f33f5650e" providerId="LiveId" clId="{DE040DD4-8CE8-4ED1-A03C-FEC5FDAAFEB5}" dt="2023-09-04T04:35:07.134" v="64"/>
          <ac:picMkLst>
            <pc:docMk/>
            <pc:sldMk cId="689563327" sldId="346"/>
            <ac:picMk id="37" creationId="{F6F067BA-3435-61F2-26BE-8BD1FD185183}"/>
          </ac:picMkLst>
        </pc:picChg>
        <pc:picChg chg="add del mod ord">
          <ac:chgData name="Leonie Smith" userId="fed1330f33f5650e" providerId="LiveId" clId="{DE040DD4-8CE8-4ED1-A03C-FEC5FDAAFEB5}" dt="2023-09-04T04:35:07.134" v="64"/>
          <ac:picMkLst>
            <pc:docMk/>
            <pc:sldMk cId="689563327" sldId="346"/>
            <ac:picMk id="38" creationId="{D335AAB3-ACA1-1BD5-451D-82B6C5AFBBBF}"/>
          </ac:picMkLst>
        </pc:picChg>
        <pc:picChg chg="add del mod">
          <ac:chgData name="Leonie Smith" userId="fed1330f33f5650e" providerId="LiveId" clId="{DE040DD4-8CE8-4ED1-A03C-FEC5FDAAFEB5}" dt="2023-09-04T04:35:08.889" v="67"/>
          <ac:picMkLst>
            <pc:docMk/>
            <pc:sldMk cId="689563327" sldId="346"/>
            <ac:picMk id="39" creationId="{3B5FD82D-9530-DB3A-A869-F47707272D30}"/>
          </ac:picMkLst>
        </pc:picChg>
        <pc:picChg chg="add del mod">
          <ac:chgData name="Leonie Smith" userId="fed1330f33f5650e" providerId="LiveId" clId="{DE040DD4-8CE8-4ED1-A03C-FEC5FDAAFEB5}" dt="2023-09-04T04:35:08.889" v="67"/>
          <ac:picMkLst>
            <pc:docMk/>
            <pc:sldMk cId="689563327" sldId="346"/>
            <ac:picMk id="40" creationId="{A31B03D6-9A5C-EDCB-6A11-64FAE7A410DB}"/>
          </ac:picMkLst>
        </pc:picChg>
        <pc:picChg chg="add del mod ord">
          <ac:chgData name="Leonie Smith" userId="fed1330f33f5650e" providerId="LiveId" clId="{DE040DD4-8CE8-4ED1-A03C-FEC5FDAAFEB5}" dt="2023-09-04T04:35:24.422" v="68"/>
          <ac:picMkLst>
            <pc:docMk/>
            <pc:sldMk cId="689563327" sldId="346"/>
            <ac:picMk id="45" creationId="{C315729B-4CFC-2DB2-B175-207828EFDDD9}"/>
          </ac:picMkLst>
        </pc:picChg>
        <pc:picChg chg="add del mod ord">
          <ac:chgData name="Leonie Smith" userId="fed1330f33f5650e" providerId="LiveId" clId="{DE040DD4-8CE8-4ED1-A03C-FEC5FDAAFEB5}" dt="2023-09-04T04:35:24.422" v="68"/>
          <ac:picMkLst>
            <pc:docMk/>
            <pc:sldMk cId="689563327" sldId="346"/>
            <ac:picMk id="46" creationId="{5E0E7884-BCF1-4F3F-BD5E-359546FF9D78}"/>
          </ac:picMkLst>
        </pc:picChg>
        <pc:picChg chg="add del mod">
          <ac:chgData name="Leonie Smith" userId="fed1330f33f5650e" providerId="LiveId" clId="{DE040DD4-8CE8-4ED1-A03C-FEC5FDAAFEB5}" dt="2023-09-04T04:35:33.099" v="71"/>
          <ac:picMkLst>
            <pc:docMk/>
            <pc:sldMk cId="689563327" sldId="346"/>
            <ac:picMk id="47" creationId="{CA560E04-5FA0-113D-08DC-D33DB0F974EA}"/>
          </ac:picMkLst>
        </pc:picChg>
        <pc:picChg chg="add del mod">
          <ac:chgData name="Leonie Smith" userId="fed1330f33f5650e" providerId="LiveId" clId="{DE040DD4-8CE8-4ED1-A03C-FEC5FDAAFEB5}" dt="2023-09-04T04:35:33.099" v="71"/>
          <ac:picMkLst>
            <pc:docMk/>
            <pc:sldMk cId="689563327" sldId="346"/>
            <ac:picMk id="48" creationId="{0F569F7B-5191-7B5C-6F1B-03566D95CC7E}"/>
          </ac:picMkLst>
        </pc:picChg>
        <pc:picChg chg="add del mod ord">
          <ac:chgData name="Leonie Smith" userId="fed1330f33f5650e" providerId="LiveId" clId="{DE040DD4-8CE8-4ED1-A03C-FEC5FDAAFEB5}" dt="2023-09-04T04:35:48.796" v="72"/>
          <ac:picMkLst>
            <pc:docMk/>
            <pc:sldMk cId="689563327" sldId="346"/>
            <ac:picMk id="55" creationId="{993F2E62-875E-C40B-0448-97AB7B531E7F}"/>
          </ac:picMkLst>
        </pc:picChg>
        <pc:picChg chg="add del mod ord">
          <ac:chgData name="Leonie Smith" userId="fed1330f33f5650e" providerId="LiveId" clId="{DE040DD4-8CE8-4ED1-A03C-FEC5FDAAFEB5}" dt="2023-09-04T04:35:48.796" v="72"/>
          <ac:picMkLst>
            <pc:docMk/>
            <pc:sldMk cId="689563327" sldId="346"/>
            <ac:picMk id="56" creationId="{73DE03EB-49B8-2A77-9773-E9C2581E0CD4}"/>
          </ac:picMkLst>
        </pc:picChg>
        <pc:picChg chg="add mod">
          <ac:chgData name="Leonie Smith" userId="fed1330f33f5650e" providerId="LiveId" clId="{DE040DD4-8CE8-4ED1-A03C-FEC5FDAAFEB5}" dt="2023-09-04T04:35:48.796" v="72"/>
          <ac:picMkLst>
            <pc:docMk/>
            <pc:sldMk cId="689563327" sldId="346"/>
            <ac:picMk id="57" creationId="{7F938D38-2819-E80B-F773-CA95D484A117}"/>
          </ac:picMkLst>
        </pc:picChg>
        <pc:picChg chg="add del mod">
          <ac:chgData name="Leonie Smith" userId="fed1330f33f5650e" providerId="LiveId" clId="{DE040DD4-8CE8-4ED1-A03C-FEC5FDAAFEB5}" dt="2023-09-04T04:36:08.169" v="74" actId="478"/>
          <ac:picMkLst>
            <pc:docMk/>
            <pc:sldMk cId="689563327" sldId="346"/>
            <ac:picMk id="58" creationId="{CD04B9F1-5F5D-48E2-D01E-2952A0D86C9F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740339217" sldId="347"/>
        </pc:sldMkLst>
      </pc:sldChg>
      <pc:sldChg chg="addSp delSp modSp mod modTransition modAnim">
        <pc:chgData name="Leonie Smith" userId="fed1330f33f5650e" providerId="LiveId" clId="{DE040DD4-8CE8-4ED1-A03C-FEC5FDAAFEB5}" dt="2023-09-04T04:42:41.468" v="84"/>
        <pc:sldMkLst>
          <pc:docMk/>
          <pc:sldMk cId="3976236224" sldId="348"/>
        </pc:sldMkLst>
        <pc:picChg chg="add del mod">
          <ac:chgData name="Leonie Smith" userId="fed1330f33f5650e" providerId="LiveId" clId="{DE040DD4-8CE8-4ED1-A03C-FEC5FDAAFEB5}" dt="2023-09-04T04:41:30.713" v="77"/>
          <ac:picMkLst>
            <pc:docMk/>
            <pc:sldMk cId="3976236224" sldId="348"/>
            <ac:picMk id="7" creationId="{9EF7AD55-A9B9-06D8-523D-BCC0A387F8AC}"/>
          </ac:picMkLst>
        </pc:picChg>
        <pc:picChg chg="add del mod">
          <ac:chgData name="Leonie Smith" userId="fed1330f33f5650e" providerId="LiveId" clId="{DE040DD4-8CE8-4ED1-A03C-FEC5FDAAFEB5}" dt="2023-09-04T04:41:51.213" v="78"/>
          <ac:picMkLst>
            <pc:docMk/>
            <pc:sldMk cId="3976236224" sldId="348"/>
            <ac:picMk id="10" creationId="{CE3BE02D-2DF4-E36A-E15A-B4EAE6EB6DB8}"/>
          </ac:picMkLst>
        </pc:picChg>
        <pc:picChg chg="add del mod">
          <ac:chgData name="Leonie Smith" userId="fed1330f33f5650e" providerId="LiveId" clId="{DE040DD4-8CE8-4ED1-A03C-FEC5FDAAFEB5}" dt="2023-09-04T04:41:53.677" v="80"/>
          <ac:picMkLst>
            <pc:docMk/>
            <pc:sldMk cId="3976236224" sldId="348"/>
            <ac:picMk id="11" creationId="{019DF668-C6EF-6739-5452-D904A15AB767}"/>
          </ac:picMkLst>
        </pc:picChg>
        <pc:picChg chg="add del mod ord">
          <ac:chgData name="Leonie Smith" userId="fed1330f33f5650e" providerId="LiveId" clId="{DE040DD4-8CE8-4ED1-A03C-FEC5FDAAFEB5}" dt="2023-09-04T04:42:12.178" v="81"/>
          <ac:picMkLst>
            <pc:docMk/>
            <pc:sldMk cId="3976236224" sldId="348"/>
            <ac:picMk id="14" creationId="{3A43DBD7-1B05-F01B-195A-21375C044E84}"/>
          </ac:picMkLst>
        </pc:picChg>
        <pc:picChg chg="add del mod">
          <ac:chgData name="Leonie Smith" userId="fed1330f33f5650e" providerId="LiveId" clId="{DE040DD4-8CE8-4ED1-A03C-FEC5FDAAFEB5}" dt="2023-09-04T04:42:22.958" v="83"/>
          <ac:picMkLst>
            <pc:docMk/>
            <pc:sldMk cId="3976236224" sldId="348"/>
            <ac:picMk id="15" creationId="{79C8BBF0-BE51-F25C-1973-2C755C1838D4}"/>
          </ac:picMkLst>
        </pc:picChg>
        <pc:picChg chg="add del mod ord">
          <ac:chgData name="Leonie Smith" userId="fed1330f33f5650e" providerId="LiveId" clId="{DE040DD4-8CE8-4ED1-A03C-FEC5FDAAFEB5}" dt="2023-09-04T04:42:41.468" v="84"/>
          <ac:picMkLst>
            <pc:docMk/>
            <pc:sldMk cId="3976236224" sldId="348"/>
            <ac:picMk id="19" creationId="{F0D70520-8335-EEC4-CF31-7957BC13B0D8}"/>
          </ac:picMkLst>
        </pc:picChg>
        <pc:picChg chg="add mod">
          <ac:chgData name="Leonie Smith" userId="fed1330f33f5650e" providerId="LiveId" clId="{DE040DD4-8CE8-4ED1-A03C-FEC5FDAAFEB5}" dt="2023-09-04T04:42:41.468" v="84"/>
          <ac:picMkLst>
            <pc:docMk/>
            <pc:sldMk cId="3976236224" sldId="348"/>
            <ac:picMk id="20" creationId="{1C046CF9-B5B0-12A8-179E-36EE1CE12FE7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1642667687" sldId="349"/>
        </pc:sldMkLst>
      </pc:sldChg>
      <pc:sldChg chg="addSp delSp modSp mod modTransition modAnim">
        <pc:chgData name="Leonie Smith" userId="fed1330f33f5650e" providerId="LiveId" clId="{DE040DD4-8CE8-4ED1-A03C-FEC5FDAAFEB5}" dt="2023-09-04T04:44:11.700" v="91"/>
        <pc:sldMkLst>
          <pc:docMk/>
          <pc:sldMk cId="1291027071" sldId="350"/>
        </pc:sldMkLst>
        <pc:picChg chg="add del mod">
          <ac:chgData name="Leonie Smith" userId="fed1330f33f5650e" providerId="LiveId" clId="{DE040DD4-8CE8-4ED1-A03C-FEC5FDAAFEB5}" dt="2023-09-04T04:43:44.053" v="87"/>
          <ac:picMkLst>
            <pc:docMk/>
            <pc:sldMk cId="1291027071" sldId="350"/>
            <ac:picMk id="6" creationId="{0FA21C4E-37B4-D317-BA28-642A466986F9}"/>
          </ac:picMkLst>
        </pc:picChg>
        <pc:picChg chg="add del mod">
          <ac:chgData name="Leonie Smith" userId="fed1330f33f5650e" providerId="LiveId" clId="{DE040DD4-8CE8-4ED1-A03C-FEC5FDAAFEB5}" dt="2023-09-04T04:43:53.611" v="88"/>
          <ac:picMkLst>
            <pc:docMk/>
            <pc:sldMk cId="1291027071" sldId="350"/>
            <ac:picMk id="10" creationId="{844106B4-9196-EC3A-0C8A-C7127D36A30A}"/>
          </ac:picMkLst>
        </pc:picChg>
        <pc:picChg chg="add del mod">
          <ac:chgData name="Leonie Smith" userId="fed1330f33f5650e" providerId="LiveId" clId="{DE040DD4-8CE8-4ED1-A03C-FEC5FDAAFEB5}" dt="2023-09-04T04:43:55.291" v="90"/>
          <ac:picMkLst>
            <pc:docMk/>
            <pc:sldMk cId="1291027071" sldId="350"/>
            <ac:picMk id="11" creationId="{901CFB56-F77C-560F-CB90-34DB792CA104}"/>
          </ac:picMkLst>
        </pc:picChg>
        <pc:picChg chg="add del mod ord">
          <ac:chgData name="Leonie Smith" userId="fed1330f33f5650e" providerId="LiveId" clId="{DE040DD4-8CE8-4ED1-A03C-FEC5FDAAFEB5}" dt="2023-09-04T04:44:11.700" v="91"/>
          <ac:picMkLst>
            <pc:docMk/>
            <pc:sldMk cId="1291027071" sldId="350"/>
            <ac:picMk id="14" creationId="{BC2E4CE0-E184-4577-D3E5-2488EEEE13BD}"/>
          </ac:picMkLst>
        </pc:picChg>
        <pc:picChg chg="add mod">
          <ac:chgData name="Leonie Smith" userId="fed1330f33f5650e" providerId="LiveId" clId="{DE040DD4-8CE8-4ED1-A03C-FEC5FDAAFEB5}" dt="2023-09-04T04:44:11.700" v="91"/>
          <ac:picMkLst>
            <pc:docMk/>
            <pc:sldMk cId="1291027071" sldId="350"/>
            <ac:picMk id="15" creationId="{401B818F-654C-199E-660A-D7F8D3A580DE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2522495975" sldId="351"/>
        </pc:sldMkLst>
      </pc:sldChg>
      <pc:sldChg chg="addSp delSp modSp mod modTransition modAnim">
        <pc:chgData name="Leonie Smith" userId="fed1330f33f5650e" providerId="LiveId" clId="{DE040DD4-8CE8-4ED1-A03C-FEC5FDAAFEB5}" dt="2023-09-04T04:45:19.518" v="98"/>
        <pc:sldMkLst>
          <pc:docMk/>
          <pc:sldMk cId="871066081" sldId="352"/>
        </pc:sldMkLst>
        <pc:picChg chg="add del mod">
          <ac:chgData name="Leonie Smith" userId="fed1330f33f5650e" providerId="LiveId" clId="{DE040DD4-8CE8-4ED1-A03C-FEC5FDAAFEB5}" dt="2023-09-04T04:44:49.412" v="94"/>
          <ac:picMkLst>
            <pc:docMk/>
            <pc:sldMk cId="871066081" sldId="352"/>
            <ac:picMk id="6" creationId="{CA35C87C-4308-F64D-B575-20B4CD53416A}"/>
          </ac:picMkLst>
        </pc:picChg>
        <pc:picChg chg="add del mod">
          <ac:chgData name="Leonie Smith" userId="fed1330f33f5650e" providerId="LiveId" clId="{DE040DD4-8CE8-4ED1-A03C-FEC5FDAAFEB5}" dt="2023-09-04T04:44:59.287" v="95"/>
          <ac:picMkLst>
            <pc:docMk/>
            <pc:sldMk cId="871066081" sldId="352"/>
            <ac:picMk id="9" creationId="{AC4FFB09-4935-BD38-AEB5-FB82DE32D185}"/>
          </ac:picMkLst>
        </pc:picChg>
        <pc:picChg chg="add del mod">
          <ac:chgData name="Leonie Smith" userId="fed1330f33f5650e" providerId="LiveId" clId="{DE040DD4-8CE8-4ED1-A03C-FEC5FDAAFEB5}" dt="2023-09-04T04:45:01.108" v="97"/>
          <ac:picMkLst>
            <pc:docMk/>
            <pc:sldMk cId="871066081" sldId="352"/>
            <ac:picMk id="10" creationId="{F192461D-1E41-741E-CCF7-08C1910811B1}"/>
          </ac:picMkLst>
        </pc:picChg>
        <pc:picChg chg="add del mod ord">
          <ac:chgData name="Leonie Smith" userId="fed1330f33f5650e" providerId="LiveId" clId="{DE040DD4-8CE8-4ED1-A03C-FEC5FDAAFEB5}" dt="2023-09-04T04:45:19.518" v="98"/>
          <ac:picMkLst>
            <pc:docMk/>
            <pc:sldMk cId="871066081" sldId="352"/>
            <ac:picMk id="13" creationId="{10C834EC-7157-CE72-B351-051D5E6F8F91}"/>
          </ac:picMkLst>
        </pc:picChg>
        <pc:picChg chg="add mod">
          <ac:chgData name="Leonie Smith" userId="fed1330f33f5650e" providerId="LiveId" clId="{DE040DD4-8CE8-4ED1-A03C-FEC5FDAAFEB5}" dt="2023-09-04T04:45:19.518" v="98"/>
          <ac:picMkLst>
            <pc:docMk/>
            <pc:sldMk cId="871066081" sldId="352"/>
            <ac:picMk id="14" creationId="{750B045A-B640-AFAD-A5C3-BF60F800B0E2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70456131" sldId="353"/>
        </pc:sldMkLst>
      </pc:sldChg>
      <pc:sldChg chg="addSp delSp modSp mod modTransition modAnim">
        <pc:chgData name="Leonie Smith" userId="fed1330f33f5650e" providerId="LiveId" clId="{DE040DD4-8CE8-4ED1-A03C-FEC5FDAAFEB5}" dt="2023-09-04T04:49:24.694" v="117"/>
        <pc:sldMkLst>
          <pc:docMk/>
          <pc:sldMk cId="1998369883" sldId="354"/>
        </pc:sldMkLst>
        <pc:picChg chg="add del mod">
          <ac:chgData name="Leonie Smith" userId="fed1330f33f5650e" providerId="LiveId" clId="{DE040DD4-8CE8-4ED1-A03C-FEC5FDAAFEB5}" dt="2023-09-04T04:46:30.964" v="101"/>
          <ac:picMkLst>
            <pc:docMk/>
            <pc:sldMk cId="1998369883" sldId="354"/>
            <ac:picMk id="6" creationId="{A2F4C3E7-7070-B609-F5CC-88D2772C5D8D}"/>
          </ac:picMkLst>
        </pc:picChg>
        <pc:picChg chg="add del mod">
          <ac:chgData name="Leonie Smith" userId="fed1330f33f5650e" providerId="LiveId" clId="{DE040DD4-8CE8-4ED1-A03C-FEC5FDAAFEB5}" dt="2023-09-04T04:46:44.264" v="102"/>
          <ac:picMkLst>
            <pc:docMk/>
            <pc:sldMk cId="1998369883" sldId="354"/>
            <ac:picMk id="9" creationId="{499F067C-8A4C-35E9-D476-D48280B815A0}"/>
          </ac:picMkLst>
        </pc:picChg>
        <pc:picChg chg="add del mod">
          <ac:chgData name="Leonie Smith" userId="fed1330f33f5650e" providerId="LiveId" clId="{DE040DD4-8CE8-4ED1-A03C-FEC5FDAAFEB5}" dt="2023-09-04T04:47:38.627" v="104"/>
          <ac:picMkLst>
            <pc:docMk/>
            <pc:sldMk cId="1998369883" sldId="354"/>
            <ac:picMk id="10" creationId="{62531C17-3A75-97FD-2734-F7CBA07E4196}"/>
          </ac:picMkLst>
        </pc:picChg>
        <pc:picChg chg="add del mod ord">
          <ac:chgData name="Leonie Smith" userId="fed1330f33f5650e" providerId="LiveId" clId="{DE040DD4-8CE8-4ED1-A03C-FEC5FDAAFEB5}" dt="2023-09-04T04:47:54.265" v="105"/>
          <ac:picMkLst>
            <pc:docMk/>
            <pc:sldMk cId="1998369883" sldId="354"/>
            <ac:picMk id="13" creationId="{8B16C83D-E1D3-88F3-7FD5-81F6102A4F66}"/>
          </ac:picMkLst>
        </pc:picChg>
        <pc:picChg chg="add del mod">
          <ac:chgData name="Leonie Smith" userId="fed1330f33f5650e" providerId="LiveId" clId="{DE040DD4-8CE8-4ED1-A03C-FEC5FDAAFEB5}" dt="2023-09-04T04:48:14.388" v="107"/>
          <ac:picMkLst>
            <pc:docMk/>
            <pc:sldMk cId="1998369883" sldId="354"/>
            <ac:picMk id="14" creationId="{3D07E9FE-F7DE-1ED1-3F2F-5AE3A4F79CD3}"/>
          </ac:picMkLst>
        </pc:picChg>
        <pc:picChg chg="add del mod ord">
          <ac:chgData name="Leonie Smith" userId="fed1330f33f5650e" providerId="LiveId" clId="{DE040DD4-8CE8-4ED1-A03C-FEC5FDAAFEB5}" dt="2023-09-04T04:48:29.604" v="108"/>
          <ac:picMkLst>
            <pc:docMk/>
            <pc:sldMk cId="1998369883" sldId="354"/>
            <ac:picMk id="18" creationId="{F68A3B57-E87F-E5A2-A61E-AFD51790257D}"/>
          </ac:picMkLst>
        </pc:picChg>
        <pc:picChg chg="add del mod">
          <ac:chgData name="Leonie Smith" userId="fed1330f33f5650e" providerId="LiveId" clId="{DE040DD4-8CE8-4ED1-A03C-FEC5FDAAFEB5}" dt="2023-09-04T04:48:45.674" v="110"/>
          <ac:picMkLst>
            <pc:docMk/>
            <pc:sldMk cId="1998369883" sldId="354"/>
            <ac:picMk id="19" creationId="{CCF3B40C-14DF-8018-F4A1-EB2F101AC58E}"/>
          </ac:picMkLst>
        </pc:picChg>
        <pc:picChg chg="add del mod ord">
          <ac:chgData name="Leonie Smith" userId="fed1330f33f5650e" providerId="LiveId" clId="{DE040DD4-8CE8-4ED1-A03C-FEC5FDAAFEB5}" dt="2023-09-04T04:48:58.912" v="111"/>
          <ac:picMkLst>
            <pc:docMk/>
            <pc:sldMk cId="1998369883" sldId="354"/>
            <ac:picMk id="23" creationId="{AFAC8113-E4E1-4A55-C092-20E6261DD95E}"/>
          </ac:picMkLst>
        </pc:picChg>
        <pc:picChg chg="add del mod">
          <ac:chgData name="Leonie Smith" userId="fed1330f33f5650e" providerId="LiveId" clId="{DE040DD4-8CE8-4ED1-A03C-FEC5FDAAFEB5}" dt="2023-09-04T04:49:00.561" v="113"/>
          <ac:picMkLst>
            <pc:docMk/>
            <pc:sldMk cId="1998369883" sldId="354"/>
            <ac:picMk id="24" creationId="{4733E99B-9A7F-1D71-90DA-F74A2C43856C}"/>
          </ac:picMkLst>
        </pc:picChg>
        <pc:picChg chg="add del mod ord">
          <ac:chgData name="Leonie Smith" userId="fed1330f33f5650e" providerId="LiveId" clId="{DE040DD4-8CE8-4ED1-A03C-FEC5FDAAFEB5}" dt="2023-09-04T04:49:06.821" v="114"/>
          <ac:picMkLst>
            <pc:docMk/>
            <pc:sldMk cId="1998369883" sldId="354"/>
            <ac:picMk id="26" creationId="{900CB2F8-B9C0-16BA-38F3-270D7F4A5C5E}"/>
          </ac:picMkLst>
        </pc:picChg>
        <pc:picChg chg="add del mod">
          <ac:chgData name="Leonie Smith" userId="fed1330f33f5650e" providerId="LiveId" clId="{DE040DD4-8CE8-4ED1-A03C-FEC5FDAAFEB5}" dt="2023-09-04T04:49:08.449" v="116"/>
          <ac:picMkLst>
            <pc:docMk/>
            <pc:sldMk cId="1998369883" sldId="354"/>
            <ac:picMk id="27" creationId="{06ECB3C7-8FEA-1249-B145-14D647DFF49B}"/>
          </ac:picMkLst>
        </pc:picChg>
        <pc:picChg chg="add del mod ord">
          <ac:chgData name="Leonie Smith" userId="fed1330f33f5650e" providerId="LiveId" clId="{DE040DD4-8CE8-4ED1-A03C-FEC5FDAAFEB5}" dt="2023-09-04T04:49:24.694" v="117"/>
          <ac:picMkLst>
            <pc:docMk/>
            <pc:sldMk cId="1998369883" sldId="354"/>
            <ac:picMk id="30" creationId="{3FFFE3C6-016F-1E83-152B-180C9CF21B16}"/>
          </ac:picMkLst>
        </pc:picChg>
        <pc:picChg chg="add mod">
          <ac:chgData name="Leonie Smith" userId="fed1330f33f5650e" providerId="LiveId" clId="{DE040DD4-8CE8-4ED1-A03C-FEC5FDAAFEB5}" dt="2023-09-04T04:49:24.694" v="117"/>
          <ac:picMkLst>
            <pc:docMk/>
            <pc:sldMk cId="1998369883" sldId="354"/>
            <ac:picMk id="31" creationId="{723F5666-782A-C3C5-2C00-3BF7270878BD}"/>
          </ac:picMkLst>
        </pc:picChg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354966384" sldId="355"/>
        </pc:sldMkLst>
      </pc:sldChg>
      <pc:sldChg chg="modTransition">
        <pc:chgData name="Leonie Smith" userId="fed1330f33f5650e" providerId="LiveId" clId="{DE040DD4-8CE8-4ED1-A03C-FEC5FDAAFEB5}" dt="2023-09-04T04:33:57.539" v="49"/>
        <pc:sldMkLst>
          <pc:docMk/>
          <pc:sldMk cId="3356637905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14 </a:t>
            </a:r>
            <a:r>
              <a:rPr lang="en-IN" sz="1200" b="1" i="0" u="none" strike="noStrike" baseline="0" dirty="0">
                <a:latin typeface="TimesNewRomanPS-BoldMT"/>
              </a:rPr>
              <a:t>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011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14-4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9ACE3B-B1F3-3E9B-C3A0-AE8C51F6E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"/>
    </mc:Choice>
    <mc:Fallback xmlns="">
      <p:transition spd="slow" advTm="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3E5ED-0821-45BB-98AE-8B7F544C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2476" y="0"/>
            <a:ext cx="144944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1F277-2294-FCCD-FC33-CB1EED7B3596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…So she told her mother-in-law where she had worked. “The name of the man I worked with today is Boaz,” she said.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71543-183D-8AC8-2C89-4B5A6507286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…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तब उसने अपनी सास को बता दिया, कि मैंने किसके पास काम किया, और कहा, “जिस पुरुष के पास मैंने आज काम किया उसका नाम बोअज है।”</a:t>
            </a:r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7F938D38-2819-E80B-F773-CA95D484A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"/>
    </mc:Choice>
    <mc:Fallback xmlns="">
      <p:transition spd="slow" advTm="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3D110-24DA-4432-991D-6CE29BFB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905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CFB39-1E66-091D-558F-88E90DE042AB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Naomi said to her daughter-in-law, “May he be blessed by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who has not withdrawn His kindness from the living or the dead.” Naomi continued, “The man is a close relative. He is one of our kinsman-redeemers.”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4A9347-CB84-F117-4B3E-E184358270A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20 नाओमी ने अपनी बहू से कहा, “वह यहोवा की ओर से आशीष पाए, क्योंकि उसने न तो जीवित पर से और न मरे हुओं पर से अपनी करुणा हटाई!” फिर नाओमी ने उससे कहा, “वह पुरुष तो हमारा एक कुटुम्बी है, वरन् उनमें से है जिनको हमारी भूमि छुड़ाने का अधिकार है।”</a:t>
            </a:r>
            <a:endParaRPr lang="en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C046CF9-B5B0-12A8-179E-36EE1CE1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5"/>
    </mc:Choice>
    <mc:Fallback xmlns="">
      <p:transition spd="slow" advTm="1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F4FE1-0F12-4DD4-8FED-FDCB11D6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72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8643E-7B5E-F59E-AB74-296D7DE1E333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Ruth the Moabitess said, “He also told me, ‘Stay with my young men until they have finished gathering all my harvest.’”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AC675-236F-36DC-BA90-1E00978AABD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21 फिर रूत मोआबिन बोली, “उसने मुझसे यह भी कहा, ‘जब तक मेरे सेवक मेरी सारी कटनी पूरी न कर चुकें तब तक उन्हीं के संग-संग लगी रह।’”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01B818F-654C-199E-660A-D7F8D3A58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0"/>
    </mc:Choice>
    <mc:Fallback xmlns="">
      <p:transition spd="slow" advTm="1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72F0C-CEC9-4A8C-85AF-3EB24790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4"/>
            <a:ext cx="12192000" cy="6923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6E238-C210-DF20-6049-7716382709FD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Naomi said to her daughter-in-law Ruth, “My daughter, it is good for you to work with his young women, so that nothing will happen to you in another field.”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D689B-5619-4D80-3B00-E0C0E15DFED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22 नाओमी ने अपनी बहू रूत से कहा, “मेरी बेटी यह अच्छा भी है, कि तू उसी की दासियों के साथ-साथ जाया करे, और वे तुझको दूसरे के खेत में न मिलें।”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50B045A-B640-AFAD-A5C3-BF60F800B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7"/>
    </mc:Choice>
    <mc:Fallback xmlns="">
      <p:transition spd="slow" advTm="1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7B5D7-2005-4316-8B1E-95BAE2F6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3" y="-363289"/>
            <a:ext cx="12361333" cy="7221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5DEDA-30EB-3A3C-326F-45E76B449130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Ruth stayed close to the servant girls of Boaz to glean grain until the barley and wheat harvests were finished. And she lived with her mother-in-law.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950-9598-5C57-1071-3295C0F73B4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23 इसलिए रूत जौ और गेहूँ दोनों की कटनी के अन्त तक बीनने के लिये बोअज की दासियों के साथ-साथ लगी रही; और अपनी सास के यहाँ रहती थी।</a:t>
            </a:r>
            <a:endParaRPr lang="en-IN" sz="36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723F5666-782A-C3C5-2C00-3BF727087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5"/>
    </mc:Choice>
    <mc:Fallback xmlns="">
      <p:transition spd="slow" advTm="1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FA93A-9919-4CD4-8E7D-BC7B8216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90" y="-133350"/>
            <a:ext cx="125250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912A8-67D8-4696-8BDC-26911FAEDD38}"/>
              </a:ext>
            </a:extLst>
          </p:cNvPr>
          <p:cNvSpPr txBox="1"/>
          <p:nvPr/>
        </p:nvSpPr>
        <p:spPr>
          <a:xfrm>
            <a:off x="517636" y="3681646"/>
            <a:ext cx="7443023" cy="1925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नाओमी रूथ को सलाह देती है - रूत 2:17-23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9CD17-A84D-8D1E-AAC2-58771A585C6E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37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56441-A5BA-4CF1-AE2B-E491CDC0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34"/>
            <a:ext cx="12192000" cy="8006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215A1-27DC-1455-C614-06497099A1C3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3810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Naomi advises Ruth – Ruth 2:17-23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25A87-F42A-AD18-E22D-695D7E5E3F5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नाओमी रूथ को सलाह देती है - रूत 2:17-23</a:t>
            </a:r>
            <a:endParaRPr lang="en-IN" sz="48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4A2BC1EE-5FDE-2D86-47BF-62492625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"/>
    </mc:Choice>
    <mc:Fallback xmlns="">
      <p:transition spd="slow" advTm="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FA93A-9919-4CD4-8E7D-BC7B8216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90" y="-133350"/>
            <a:ext cx="1252508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39E2B1-E7A8-BDAA-DC94-E59CE6BA5599}"/>
              </a:ext>
            </a:extLst>
          </p:cNvPr>
          <p:cNvSpPr txBox="1"/>
          <p:nvPr/>
        </p:nvSpPr>
        <p:spPr>
          <a:xfrm>
            <a:off x="517636" y="3681646"/>
            <a:ext cx="7443023" cy="1925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नाओमी रूथ को सलाह देती है - रूत 2:17-23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17So she gleaned in the field until evening; and she beat out that which she had gleaned, and it was about an ephah of barley.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E881D-4D9E-885E-FFD2-168CFF0A627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17 अतः वह साँझ तक खेत में बीनती रही; तब जो कुछ बीन चुकी उसे फटका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c,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और वह कोई एपा भर जौ निकला।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018E57-1C09-EBCE-A594-445CC1F0F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51E78-6153-4501-A06A-45BC3C0B4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0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070DA-A14D-4B39-9256-BED63D6E3913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She picked up the grain and went into the town, where her mother-in-law saw what she had gleaned. And she brought out what she had saved from her meal and gave it to Naomi.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6CB66D-F7FF-DC35-B5B9-AC0ED93DFE3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18 तब वह उसे उठाकर नगर में गई, और उसकी सास ने उसका बीना हुआ देखा, और जो कुछ उसने तृप्त होकर बचाया था उसको उसने निकालकर अपनी सास को दिया।</a:t>
            </a:r>
            <a:endParaRPr lang="en-IN" sz="3600" dirty="0"/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A17D9C6E-C0B3-87C7-47C6-C1E79915C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5"/>
    </mc:Choice>
    <mc:Fallback xmlns="">
      <p:transition spd="slow" advTm="1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78A3B-9FB1-4699-9C68-4954B46A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021" y="-1223519"/>
            <a:ext cx="13036020" cy="808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6B876-5B8F-E66A-D558-9898EBC0018F}"/>
              </a:ext>
            </a:extLst>
          </p:cNvPr>
          <p:cNvSpPr txBox="1"/>
          <p:nvPr/>
        </p:nvSpPr>
        <p:spPr>
          <a:xfrm>
            <a:off x="406399" y="3573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रूत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her mother-in-law asked her, “Where did you glean today, and where did you work? Blessed be the man who noticed you.”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89D43-835C-E988-2AA0-8A6A47F63E6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19 उसकी सास ने उससे पूछा, “आज तू कहाँ बीनती, और कहाँ काम करती थी? धन्य वह हो जिसने तेरी सुधि ली है।”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4F94A9A-AA1D-F4AD-630E-56AB0C8BC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0"/>
    </mc:Choice>
    <mc:Fallback xmlns="">
      <p:transition spd="slow" advTm="1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853</Words>
  <Application>Microsoft Office PowerPoint</Application>
  <PresentationFormat>Widescreen</PresentationFormat>
  <Paragraphs>48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Open Sans</vt:lpstr>
      <vt:lpstr>PT Serif</vt:lpstr>
      <vt:lpstr>Symbol</vt:lpstr>
      <vt:lpstr>Times New Roman</vt:lpstr>
      <vt:lpstr>TimesNewRomanPS-BoldMT</vt:lpstr>
      <vt:lpstr>TimesNewRomanPSMT</vt:lpstr>
      <vt:lpstr>Office Theme</vt:lpstr>
      <vt:lpstr>14-4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46</cp:revision>
  <dcterms:created xsi:type="dcterms:W3CDTF">2021-07-20T09:23:46Z</dcterms:created>
  <dcterms:modified xsi:type="dcterms:W3CDTF">2024-07-24T16:39:00Z</dcterms:modified>
</cp:coreProperties>
</file>