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8" r:id="rId2"/>
    <p:sldId id="374"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7" r:id="rId21"/>
    <p:sldId id="356" r:id="rId22"/>
    <p:sldId id="355"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FDFBB0-612C-48D4-8980-F277CD58715D}" v="87" dt="2023-09-04T05:28:04.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4241" autoAdjust="0"/>
  </p:normalViewPr>
  <p:slideViewPr>
    <p:cSldViewPr snapToGrid="0">
      <p:cViewPr varScale="1">
        <p:scale>
          <a:sx n="54" d="100"/>
          <a:sy n="54" d="100"/>
        </p:scale>
        <p:origin x="60" y="8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CFDFBB0-612C-48D4-8980-F277CD58715D}"/>
    <pc:docChg chg="modSld">
      <pc:chgData name="Leonie Smith" userId="fed1330f33f5650e" providerId="LiveId" clId="{7CFDFBB0-612C-48D4-8980-F277CD58715D}" dt="2023-09-04T05:28:04.900" v="120"/>
      <pc:docMkLst>
        <pc:docMk/>
      </pc:docMkLst>
      <pc:sldChg chg="addSp modSp">
        <pc:chgData name="Leonie Smith" userId="fed1330f33f5650e" providerId="LiveId" clId="{7CFDFBB0-612C-48D4-8980-F277CD58715D}" dt="2023-09-04T04:56:05.351" v="0"/>
        <pc:sldMkLst>
          <pc:docMk/>
          <pc:sldMk cId="2869461528" sldId="308"/>
        </pc:sldMkLst>
        <pc:picChg chg="add mod">
          <ac:chgData name="Leonie Smith" userId="fed1330f33f5650e" providerId="LiveId" clId="{7CFDFBB0-612C-48D4-8980-F277CD58715D}" dt="2023-09-04T04:56:05.351" v="0"/>
          <ac:picMkLst>
            <pc:docMk/>
            <pc:sldMk cId="2869461528" sldId="308"/>
            <ac:picMk id="7" creationId="{AFE02EDB-9B72-8E91-4B6B-692A77E1C127}"/>
          </ac:picMkLst>
        </pc:picChg>
      </pc:sldChg>
      <pc:sldChg chg="addSp delSp modSp mod modTransition modAnim">
        <pc:chgData name="Leonie Smith" userId="fed1330f33f5650e" providerId="LiveId" clId="{7CFDFBB0-612C-48D4-8980-F277CD58715D}" dt="2023-09-04T04:57:06.691" v="10"/>
        <pc:sldMkLst>
          <pc:docMk/>
          <pc:sldMk cId="1772228426" sldId="338"/>
        </pc:sldMkLst>
        <pc:picChg chg="add del mod">
          <ac:chgData name="Leonie Smith" userId="fed1330f33f5650e" providerId="LiveId" clId="{7CFDFBB0-612C-48D4-8980-F277CD58715D}" dt="2023-09-04T04:56:29.596" v="3"/>
          <ac:picMkLst>
            <pc:docMk/>
            <pc:sldMk cId="1772228426" sldId="338"/>
            <ac:picMk id="6" creationId="{4B665C39-A36C-9B32-70E0-96BC6E3D0493}"/>
          </ac:picMkLst>
        </pc:picChg>
        <pc:picChg chg="add del mod">
          <ac:chgData name="Leonie Smith" userId="fed1330f33f5650e" providerId="LiveId" clId="{7CFDFBB0-612C-48D4-8980-F277CD58715D}" dt="2023-09-04T04:56:36.586" v="4"/>
          <ac:picMkLst>
            <pc:docMk/>
            <pc:sldMk cId="1772228426" sldId="338"/>
            <ac:picMk id="10" creationId="{6D43C3B3-8301-3CA2-B94D-159A344A85EB}"/>
          </ac:picMkLst>
        </pc:picChg>
        <pc:picChg chg="add del mod">
          <ac:chgData name="Leonie Smith" userId="fed1330f33f5650e" providerId="LiveId" clId="{7CFDFBB0-612C-48D4-8980-F277CD58715D}" dt="2023-09-04T04:56:43.357" v="6"/>
          <ac:picMkLst>
            <pc:docMk/>
            <pc:sldMk cId="1772228426" sldId="338"/>
            <ac:picMk id="11" creationId="{071C0882-E4DE-7599-3F26-F6E19D941CEB}"/>
          </ac:picMkLst>
        </pc:picChg>
        <pc:picChg chg="add del mod ord">
          <ac:chgData name="Leonie Smith" userId="fed1330f33f5650e" providerId="LiveId" clId="{7CFDFBB0-612C-48D4-8980-F277CD58715D}" dt="2023-09-04T04:56:50.211" v="7"/>
          <ac:picMkLst>
            <pc:docMk/>
            <pc:sldMk cId="1772228426" sldId="338"/>
            <ac:picMk id="15" creationId="{7D5FBF19-9286-1334-78EA-CFF0316744DA}"/>
          </ac:picMkLst>
        </pc:picChg>
        <pc:picChg chg="add del mod">
          <ac:chgData name="Leonie Smith" userId="fed1330f33f5650e" providerId="LiveId" clId="{7CFDFBB0-612C-48D4-8980-F277CD58715D}" dt="2023-09-04T04:56:59.274" v="9"/>
          <ac:picMkLst>
            <pc:docMk/>
            <pc:sldMk cId="1772228426" sldId="338"/>
            <ac:picMk id="16" creationId="{23A0217F-4E20-11E1-4074-9AC64690C85C}"/>
          </ac:picMkLst>
        </pc:picChg>
        <pc:picChg chg="add del mod ord">
          <ac:chgData name="Leonie Smith" userId="fed1330f33f5650e" providerId="LiveId" clId="{7CFDFBB0-612C-48D4-8980-F277CD58715D}" dt="2023-09-04T04:57:06.691" v="10"/>
          <ac:picMkLst>
            <pc:docMk/>
            <pc:sldMk cId="1772228426" sldId="338"/>
            <ac:picMk id="21" creationId="{C3B8EB59-E52B-8DD5-5F19-D7E96CB981C5}"/>
          </ac:picMkLst>
        </pc:picChg>
        <pc:picChg chg="add mod">
          <ac:chgData name="Leonie Smith" userId="fed1330f33f5650e" providerId="LiveId" clId="{7CFDFBB0-612C-48D4-8980-F277CD58715D}" dt="2023-09-04T04:57:06.691" v="10"/>
          <ac:picMkLst>
            <pc:docMk/>
            <pc:sldMk cId="1772228426" sldId="338"/>
            <ac:picMk id="22" creationId="{F3A12821-5599-F969-05B8-2914A7116A5B}"/>
          </ac:picMkLst>
        </pc:picChg>
      </pc:sldChg>
      <pc:sldChg chg="addSp delSp modSp mod modTransition modAnim">
        <pc:chgData name="Leonie Smith" userId="fed1330f33f5650e" providerId="LiveId" clId="{7CFDFBB0-612C-48D4-8980-F277CD58715D}" dt="2023-09-04T04:58:09.262" v="14"/>
        <pc:sldMkLst>
          <pc:docMk/>
          <pc:sldMk cId="3051892576" sldId="340"/>
        </pc:sldMkLst>
        <pc:picChg chg="add del mod">
          <ac:chgData name="Leonie Smith" userId="fed1330f33f5650e" providerId="LiveId" clId="{7CFDFBB0-612C-48D4-8980-F277CD58715D}" dt="2023-09-04T04:57:52.999" v="13"/>
          <ac:picMkLst>
            <pc:docMk/>
            <pc:sldMk cId="3051892576" sldId="340"/>
            <ac:picMk id="6" creationId="{169C5AC9-5B06-A6C8-193F-588BD2FB078D}"/>
          </ac:picMkLst>
        </pc:picChg>
        <pc:picChg chg="add del mod">
          <ac:chgData name="Leonie Smith" userId="fed1330f33f5650e" providerId="LiveId" clId="{7CFDFBB0-612C-48D4-8980-F277CD58715D}" dt="2023-09-04T04:58:09.262" v="14"/>
          <ac:picMkLst>
            <pc:docMk/>
            <pc:sldMk cId="3051892576" sldId="340"/>
            <ac:picMk id="9" creationId="{3C137A96-1B2B-8D0B-6AC2-A53133DCED48}"/>
          </ac:picMkLst>
        </pc:picChg>
        <pc:picChg chg="add mod">
          <ac:chgData name="Leonie Smith" userId="fed1330f33f5650e" providerId="LiveId" clId="{7CFDFBB0-612C-48D4-8980-F277CD58715D}" dt="2023-09-04T04:58:09.262" v="14"/>
          <ac:picMkLst>
            <pc:docMk/>
            <pc:sldMk cId="3051892576" sldId="340"/>
            <ac:picMk id="10" creationId="{C8B5E0C6-B64A-06E7-EEBD-129DE3DB56F6}"/>
          </ac:picMkLst>
        </pc:picChg>
      </pc:sldChg>
      <pc:sldChg chg="addSp delSp modSp mod modTransition modAnim">
        <pc:chgData name="Leonie Smith" userId="fed1330f33f5650e" providerId="LiveId" clId="{7CFDFBB0-612C-48D4-8980-F277CD58715D}" dt="2023-09-04T05:00:20.659" v="21"/>
        <pc:sldMkLst>
          <pc:docMk/>
          <pc:sldMk cId="964780152" sldId="342"/>
        </pc:sldMkLst>
        <pc:picChg chg="add del mod">
          <ac:chgData name="Leonie Smith" userId="fed1330f33f5650e" providerId="LiveId" clId="{7CFDFBB0-612C-48D4-8980-F277CD58715D}" dt="2023-09-04T04:59:34.504" v="17"/>
          <ac:picMkLst>
            <pc:docMk/>
            <pc:sldMk cId="964780152" sldId="342"/>
            <ac:picMk id="7" creationId="{49CAA7B8-0E21-6CA2-7AD6-7FB0E119B95C}"/>
          </ac:picMkLst>
        </pc:picChg>
        <pc:picChg chg="add del mod">
          <ac:chgData name="Leonie Smith" userId="fed1330f33f5650e" providerId="LiveId" clId="{7CFDFBB0-612C-48D4-8980-F277CD58715D}" dt="2023-09-04T04:59:50.672" v="18"/>
          <ac:picMkLst>
            <pc:docMk/>
            <pc:sldMk cId="964780152" sldId="342"/>
            <ac:picMk id="11" creationId="{B5C98726-7B0C-2F30-BAFD-B55CEF0D67B7}"/>
          </ac:picMkLst>
        </pc:picChg>
        <pc:picChg chg="add del mod">
          <ac:chgData name="Leonie Smith" userId="fed1330f33f5650e" providerId="LiveId" clId="{7CFDFBB0-612C-48D4-8980-F277CD58715D}" dt="2023-09-04T05:00:03.509" v="20"/>
          <ac:picMkLst>
            <pc:docMk/>
            <pc:sldMk cId="964780152" sldId="342"/>
            <ac:picMk id="12" creationId="{7221A69A-D13F-ACA6-AC5E-ED207F6EDE05}"/>
          </ac:picMkLst>
        </pc:picChg>
        <pc:picChg chg="add del mod ord">
          <ac:chgData name="Leonie Smith" userId="fed1330f33f5650e" providerId="LiveId" clId="{7CFDFBB0-612C-48D4-8980-F277CD58715D}" dt="2023-09-04T05:00:20.659" v="21"/>
          <ac:picMkLst>
            <pc:docMk/>
            <pc:sldMk cId="964780152" sldId="342"/>
            <ac:picMk id="16" creationId="{53C55627-522F-589E-96E7-9202A1787588}"/>
          </ac:picMkLst>
        </pc:picChg>
        <pc:picChg chg="add mod">
          <ac:chgData name="Leonie Smith" userId="fed1330f33f5650e" providerId="LiveId" clId="{7CFDFBB0-612C-48D4-8980-F277CD58715D}" dt="2023-09-04T05:00:20.659" v="21"/>
          <ac:picMkLst>
            <pc:docMk/>
            <pc:sldMk cId="964780152" sldId="342"/>
            <ac:picMk id="17" creationId="{9BF2243F-D19F-F614-C0CF-BEE85507B62B}"/>
          </ac:picMkLst>
        </pc:picChg>
      </pc:sldChg>
      <pc:sldChg chg="addSp delSp modSp mod modTransition modAnim">
        <pc:chgData name="Leonie Smith" userId="fed1330f33f5650e" providerId="LiveId" clId="{7CFDFBB0-612C-48D4-8980-F277CD58715D}" dt="2023-09-04T05:26:08.711" v="114"/>
        <pc:sldMkLst>
          <pc:docMk/>
          <pc:sldMk cId="2002723087" sldId="344"/>
        </pc:sldMkLst>
        <pc:picChg chg="add del mod">
          <ac:chgData name="Leonie Smith" userId="fed1330f33f5650e" providerId="LiveId" clId="{7CFDFBB0-612C-48D4-8980-F277CD58715D}" dt="2023-09-04T05:01:59.678" v="24"/>
          <ac:picMkLst>
            <pc:docMk/>
            <pc:sldMk cId="2002723087" sldId="344"/>
            <ac:picMk id="7" creationId="{3C680C08-A33D-D642-EDD6-FA9359D86184}"/>
          </ac:picMkLst>
        </pc:picChg>
        <pc:picChg chg="add del mod">
          <ac:chgData name="Leonie Smith" userId="fed1330f33f5650e" providerId="LiveId" clId="{7CFDFBB0-612C-48D4-8980-F277CD58715D}" dt="2023-09-04T05:02:04.328" v="25"/>
          <ac:picMkLst>
            <pc:docMk/>
            <pc:sldMk cId="2002723087" sldId="344"/>
            <ac:picMk id="10" creationId="{89386EDB-5E5F-E44E-3AA0-D86E77864D1B}"/>
          </ac:picMkLst>
        </pc:picChg>
        <pc:picChg chg="add del mod">
          <ac:chgData name="Leonie Smith" userId="fed1330f33f5650e" providerId="LiveId" clId="{7CFDFBB0-612C-48D4-8980-F277CD58715D}" dt="2023-09-04T05:02:05.958" v="27"/>
          <ac:picMkLst>
            <pc:docMk/>
            <pc:sldMk cId="2002723087" sldId="344"/>
            <ac:picMk id="11" creationId="{C0AABDB0-A82C-463A-DBF3-8895125FA5A0}"/>
          </ac:picMkLst>
        </pc:picChg>
        <pc:picChg chg="add del mod ord">
          <ac:chgData name="Leonie Smith" userId="fed1330f33f5650e" providerId="LiveId" clId="{7CFDFBB0-612C-48D4-8980-F277CD58715D}" dt="2023-09-04T05:02:13.195" v="28"/>
          <ac:picMkLst>
            <pc:docMk/>
            <pc:sldMk cId="2002723087" sldId="344"/>
            <ac:picMk id="14" creationId="{5F76C43D-1400-59C6-8D64-B72D7A463EF5}"/>
          </ac:picMkLst>
        </pc:picChg>
        <pc:picChg chg="add del mod">
          <ac:chgData name="Leonie Smith" userId="fed1330f33f5650e" providerId="LiveId" clId="{7CFDFBB0-612C-48D4-8980-F277CD58715D}" dt="2023-09-04T05:02:15.363" v="30"/>
          <ac:picMkLst>
            <pc:docMk/>
            <pc:sldMk cId="2002723087" sldId="344"/>
            <ac:picMk id="15" creationId="{9FDC694E-5632-A60A-1F99-BE0F71FE845E}"/>
          </ac:picMkLst>
        </pc:picChg>
        <pc:picChg chg="add del mod ord">
          <ac:chgData name="Leonie Smith" userId="fed1330f33f5650e" providerId="LiveId" clId="{7CFDFBB0-612C-48D4-8980-F277CD58715D}" dt="2023-09-04T05:02:27.022" v="31"/>
          <ac:picMkLst>
            <pc:docMk/>
            <pc:sldMk cId="2002723087" sldId="344"/>
            <ac:picMk id="18" creationId="{99E407C1-0962-8DF7-6D5A-0616922AE6C4}"/>
          </ac:picMkLst>
        </pc:picChg>
        <pc:picChg chg="add del mod">
          <ac:chgData name="Leonie Smith" userId="fed1330f33f5650e" providerId="LiveId" clId="{7CFDFBB0-612C-48D4-8980-F277CD58715D}" dt="2023-09-04T05:02:28.528" v="33"/>
          <ac:picMkLst>
            <pc:docMk/>
            <pc:sldMk cId="2002723087" sldId="344"/>
            <ac:picMk id="19" creationId="{EC672BEF-1265-C095-871E-9A9D7036258F}"/>
          </ac:picMkLst>
        </pc:picChg>
        <pc:picChg chg="add del mod ord">
          <ac:chgData name="Leonie Smith" userId="fed1330f33f5650e" providerId="LiveId" clId="{7CFDFBB0-612C-48D4-8980-F277CD58715D}" dt="2023-09-04T05:02:42.672" v="34"/>
          <ac:picMkLst>
            <pc:docMk/>
            <pc:sldMk cId="2002723087" sldId="344"/>
            <ac:picMk id="22" creationId="{9ED399DF-F1C5-F097-4A45-D2B7A459EBD0}"/>
          </ac:picMkLst>
        </pc:picChg>
        <pc:picChg chg="add del mod">
          <ac:chgData name="Leonie Smith" userId="fed1330f33f5650e" providerId="LiveId" clId="{7CFDFBB0-612C-48D4-8980-F277CD58715D}" dt="2023-09-04T05:02:44.463" v="36"/>
          <ac:picMkLst>
            <pc:docMk/>
            <pc:sldMk cId="2002723087" sldId="344"/>
            <ac:picMk id="23" creationId="{D917847E-580A-335E-D74C-51788B18EA69}"/>
          </ac:picMkLst>
        </pc:picChg>
        <pc:picChg chg="add del mod ord">
          <ac:chgData name="Leonie Smith" userId="fed1330f33f5650e" providerId="LiveId" clId="{7CFDFBB0-612C-48D4-8980-F277CD58715D}" dt="2023-09-04T05:02:54.457" v="37"/>
          <ac:picMkLst>
            <pc:docMk/>
            <pc:sldMk cId="2002723087" sldId="344"/>
            <ac:picMk id="26" creationId="{51AC79D1-A99C-4167-2224-558ED302DFE2}"/>
          </ac:picMkLst>
        </pc:picChg>
        <pc:picChg chg="add del mod">
          <ac:chgData name="Leonie Smith" userId="fed1330f33f5650e" providerId="LiveId" clId="{7CFDFBB0-612C-48D4-8980-F277CD58715D}" dt="2023-09-04T05:02:56.246" v="39"/>
          <ac:picMkLst>
            <pc:docMk/>
            <pc:sldMk cId="2002723087" sldId="344"/>
            <ac:picMk id="27" creationId="{4D4FB0AA-C881-0A8E-E297-BEDAF57BC347}"/>
          </ac:picMkLst>
        </pc:picChg>
        <pc:picChg chg="add del mod ord">
          <ac:chgData name="Leonie Smith" userId="fed1330f33f5650e" providerId="LiveId" clId="{7CFDFBB0-612C-48D4-8980-F277CD58715D}" dt="2023-09-04T05:03:00.118" v="40"/>
          <ac:picMkLst>
            <pc:docMk/>
            <pc:sldMk cId="2002723087" sldId="344"/>
            <ac:picMk id="30" creationId="{BD2ACF9B-60B1-8DE9-B9B0-2D84A742FFE3}"/>
          </ac:picMkLst>
        </pc:picChg>
        <pc:picChg chg="add del mod">
          <ac:chgData name="Leonie Smith" userId="fed1330f33f5650e" providerId="LiveId" clId="{7CFDFBB0-612C-48D4-8980-F277CD58715D}" dt="2023-09-04T05:03:32.160" v="42"/>
          <ac:picMkLst>
            <pc:docMk/>
            <pc:sldMk cId="2002723087" sldId="344"/>
            <ac:picMk id="31" creationId="{70604349-CEE9-C308-9C3C-8057A8018D34}"/>
          </ac:picMkLst>
        </pc:picChg>
        <pc:picChg chg="add del mod ord">
          <ac:chgData name="Leonie Smith" userId="fed1330f33f5650e" providerId="LiveId" clId="{7CFDFBB0-612C-48D4-8980-F277CD58715D}" dt="2023-09-04T05:03:40.026" v="43"/>
          <ac:picMkLst>
            <pc:docMk/>
            <pc:sldMk cId="2002723087" sldId="344"/>
            <ac:picMk id="35" creationId="{DEB096F7-18B6-BDDF-0DB3-C4BC5320C137}"/>
          </ac:picMkLst>
        </pc:picChg>
        <pc:picChg chg="add del mod">
          <ac:chgData name="Leonie Smith" userId="fed1330f33f5650e" providerId="LiveId" clId="{7CFDFBB0-612C-48D4-8980-F277CD58715D}" dt="2023-09-04T05:03:41.829" v="45"/>
          <ac:picMkLst>
            <pc:docMk/>
            <pc:sldMk cId="2002723087" sldId="344"/>
            <ac:picMk id="36" creationId="{F5EF1A8A-E7BC-85E6-5DE5-D2EA041C22A1}"/>
          </ac:picMkLst>
        </pc:picChg>
        <pc:picChg chg="add del mod ord">
          <ac:chgData name="Leonie Smith" userId="fed1330f33f5650e" providerId="LiveId" clId="{7CFDFBB0-612C-48D4-8980-F277CD58715D}" dt="2023-09-04T05:04:04.295" v="46"/>
          <ac:picMkLst>
            <pc:docMk/>
            <pc:sldMk cId="2002723087" sldId="344"/>
            <ac:picMk id="39" creationId="{7121CD02-B666-5CF4-0FE3-54433B14AF53}"/>
          </ac:picMkLst>
        </pc:picChg>
        <pc:picChg chg="add del mod">
          <ac:chgData name="Leonie Smith" userId="fed1330f33f5650e" providerId="LiveId" clId="{7CFDFBB0-612C-48D4-8980-F277CD58715D}" dt="2023-09-04T05:24:50.568" v="104"/>
          <ac:picMkLst>
            <pc:docMk/>
            <pc:sldMk cId="2002723087" sldId="344"/>
            <ac:picMk id="40" creationId="{AA557C84-2271-E6E2-30FD-7CCAA7B7FFC7}"/>
          </ac:picMkLst>
        </pc:picChg>
        <pc:picChg chg="add del mod ord">
          <ac:chgData name="Leonie Smith" userId="fed1330f33f5650e" providerId="LiveId" clId="{7CFDFBB0-612C-48D4-8980-F277CD58715D}" dt="2023-09-04T05:25:06.745" v="105"/>
          <ac:picMkLst>
            <pc:docMk/>
            <pc:sldMk cId="2002723087" sldId="344"/>
            <ac:picMk id="46" creationId="{161D36DF-0D3B-8E15-D520-B31B874631D3}"/>
          </ac:picMkLst>
        </pc:picChg>
        <pc:picChg chg="add del mod">
          <ac:chgData name="Leonie Smith" userId="fed1330f33f5650e" providerId="LiveId" clId="{7CFDFBB0-612C-48D4-8980-F277CD58715D}" dt="2023-09-04T05:25:08.260" v="107"/>
          <ac:picMkLst>
            <pc:docMk/>
            <pc:sldMk cId="2002723087" sldId="344"/>
            <ac:picMk id="47" creationId="{6C25703F-C490-8578-137D-63BE41FAFB15}"/>
          </ac:picMkLst>
        </pc:picChg>
        <pc:picChg chg="add del mod ord">
          <ac:chgData name="Leonie Smith" userId="fed1330f33f5650e" providerId="LiveId" clId="{7CFDFBB0-612C-48D4-8980-F277CD58715D}" dt="2023-09-04T05:25:13.838" v="108"/>
          <ac:picMkLst>
            <pc:docMk/>
            <pc:sldMk cId="2002723087" sldId="344"/>
            <ac:picMk id="49" creationId="{B92864D1-BDDF-5C5F-91B7-7000530B7335}"/>
          </ac:picMkLst>
        </pc:picChg>
        <pc:picChg chg="add del mod">
          <ac:chgData name="Leonie Smith" userId="fed1330f33f5650e" providerId="LiveId" clId="{7CFDFBB0-612C-48D4-8980-F277CD58715D}" dt="2023-09-04T05:25:16.050" v="110"/>
          <ac:picMkLst>
            <pc:docMk/>
            <pc:sldMk cId="2002723087" sldId="344"/>
            <ac:picMk id="50" creationId="{49D0D717-E147-E594-0E06-9EC7CC68EFC4}"/>
          </ac:picMkLst>
        </pc:picChg>
        <pc:picChg chg="add del mod ord">
          <ac:chgData name="Leonie Smith" userId="fed1330f33f5650e" providerId="LiveId" clId="{7CFDFBB0-612C-48D4-8980-F277CD58715D}" dt="2023-09-04T05:25:37.673" v="111"/>
          <ac:picMkLst>
            <pc:docMk/>
            <pc:sldMk cId="2002723087" sldId="344"/>
            <ac:picMk id="53" creationId="{5D31CD66-EA78-7E83-1DA3-AE790724BADF}"/>
          </ac:picMkLst>
        </pc:picChg>
        <pc:picChg chg="add del mod">
          <ac:chgData name="Leonie Smith" userId="fed1330f33f5650e" providerId="LiveId" clId="{7CFDFBB0-612C-48D4-8980-F277CD58715D}" dt="2023-09-04T05:25:46.305" v="113"/>
          <ac:picMkLst>
            <pc:docMk/>
            <pc:sldMk cId="2002723087" sldId="344"/>
            <ac:picMk id="54" creationId="{647DEF07-7124-009C-22D4-78C3873D50A3}"/>
          </ac:picMkLst>
        </pc:picChg>
        <pc:picChg chg="add del mod ord">
          <ac:chgData name="Leonie Smith" userId="fed1330f33f5650e" providerId="LiveId" clId="{7CFDFBB0-612C-48D4-8980-F277CD58715D}" dt="2023-09-04T05:26:08.711" v="114"/>
          <ac:picMkLst>
            <pc:docMk/>
            <pc:sldMk cId="2002723087" sldId="344"/>
            <ac:picMk id="58" creationId="{2EEF59A2-25D6-EC91-29F9-56BDFC7C682F}"/>
          </ac:picMkLst>
        </pc:picChg>
        <pc:picChg chg="add mod">
          <ac:chgData name="Leonie Smith" userId="fed1330f33f5650e" providerId="LiveId" clId="{7CFDFBB0-612C-48D4-8980-F277CD58715D}" dt="2023-09-04T05:26:08.711" v="114"/>
          <ac:picMkLst>
            <pc:docMk/>
            <pc:sldMk cId="2002723087" sldId="344"/>
            <ac:picMk id="59" creationId="{F018B51D-5E93-2125-F6EA-F8D26D58BB6B}"/>
          </ac:picMkLst>
        </pc:picChg>
      </pc:sldChg>
      <pc:sldChg chg="addSp delSp modSp mod modTransition modAnim">
        <pc:chgData name="Leonie Smith" userId="fed1330f33f5650e" providerId="LiveId" clId="{7CFDFBB0-612C-48D4-8980-F277CD58715D}" dt="2023-09-04T05:28:04.900" v="120"/>
        <pc:sldMkLst>
          <pc:docMk/>
          <pc:sldMk cId="689563327" sldId="346"/>
        </pc:sldMkLst>
        <pc:picChg chg="add del mod">
          <ac:chgData name="Leonie Smith" userId="fed1330f33f5650e" providerId="LiveId" clId="{7CFDFBB0-612C-48D4-8980-F277CD58715D}" dt="2023-09-04T05:05:04.610" v="49"/>
          <ac:picMkLst>
            <pc:docMk/>
            <pc:sldMk cId="689563327" sldId="346"/>
            <ac:picMk id="6" creationId="{5D0F161C-F31B-CFF8-E527-FAD5B7901931}"/>
          </ac:picMkLst>
        </pc:picChg>
        <pc:picChg chg="add del mod">
          <ac:chgData name="Leonie Smith" userId="fed1330f33f5650e" providerId="LiveId" clId="{7CFDFBB0-612C-48D4-8980-F277CD58715D}" dt="2023-09-04T05:05:27.394" v="50"/>
          <ac:picMkLst>
            <pc:docMk/>
            <pc:sldMk cId="689563327" sldId="346"/>
            <ac:picMk id="9" creationId="{40DC3E65-65A0-DB09-9A15-A7A758656662}"/>
          </ac:picMkLst>
        </pc:picChg>
        <pc:picChg chg="add del mod">
          <ac:chgData name="Leonie Smith" userId="fed1330f33f5650e" providerId="LiveId" clId="{7CFDFBB0-612C-48D4-8980-F277CD58715D}" dt="2023-09-04T05:05:38.829" v="52"/>
          <ac:picMkLst>
            <pc:docMk/>
            <pc:sldMk cId="689563327" sldId="346"/>
            <ac:picMk id="10" creationId="{26A521BA-E567-9E67-8477-8B9AEFB6F8C5}"/>
          </ac:picMkLst>
        </pc:picChg>
        <pc:picChg chg="add del mod ord">
          <ac:chgData name="Leonie Smith" userId="fed1330f33f5650e" providerId="LiveId" clId="{7CFDFBB0-612C-48D4-8980-F277CD58715D}" dt="2023-09-04T05:05:45.958" v="53"/>
          <ac:picMkLst>
            <pc:docMk/>
            <pc:sldMk cId="689563327" sldId="346"/>
            <ac:picMk id="14" creationId="{FE24A747-6EC2-B56E-875E-EF5BB08EAA6E}"/>
          </ac:picMkLst>
        </pc:picChg>
        <pc:picChg chg="add del mod">
          <ac:chgData name="Leonie Smith" userId="fed1330f33f5650e" providerId="LiveId" clId="{7CFDFBB0-612C-48D4-8980-F277CD58715D}" dt="2023-09-04T05:05:47.651" v="55"/>
          <ac:picMkLst>
            <pc:docMk/>
            <pc:sldMk cId="689563327" sldId="346"/>
            <ac:picMk id="15" creationId="{08C2B8C6-1136-EBBC-C01A-ABAF18358E78}"/>
          </ac:picMkLst>
        </pc:picChg>
        <pc:picChg chg="add del mod ord">
          <ac:chgData name="Leonie Smith" userId="fed1330f33f5650e" providerId="LiveId" clId="{7CFDFBB0-612C-48D4-8980-F277CD58715D}" dt="2023-09-04T05:06:09.491" v="56"/>
          <ac:picMkLst>
            <pc:docMk/>
            <pc:sldMk cId="689563327" sldId="346"/>
            <ac:picMk id="18" creationId="{13569B49-BFE3-283E-814E-743576A60E6E}"/>
          </ac:picMkLst>
        </pc:picChg>
        <pc:picChg chg="add del mod">
          <ac:chgData name="Leonie Smith" userId="fed1330f33f5650e" providerId="LiveId" clId="{7CFDFBB0-612C-48D4-8980-F277CD58715D}" dt="2023-09-04T05:27:34.131" v="116"/>
          <ac:picMkLst>
            <pc:docMk/>
            <pc:sldMk cId="689563327" sldId="346"/>
            <ac:picMk id="19" creationId="{9BC39360-0052-4128-5BA0-458DE8F64702}"/>
          </ac:picMkLst>
        </pc:picChg>
        <pc:picChg chg="add del mod ord">
          <ac:chgData name="Leonie Smith" userId="fed1330f33f5650e" providerId="LiveId" clId="{7CFDFBB0-612C-48D4-8980-F277CD58715D}" dt="2023-09-04T05:27:41.877" v="117"/>
          <ac:picMkLst>
            <pc:docMk/>
            <pc:sldMk cId="689563327" sldId="346"/>
            <ac:picMk id="25" creationId="{4A436046-9981-DF0B-244E-6AD37DCDFE80}"/>
          </ac:picMkLst>
        </pc:picChg>
        <pc:picChg chg="add del mod">
          <ac:chgData name="Leonie Smith" userId="fed1330f33f5650e" providerId="LiveId" clId="{7CFDFBB0-612C-48D4-8980-F277CD58715D}" dt="2023-09-04T05:27:43.157" v="119"/>
          <ac:picMkLst>
            <pc:docMk/>
            <pc:sldMk cId="689563327" sldId="346"/>
            <ac:picMk id="26" creationId="{51688E28-7FC6-87BC-0CF7-B68C8C50F7F3}"/>
          </ac:picMkLst>
        </pc:picChg>
        <pc:picChg chg="add del mod ord">
          <ac:chgData name="Leonie Smith" userId="fed1330f33f5650e" providerId="LiveId" clId="{7CFDFBB0-612C-48D4-8980-F277CD58715D}" dt="2023-09-04T05:28:04.900" v="120"/>
          <ac:picMkLst>
            <pc:docMk/>
            <pc:sldMk cId="689563327" sldId="346"/>
            <ac:picMk id="29" creationId="{33D3944B-C224-FB0E-4257-70236EF4D0ED}"/>
          </ac:picMkLst>
        </pc:picChg>
        <pc:picChg chg="add mod">
          <ac:chgData name="Leonie Smith" userId="fed1330f33f5650e" providerId="LiveId" clId="{7CFDFBB0-612C-48D4-8980-F277CD58715D}" dt="2023-09-04T05:28:04.900" v="120"/>
          <ac:picMkLst>
            <pc:docMk/>
            <pc:sldMk cId="689563327" sldId="346"/>
            <ac:picMk id="30" creationId="{86C9AB95-244C-B106-31C5-05BFC6AB88A9}"/>
          </ac:picMkLst>
        </pc:picChg>
      </pc:sldChg>
      <pc:sldChg chg="addSp modSp">
        <pc:chgData name="Leonie Smith" userId="fed1330f33f5650e" providerId="LiveId" clId="{7CFDFBB0-612C-48D4-8980-F277CD58715D}" dt="2023-09-04T05:07:17.494" v="57"/>
        <pc:sldMkLst>
          <pc:docMk/>
          <pc:sldMk cId="3976236224" sldId="348"/>
        </pc:sldMkLst>
        <pc:picChg chg="add mod">
          <ac:chgData name="Leonie Smith" userId="fed1330f33f5650e" providerId="LiveId" clId="{7CFDFBB0-612C-48D4-8980-F277CD58715D}" dt="2023-09-04T05:07:17.494" v="57"/>
          <ac:picMkLst>
            <pc:docMk/>
            <pc:sldMk cId="3976236224" sldId="348"/>
            <ac:picMk id="6" creationId="{ACDDEF9F-D3C0-EC91-88BC-C4DC6172E517}"/>
          </ac:picMkLst>
        </pc:picChg>
      </pc:sldChg>
      <pc:sldChg chg="addSp modSp">
        <pc:chgData name="Leonie Smith" userId="fed1330f33f5650e" providerId="LiveId" clId="{7CFDFBB0-612C-48D4-8980-F277CD58715D}" dt="2023-09-04T05:08:10.858" v="58"/>
        <pc:sldMkLst>
          <pc:docMk/>
          <pc:sldMk cId="1291027071" sldId="350"/>
        </pc:sldMkLst>
        <pc:picChg chg="add mod">
          <ac:chgData name="Leonie Smith" userId="fed1330f33f5650e" providerId="LiveId" clId="{7CFDFBB0-612C-48D4-8980-F277CD58715D}" dt="2023-09-04T05:08:10.858" v="58"/>
          <ac:picMkLst>
            <pc:docMk/>
            <pc:sldMk cId="1291027071" sldId="350"/>
            <ac:picMk id="6" creationId="{32080BF2-1FC5-7A0B-B4D8-BA6C179BE9E5}"/>
          </ac:picMkLst>
        </pc:picChg>
      </pc:sldChg>
      <pc:sldChg chg="addSp modSp">
        <pc:chgData name="Leonie Smith" userId="fed1330f33f5650e" providerId="LiveId" clId="{7CFDFBB0-612C-48D4-8980-F277CD58715D}" dt="2023-09-04T05:08:51.823" v="59"/>
        <pc:sldMkLst>
          <pc:docMk/>
          <pc:sldMk cId="871066081" sldId="352"/>
        </pc:sldMkLst>
        <pc:picChg chg="add mod">
          <ac:chgData name="Leonie Smith" userId="fed1330f33f5650e" providerId="LiveId" clId="{7CFDFBB0-612C-48D4-8980-F277CD58715D}" dt="2023-09-04T05:08:51.823" v="59"/>
          <ac:picMkLst>
            <pc:docMk/>
            <pc:sldMk cId="871066081" sldId="352"/>
            <ac:picMk id="6" creationId="{19FA61D7-FAA2-6ED2-4858-0DAB248CB6A1}"/>
          </ac:picMkLst>
        </pc:picChg>
      </pc:sldChg>
      <pc:sldChg chg="addSp delSp modSp mod modTransition modAnim">
        <pc:chgData name="Leonie Smith" userId="fed1330f33f5650e" providerId="LiveId" clId="{7CFDFBB0-612C-48D4-8980-F277CD58715D}" dt="2023-09-04T05:10:14.451" v="63"/>
        <pc:sldMkLst>
          <pc:docMk/>
          <pc:sldMk cId="1998369883" sldId="354"/>
        </pc:sldMkLst>
        <pc:picChg chg="add del mod">
          <ac:chgData name="Leonie Smith" userId="fed1330f33f5650e" providerId="LiveId" clId="{7CFDFBB0-612C-48D4-8980-F277CD58715D}" dt="2023-09-04T05:09:57.374" v="62"/>
          <ac:picMkLst>
            <pc:docMk/>
            <pc:sldMk cId="1998369883" sldId="354"/>
            <ac:picMk id="6" creationId="{4BA9EDC1-4D12-F487-98F0-36564D2E975C}"/>
          </ac:picMkLst>
        </pc:picChg>
        <pc:picChg chg="add del mod">
          <ac:chgData name="Leonie Smith" userId="fed1330f33f5650e" providerId="LiveId" clId="{7CFDFBB0-612C-48D4-8980-F277CD58715D}" dt="2023-09-04T05:10:14.451" v="63"/>
          <ac:picMkLst>
            <pc:docMk/>
            <pc:sldMk cId="1998369883" sldId="354"/>
            <ac:picMk id="9" creationId="{5C22F653-6A36-88C6-0F76-8625EF6533DD}"/>
          </ac:picMkLst>
        </pc:picChg>
        <pc:picChg chg="add mod">
          <ac:chgData name="Leonie Smith" userId="fed1330f33f5650e" providerId="LiveId" clId="{7CFDFBB0-612C-48D4-8980-F277CD58715D}" dt="2023-09-04T05:10:14.451" v="63"/>
          <ac:picMkLst>
            <pc:docMk/>
            <pc:sldMk cId="1998369883" sldId="354"/>
            <ac:picMk id="10" creationId="{0BE5000B-00D8-3AAB-A4A7-E95620FE10D1}"/>
          </ac:picMkLst>
        </pc:picChg>
      </pc:sldChg>
      <pc:sldChg chg="addSp delSp modSp mod modTransition modAnim">
        <pc:chgData name="Leonie Smith" userId="fed1330f33f5650e" providerId="LiveId" clId="{7CFDFBB0-612C-48D4-8980-F277CD58715D}" dt="2023-09-04T05:13:28.961" v="73"/>
        <pc:sldMkLst>
          <pc:docMk/>
          <pc:sldMk cId="2598464500" sldId="356"/>
        </pc:sldMkLst>
        <pc:picChg chg="add del mod">
          <ac:chgData name="Leonie Smith" userId="fed1330f33f5650e" providerId="LiveId" clId="{7CFDFBB0-612C-48D4-8980-F277CD58715D}" dt="2023-09-04T05:12:16.604" v="66"/>
          <ac:picMkLst>
            <pc:docMk/>
            <pc:sldMk cId="2598464500" sldId="356"/>
            <ac:picMk id="6" creationId="{FC20CA6F-BA97-46FC-FAE1-9002709EFE9A}"/>
          </ac:picMkLst>
        </pc:picChg>
        <pc:picChg chg="add del mod">
          <ac:chgData name="Leonie Smith" userId="fed1330f33f5650e" providerId="LiveId" clId="{7CFDFBB0-612C-48D4-8980-F277CD58715D}" dt="2023-09-04T05:12:39.981" v="67"/>
          <ac:picMkLst>
            <pc:docMk/>
            <pc:sldMk cId="2598464500" sldId="356"/>
            <ac:picMk id="9" creationId="{274CD992-5746-1F7C-9CC4-4F5B7E9DB8E3}"/>
          </ac:picMkLst>
        </pc:picChg>
        <pc:picChg chg="add del mod">
          <ac:chgData name="Leonie Smith" userId="fed1330f33f5650e" providerId="LiveId" clId="{7CFDFBB0-612C-48D4-8980-F277CD58715D}" dt="2023-09-04T05:12:41.658" v="69"/>
          <ac:picMkLst>
            <pc:docMk/>
            <pc:sldMk cId="2598464500" sldId="356"/>
            <ac:picMk id="10" creationId="{9990BE8F-1E78-9325-5BF1-306186A57A98}"/>
          </ac:picMkLst>
        </pc:picChg>
        <pc:picChg chg="add del mod ord">
          <ac:chgData name="Leonie Smith" userId="fed1330f33f5650e" providerId="LiveId" clId="{7CFDFBB0-612C-48D4-8980-F277CD58715D}" dt="2023-09-04T05:13:03.015" v="70"/>
          <ac:picMkLst>
            <pc:docMk/>
            <pc:sldMk cId="2598464500" sldId="356"/>
            <ac:picMk id="13" creationId="{17F2099E-7D69-CAE0-775B-A32F02706511}"/>
          </ac:picMkLst>
        </pc:picChg>
        <pc:picChg chg="add del mod">
          <ac:chgData name="Leonie Smith" userId="fed1330f33f5650e" providerId="LiveId" clId="{7CFDFBB0-612C-48D4-8980-F277CD58715D}" dt="2023-09-04T05:13:05.472" v="72"/>
          <ac:picMkLst>
            <pc:docMk/>
            <pc:sldMk cId="2598464500" sldId="356"/>
            <ac:picMk id="14" creationId="{48045A7A-3F59-EC10-0C7C-51DC8F868338}"/>
          </ac:picMkLst>
        </pc:picChg>
        <pc:picChg chg="add del mod ord">
          <ac:chgData name="Leonie Smith" userId="fed1330f33f5650e" providerId="LiveId" clId="{7CFDFBB0-612C-48D4-8980-F277CD58715D}" dt="2023-09-04T05:13:28.961" v="73"/>
          <ac:picMkLst>
            <pc:docMk/>
            <pc:sldMk cId="2598464500" sldId="356"/>
            <ac:picMk id="17" creationId="{903928E7-1374-0CD5-F49C-927B94C083F0}"/>
          </ac:picMkLst>
        </pc:picChg>
        <pc:picChg chg="add mod">
          <ac:chgData name="Leonie Smith" userId="fed1330f33f5650e" providerId="LiveId" clId="{7CFDFBB0-612C-48D4-8980-F277CD58715D}" dt="2023-09-04T05:13:28.961" v="73"/>
          <ac:picMkLst>
            <pc:docMk/>
            <pc:sldMk cId="2598464500" sldId="356"/>
            <ac:picMk id="18" creationId="{778459E4-F879-FB79-286A-CA5840116D01}"/>
          </ac:picMkLst>
        </pc:picChg>
      </pc:sldChg>
      <pc:sldChg chg="addSp delSp modSp mod modTransition modAnim">
        <pc:chgData name="Leonie Smith" userId="fed1330f33f5650e" providerId="LiveId" clId="{7CFDFBB0-612C-48D4-8980-F277CD58715D}" dt="2023-09-04T05:15:09.004" v="83"/>
        <pc:sldMkLst>
          <pc:docMk/>
          <pc:sldMk cId="1944923438" sldId="358"/>
        </pc:sldMkLst>
        <pc:picChg chg="add del mod">
          <ac:chgData name="Leonie Smith" userId="fed1330f33f5650e" providerId="LiveId" clId="{7CFDFBB0-612C-48D4-8980-F277CD58715D}" dt="2023-09-04T05:14:22.239" v="76"/>
          <ac:picMkLst>
            <pc:docMk/>
            <pc:sldMk cId="1944923438" sldId="358"/>
            <ac:picMk id="6" creationId="{21A680F8-7D9B-43B1-9C54-443A9E353C27}"/>
          </ac:picMkLst>
        </pc:picChg>
        <pc:picChg chg="add del mod">
          <ac:chgData name="Leonie Smith" userId="fed1330f33f5650e" providerId="LiveId" clId="{7CFDFBB0-612C-48D4-8980-F277CD58715D}" dt="2023-09-04T05:14:36.503" v="77"/>
          <ac:picMkLst>
            <pc:docMk/>
            <pc:sldMk cId="1944923438" sldId="358"/>
            <ac:picMk id="9" creationId="{38622097-3950-4428-4AF2-EBDD1810F97A}"/>
          </ac:picMkLst>
        </pc:picChg>
        <pc:picChg chg="add del mod">
          <ac:chgData name="Leonie Smith" userId="fed1330f33f5650e" providerId="LiveId" clId="{7CFDFBB0-612C-48D4-8980-F277CD58715D}" dt="2023-09-04T05:14:38.262" v="79"/>
          <ac:picMkLst>
            <pc:docMk/>
            <pc:sldMk cId="1944923438" sldId="358"/>
            <ac:picMk id="10" creationId="{821C6297-68BE-F5E1-A39D-3E1845C30212}"/>
          </ac:picMkLst>
        </pc:picChg>
        <pc:picChg chg="add del mod ord">
          <ac:chgData name="Leonie Smith" userId="fed1330f33f5650e" providerId="LiveId" clId="{7CFDFBB0-612C-48D4-8980-F277CD58715D}" dt="2023-09-04T05:14:49.413" v="80"/>
          <ac:picMkLst>
            <pc:docMk/>
            <pc:sldMk cId="1944923438" sldId="358"/>
            <ac:picMk id="13" creationId="{ECBC165C-6B17-AC52-7242-A49EB296E5AC}"/>
          </ac:picMkLst>
        </pc:picChg>
        <pc:picChg chg="add del mod">
          <ac:chgData name="Leonie Smith" userId="fed1330f33f5650e" providerId="LiveId" clId="{7CFDFBB0-612C-48D4-8980-F277CD58715D}" dt="2023-09-04T05:14:52.144" v="82"/>
          <ac:picMkLst>
            <pc:docMk/>
            <pc:sldMk cId="1944923438" sldId="358"/>
            <ac:picMk id="14" creationId="{D7B06DD9-0D50-2825-C5A4-7CB6DE6C828B}"/>
          </ac:picMkLst>
        </pc:picChg>
        <pc:picChg chg="add del mod ord">
          <ac:chgData name="Leonie Smith" userId="fed1330f33f5650e" providerId="LiveId" clId="{7CFDFBB0-612C-48D4-8980-F277CD58715D}" dt="2023-09-04T05:15:09.004" v="83"/>
          <ac:picMkLst>
            <pc:docMk/>
            <pc:sldMk cId="1944923438" sldId="358"/>
            <ac:picMk id="17" creationId="{03F9079B-6A2C-59C5-977B-863D23D71068}"/>
          </ac:picMkLst>
        </pc:picChg>
        <pc:picChg chg="add mod">
          <ac:chgData name="Leonie Smith" userId="fed1330f33f5650e" providerId="LiveId" clId="{7CFDFBB0-612C-48D4-8980-F277CD58715D}" dt="2023-09-04T05:15:09.004" v="83"/>
          <ac:picMkLst>
            <pc:docMk/>
            <pc:sldMk cId="1944923438" sldId="358"/>
            <ac:picMk id="18" creationId="{FAB6206A-0646-B1B5-9E13-612BC0CB1824}"/>
          </ac:picMkLst>
        </pc:picChg>
      </pc:sldChg>
      <pc:sldChg chg="addSp modSp">
        <pc:chgData name="Leonie Smith" userId="fed1330f33f5650e" providerId="LiveId" clId="{7CFDFBB0-612C-48D4-8980-F277CD58715D}" dt="2023-09-04T05:15:52.490" v="84"/>
        <pc:sldMkLst>
          <pc:docMk/>
          <pc:sldMk cId="4175269013" sldId="360"/>
        </pc:sldMkLst>
        <pc:picChg chg="add mod">
          <ac:chgData name="Leonie Smith" userId="fed1330f33f5650e" providerId="LiveId" clId="{7CFDFBB0-612C-48D4-8980-F277CD58715D}" dt="2023-09-04T05:15:52.490" v="84"/>
          <ac:picMkLst>
            <pc:docMk/>
            <pc:sldMk cId="4175269013" sldId="360"/>
            <ac:picMk id="6" creationId="{0C842F1D-8401-60BF-864F-FCA36C2636D9}"/>
          </ac:picMkLst>
        </pc:picChg>
      </pc:sldChg>
      <pc:sldChg chg="addSp modSp">
        <pc:chgData name="Leonie Smith" userId="fed1330f33f5650e" providerId="LiveId" clId="{7CFDFBB0-612C-48D4-8980-F277CD58715D}" dt="2023-09-04T05:18:01.919" v="85"/>
        <pc:sldMkLst>
          <pc:docMk/>
          <pc:sldMk cId="1338403432" sldId="362"/>
        </pc:sldMkLst>
        <pc:picChg chg="add mod">
          <ac:chgData name="Leonie Smith" userId="fed1330f33f5650e" providerId="LiveId" clId="{7CFDFBB0-612C-48D4-8980-F277CD58715D}" dt="2023-09-04T05:18:01.919" v="85"/>
          <ac:picMkLst>
            <pc:docMk/>
            <pc:sldMk cId="1338403432" sldId="362"/>
            <ac:picMk id="6" creationId="{D21C79B0-24ED-E819-5985-BC9CF2B4B25B}"/>
          </ac:picMkLst>
        </pc:picChg>
      </pc:sldChg>
      <pc:sldChg chg="addSp modSp">
        <pc:chgData name="Leonie Smith" userId="fed1330f33f5650e" providerId="LiveId" clId="{7CFDFBB0-612C-48D4-8980-F277CD58715D}" dt="2023-09-04T05:18:58.867" v="86"/>
        <pc:sldMkLst>
          <pc:docMk/>
          <pc:sldMk cId="1597028933" sldId="364"/>
        </pc:sldMkLst>
        <pc:picChg chg="add mod">
          <ac:chgData name="Leonie Smith" userId="fed1330f33f5650e" providerId="LiveId" clId="{7CFDFBB0-612C-48D4-8980-F277CD58715D}" dt="2023-09-04T05:18:58.867" v="86"/>
          <ac:picMkLst>
            <pc:docMk/>
            <pc:sldMk cId="1597028933" sldId="364"/>
            <ac:picMk id="6" creationId="{ACFF1C08-4E52-41FD-09B8-0C883FB41A19}"/>
          </ac:picMkLst>
        </pc:picChg>
      </pc:sldChg>
      <pc:sldChg chg="addSp delSp modSp mod modTransition modAnim">
        <pc:chgData name="Leonie Smith" userId="fed1330f33f5650e" providerId="LiveId" clId="{7CFDFBB0-612C-48D4-8980-F277CD58715D}" dt="2023-09-04T05:20:51.320" v="96"/>
        <pc:sldMkLst>
          <pc:docMk/>
          <pc:sldMk cId="3885184368" sldId="366"/>
        </pc:sldMkLst>
        <pc:picChg chg="add del mod">
          <ac:chgData name="Leonie Smith" userId="fed1330f33f5650e" providerId="LiveId" clId="{7CFDFBB0-612C-48D4-8980-F277CD58715D}" dt="2023-09-04T05:20:01.515" v="89"/>
          <ac:picMkLst>
            <pc:docMk/>
            <pc:sldMk cId="3885184368" sldId="366"/>
            <ac:picMk id="6" creationId="{A54D1E29-AC70-F9DC-9879-AF227BE23F32}"/>
          </ac:picMkLst>
        </pc:picChg>
        <pc:picChg chg="add del mod">
          <ac:chgData name="Leonie Smith" userId="fed1330f33f5650e" providerId="LiveId" clId="{7CFDFBB0-612C-48D4-8980-F277CD58715D}" dt="2023-09-04T05:20:11.847" v="90"/>
          <ac:picMkLst>
            <pc:docMk/>
            <pc:sldMk cId="3885184368" sldId="366"/>
            <ac:picMk id="9" creationId="{97A49007-9EAD-9791-E9EF-907DA4CB41E3}"/>
          </ac:picMkLst>
        </pc:picChg>
        <pc:picChg chg="add del mod">
          <ac:chgData name="Leonie Smith" userId="fed1330f33f5650e" providerId="LiveId" clId="{7CFDFBB0-612C-48D4-8980-F277CD58715D}" dt="2023-09-04T05:20:14.135" v="92"/>
          <ac:picMkLst>
            <pc:docMk/>
            <pc:sldMk cId="3885184368" sldId="366"/>
            <ac:picMk id="10" creationId="{8D292E1E-0426-D532-4913-51D0E4990F4A}"/>
          </ac:picMkLst>
        </pc:picChg>
        <pc:picChg chg="add del mod ord">
          <ac:chgData name="Leonie Smith" userId="fed1330f33f5650e" providerId="LiveId" clId="{7CFDFBB0-612C-48D4-8980-F277CD58715D}" dt="2023-09-04T05:20:30.294" v="93"/>
          <ac:picMkLst>
            <pc:docMk/>
            <pc:sldMk cId="3885184368" sldId="366"/>
            <ac:picMk id="13" creationId="{C7962701-4716-D981-B3ED-48BFF8350DD9}"/>
          </ac:picMkLst>
        </pc:picChg>
        <pc:picChg chg="add del mod">
          <ac:chgData name="Leonie Smith" userId="fed1330f33f5650e" providerId="LiveId" clId="{7CFDFBB0-612C-48D4-8980-F277CD58715D}" dt="2023-09-04T05:20:32.045" v="95"/>
          <ac:picMkLst>
            <pc:docMk/>
            <pc:sldMk cId="3885184368" sldId="366"/>
            <ac:picMk id="14" creationId="{51AF0BC8-6C8C-72E5-2DAC-562B4FA3BDAA}"/>
          </ac:picMkLst>
        </pc:picChg>
        <pc:picChg chg="add del mod ord">
          <ac:chgData name="Leonie Smith" userId="fed1330f33f5650e" providerId="LiveId" clId="{7CFDFBB0-612C-48D4-8980-F277CD58715D}" dt="2023-09-04T05:20:51.320" v="96"/>
          <ac:picMkLst>
            <pc:docMk/>
            <pc:sldMk cId="3885184368" sldId="366"/>
            <ac:picMk id="17" creationId="{40F3A752-6957-1FAE-6785-281503F94D3D}"/>
          </ac:picMkLst>
        </pc:picChg>
        <pc:picChg chg="add mod">
          <ac:chgData name="Leonie Smith" userId="fed1330f33f5650e" providerId="LiveId" clId="{7CFDFBB0-612C-48D4-8980-F277CD58715D}" dt="2023-09-04T05:20:51.320" v="96"/>
          <ac:picMkLst>
            <pc:docMk/>
            <pc:sldMk cId="3885184368" sldId="366"/>
            <ac:picMk id="18" creationId="{323F8691-C3C4-339E-64C6-2BB1FE56D34A}"/>
          </ac:picMkLst>
        </pc:picChg>
      </pc:sldChg>
      <pc:sldChg chg="addSp delSp modSp mod modTransition modAnim">
        <pc:chgData name="Leonie Smith" userId="fed1330f33f5650e" providerId="LiveId" clId="{7CFDFBB0-612C-48D4-8980-F277CD58715D}" dt="2023-09-04T05:22:03.815" v="100"/>
        <pc:sldMkLst>
          <pc:docMk/>
          <pc:sldMk cId="3843488383" sldId="368"/>
        </pc:sldMkLst>
        <pc:picChg chg="add del mod">
          <ac:chgData name="Leonie Smith" userId="fed1330f33f5650e" providerId="LiveId" clId="{7CFDFBB0-612C-48D4-8980-F277CD58715D}" dt="2023-09-04T05:21:45.875" v="99"/>
          <ac:picMkLst>
            <pc:docMk/>
            <pc:sldMk cId="3843488383" sldId="368"/>
            <ac:picMk id="6" creationId="{59E137CF-5CAB-4DC3-2ABD-02B3C1373EE8}"/>
          </ac:picMkLst>
        </pc:picChg>
        <pc:picChg chg="add del mod">
          <ac:chgData name="Leonie Smith" userId="fed1330f33f5650e" providerId="LiveId" clId="{7CFDFBB0-612C-48D4-8980-F277CD58715D}" dt="2023-09-04T05:22:03.815" v="100"/>
          <ac:picMkLst>
            <pc:docMk/>
            <pc:sldMk cId="3843488383" sldId="368"/>
            <ac:picMk id="9" creationId="{A08EB859-08C7-E6F7-9DCF-0DEEF7FB7432}"/>
          </ac:picMkLst>
        </pc:picChg>
        <pc:picChg chg="add mod">
          <ac:chgData name="Leonie Smith" userId="fed1330f33f5650e" providerId="LiveId" clId="{7CFDFBB0-612C-48D4-8980-F277CD58715D}" dt="2023-09-04T05:22:03.815" v="100"/>
          <ac:picMkLst>
            <pc:docMk/>
            <pc:sldMk cId="3843488383" sldId="368"/>
            <ac:picMk id="10" creationId="{C814C154-B5ED-33EC-4866-80E1E899C031}"/>
          </ac:picMkLst>
        </pc:picChg>
      </pc:sldChg>
      <pc:sldChg chg="addSp modSp">
        <pc:chgData name="Leonie Smith" userId="fed1330f33f5650e" providerId="LiveId" clId="{7CFDFBB0-612C-48D4-8980-F277CD58715D}" dt="2023-09-04T05:22:42.829" v="101"/>
        <pc:sldMkLst>
          <pc:docMk/>
          <pc:sldMk cId="3517534235" sldId="370"/>
        </pc:sldMkLst>
        <pc:picChg chg="add mod">
          <ac:chgData name="Leonie Smith" userId="fed1330f33f5650e" providerId="LiveId" clId="{7CFDFBB0-612C-48D4-8980-F277CD58715D}" dt="2023-09-04T05:22:42.829" v="101"/>
          <ac:picMkLst>
            <pc:docMk/>
            <pc:sldMk cId="3517534235" sldId="370"/>
            <ac:picMk id="6" creationId="{E97AB705-C6DA-63FB-0947-CC5B8B35148A}"/>
          </ac:picMkLst>
        </pc:picChg>
      </pc:sldChg>
      <pc:sldChg chg="addSp modSp">
        <pc:chgData name="Leonie Smith" userId="fed1330f33f5650e" providerId="LiveId" clId="{7CFDFBB0-612C-48D4-8980-F277CD58715D}" dt="2023-09-04T05:23:22.183" v="102"/>
        <pc:sldMkLst>
          <pc:docMk/>
          <pc:sldMk cId="961914330" sldId="372"/>
        </pc:sldMkLst>
        <pc:picChg chg="add mod">
          <ac:chgData name="Leonie Smith" userId="fed1330f33f5650e" providerId="LiveId" clId="{7CFDFBB0-612C-48D4-8980-F277CD58715D}" dt="2023-09-04T05:23:22.183" v="102"/>
          <ac:picMkLst>
            <pc:docMk/>
            <pc:sldMk cId="961914330" sldId="372"/>
            <ac:picMk id="6" creationId="{031D8522-C991-F6C1-A8E3-FCD9F325ABA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14 </a:t>
            </a:r>
            <a:r>
              <a:rPr lang="en-IN" sz="1200" b="1" i="0" u="none" strike="noStrike" baseline="0" dirty="0">
                <a:latin typeface="TimesNewRomanPS-BoldMT"/>
              </a:rPr>
              <a:t>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50565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14-5</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AFE02EDB-9B72-8E91-4B6B-692A77E1C12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591"/>
    </mc:Choice>
    <mc:Fallback xmlns="">
      <p:transition spd="slow" advTm="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277822-ABDC-4C1D-8F6B-C99C30BF4FA0}"/>
              </a:ext>
            </a:extLst>
          </p:cNvPr>
          <p:cNvPicPr>
            <a:picLocks noChangeAspect="1"/>
          </p:cNvPicPr>
          <p:nvPr/>
        </p:nvPicPr>
        <p:blipFill>
          <a:blip r:embed="rId2"/>
          <a:stretch>
            <a:fillRect/>
          </a:stretch>
        </p:blipFill>
        <p:spPr>
          <a:xfrm>
            <a:off x="1" y="-421209"/>
            <a:ext cx="12191999" cy="7395618"/>
          </a:xfrm>
          <a:prstGeom prst="rect">
            <a:avLst/>
          </a:prstGeom>
        </p:spPr>
      </p:pic>
      <p:sp>
        <p:nvSpPr>
          <p:cNvPr id="2" name="TextBox 1">
            <a:extLst>
              <a:ext uri="{FF2B5EF4-FFF2-40B4-BE49-F238E27FC236}">
                <a16:creationId xmlns:a16="http://schemas.microsoft.com/office/drawing/2014/main" id="{3F2AA980-2247-5240-5F10-A0AB31C349C5}"/>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4</a:t>
            </a:r>
            <a:r>
              <a:rPr lang="en-US" sz="4400" b="0" i="0">
                <a:solidFill>
                  <a:srgbClr val="121212"/>
                </a:solidFill>
                <a:effectLst/>
                <a:latin typeface="Inter" panose="020B0502030000000004" pitchFamily="34" charset="0"/>
              </a:rPr>
              <a:t>When he lies down, note the place where he lies. Then go in and uncover his feet, and lie down, and he will explain to you what you should do.”</a:t>
            </a:r>
            <a:endParaRPr lang="en-ZA" sz="1600" dirty="0"/>
          </a:p>
        </p:txBody>
      </p:sp>
      <p:sp>
        <p:nvSpPr>
          <p:cNvPr id="3" name="TextBox 2">
            <a:extLst>
              <a:ext uri="{FF2B5EF4-FFF2-40B4-BE49-F238E27FC236}">
                <a16:creationId xmlns:a16="http://schemas.microsoft.com/office/drawing/2014/main" id="{648F0513-C8C5-9ABE-919F-1A2A3B74372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 और जब वह लेट जाए, तब तू उसके लेटने के स्थान को देख लेना; फिर भीतर जा उसके पाँव उघाड़ के लेट जाना; तब वही तुझे बताएगा कि तुझे क्या करना चाहिये।”</a:t>
            </a:r>
            <a:endParaRPr lang="en-IN" sz="3600" dirty="0"/>
          </a:p>
        </p:txBody>
      </p:sp>
      <p:pic>
        <p:nvPicPr>
          <p:cNvPr id="30" name="Audio 29">
            <a:hlinkClick r:id="" action="ppaction://media"/>
            <a:extLst>
              <a:ext uri="{FF2B5EF4-FFF2-40B4-BE49-F238E27FC236}">
                <a16:creationId xmlns:a16="http://schemas.microsoft.com/office/drawing/2014/main" id="{86C9AB95-244C-B106-31C5-05BFC6AB88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8536"/>
    </mc:Choice>
    <mc:Fallback xmlns="">
      <p:transition spd="slow" advTm="18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7EFB700-19DA-4FCE-9D7B-1AFD4B1A3A2E}"/>
              </a:ext>
            </a:extLst>
          </p:cNvPr>
          <p:cNvPicPr>
            <a:picLocks noChangeAspect="1"/>
          </p:cNvPicPr>
          <p:nvPr/>
        </p:nvPicPr>
        <p:blipFill>
          <a:blip r:embed="rId2"/>
          <a:stretch>
            <a:fillRect/>
          </a:stretch>
        </p:blipFill>
        <p:spPr>
          <a:xfrm>
            <a:off x="-1" y="-995853"/>
            <a:ext cx="12191999" cy="7853853"/>
          </a:xfrm>
          <a:prstGeom prst="rect">
            <a:avLst/>
          </a:prstGeom>
        </p:spPr>
      </p:pic>
      <p:sp>
        <p:nvSpPr>
          <p:cNvPr id="2" name="TextBox 1">
            <a:extLst>
              <a:ext uri="{FF2B5EF4-FFF2-40B4-BE49-F238E27FC236}">
                <a16:creationId xmlns:a16="http://schemas.microsoft.com/office/drawing/2014/main" id="{A665F4C3-C098-439B-B3ED-0080DD9EF04E}"/>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“I will do everything you say,” Ruth answered. </a:t>
            </a:r>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So she went down to the threshing floor and did everything her mother-in-law had instructed her to do.</a:t>
            </a:r>
            <a:endParaRPr lang="en-ZA" sz="1400" dirty="0"/>
          </a:p>
        </p:txBody>
      </p:sp>
      <p:sp>
        <p:nvSpPr>
          <p:cNvPr id="2" name="TextBox 1">
            <a:extLst>
              <a:ext uri="{FF2B5EF4-FFF2-40B4-BE49-F238E27FC236}">
                <a16:creationId xmlns:a16="http://schemas.microsoft.com/office/drawing/2014/main" id="{55B4F84D-663B-CEA6-68DC-7B424A1BF921}"/>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रूत ने उससे कहा, “जो कुछ तू कहती है वह सब मैं करूँगी।” 6 तब वह खलिहान को गई और अपनी सास के कहे अनुसार ही किया।</a:t>
            </a:r>
            <a:endParaRPr lang="en-IN" sz="4000" dirty="0"/>
          </a:p>
        </p:txBody>
      </p:sp>
      <p:pic>
        <p:nvPicPr>
          <p:cNvPr id="6" name="Audio 5">
            <a:hlinkClick r:id="" action="ppaction://media"/>
            <a:extLst>
              <a:ext uri="{FF2B5EF4-FFF2-40B4-BE49-F238E27FC236}">
                <a16:creationId xmlns:a16="http://schemas.microsoft.com/office/drawing/2014/main" id="{ACDDEF9F-D3C0-EC91-88BC-C4DC6172E5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4815"/>
    </mc:Choice>
    <mc:Fallback xmlns="">
      <p:transition spd="slow" advTm="1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9E71794-017A-4D8F-B164-953BD0869F14}"/>
              </a:ext>
            </a:extLst>
          </p:cNvPr>
          <p:cNvPicPr>
            <a:picLocks noChangeAspect="1"/>
          </p:cNvPicPr>
          <p:nvPr/>
        </p:nvPicPr>
        <p:blipFill>
          <a:blip r:embed="rId2"/>
          <a:stretch>
            <a:fillRect/>
          </a:stretch>
        </p:blipFill>
        <p:spPr>
          <a:xfrm>
            <a:off x="-1" y="0"/>
            <a:ext cx="14361347" cy="6858000"/>
          </a:xfrm>
          <a:prstGeom prst="rect">
            <a:avLst/>
          </a:prstGeom>
        </p:spPr>
      </p:pic>
      <p:sp>
        <p:nvSpPr>
          <p:cNvPr id="2" name="TextBox 1">
            <a:extLst>
              <a:ext uri="{FF2B5EF4-FFF2-40B4-BE49-F238E27FC236}">
                <a16:creationId xmlns:a16="http://schemas.microsoft.com/office/drawing/2014/main" id="{B1474903-24D5-196C-2F6F-8610256ACBBE}"/>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After Boaz had finished eating and drinking and was in good spirits, he went to lie down at the end of the heap of grain. Then Ruth went in secretly, uncovered his feet, and lay down.</a:t>
            </a:r>
            <a:endParaRPr lang="en-ZA" sz="1600" dirty="0"/>
          </a:p>
        </p:txBody>
      </p:sp>
      <p:sp>
        <p:nvSpPr>
          <p:cNvPr id="2" name="TextBox 1">
            <a:extLst>
              <a:ext uri="{FF2B5EF4-FFF2-40B4-BE49-F238E27FC236}">
                <a16:creationId xmlns:a16="http://schemas.microsoft.com/office/drawing/2014/main" id="{A12A0042-0C8B-0C4B-7069-4704121FA8E7}"/>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जब बोअज खा पी चुका, और उसका मन आनन्दित हुआ, तब जाकर अनाज के ढेर के एक सिरे पर लेट गया। तब वह चुपचाप गई, और उसके पाँव उघाड़ के लेट गई।</a:t>
            </a:r>
            <a:endParaRPr lang="en-IN" sz="4000" dirty="0"/>
          </a:p>
        </p:txBody>
      </p:sp>
      <p:pic>
        <p:nvPicPr>
          <p:cNvPr id="6" name="Audio 5">
            <a:hlinkClick r:id="" action="ppaction://media"/>
            <a:extLst>
              <a:ext uri="{FF2B5EF4-FFF2-40B4-BE49-F238E27FC236}">
                <a16:creationId xmlns:a16="http://schemas.microsoft.com/office/drawing/2014/main" id="{32080BF2-1FC5-7A0B-B4D8-BA6C179BE9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5905"/>
    </mc:Choice>
    <mc:Fallback xmlns="">
      <p:transition spd="slow" advTm="1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586037-48D6-47EE-8F69-2EE9F826CBE4}"/>
              </a:ext>
            </a:extLst>
          </p:cNvPr>
          <p:cNvPicPr>
            <a:picLocks noChangeAspect="1"/>
          </p:cNvPicPr>
          <p:nvPr/>
        </p:nvPicPr>
        <p:blipFill>
          <a:blip r:embed="rId2"/>
          <a:stretch>
            <a:fillRect/>
          </a:stretch>
        </p:blipFill>
        <p:spPr>
          <a:xfrm>
            <a:off x="0" y="-741943"/>
            <a:ext cx="12690764" cy="7599943"/>
          </a:xfrm>
          <a:prstGeom prst="rect">
            <a:avLst/>
          </a:prstGeom>
        </p:spPr>
      </p:pic>
      <p:sp>
        <p:nvSpPr>
          <p:cNvPr id="2" name="TextBox 1">
            <a:extLst>
              <a:ext uri="{FF2B5EF4-FFF2-40B4-BE49-F238E27FC236}">
                <a16:creationId xmlns:a16="http://schemas.microsoft.com/office/drawing/2014/main" id="{0B432747-17B9-EEBC-C3D3-F1F6EA94EEF3}"/>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8</a:t>
            </a:r>
            <a:r>
              <a:rPr lang="en-US" sz="4800" b="0" i="0">
                <a:solidFill>
                  <a:srgbClr val="121212"/>
                </a:solidFill>
                <a:effectLst/>
                <a:latin typeface="Inter" panose="020B0502030000000004" pitchFamily="34" charset="0"/>
              </a:rPr>
              <a:t>At midnight, Boaz was startled, turned over, and there lying at his feet was a woman!</a:t>
            </a:r>
            <a:endParaRPr lang="en-ZA" dirty="0"/>
          </a:p>
        </p:txBody>
      </p:sp>
      <p:sp>
        <p:nvSpPr>
          <p:cNvPr id="2" name="TextBox 1">
            <a:extLst>
              <a:ext uri="{FF2B5EF4-FFF2-40B4-BE49-F238E27FC236}">
                <a16:creationId xmlns:a16="http://schemas.microsoft.com/office/drawing/2014/main" id="{142DE798-E863-FE0A-FE4E-C32A7016731B}"/>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आधी रात को वह पुरुष चौंक पड़ा, और आगे की ओर झुककर क्या पाया, कि मेरे पाँवों के पास कोई स्त्री लेटी है।</a:t>
            </a:r>
            <a:endParaRPr lang="en-IN" sz="4000" dirty="0"/>
          </a:p>
        </p:txBody>
      </p:sp>
      <p:pic>
        <p:nvPicPr>
          <p:cNvPr id="6" name="Audio 5">
            <a:hlinkClick r:id="" action="ppaction://media"/>
            <a:extLst>
              <a:ext uri="{FF2B5EF4-FFF2-40B4-BE49-F238E27FC236}">
                <a16:creationId xmlns:a16="http://schemas.microsoft.com/office/drawing/2014/main" id="{19FA61D7-FAA2-6ED2-4858-0DAB248CB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9939"/>
    </mc:Choice>
    <mc:Fallback xmlns="">
      <p:transition spd="slow" advTm="9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769347-69A8-461E-B162-049512FE2168}"/>
              </a:ext>
            </a:extLst>
          </p:cNvPr>
          <p:cNvPicPr>
            <a:picLocks noChangeAspect="1"/>
          </p:cNvPicPr>
          <p:nvPr/>
        </p:nvPicPr>
        <p:blipFill>
          <a:blip r:embed="rId2"/>
          <a:stretch>
            <a:fillRect/>
          </a:stretch>
        </p:blipFill>
        <p:spPr>
          <a:xfrm>
            <a:off x="0" y="-798153"/>
            <a:ext cx="12191999" cy="8454306"/>
          </a:xfrm>
          <a:prstGeom prst="rect">
            <a:avLst/>
          </a:prstGeom>
        </p:spPr>
      </p:pic>
      <p:sp>
        <p:nvSpPr>
          <p:cNvPr id="2" name="TextBox 1">
            <a:extLst>
              <a:ext uri="{FF2B5EF4-FFF2-40B4-BE49-F238E27FC236}">
                <a16:creationId xmlns:a16="http://schemas.microsoft.com/office/drawing/2014/main" id="{7D5D7ED6-DCC6-E15E-23D0-BD475DADDC48}"/>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“Who are you?” he asked.</a:t>
            </a:r>
          </a:p>
          <a:p>
            <a:pPr algn="l"/>
            <a:r>
              <a:rPr lang="en-US" sz="4000" b="0" i="0">
                <a:solidFill>
                  <a:srgbClr val="121212"/>
                </a:solidFill>
                <a:effectLst/>
                <a:latin typeface="Inter" panose="020B0502030000000004" pitchFamily="34" charset="0"/>
              </a:rPr>
              <a:t>“I am your servant Ruth,” she replied. “Spread the corner of your garment  over me, for you are a kinsman-redeemer.”</a:t>
            </a:r>
          </a:p>
        </p:txBody>
      </p:sp>
      <p:sp>
        <p:nvSpPr>
          <p:cNvPr id="3" name="TextBox 2">
            <a:extLst>
              <a:ext uri="{FF2B5EF4-FFF2-40B4-BE49-F238E27FC236}">
                <a16:creationId xmlns:a16="http://schemas.microsoft.com/office/drawing/2014/main" id="{35CC9168-A3E5-125E-F56B-4A19969DF2B8}"/>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9 उसने पूछा, “तू कौन है?” तब वह बोली, “मैं तो तेरी दासी रूत हूँ; तू अपनी दासी को अपनी चद्दर ओढ़ा दे</a:t>
            </a:r>
            <a:r>
              <a:rPr lang="en-US" sz="4000" b="0" i="0" dirty="0">
                <a:solidFill>
                  <a:srgbClr val="121212"/>
                </a:solidFill>
                <a:effectLst/>
                <a:latin typeface="Open Sans" panose="020B0606030504020204" pitchFamily="34" charset="0"/>
              </a:rPr>
              <a:t>b, </a:t>
            </a:r>
            <a:r>
              <a:rPr lang="hi-IN" sz="4000" b="0" i="0" dirty="0">
                <a:solidFill>
                  <a:srgbClr val="121212"/>
                </a:solidFill>
                <a:effectLst/>
                <a:latin typeface="Open Sans" panose="020B0606030504020204" pitchFamily="34" charset="0"/>
              </a:rPr>
              <a:t>क्योंकि तू हमारी भूमि छुड़ानेवाला कुटुम्बी है।”</a:t>
            </a:r>
          </a:p>
        </p:txBody>
      </p:sp>
      <p:pic>
        <p:nvPicPr>
          <p:cNvPr id="10" name="Audio 9">
            <a:hlinkClick r:id="" action="ppaction://media"/>
            <a:extLst>
              <a:ext uri="{FF2B5EF4-FFF2-40B4-BE49-F238E27FC236}">
                <a16:creationId xmlns:a16="http://schemas.microsoft.com/office/drawing/2014/main" id="{0BE5000B-00D8-3AAB-A4A7-E95620FE10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3759"/>
    </mc:Choice>
    <mc:Fallback xmlns="">
      <p:transition spd="slow" advTm="1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0BD1070-8FF5-4EC2-8157-B9FEB3778C89}"/>
              </a:ext>
            </a:extLst>
          </p:cNvPr>
          <p:cNvPicPr>
            <a:picLocks noChangeAspect="1"/>
          </p:cNvPicPr>
          <p:nvPr/>
        </p:nvPicPr>
        <p:blipFill>
          <a:blip r:embed="rId2"/>
          <a:stretch>
            <a:fillRect/>
          </a:stretch>
        </p:blipFill>
        <p:spPr>
          <a:xfrm>
            <a:off x="0" y="-443346"/>
            <a:ext cx="12288982" cy="7516972"/>
          </a:xfrm>
          <a:prstGeom prst="rect">
            <a:avLst/>
          </a:prstGeom>
        </p:spPr>
      </p:pic>
      <p:sp>
        <p:nvSpPr>
          <p:cNvPr id="7" name="TextBox 6">
            <a:extLst>
              <a:ext uri="{FF2B5EF4-FFF2-40B4-BE49-F238E27FC236}">
                <a16:creationId xmlns:a16="http://schemas.microsoft.com/office/drawing/2014/main" id="{BDA23105-8E56-4A03-BA59-64CD256E43D3}"/>
              </a:ext>
            </a:extLst>
          </p:cNvPr>
          <p:cNvSpPr txBox="1"/>
          <p:nvPr/>
        </p:nvSpPr>
        <p:spPr>
          <a:xfrm>
            <a:off x="4858871" y="287544"/>
            <a:ext cx="6760785" cy="1846056"/>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रूत बोअज़ के पास जाती है - रूत 3:1-18</a:t>
            </a:r>
            <a:endParaRPr lang="en-US" sz="54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B0EEDDE2-5221-9802-B4FA-0217635DFB3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9492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58B460-57BD-485B-B80A-F7705C48900D}"/>
              </a:ext>
            </a:extLst>
          </p:cNvPr>
          <p:cNvPicPr>
            <a:picLocks noChangeAspect="1"/>
          </p:cNvPicPr>
          <p:nvPr/>
        </p:nvPicPr>
        <p:blipFill>
          <a:blip r:embed="rId2"/>
          <a:stretch>
            <a:fillRect/>
          </a:stretch>
        </p:blipFill>
        <p:spPr>
          <a:xfrm>
            <a:off x="0" y="0"/>
            <a:ext cx="12192000" cy="7721600"/>
          </a:xfrm>
          <a:prstGeom prst="rect">
            <a:avLst/>
          </a:prstGeom>
        </p:spPr>
      </p:pic>
      <p:sp>
        <p:nvSpPr>
          <p:cNvPr id="2" name="TextBox 1">
            <a:extLst>
              <a:ext uri="{FF2B5EF4-FFF2-40B4-BE49-F238E27FC236}">
                <a16:creationId xmlns:a16="http://schemas.microsoft.com/office/drawing/2014/main" id="{8CDF7616-E3B5-4056-A71C-F33A09B73AD8}"/>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Then Boaz said, “May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bless you, my daughter. You have shown more kindness now than before, because you have not run after the younger men, whether rich or poor. </a:t>
            </a:r>
            <a:endParaRPr lang="en-ZA" sz="1600" dirty="0"/>
          </a:p>
        </p:txBody>
      </p:sp>
      <p:sp>
        <p:nvSpPr>
          <p:cNvPr id="2" name="TextBox 1">
            <a:extLst>
              <a:ext uri="{FF2B5EF4-FFF2-40B4-BE49-F238E27FC236}">
                <a16:creationId xmlns:a16="http://schemas.microsoft.com/office/drawing/2014/main" id="{F265E1FA-8267-CA8C-09EC-EFCEBA6363F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उसने कहा, “हे बेटी, यहोवा की ओर से तुझ पर आशीष हो; क्योंकि तूने अपनी पिछली प्रीति</a:t>
            </a:r>
            <a:r>
              <a:rPr lang="en-US" sz="3600" b="0" i="0" dirty="0">
                <a:solidFill>
                  <a:srgbClr val="121212"/>
                </a:solidFill>
                <a:effectLst/>
                <a:latin typeface="Open Sans" panose="020B0606030504020204" pitchFamily="34" charset="0"/>
              </a:rPr>
              <a:t>c </a:t>
            </a:r>
            <a:r>
              <a:rPr lang="hi-IN" sz="3600" b="0" i="0" dirty="0">
                <a:solidFill>
                  <a:srgbClr val="121212"/>
                </a:solidFill>
                <a:effectLst/>
                <a:latin typeface="Open Sans" panose="020B0606030504020204" pitchFamily="34" charset="0"/>
              </a:rPr>
              <a:t>पहली से अधिक दिखाई, क्योंकि तू, क्या धनी, क्या कंगाल, किसी जवान के पीछे नहीं लगी।</a:t>
            </a:r>
            <a:endParaRPr lang="en-IN" sz="3600" dirty="0"/>
          </a:p>
        </p:txBody>
      </p:sp>
      <p:pic>
        <p:nvPicPr>
          <p:cNvPr id="18" name="Audio 17">
            <a:hlinkClick r:id="" action="ppaction://media"/>
            <a:extLst>
              <a:ext uri="{FF2B5EF4-FFF2-40B4-BE49-F238E27FC236}">
                <a16:creationId xmlns:a16="http://schemas.microsoft.com/office/drawing/2014/main" id="{778459E4-F879-FB79-286A-CA5840116D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20276"/>
    </mc:Choice>
    <mc:Fallback xmlns="">
      <p:transition spd="slow" advTm="2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127E69-D77F-4DDD-9F2B-02B839496192}"/>
              </a:ext>
            </a:extLst>
          </p:cNvPr>
          <p:cNvPicPr>
            <a:picLocks noChangeAspect="1"/>
          </p:cNvPicPr>
          <p:nvPr/>
        </p:nvPicPr>
        <p:blipFill>
          <a:blip r:embed="rId2"/>
          <a:stretch>
            <a:fillRect/>
          </a:stretch>
        </p:blipFill>
        <p:spPr>
          <a:xfrm>
            <a:off x="0" y="-1"/>
            <a:ext cx="12192000" cy="8184641"/>
          </a:xfrm>
          <a:prstGeom prst="rect">
            <a:avLst/>
          </a:prstGeom>
        </p:spPr>
      </p:pic>
      <p:sp>
        <p:nvSpPr>
          <p:cNvPr id="2" name="TextBox 1">
            <a:extLst>
              <a:ext uri="{FF2B5EF4-FFF2-40B4-BE49-F238E27FC236}">
                <a16:creationId xmlns:a16="http://schemas.microsoft.com/office/drawing/2014/main" id="{BF402AD5-EA4D-382E-17EA-2E33ABD0D2B5}"/>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And now do not be afraid, my daughter. I will do for you whatever you request, since all my fellow townspeople know that you are a woman of noble character.</a:t>
            </a:r>
            <a:endParaRPr lang="en-ZA" sz="1400" dirty="0"/>
          </a:p>
        </p:txBody>
      </p:sp>
      <p:sp>
        <p:nvSpPr>
          <p:cNvPr id="3" name="TextBox 2">
            <a:extLst>
              <a:ext uri="{FF2B5EF4-FFF2-40B4-BE49-F238E27FC236}">
                <a16:creationId xmlns:a16="http://schemas.microsoft.com/office/drawing/2014/main" id="{1064C75E-08FF-C9F4-739F-443E1308D4DD}"/>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11 इसलिए अब, हे मेरी बेटी, मत डर, जो कुछ तू कहेगी मैं तुझ से करूँगा; क्योंकि मेरे नगर के सब लोग जानते हैं कि तू भली स्त्री है। </a:t>
            </a:r>
            <a:endParaRPr lang="en-IN" sz="4000" dirty="0"/>
          </a:p>
        </p:txBody>
      </p:sp>
      <p:pic>
        <p:nvPicPr>
          <p:cNvPr id="18" name="Audio 17">
            <a:hlinkClick r:id="" action="ppaction://media"/>
            <a:extLst>
              <a:ext uri="{FF2B5EF4-FFF2-40B4-BE49-F238E27FC236}">
                <a16:creationId xmlns:a16="http://schemas.microsoft.com/office/drawing/2014/main" id="{FAB6206A-0646-B1B5-9E13-612BC0CB18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3629"/>
    </mc:Choice>
    <mc:Fallback xmlns="">
      <p:transition spd="slow" advTm="13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B7C57-EF5B-4A68-9FD2-14953F5FE0C7}"/>
              </a:ext>
            </a:extLst>
          </p:cNvPr>
          <p:cNvPicPr>
            <a:picLocks noChangeAspect="1"/>
          </p:cNvPicPr>
          <p:nvPr/>
        </p:nvPicPr>
        <p:blipFill>
          <a:blip r:embed="rId2"/>
          <a:stretch>
            <a:fillRect/>
          </a:stretch>
        </p:blipFill>
        <p:spPr>
          <a:xfrm>
            <a:off x="0" y="-723230"/>
            <a:ext cx="12191999" cy="8731158"/>
          </a:xfrm>
          <a:prstGeom prst="rect">
            <a:avLst/>
          </a:prstGeom>
        </p:spPr>
      </p:pic>
      <p:sp>
        <p:nvSpPr>
          <p:cNvPr id="2" name="TextBox 1">
            <a:extLst>
              <a:ext uri="{FF2B5EF4-FFF2-40B4-BE49-F238E27FC236}">
                <a16:creationId xmlns:a16="http://schemas.microsoft.com/office/drawing/2014/main" id="{3F5C9415-D2A8-7D17-3946-31B45BDEB82E}"/>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12</a:t>
            </a:r>
            <a:r>
              <a:rPr lang="en-US" sz="4800" b="0" i="0">
                <a:solidFill>
                  <a:srgbClr val="121212"/>
                </a:solidFill>
                <a:effectLst/>
                <a:latin typeface="Inter" panose="020B0502030000000004" pitchFamily="34" charset="0"/>
              </a:rPr>
              <a:t>Yes, it is true that I am a kinsman-redeemer, but there is a redeemer nearer than I.</a:t>
            </a:r>
            <a:endParaRPr lang="en-ZA" dirty="0"/>
          </a:p>
        </p:txBody>
      </p:sp>
      <p:sp>
        <p:nvSpPr>
          <p:cNvPr id="3" name="TextBox 2">
            <a:extLst>
              <a:ext uri="{FF2B5EF4-FFF2-40B4-BE49-F238E27FC236}">
                <a16:creationId xmlns:a16="http://schemas.microsoft.com/office/drawing/2014/main" id="{3EDB9B18-38D3-85E0-F395-79C5B16C83A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और सच तो है कि मैं छुड़ानेवाला कुटुम्बी हूँ, तो भी एक और है जिसे मुझसे पहले ही छुड़ाने का अधिकार है। </a:t>
            </a:r>
            <a:endParaRPr lang="en-IN" sz="4000" dirty="0"/>
          </a:p>
        </p:txBody>
      </p:sp>
      <p:pic>
        <p:nvPicPr>
          <p:cNvPr id="6" name="Audio 5">
            <a:hlinkClick r:id="" action="ppaction://media"/>
            <a:extLst>
              <a:ext uri="{FF2B5EF4-FFF2-40B4-BE49-F238E27FC236}">
                <a16:creationId xmlns:a16="http://schemas.microsoft.com/office/drawing/2014/main" id="{0C842F1D-8401-60BF-864F-FCA36C2636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0805"/>
    </mc:Choice>
    <mc:Fallback xmlns="">
      <p:transition spd="slow" advTm="10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3150E2D-3691-4C6F-9638-C78F5C9883AE}"/>
              </a:ext>
            </a:extLst>
          </p:cNvPr>
          <p:cNvPicPr>
            <a:picLocks noChangeAspect="1"/>
          </p:cNvPicPr>
          <p:nvPr/>
        </p:nvPicPr>
        <p:blipFill>
          <a:blip r:embed="rId2"/>
          <a:stretch>
            <a:fillRect/>
          </a:stretch>
        </p:blipFill>
        <p:spPr>
          <a:xfrm>
            <a:off x="-1" y="-754707"/>
            <a:ext cx="12191999" cy="7612708"/>
          </a:xfrm>
          <a:prstGeom prst="rect">
            <a:avLst/>
          </a:prstGeom>
        </p:spPr>
      </p:pic>
      <p:sp>
        <p:nvSpPr>
          <p:cNvPr id="2" name="TextBox 1">
            <a:extLst>
              <a:ext uri="{FF2B5EF4-FFF2-40B4-BE49-F238E27FC236}">
                <a16:creationId xmlns:a16="http://schemas.microsoft.com/office/drawing/2014/main" id="{C522181F-2A20-F36D-F04C-15286B7EAA64}"/>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Stay here tonight, and in the morning, if he wants to redeem you, good. Let him redeem you. But if he does not want to redeem you, as surely as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lives, I will. Now lie here until morning.”</a:t>
            </a:r>
            <a:endParaRPr lang="en-ZA" dirty="0"/>
          </a:p>
        </p:txBody>
      </p:sp>
      <p:sp>
        <p:nvSpPr>
          <p:cNvPr id="3" name="TextBox 2">
            <a:extLst>
              <a:ext uri="{FF2B5EF4-FFF2-40B4-BE49-F238E27FC236}">
                <a16:creationId xmlns:a16="http://schemas.microsoft.com/office/drawing/2014/main" id="{AE9BE2B1-E44E-C3A6-571D-BD6756E82B69}"/>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13 अतः रात भर ठहरी रह, और सवेरे यदि वह तेरे लिये छुड़ानेवाले का काम करना चाहे; तो अच्छा, वही ऐसा करे; परन्तु यदि वह तेरे लिये छुड़ानेवाले का काम करने को प्रसन्न न हो, तो यहोवा के जीवन की शपथ मैं ही वह काम करूँगा। भोर तक लेटी रह।”</a:t>
            </a:r>
            <a:endParaRPr lang="en-IN" sz="3600" dirty="0"/>
          </a:p>
        </p:txBody>
      </p:sp>
      <p:pic>
        <p:nvPicPr>
          <p:cNvPr id="6" name="Audio 5">
            <a:hlinkClick r:id="" action="ppaction://media"/>
            <a:extLst>
              <a:ext uri="{FF2B5EF4-FFF2-40B4-BE49-F238E27FC236}">
                <a16:creationId xmlns:a16="http://schemas.microsoft.com/office/drawing/2014/main" id="{D21C79B0-24ED-E819-5985-BC9CF2B4B2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20427"/>
    </mc:Choice>
    <mc:Fallback xmlns="">
      <p:transition spd="slow" advTm="20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85A67D-8C2A-4012-9E63-35E3DE2A94C7}"/>
              </a:ext>
            </a:extLst>
          </p:cNvPr>
          <p:cNvPicPr>
            <a:picLocks noChangeAspect="1"/>
          </p:cNvPicPr>
          <p:nvPr/>
        </p:nvPicPr>
        <p:blipFill>
          <a:blip r:embed="rId2"/>
          <a:stretch>
            <a:fillRect/>
          </a:stretch>
        </p:blipFill>
        <p:spPr>
          <a:xfrm>
            <a:off x="0" y="-926310"/>
            <a:ext cx="12538364" cy="7784310"/>
          </a:xfrm>
          <a:prstGeom prst="rect">
            <a:avLst/>
          </a:prstGeom>
        </p:spPr>
      </p:pic>
      <p:sp>
        <p:nvSpPr>
          <p:cNvPr id="2" name="TextBox 1">
            <a:extLst>
              <a:ext uri="{FF2B5EF4-FFF2-40B4-BE49-F238E27FC236}">
                <a16:creationId xmlns:a16="http://schemas.microsoft.com/office/drawing/2014/main" id="{E4F9D21C-854F-37E3-63B4-69EA14ECEBCD}"/>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So she lay down at his feet until morning, but she got up before anyone else could recognize her.</a:t>
            </a:r>
          </a:p>
          <a:p>
            <a:pPr algn="l"/>
            <a:r>
              <a:rPr lang="en-US" sz="4000" b="0" i="0">
                <a:solidFill>
                  <a:srgbClr val="121212"/>
                </a:solidFill>
                <a:effectLst/>
                <a:latin typeface="Inter" panose="020B0502030000000004" pitchFamily="34" charset="0"/>
              </a:rPr>
              <a:t>Then Boaz said, “Do not let it be known that a woman came to the threshing floor.”</a:t>
            </a:r>
          </a:p>
        </p:txBody>
      </p:sp>
      <p:sp>
        <p:nvSpPr>
          <p:cNvPr id="3" name="TextBox 2">
            <a:extLst>
              <a:ext uri="{FF2B5EF4-FFF2-40B4-BE49-F238E27FC236}">
                <a16:creationId xmlns:a16="http://schemas.microsoft.com/office/drawing/2014/main" id="{5636726C-F168-84A0-AA3E-E53EC41907B9}"/>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14 तब वह उसके पाँवों के पास भोर तक लेटी रही, और उससे पहले कि कोई दूसरे को पहचान सके वह उठी; और बोअज ने कहा, “कोई जानने न पाए कि खलिहान में कोई स्त्री आई थी।”</a:t>
            </a:r>
            <a:endParaRPr lang="en-IN" sz="4000" dirty="0"/>
          </a:p>
        </p:txBody>
      </p:sp>
      <p:pic>
        <p:nvPicPr>
          <p:cNvPr id="6" name="Audio 5">
            <a:hlinkClick r:id="" action="ppaction://media"/>
            <a:extLst>
              <a:ext uri="{FF2B5EF4-FFF2-40B4-BE49-F238E27FC236}">
                <a16:creationId xmlns:a16="http://schemas.microsoft.com/office/drawing/2014/main" id="{ACFF1C08-4E52-41FD-09B8-0C883FB41A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17907"/>
    </mc:Choice>
    <mc:Fallback xmlns="">
      <p:transition spd="slow" advTm="17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Ruth goes to Boaz – Ruth 3:1-18</a:t>
            </a:r>
          </a:p>
        </p:txBody>
      </p:sp>
      <p:sp>
        <p:nvSpPr>
          <p:cNvPr id="3" name="TextBox 2">
            <a:extLst>
              <a:ext uri="{FF2B5EF4-FFF2-40B4-BE49-F238E27FC236}">
                <a16:creationId xmlns:a16="http://schemas.microsoft.com/office/drawing/2014/main" id="{F9C56DD2-0B41-50B8-58DF-66DD9E31BC4E}"/>
              </a:ext>
            </a:extLst>
          </p:cNvPr>
          <p:cNvSpPr txBox="1"/>
          <p:nvPr/>
        </p:nvSpPr>
        <p:spPr>
          <a:xfrm>
            <a:off x="6096000" y="149950"/>
            <a:ext cx="6096000" cy="6558101"/>
          </a:xfrm>
          <a:prstGeom prst="rect">
            <a:avLst/>
          </a:prstGeom>
          <a:noFill/>
        </p:spPr>
        <p:txBody>
          <a:bodyPr wrap="square" rtlCol="0">
            <a:noAutofit/>
          </a:bodyPr>
          <a:lstStyle/>
          <a:p>
            <a:r>
              <a:rPr lang="hi-IN" sz="5400" dirty="0"/>
              <a:t>रूत बोअज़ के पास जाती है - रूत 3:1-18</a:t>
            </a:r>
            <a:endParaRPr lang="en-IN" sz="5400" dirty="0"/>
          </a:p>
        </p:txBody>
      </p:sp>
      <p:pic>
        <p:nvPicPr>
          <p:cNvPr id="22" name="Audio 21">
            <a:hlinkClick r:id="" action="ppaction://media"/>
            <a:extLst>
              <a:ext uri="{FF2B5EF4-FFF2-40B4-BE49-F238E27FC236}">
                <a16:creationId xmlns:a16="http://schemas.microsoft.com/office/drawing/2014/main" id="{F3A12821-5599-F969-05B8-2914A7116A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4211"/>
    </mc:Choice>
    <mc:Fallback xmlns="">
      <p:transition spd="slow" advTm="4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161B9E-226F-4714-B43A-0786AE686C95}"/>
              </a:ext>
            </a:extLst>
          </p:cNvPr>
          <p:cNvPicPr>
            <a:picLocks noChangeAspect="1"/>
          </p:cNvPicPr>
          <p:nvPr/>
        </p:nvPicPr>
        <p:blipFill>
          <a:blip r:embed="rId2"/>
          <a:stretch>
            <a:fillRect/>
          </a:stretch>
        </p:blipFill>
        <p:spPr>
          <a:xfrm>
            <a:off x="0" y="-426635"/>
            <a:ext cx="12192000" cy="7284635"/>
          </a:xfrm>
          <a:prstGeom prst="rect">
            <a:avLst/>
          </a:prstGeom>
        </p:spPr>
      </p:pic>
      <p:sp>
        <p:nvSpPr>
          <p:cNvPr id="2" name="TextBox 1">
            <a:extLst>
              <a:ext uri="{FF2B5EF4-FFF2-40B4-BE49-F238E27FC236}">
                <a16:creationId xmlns:a16="http://schemas.microsoft.com/office/drawing/2014/main" id="{4EA21114-D27B-9FA6-2684-56ADBC40A9CB}"/>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And he told her, “Bring the shawl you are wearing and hold it out.” When she did so, he shoveled six measures of barley  into her shawl. Then he went  into the city.</a:t>
            </a:r>
            <a:endParaRPr lang="en-ZA" sz="1600" dirty="0"/>
          </a:p>
        </p:txBody>
      </p:sp>
      <p:sp>
        <p:nvSpPr>
          <p:cNvPr id="3" name="TextBox 2">
            <a:extLst>
              <a:ext uri="{FF2B5EF4-FFF2-40B4-BE49-F238E27FC236}">
                <a16:creationId xmlns:a16="http://schemas.microsoft.com/office/drawing/2014/main" id="{B28945A9-D87E-AE79-6022-91D73516A76A}"/>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15 तब बोअज ने कहा, “जो चद्दर तू ओढ़े है उसे फैलाकर पकड़ ले।” और जब उसने उसे पकड़ा तब उसने छः नपुए जौ नापकर उसको उठा दिया; फिर वह नगर में चली गई।</a:t>
            </a:r>
            <a:endParaRPr lang="en-IN" sz="4000" dirty="0"/>
          </a:p>
        </p:txBody>
      </p:sp>
      <p:pic>
        <p:nvPicPr>
          <p:cNvPr id="18" name="Audio 17">
            <a:hlinkClick r:id="" action="ppaction://media"/>
            <a:extLst>
              <a:ext uri="{FF2B5EF4-FFF2-40B4-BE49-F238E27FC236}">
                <a16:creationId xmlns:a16="http://schemas.microsoft.com/office/drawing/2014/main" id="{323F8691-C3C4-339E-64C6-2BB1FE56D3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85184368"/>
      </p:ext>
    </p:extLst>
  </p:cSld>
  <p:clrMapOvr>
    <a:masterClrMapping/>
  </p:clrMapOvr>
  <mc:AlternateContent xmlns:mc="http://schemas.openxmlformats.org/markup-compatibility/2006" xmlns:p14="http://schemas.microsoft.com/office/powerpoint/2010/main">
    <mc:Choice Requires="p14">
      <p:transition spd="slow" p14:dur="2000" advTm="16080"/>
    </mc:Choice>
    <mc:Fallback xmlns="">
      <p:transition spd="slow" advTm="16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979664-442C-4D48-9FEC-78201D023C9A}"/>
              </a:ext>
            </a:extLst>
          </p:cNvPr>
          <p:cNvPicPr>
            <a:picLocks noChangeAspect="1"/>
          </p:cNvPicPr>
          <p:nvPr/>
        </p:nvPicPr>
        <p:blipFill>
          <a:blip r:embed="rId2"/>
          <a:stretch>
            <a:fillRect/>
          </a:stretch>
        </p:blipFill>
        <p:spPr>
          <a:xfrm>
            <a:off x="0" y="-43393"/>
            <a:ext cx="12192000" cy="6901394"/>
          </a:xfrm>
          <a:prstGeom prst="rect">
            <a:avLst/>
          </a:prstGeom>
        </p:spPr>
      </p:pic>
      <p:sp>
        <p:nvSpPr>
          <p:cNvPr id="2" name="TextBox 1">
            <a:extLst>
              <a:ext uri="{FF2B5EF4-FFF2-40B4-BE49-F238E27FC236}">
                <a16:creationId xmlns:a16="http://schemas.microsoft.com/office/drawing/2014/main" id="{CF1E0DF0-7C3B-0575-F96A-F899AB4B25CF}"/>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62623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When Ruth returned to her mother-in-law, Naomi asked her, “How did it go, my daughter?”</a:t>
            </a:r>
          </a:p>
          <a:p>
            <a:pPr algn="l"/>
            <a:r>
              <a:rPr lang="en-US" sz="4400" b="0" i="0">
                <a:solidFill>
                  <a:srgbClr val="121212"/>
                </a:solidFill>
                <a:effectLst/>
                <a:latin typeface="Inter" panose="020B0502030000000004" pitchFamily="34" charset="0"/>
              </a:rPr>
              <a:t>Then Ruth told her all that Boaz had done for her.</a:t>
            </a:r>
          </a:p>
        </p:txBody>
      </p:sp>
      <p:sp>
        <p:nvSpPr>
          <p:cNvPr id="3" name="TextBox 2">
            <a:extLst>
              <a:ext uri="{FF2B5EF4-FFF2-40B4-BE49-F238E27FC236}">
                <a16:creationId xmlns:a16="http://schemas.microsoft.com/office/drawing/2014/main" id="{9818D50C-3D77-738D-5A96-ACB56870FBD5}"/>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16 जब रूत अपनी सास के पास आई तब उसने पूछा, “हे बेटी, क्या हुआ?” तब जो कुछ उस पुरुष ने उससे किया था वह सब उसने उसे कह सुनाया।</a:t>
            </a:r>
          </a:p>
        </p:txBody>
      </p:sp>
      <p:pic>
        <p:nvPicPr>
          <p:cNvPr id="10" name="Audio 9">
            <a:hlinkClick r:id="" action="ppaction://media"/>
            <a:extLst>
              <a:ext uri="{FF2B5EF4-FFF2-40B4-BE49-F238E27FC236}">
                <a16:creationId xmlns:a16="http://schemas.microsoft.com/office/drawing/2014/main" id="{C814C154-B5ED-33EC-4866-80E1E899C0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43488383"/>
      </p:ext>
    </p:extLst>
  </p:cSld>
  <p:clrMapOvr>
    <a:masterClrMapping/>
  </p:clrMapOvr>
  <mc:AlternateContent xmlns:mc="http://schemas.openxmlformats.org/markup-compatibility/2006" xmlns:p14="http://schemas.microsoft.com/office/powerpoint/2010/main">
    <mc:Choice Requires="p14">
      <p:transition spd="slow" p14:dur="2000" advTm="14706"/>
    </mc:Choice>
    <mc:Fallback xmlns="">
      <p:transition spd="slow" advTm="1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2F7318-7270-4B4A-B658-7DC446306883}"/>
              </a:ext>
            </a:extLst>
          </p:cNvPr>
          <p:cNvPicPr>
            <a:picLocks noChangeAspect="1"/>
          </p:cNvPicPr>
          <p:nvPr/>
        </p:nvPicPr>
        <p:blipFill>
          <a:blip r:embed="rId2"/>
          <a:stretch>
            <a:fillRect/>
          </a:stretch>
        </p:blipFill>
        <p:spPr>
          <a:xfrm>
            <a:off x="-1" y="-526473"/>
            <a:ext cx="14372259" cy="7384473"/>
          </a:xfrm>
          <a:prstGeom prst="rect">
            <a:avLst/>
          </a:prstGeom>
        </p:spPr>
      </p:pic>
      <p:sp>
        <p:nvSpPr>
          <p:cNvPr id="2" name="TextBox 1">
            <a:extLst>
              <a:ext uri="{FF2B5EF4-FFF2-40B4-BE49-F238E27FC236}">
                <a16:creationId xmlns:a16="http://schemas.microsoft.com/office/drawing/2014/main" id="{506B8FF9-F1BA-CA12-5E57-EA27C50BE798}"/>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5995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17</a:t>
            </a:r>
            <a:r>
              <a:rPr lang="en-US" sz="4400" b="0" i="0">
                <a:solidFill>
                  <a:srgbClr val="121212"/>
                </a:solidFill>
                <a:effectLst/>
                <a:latin typeface="Inter" panose="020B0502030000000004" pitchFamily="34" charset="0"/>
              </a:rPr>
              <a:t>And she said, “He gave me these six measures of barley, for he said, ‘Do not go back to your mother-in-law empty-handed.’”</a:t>
            </a:r>
            <a:endParaRPr lang="en-ZA" sz="1400" dirty="0"/>
          </a:p>
        </p:txBody>
      </p:sp>
      <p:sp>
        <p:nvSpPr>
          <p:cNvPr id="2" name="TextBox 1">
            <a:extLst>
              <a:ext uri="{FF2B5EF4-FFF2-40B4-BE49-F238E27FC236}">
                <a16:creationId xmlns:a16="http://schemas.microsoft.com/office/drawing/2014/main" id="{EE7C2122-3290-2B74-D648-F3A422FBB882}"/>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17 फिर उसने कहा, “यह छः नपुए जौ उसने यह कहकर मुझे दिया, कि अपनी सास के पास खाली हाथ मत जा।” </a:t>
            </a:r>
            <a:endParaRPr lang="en-IN" sz="4000" dirty="0"/>
          </a:p>
        </p:txBody>
      </p:sp>
      <p:pic>
        <p:nvPicPr>
          <p:cNvPr id="6" name="Audio 5">
            <a:hlinkClick r:id="" action="ppaction://media"/>
            <a:extLst>
              <a:ext uri="{FF2B5EF4-FFF2-40B4-BE49-F238E27FC236}">
                <a16:creationId xmlns:a16="http://schemas.microsoft.com/office/drawing/2014/main" id="{E97AB705-C6DA-63FB-0947-CC5B8B3514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7534235"/>
      </p:ext>
    </p:extLst>
  </p:cSld>
  <p:clrMapOvr>
    <a:masterClrMapping/>
  </p:clrMapOvr>
  <mc:AlternateContent xmlns:mc="http://schemas.openxmlformats.org/markup-compatibility/2006" xmlns:p14="http://schemas.microsoft.com/office/powerpoint/2010/main">
    <mc:Choice Requires="p14">
      <p:transition spd="slow" p14:dur="2000" advTm="10582"/>
    </mc:Choice>
    <mc:Fallback xmlns="">
      <p:transition spd="slow" advTm="1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F4FF62-C9CE-4A97-9806-14C3FB28C9BA}"/>
              </a:ext>
            </a:extLst>
          </p:cNvPr>
          <p:cNvPicPr>
            <a:picLocks noChangeAspect="1"/>
          </p:cNvPicPr>
          <p:nvPr/>
        </p:nvPicPr>
        <p:blipFill>
          <a:blip r:embed="rId2"/>
          <a:stretch>
            <a:fillRect/>
          </a:stretch>
        </p:blipFill>
        <p:spPr>
          <a:xfrm>
            <a:off x="0" y="-135246"/>
            <a:ext cx="12191999" cy="6993246"/>
          </a:xfrm>
          <a:prstGeom prst="rect">
            <a:avLst/>
          </a:prstGeom>
        </p:spPr>
      </p:pic>
      <p:sp>
        <p:nvSpPr>
          <p:cNvPr id="2" name="TextBox 1">
            <a:extLst>
              <a:ext uri="{FF2B5EF4-FFF2-40B4-BE49-F238E27FC236}">
                <a16:creationId xmlns:a16="http://schemas.microsoft.com/office/drawing/2014/main" id="{DCEB9A15-66F3-B928-1622-A830FC5392A5}"/>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994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18</a:t>
            </a:r>
            <a:r>
              <a:rPr lang="en-US" sz="4400" b="0" i="0" dirty="0">
                <a:solidFill>
                  <a:srgbClr val="121212"/>
                </a:solidFill>
                <a:effectLst/>
                <a:latin typeface="Inter" panose="020B0502030000000004" pitchFamily="34" charset="0"/>
              </a:rPr>
              <a:t>“Wait, my daughter,” said Naomi, “until you find out how things go, for he will not rest unless he has resolved the matter today.”</a:t>
            </a:r>
            <a:endParaRPr lang="en-ZA" sz="1600" dirty="0"/>
          </a:p>
        </p:txBody>
      </p:sp>
      <p:sp>
        <p:nvSpPr>
          <p:cNvPr id="3" name="TextBox 2">
            <a:extLst>
              <a:ext uri="{FF2B5EF4-FFF2-40B4-BE49-F238E27FC236}">
                <a16:creationId xmlns:a16="http://schemas.microsoft.com/office/drawing/2014/main" id="{5115EFB2-7CBC-7F05-24CA-4CB1C4F9A49E}"/>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18 फिर नाओमी ने कहा, “हे मेरी बेटी, जब तक तू न जाने कि इस बात का कैसा फल निकलेगा, तब तक चुपचाप बैठी रह, क्योंकि आज उस पुरुष को यह काम बिना निपटाए चैन न पड़ेगा।”</a:t>
            </a:r>
            <a:endParaRPr lang="en-IN" sz="4000" dirty="0"/>
          </a:p>
        </p:txBody>
      </p:sp>
      <p:pic>
        <p:nvPicPr>
          <p:cNvPr id="6" name="Audio 5">
            <a:hlinkClick r:id="" action="ppaction://media"/>
            <a:extLst>
              <a:ext uri="{FF2B5EF4-FFF2-40B4-BE49-F238E27FC236}">
                <a16:creationId xmlns:a16="http://schemas.microsoft.com/office/drawing/2014/main" id="{031D8522-C991-F6C1-A8E3-FCD9F325AB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1914330"/>
      </p:ext>
    </p:extLst>
  </p:cSld>
  <p:clrMapOvr>
    <a:masterClrMapping/>
  </p:clrMapOvr>
  <mc:AlternateContent xmlns:mc="http://schemas.openxmlformats.org/markup-compatibility/2006" xmlns:p14="http://schemas.microsoft.com/office/powerpoint/2010/main">
    <mc:Choice Requires="p14">
      <p:transition spd="slow" p14:dur="2000" advTm="13862"/>
    </mc:Choice>
    <mc:Fallback xmlns="">
      <p:transition spd="slow" advTm="13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3BF973C-1B1F-4492-A705-D23CE644B30B}"/>
              </a:ext>
            </a:extLst>
          </p:cNvPr>
          <p:cNvPicPr>
            <a:picLocks noChangeAspect="1"/>
          </p:cNvPicPr>
          <p:nvPr/>
        </p:nvPicPr>
        <p:blipFill>
          <a:blip r:embed="rId2"/>
          <a:stretch>
            <a:fillRect/>
          </a:stretch>
        </p:blipFill>
        <p:spPr>
          <a:xfrm>
            <a:off x="0" y="0"/>
            <a:ext cx="12545608" cy="6858000"/>
          </a:xfrm>
          <a:prstGeom prst="rect">
            <a:avLst/>
          </a:prstGeom>
        </p:spPr>
      </p:pic>
      <p:sp>
        <p:nvSpPr>
          <p:cNvPr id="2" name="TextBox 1">
            <a:extLst>
              <a:ext uri="{FF2B5EF4-FFF2-40B4-BE49-F238E27FC236}">
                <a16:creationId xmlns:a16="http://schemas.microsoft.com/office/drawing/2014/main" id="{D1F3853D-E180-5D33-5F67-1C92855EEDE3}"/>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536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0BD1070-8FF5-4EC2-8157-B9FEB3778C89}"/>
              </a:ext>
            </a:extLst>
          </p:cNvPr>
          <p:cNvPicPr>
            <a:picLocks noChangeAspect="1"/>
          </p:cNvPicPr>
          <p:nvPr/>
        </p:nvPicPr>
        <p:blipFill>
          <a:blip r:embed="rId2"/>
          <a:stretch>
            <a:fillRect/>
          </a:stretch>
        </p:blipFill>
        <p:spPr>
          <a:xfrm>
            <a:off x="0" y="-443346"/>
            <a:ext cx="12288982" cy="7516972"/>
          </a:xfrm>
          <a:prstGeom prst="rect">
            <a:avLst/>
          </a:prstGeom>
        </p:spPr>
      </p:pic>
      <p:sp>
        <p:nvSpPr>
          <p:cNvPr id="3" name="TextBox 2">
            <a:extLst>
              <a:ext uri="{FF2B5EF4-FFF2-40B4-BE49-F238E27FC236}">
                <a16:creationId xmlns:a16="http://schemas.microsoft.com/office/drawing/2014/main" id="{B3C09782-98EA-405E-5835-4C6B7FA6095B}"/>
              </a:ext>
            </a:extLst>
          </p:cNvPr>
          <p:cNvSpPr txBox="1"/>
          <p:nvPr/>
        </p:nvSpPr>
        <p:spPr>
          <a:xfrm>
            <a:off x="4858871" y="287544"/>
            <a:ext cx="6760785" cy="1846056"/>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रूत बोअज़ के पास जाती है - रूत 3:1-18</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One day Ruth’s mother-in-law Naomi said to her, “My daughter, should I not seek a resting place for you, that it may be well with you?</a:t>
            </a:r>
            <a:endParaRPr lang="en-ZA" sz="1600" dirty="0"/>
          </a:p>
        </p:txBody>
      </p:sp>
      <p:sp>
        <p:nvSpPr>
          <p:cNvPr id="2" name="TextBox 1">
            <a:extLst>
              <a:ext uri="{FF2B5EF4-FFF2-40B4-BE49-F238E27FC236}">
                <a16:creationId xmlns:a16="http://schemas.microsoft.com/office/drawing/2014/main" id="{954AD29C-FFD3-9CF1-0604-9F8E9026977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एक दिन उसकी सास नाओमी ने उससे कहा, “हे मेरी बेटी, क्या मैं तेरे लिये आश्रय न ढूँढ़ूँ कि तेरा भला हो?</a:t>
            </a:r>
            <a:endParaRPr lang="en-IN" sz="4000" dirty="0"/>
          </a:p>
        </p:txBody>
      </p:sp>
      <p:pic>
        <p:nvPicPr>
          <p:cNvPr id="10" name="Audio 9">
            <a:hlinkClick r:id="" action="ppaction://media"/>
            <a:extLst>
              <a:ext uri="{FF2B5EF4-FFF2-40B4-BE49-F238E27FC236}">
                <a16:creationId xmlns:a16="http://schemas.microsoft.com/office/drawing/2014/main" id="{C8B5E0C6-B64A-06E7-EEBD-129DE3DB56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3003"/>
    </mc:Choice>
    <mc:Fallback xmlns="">
      <p:transition spd="slow" advTm="1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3370E07-D3EA-4B9A-A49C-6236CE847AF1}"/>
              </a:ext>
            </a:extLst>
          </p:cNvPr>
          <p:cNvPicPr>
            <a:picLocks noChangeAspect="1"/>
          </p:cNvPicPr>
          <p:nvPr/>
        </p:nvPicPr>
        <p:blipFill>
          <a:blip r:embed="rId2"/>
          <a:stretch>
            <a:fillRect/>
          </a:stretch>
        </p:blipFill>
        <p:spPr>
          <a:xfrm>
            <a:off x="0" y="1"/>
            <a:ext cx="13621732" cy="6858000"/>
          </a:xfrm>
          <a:prstGeom prst="rect">
            <a:avLst/>
          </a:prstGeom>
        </p:spPr>
      </p:pic>
      <p:sp>
        <p:nvSpPr>
          <p:cNvPr id="5" name="TextBox 4">
            <a:extLst>
              <a:ext uri="{FF2B5EF4-FFF2-40B4-BE49-F238E27FC236}">
                <a16:creationId xmlns:a16="http://schemas.microsoft.com/office/drawing/2014/main" id="{EB9828BB-AB43-490A-B740-E87F539C4D8C}"/>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a:t>
            </a:r>
            <a:r>
              <a:rPr lang="en-US" sz="4400" b="0" i="0">
                <a:solidFill>
                  <a:srgbClr val="121212"/>
                </a:solidFill>
                <a:effectLst/>
                <a:latin typeface="Inter" panose="020B0502030000000004" pitchFamily="34" charset="0"/>
              </a:rPr>
              <a:t>Now is not Boaz, with whose servant girls you have been working, a relative of ours? In fact, tonight he is winnowing barley on the threshing floor.</a:t>
            </a:r>
            <a:endParaRPr lang="en-ZA" sz="1600" dirty="0"/>
          </a:p>
        </p:txBody>
      </p:sp>
      <p:sp>
        <p:nvSpPr>
          <p:cNvPr id="3" name="TextBox 2">
            <a:extLst>
              <a:ext uri="{FF2B5EF4-FFF2-40B4-BE49-F238E27FC236}">
                <a16:creationId xmlns:a16="http://schemas.microsoft.com/office/drawing/2014/main" id="{54510FBC-F31D-A945-BFA4-24CE0F792455}"/>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 अब जिसकी दासियों के पास तू थी, क्या वह बोअज हमारा कुटुम्बी नहीं है? वह तो आज रात को खलिहान में जौ फटकेगा</a:t>
            </a:r>
            <a:r>
              <a:rPr lang="en-US" sz="4000" b="0" i="0" dirty="0">
                <a:solidFill>
                  <a:srgbClr val="121212"/>
                </a:solidFill>
                <a:effectLst/>
                <a:latin typeface="Open Sans" panose="020B0606030504020204" pitchFamily="34" charset="0"/>
              </a:rPr>
              <a:t>a।</a:t>
            </a:r>
            <a:endParaRPr lang="en-IN" sz="4000" dirty="0"/>
          </a:p>
        </p:txBody>
      </p:sp>
      <p:pic>
        <p:nvPicPr>
          <p:cNvPr id="17" name="Audio 16">
            <a:hlinkClick r:id="" action="ppaction://media"/>
            <a:extLst>
              <a:ext uri="{FF2B5EF4-FFF2-40B4-BE49-F238E27FC236}">
                <a16:creationId xmlns:a16="http://schemas.microsoft.com/office/drawing/2014/main" id="{9BF2243F-D19F-F614-C0CF-BEE85507B6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3914"/>
    </mc:Choice>
    <mc:Fallback xmlns="">
      <p:transition spd="slow" advTm="1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33C78F9-57E8-4A0A-B57A-B9C9956C055C}"/>
              </a:ext>
            </a:extLst>
          </p:cNvPr>
          <p:cNvPicPr>
            <a:picLocks noChangeAspect="1"/>
          </p:cNvPicPr>
          <p:nvPr/>
        </p:nvPicPr>
        <p:blipFill>
          <a:blip r:embed="rId2"/>
          <a:stretch>
            <a:fillRect/>
          </a:stretch>
        </p:blipFill>
        <p:spPr>
          <a:xfrm>
            <a:off x="-173279" y="0"/>
            <a:ext cx="12538558" cy="6858000"/>
          </a:xfrm>
          <a:prstGeom prst="rect">
            <a:avLst/>
          </a:prstGeom>
        </p:spPr>
      </p:pic>
      <p:sp>
        <p:nvSpPr>
          <p:cNvPr id="2" name="TextBox 1">
            <a:extLst>
              <a:ext uri="{FF2B5EF4-FFF2-40B4-BE49-F238E27FC236}">
                <a16:creationId xmlns:a16="http://schemas.microsoft.com/office/drawing/2014/main" id="{8379F12E-6224-0C75-DDC9-21D4CC23E290}"/>
              </a:ext>
            </a:extLst>
          </p:cNvPr>
          <p:cNvSpPr txBox="1"/>
          <p:nvPr/>
        </p:nvSpPr>
        <p:spPr>
          <a:xfrm>
            <a:off x="393121" y="359596"/>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रूत</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Therefore wash yourself, put on perfume, and wear your best clothes. Go down to the threshing floor, but do not let the man know you are there until he has finished eating and drinking.</a:t>
            </a:r>
            <a:endParaRPr lang="en-ZA" sz="1600" dirty="0"/>
          </a:p>
        </p:txBody>
      </p:sp>
      <p:sp>
        <p:nvSpPr>
          <p:cNvPr id="3" name="TextBox 2">
            <a:extLst>
              <a:ext uri="{FF2B5EF4-FFF2-40B4-BE49-F238E27FC236}">
                <a16:creationId xmlns:a16="http://schemas.microsoft.com/office/drawing/2014/main" id="{4FA17F41-D3B5-F123-228E-74B73C5CB656}"/>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तू स्नान कर तेल लगा, वस्त्र पहनकर खलिहान को जा; परन्तु जब तक वह पुरुष खा पी न चुके तब तक अपने को उस पर प्रगट न करना।</a:t>
            </a:r>
            <a:endParaRPr lang="en-IN" sz="4000" dirty="0"/>
          </a:p>
        </p:txBody>
      </p:sp>
      <p:pic>
        <p:nvPicPr>
          <p:cNvPr id="59" name="Audio 58">
            <a:hlinkClick r:id="" action="ppaction://media"/>
            <a:extLst>
              <a:ext uri="{FF2B5EF4-FFF2-40B4-BE49-F238E27FC236}">
                <a16:creationId xmlns:a16="http://schemas.microsoft.com/office/drawing/2014/main" id="{F018B51D-5E93-2125-F6EA-F8D26D58BB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9178"/>
    </mc:Choice>
    <mc:Fallback xmlns="">
      <p:transition spd="slow" advTm="19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1512</Words>
  <Application>Microsoft Office PowerPoint</Application>
  <PresentationFormat>Widescreen</PresentationFormat>
  <Paragraphs>78</Paragraphs>
  <Slides>38</Slides>
  <Notes>1</Notes>
  <HiddenSlides>0</HiddenSlides>
  <MMClips>19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79</cp:revision>
  <dcterms:created xsi:type="dcterms:W3CDTF">2021-07-20T09:23:46Z</dcterms:created>
  <dcterms:modified xsi:type="dcterms:W3CDTF">2024-07-24T16:49:40Z</dcterms:modified>
</cp:coreProperties>
</file>