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364"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29749-8477-45C1-BE96-A40D49B4E412}" v="82" dt="2023-09-06T05:25:47.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385" autoAdjust="0"/>
  </p:normalViewPr>
  <p:slideViewPr>
    <p:cSldViewPr snapToGrid="0">
      <p:cViewPr varScale="1">
        <p:scale>
          <a:sx n="54" d="100"/>
          <a:sy n="54" d="100"/>
        </p:scale>
        <p:origin x="114"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4E29749-8477-45C1-BE96-A40D49B4E412}"/>
    <pc:docChg chg="modSld">
      <pc:chgData name="Leonie Smith" userId="fed1330f33f5650e" providerId="LiveId" clId="{74E29749-8477-45C1-BE96-A40D49B4E412}" dt="2023-09-06T05:25:47.002" v="115"/>
      <pc:docMkLst>
        <pc:docMk/>
      </pc:docMkLst>
      <pc:sldChg chg="addSp delSp modSp mod modTransition modAnim">
        <pc:chgData name="Leonie Smith" userId="fed1330f33f5650e" providerId="LiveId" clId="{74E29749-8477-45C1-BE96-A40D49B4E412}" dt="2023-09-06T04:58:05.441" v="6"/>
        <pc:sldMkLst>
          <pc:docMk/>
          <pc:sldMk cId="2869461528" sldId="308"/>
        </pc:sldMkLst>
        <pc:picChg chg="add del mod">
          <ac:chgData name="Leonie Smith" userId="fed1330f33f5650e" providerId="LiveId" clId="{74E29749-8477-45C1-BE96-A40D49B4E412}" dt="2023-09-06T04:57:46.822" v="2"/>
          <ac:picMkLst>
            <pc:docMk/>
            <pc:sldMk cId="2869461528" sldId="308"/>
            <ac:picMk id="7" creationId="{6B994B3D-4207-58A5-70C7-DCBA89732329}"/>
          </ac:picMkLst>
        </pc:picChg>
        <pc:picChg chg="add del mod">
          <ac:chgData name="Leonie Smith" userId="fed1330f33f5650e" providerId="LiveId" clId="{74E29749-8477-45C1-BE96-A40D49B4E412}" dt="2023-09-06T04:57:53.973" v="3"/>
          <ac:picMkLst>
            <pc:docMk/>
            <pc:sldMk cId="2869461528" sldId="308"/>
            <ac:picMk id="13" creationId="{5CEB50B9-D404-1480-71C8-0182529BA5C3}"/>
          </ac:picMkLst>
        </pc:picChg>
        <pc:picChg chg="add del mod">
          <ac:chgData name="Leonie Smith" userId="fed1330f33f5650e" providerId="LiveId" clId="{74E29749-8477-45C1-BE96-A40D49B4E412}" dt="2023-09-06T04:57:58.809" v="5"/>
          <ac:picMkLst>
            <pc:docMk/>
            <pc:sldMk cId="2869461528" sldId="308"/>
            <ac:picMk id="14" creationId="{BD857731-440E-9AE1-AD67-B235C63B1534}"/>
          </ac:picMkLst>
        </pc:picChg>
        <pc:picChg chg="add del mod ord">
          <ac:chgData name="Leonie Smith" userId="fed1330f33f5650e" providerId="LiveId" clId="{74E29749-8477-45C1-BE96-A40D49B4E412}" dt="2023-09-06T04:58:05.441" v="6"/>
          <ac:picMkLst>
            <pc:docMk/>
            <pc:sldMk cId="2869461528" sldId="308"/>
            <ac:picMk id="17" creationId="{94460229-7BD7-30A2-E6BB-E46D9FAAEB17}"/>
          </ac:picMkLst>
        </pc:picChg>
        <pc:picChg chg="add mod">
          <ac:chgData name="Leonie Smith" userId="fed1330f33f5650e" providerId="LiveId" clId="{74E29749-8477-45C1-BE96-A40D49B4E412}" dt="2023-09-06T04:58:05.441" v="6"/>
          <ac:picMkLst>
            <pc:docMk/>
            <pc:sldMk cId="2869461528" sldId="308"/>
            <ac:picMk id="18" creationId="{1B4B0E38-5FE2-63CB-641C-95D3AA908B99}"/>
          </ac:picMkLst>
        </pc:picChg>
      </pc:sldChg>
      <pc:sldChg chg="addSp delSp modSp mod modTransition modAnim">
        <pc:chgData name="Leonie Smith" userId="fed1330f33f5650e" providerId="LiveId" clId="{74E29749-8477-45C1-BE96-A40D49B4E412}" dt="2023-09-06T04:58:50.972" v="10"/>
        <pc:sldMkLst>
          <pc:docMk/>
          <pc:sldMk cId="1772228426" sldId="338"/>
        </pc:sldMkLst>
        <pc:picChg chg="add del mod">
          <ac:chgData name="Leonie Smith" userId="fed1330f33f5650e" providerId="LiveId" clId="{74E29749-8477-45C1-BE96-A40D49B4E412}" dt="2023-09-06T04:58:43.594" v="9"/>
          <ac:picMkLst>
            <pc:docMk/>
            <pc:sldMk cId="1772228426" sldId="338"/>
            <ac:picMk id="6" creationId="{14D80FBE-3B02-74E6-4750-3198ECE46C17}"/>
          </ac:picMkLst>
        </pc:picChg>
        <pc:picChg chg="add del mod">
          <ac:chgData name="Leonie Smith" userId="fed1330f33f5650e" providerId="LiveId" clId="{74E29749-8477-45C1-BE96-A40D49B4E412}" dt="2023-09-06T04:58:50.972" v="10"/>
          <ac:picMkLst>
            <pc:docMk/>
            <pc:sldMk cId="1772228426" sldId="338"/>
            <ac:picMk id="10" creationId="{A66EA327-C0EB-154E-F4DA-2D5FD75AD1BC}"/>
          </ac:picMkLst>
        </pc:picChg>
        <pc:picChg chg="add mod">
          <ac:chgData name="Leonie Smith" userId="fed1330f33f5650e" providerId="LiveId" clId="{74E29749-8477-45C1-BE96-A40D49B4E412}" dt="2023-09-06T04:58:50.972" v="10"/>
          <ac:picMkLst>
            <pc:docMk/>
            <pc:sldMk cId="1772228426" sldId="338"/>
            <ac:picMk id="11" creationId="{6CB8FE91-663C-CA81-2A7C-5642DB506854}"/>
          </ac:picMkLst>
        </pc:picChg>
      </pc:sldChg>
      <pc:sldChg chg="addSp delSp modSp mod modTransition modAnim">
        <pc:chgData name="Leonie Smith" userId="fed1330f33f5650e" providerId="LiveId" clId="{74E29749-8477-45C1-BE96-A40D49B4E412}" dt="2023-09-06T05:00:54.246" v="17"/>
        <pc:sldMkLst>
          <pc:docMk/>
          <pc:sldMk cId="3051892576" sldId="340"/>
        </pc:sldMkLst>
        <pc:picChg chg="add del mod">
          <ac:chgData name="Leonie Smith" userId="fed1330f33f5650e" providerId="LiveId" clId="{74E29749-8477-45C1-BE96-A40D49B4E412}" dt="2023-09-06T05:00:23.433" v="13"/>
          <ac:picMkLst>
            <pc:docMk/>
            <pc:sldMk cId="3051892576" sldId="340"/>
            <ac:picMk id="6" creationId="{31A4578C-CA29-8A13-E12C-25B1DB2ED5AD}"/>
          </ac:picMkLst>
        </pc:picChg>
        <pc:picChg chg="add del mod">
          <ac:chgData name="Leonie Smith" userId="fed1330f33f5650e" providerId="LiveId" clId="{74E29749-8477-45C1-BE96-A40D49B4E412}" dt="2023-09-06T05:00:28.995" v="14"/>
          <ac:picMkLst>
            <pc:docMk/>
            <pc:sldMk cId="3051892576" sldId="340"/>
            <ac:picMk id="10" creationId="{31DADDCD-062F-D8B8-E802-EA1AE7687BBF}"/>
          </ac:picMkLst>
        </pc:picChg>
        <pc:picChg chg="add del mod">
          <ac:chgData name="Leonie Smith" userId="fed1330f33f5650e" providerId="LiveId" clId="{74E29749-8477-45C1-BE96-A40D49B4E412}" dt="2023-09-06T05:00:30.564" v="16"/>
          <ac:picMkLst>
            <pc:docMk/>
            <pc:sldMk cId="3051892576" sldId="340"/>
            <ac:picMk id="11" creationId="{D1B8085F-0FF6-C3E3-9D81-E7FEEDD6D955}"/>
          </ac:picMkLst>
        </pc:picChg>
        <pc:picChg chg="add del mod ord">
          <ac:chgData name="Leonie Smith" userId="fed1330f33f5650e" providerId="LiveId" clId="{74E29749-8477-45C1-BE96-A40D49B4E412}" dt="2023-09-06T05:00:54.246" v="17"/>
          <ac:picMkLst>
            <pc:docMk/>
            <pc:sldMk cId="3051892576" sldId="340"/>
            <ac:picMk id="14" creationId="{72147F87-3399-CEA5-3C54-771D31ABE728}"/>
          </ac:picMkLst>
        </pc:picChg>
        <pc:picChg chg="add mod">
          <ac:chgData name="Leonie Smith" userId="fed1330f33f5650e" providerId="LiveId" clId="{74E29749-8477-45C1-BE96-A40D49B4E412}" dt="2023-09-06T05:00:54.246" v="17"/>
          <ac:picMkLst>
            <pc:docMk/>
            <pc:sldMk cId="3051892576" sldId="340"/>
            <ac:picMk id="15" creationId="{C136430C-9899-91EC-6930-55337D0A0E06}"/>
          </ac:picMkLst>
        </pc:picChg>
      </pc:sldChg>
      <pc:sldChg chg="addSp modSp">
        <pc:chgData name="Leonie Smith" userId="fed1330f33f5650e" providerId="LiveId" clId="{74E29749-8477-45C1-BE96-A40D49B4E412}" dt="2023-09-06T05:01:57.114" v="18"/>
        <pc:sldMkLst>
          <pc:docMk/>
          <pc:sldMk cId="964780152" sldId="342"/>
        </pc:sldMkLst>
        <pc:picChg chg="add mod">
          <ac:chgData name="Leonie Smith" userId="fed1330f33f5650e" providerId="LiveId" clId="{74E29749-8477-45C1-BE96-A40D49B4E412}" dt="2023-09-06T05:01:57.114" v="18"/>
          <ac:picMkLst>
            <pc:docMk/>
            <pc:sldMk cId="964780152" sldId="342"/>
            <ac:picMk id="6" creationId="{6504A8A1-8FEE-0BF9-3B65-7DEAB087C5D8}"/>
          </ac:picMkLst>
        </pc:picChg>
      </pc:sldChg>
      <pc:sldChg chg="addSp delSp modSp mod modTransition modAnim">
        <pc:chgData name="Leonie Smith" userId="fed1330f33f5650e" providerId="LiveId" clId="{74E29749-8477-45C1-BE96-A40D49B4E412}" dt="2023-09-06T05:03:50.188" v="31"/>
        <pc:sldMkLst>
          <pc:docMk/>
          <pc:sldMk cId="2002723087" sldId="344"/>
        </pc:sldMkLst>
        <pc:picChg chg="add del mod">
          <ac:chgData name="Leonie Smith" userId="fed1330f33f5650e" providerId="LiveId" clId="{74E29749-8477-45C1-BE96-A40D49B4E412}" dt="2023-09-06T05:02:46.879" v="21"/>
          <ac:picMkLst>
            <pc:docMk/>
            <pc:sldMk cId="2002723087" sldId="344"/>
            <ac:picMk id="6" creationId="{B9E45D79-2862-EBD4-D4B4-942DBCEB0369}"/>
          </ac:picMkLst>
        </pc:picChg>
        <pc:picChg chg="add del mod">
          <ac:chgData name="Leonie Smith" userId="fed1330f33f5650e" providerId="LiveId" clId="{74E29749-8477-45C1-BE96-A40D49B4E412}" dt="2023-09-06T05:02:53.979" v="22"/>
          <ac:picMkLst>
            <pc:docMk/>
            <pc:sldMk cId="2002723087" sldId="344"/>
            <ac:picMk id="9" creationId="{D8ACC43C-C99E-BD18-4E07-7C8260D75BAE}"/>
          </ac:picMkLst>
        </pc:picChg>
        <pc:picChg chg="add del mod">
          <ac:chgData name="Leonie Smith" userId="fed1330f33f5650e" providerId="LiveId" clId="{74E29749-8477-45C1-BE96-A40D49B4E412}" dt="2023-09-06T05:02:56.720" v="24"/>
          <ac:picMkLst>
            <pc:docMk/>
            <pc:sldMk cId="2002723087" sldId="344"/>
            <ac:picMk id="10" creationId="{86092833-ED25-79B8-79C8-7E65527A61A5}"/>
          </ac:picMkLst>
        </pc:picChg>
        <pc:picChg chg="add del mod ord">
          <ac:chgData name="Leonie Smith" userId="fed1330f33f5650e" providerId="LiveId" clId="{74E29749-8477-45C1-BE96-A40D49B4E412}" dt="2023-09-06T05:03:02.584" v="25"/>
          <ac:picMkLst>
            <pc:docMk/>
            <pc:sldMk cId="2002723087" sldId="344"/>
            <ac:picMk id="13" creationId="{E0C97E90-CDC6-1780-8349-CB7FFE926924}"/>
          </ac:picMkLst>
        </pc:picChg>
        <pc:picChg chg="add del mod">
          <ac:chgData name="Leonie Smith" userId="fed1330f33f5650e" providerId="LiveId" clId="{74E29749-8477-45C1-BE96-A40D49B4E412}" dt="2023-09-06T05:03:04.129" v="27"/>
          <ac:picMkLst>
            <pc:docMk/>
            <pc:sldMk cId="2002723087" sldId="344"/>
            <ac:picMk id="14" creationId="{315791BA-25C6-3604-8DBE-2A2DB8C64FF5}"/>
          </ac:picMkLst>
        </pc:picChg>
        <pc:picChg chg="add del mod ord">
          <ac:chgData name="Leonie Smith" userId="fed1330f33f5650e" providerId="LiveId" clId="{74E29749-8477-45C1-BE96-A40D49B4E412}" dt="2023-09-06T05:03:19.398" v="28"/>
          <ac:picMkLst>
            <pc:docMk/>
            <pc:sldMk cId="2002723087" sldId="344"/>
            <ac:picMk id="17" creationId="{EB7B6C82-24B0-AF43-AF41-E738DA99649B}"/>
          </ac:picMkLst>
        </pc:picChg>
        <pc:picChg chg="add del mod">
          <ac:chgData name="Leonie Smith" userId="fed1330f33f5650e" providerId="LiveId" clId="{74E29749-8477-45C1-BE96-A40D49B4E412}" dt="2023-09-06T05:03:34.831" v="30"/>
          <ac:picMkLst>
            <pc:docMk/>
            <pc:sldMk cId="2002723087" sldId="344"/>
            <ac:picMk id="18" creationId="{28D18C20-611E-8A49-6D31-048B980CCAF6}"/>
          </ac:picMkLst>
        </pc:picChg>
        <pc:picChg chg="add del mod ord">
          <ac:chgData name="Leonie Smith" userId="fed1330f33f5650e" providerId="LiveId" clId="{74E29749-8477-45C1-BE96-A40D49B4E412}" dt="2023-09-06T05:03:50.188" v="31"/>
          <ac:picMkLst>
            <pc:docMk/>
            <pc:sldMk cId="2002723087" sldId="344"/>
            <ac:picMk id="22" creationId="{DBA2AD8D-49F4-A790-E97A-77FD342F3D7B}"/>
          </ac:picMkLst>
        </pc:picChg>
        <pc:picChg chg="add mod">
          <ac:chgData name="Leonie Smith" userId="fed1330f33f5650e" providerId="LiveId" clId="{74E29749-8477-45C1-BE96-A40D49B4E412}" dt="2023-09-06T05:03:50.188" v="31"/>
          <ac:picMkLst>
            <pc:docMk/>
            <pc:sldMk cId="2002723087" sldId="344"/>
            <ac:picMk id="23" creationId="{D7CFB537-4865-2F3E-911B-0882D497EFC5}"/>
          </ac:picMkLst>
        </pc:picChg>
      </pc:sldChg>
      <pc:sldChg chg="addSp delSp modSp mod modTransition modAnim">
        <pc:chgData name="Leonie Smith" userId="fed1330f33f5650e" providerId="LiveId" clId="{74E29749-8477-45C1-BE96-A40D49B4E412}" dt="2023-09-06T05:09:26.383" v="44"/>
        <pc:sldMkLst>
          <pc:docMk/>
          <pc:sldMk cId="689563327" sldId="346"/>
        </pc:sldMkLst>
        <pc:picChg chg="add del mod">
          <ac:chgData name="Leonie Smith" userId="fed1330f33f5650e" providerId="LiveId" clId="{74E29749-8477-45C1-BE96-A40D49B4E412}" dt="2023-09-06T05:06:04.600" v="34"/>
          <ac:picMkLst>
            <pc:docMk/>
            <pc:sldMk cId="689563327" sldId="346"/>
            <ac:picMk id="7" creationId="{7A684AC8-AD5F-CF35-7410-E4540E5832BB}"/>
          </ac:picMkLst>
        </pc:picChg>
        <pc:picChg chg="add del mod">
          <ac:chgData name="Leonie Smith" userId="fed1330f33f5650e" providerId="LiveId" clId="{74E29749-8477-45C1-BE96-A40D49B4E412}" dt="2023-09-06T05:06:41.556" v="35"/>
          <ac:picMkLst>
            <pc:docMk/>
            <pc:sldMk cId="689563327" sldId="346"/>
            <ac:picMk id="10" creationId="{3FACE997-7D84-89A6-D3EF-FB3F9DBFBA2F}"/>
          </ac:picMkLst>
        </pc:picChg>
        <pc:picChg chg="add del mod">
          <ac:chgData name="Leonie Smith" userId="fed1330f33f5650e" providerId="LiveId" clId="{74E29749-8477-45C1-BE96-A40D49B4E412}" dt="2023-09-06T05:07:10.306" v="37"/>
          <ac:picMkLst>
            <pc:docMk/>
            <pc:sldMk cId="689563327" sldId="346"/>
            <ac:picMk id="11" creationId="{1E7134CB-2C07-FA7B-03AE-3E4EACD745B8}"/>
          </ac:picMkLst>
        </pc:picChg>
        <pc:picChg chg="add del mod ord">
          <ac:chgData name="Leonie Smith" userId="fed1330f33f5650e" providerId="LiveId" clId="{74E29749-8477-45C1-BE96-A40D49B4E412}" dt="2023-09-06T05:07:37.411" v="38"/>
          <ac:picMkLst>
            <pc:docMk/>
            <pc:sldMk cId="689563327" sldId="346"/>
            <ac:picMk id="16" creationId="{432592A4-3E3D-C277-C1DF-233655B4AE41}"/>
          </ac:picMkLst>
        </pc:picChg>
        <pc:picChg chg="add del mod">
          <ac:chgData name="Leonie Smith" userId="fed1330f33f5650e" providerId="LiveId" clId="{74E29749-8477-45C1-BE96-A40D49B4E412}" dt="2023-09-06T05:07:39.300" v="40"/>
          <ac:picMkLst>
            <pc:docMk/>
            <pc:sldMk cId="689563327" sldId="346"/>
            <ac:picMk id="17" creationId="{46F431F8-63B6-65F4-B488-A2A9EAE69F0A}"/>
          </ac:picMkLst>
        </pc:picChg>
        <pc:picChg chg="add del mod ord">
          <ac:chgData name="Leonie Smith" userId="fed1330f33f5650e" providerId="LiveId" clId="{74E29749-8477-45C1-BE96-A40D49B4E412}" dt="2023-09-06T05:08:17.449" v="41"/>
          <ac:picMkLst>
            <pc:docMk/>
            <pc:sldMk cId="689563327" sldId="346"/>
            <ac:picMk id="19" creationId="{575FC896-6F82-9068-1252-0836D8DBD04E}"/>
          </ac:picMkLst>
        </pc:picChg>
        <pc:picChg chg="add del mod">
          <ac:chgData name="Leonie Smith" userId="fed1330f33f5650e" providerId="LiveId" clId="{74E29749-8477-45C1-BE96-A40D49B4E412}" dt="2023-09-06T05:08:46.766" v="43"/>
          <ac:picMkLst>
            <pc:docMk/>
            <pc:sldMk cId="689563327" sldId="346"/>
            <ac:picMk id="20" creationId="{6F324332-1715-7475-2B4F-7AB4236349B1}"/>
          </ac:picMkLst>
        </pc:picChg>
        <pc:picChg chg="add del mod ord">
          <ac:chgData name="Leonie Smith" userId="fed1330f33f5650e" providerId="LiveId" clId="{74E29749-8477-45C1-BE96-A40D49B4E412}" dt="2023-09-06T05:09:26.383" v="44"/>
          <ac:picMkLst>
            <pc:docMk/>
            <pc:sldMk cId="689563327" sldId="346"/>
            <ac:picMk id="24" creationId="{AE5BBAFF-451A-9303-8C74-89D9536DCC6D}"/>
          </ac:picMkLst>
        </pc:picChg>
        <pc:picChg chg="add mod">
          <ac:chgData name="Leonie Smith" userId="fed1330f33f5650e" providerId="LiveId" clId="{74E29749-8477-45C1-BE96-A40D49B4E412}" dt="2023-09-06T05:09:26.383" v="44"/>
          <ac:picMkLst>
            <pc:docMk/>
            <pc:sldMk cId="689563327" sldId="346"/>
            <ac:picMk id="25" creationId="{752A4D72-0A81-98A6-39D0-44D0C55A8BC4}"/>
          </ac:picMkLst>
        </pc:picChg>
      </pc:sldChg>
      <pc:sldChg chg="addSp delSp modSp mod modTransition modAnim">
        <pc:chgData name="Leonie Smith" userId="fed1330f33f5650e" providerId="LiveId" clId="{74E29749-8477-45C1-BE96-A40D49B4E412}" dt="2023-09-06T05:12:12.290" v="54"/>
        <pc:sldMkLst>
          <pc:docMk/>
          <pc:sldMk cId="3976236224" sldId="348"/>
        </pc:sldMkLst>
        <pc:picChg chg="add del mod">
          <ac:chgData name="Leonie Smith" userId="fed1330f33f5650e" providerId="LiveId" clId="{74E29749-8477-45C1-BE96-A40D49B4E412}" dt="2023-09-06T05:10:57.498" v="47"/>
          <ac:picMkLst>
            <pc:docMk/>
            <pc:sldMk cId="3976236224" sldId="348"/>
            <ac:picMk id="8" creationId="{A8DEDA9F-517D-5D46-2E17-BDA45DF80804}"/>
          </ac:picMkLst>
        </pc:picChg>
        <pc:picChg chg="add del mod">
          <ac:chgData name="Leonie Smith" userId="fed1330f33f5650e" providerId="LiveId" clId="{74E29749-8477-45C1-BE96-A40D49B4E412}" dt="2023-09-06T05:11:18.544" v="48"/>
          <ac:picMkLst>
            <pc:docMk/>
            <pc:sldMk cId="3976236224" sldId="348"/>
            <ac:picMk id="11" creationId="{41FCF15D-34B3-317C-936E-9819A5A0B3FB}"/>
          </ac:picMkLst>
        </pc:picChg>
        <pc:picChg chg="add del mod">
          <ac:chgData name="Leonie Smith" userId="fed1330f33f5650e" providerId="LiveId" clId="{74E29749-8477-45C1-BE96-A40D49B4E412}" dt="2023-09-06T05:11:32.887" v="50"/>
          <ac:picMkLst>
            <pc:docMk/>
            <pc:sldMk cId="3976236224" sldId="348"/>
            <ac:picMk id="12" creationId="{997CCC4C-1179-343F-D13B-D74AD04BCDAA}"/>
          </ac:picMkLst>
        </pc:picChg>
        <pc:picChg chg="add del mod ord">
          <ac:chgData name="Leonie Smith" userId="fed1330f33f5650e" providerId="LiveId" clId="{74E29749-8477-45C1-BE96-A40D49B4E412}" dt="2023-09-06T05:11:48.364" v="51"/>
          <ac:picMkLst>
            <pc:docMk/>
            <pc:sldMk cId="3976236224" sldId="348"/>
            <ac:picMk id="16" creationId="{01B2ABAA-EC04-624C-0222-8F4115B2D6C7}"/>
          </ac:picMkLst>
        </pc:picChg>
        <pc:picChg chg="add del mod">
          <ac:chgData name="Leonie Smith" userId="fed1330f33f5650e" providerId="LiveId" clId="{74E29749-8477-45C1-BE96-A40D49B4E412}" dt="2023-09-06T05:11:50.174" v="53"/>
          <ac:picMkLst>
            <pc:docMk/>
            <pc:sldMk cId="3976236224" sldId="348"/>
            <ac:picMk id="17" creationId="{EA9A1673-29CE-D228-01D0-68AA136583BD}"/>
          </ac:picMkLst>
        </pc:picChg>
        <pc:picChg chg="add del mod ord">
          <ac:chgData name="Leonie Smith" userId="fed1330f33f5650e" providerId="LiveId" clId="{74E29749-8477-45C1-BE96-A40D49B4E412}" dt="2023-09-06T05:12:12.290" v="54"/>
          <ac:picMkLst>
            <pc:docMk/>
            <pc:sldMk cId="3976236224" sldId="348"/>
            <ac:picMk id="20" creationId="{AB50D881-E1D2-CC6C-8FCC-8BE6BCED301E}"/>
          </ac:picMkLst>
        </pc:picChg>
        <pc:picChg chg="add mod">
          <ac:chgData name="Leonie Smith" userId="fed1330f33f5650e" providerId="LiveId" clId="{74E29749-8477-45C1-BE96-A40D49B4E412}" dt="2023-09-06T05:12:12.290" v="54"/>
          <ac:picMkLst>
            <pc:docMk/>
            <pc:sldMk cId="3976236224" sldId="348"/>
            <ac:picMk id="21" creationId="{2FB3B17F-DFD7-F2BB-C9D7-337224FF22F3}"/>
          </ac:picMkLst>
        </pc:picChg>
      </pc:sldChg>
      <pc:sldChg chg="addSp delSp modSp mod modTransition modAnim">
        <pc:chgData name="Leonie Smith" userId="fed1330f33f5650e" providerId="LiveId" clId="{74E29749-8477-45C1-BE96-A40D49B4E412}" dt="2023-09-06T05:15:24.292" v="73"/>
        <pc:sldMkLst>
          <pc:docMk/>
          <pc:sldMk cId="1291027071" sldId="350"/>
        </pc:sldMkLst>
        <pc:picChg chg="add del mod">
          <ac:chgData name="Leonie Smith" userId="fed1330f33f5650e" providerId="LiveId" clId="{74E29749-8477-45C1-BE96-A40D49B4E412}" dt="2023-09-06T05:13:04.615" v="57"/>
          <ac:picMkLst>
            <pc:docMk/>
            <pc:sldMk cId="1291027071" sldId="350"/>
            <ac:picMk id="6" creationId="{D81626FE-4BCB-0483-95BB-D953C6AC50A2}"/>
          </ac:picMkLst>
        </pc:picChg>
        <pc:picChg chg="add del mod">
          <ac:chgData name="Leonie Smith" userId="fed1330f33f5650e" providerId="LiveId" clId="{74E29749-8477-45C1-BE96-A40D49B4E412}" dt="2023-09-06T05:13:14.253" v="58"/>
          <ac:picMkLst>
            <pc:docMk/>
            <pc:sldMk cId="1291027071" sldId="350"/>
            <ac:picMk id="9" creationId="{92513C46-BFE5-EEC0-575F-C4B47B42A91B}"/>
          </ac:picMkLst>
        </pc:picChg>
        <pc:picChg chg="add del mod">
          <ac:chgData name="Leonie Smith" userId="fed1330f33f5650e" providerId="LiveId" clId="{74E29749-8477-45C1-BE96-A40D49B4E412}" dt="2023-09-06T05:13:20.155" v="60"/>
          <ac:picMkLst>
            <pc:docMk/>
            <pc:sldMk cId="1291027071" sldId="350"/>
            <ac:picMk id="10" creationId="{9C3F8D0D-D117-D8B8-CB3A-655D608FA2D4}"/>
          </ac:picMkLst>
        </pc:picChg>
        <pc:picChg chg="add del mod ord">
          <ac:chgData name="Leonie Smith" userId="fed1330f33f5650e" providerId="LiveId" clId="{74E29749-8477-45C1-BE96-A40D49B4E412}" dt="2023-09-06T05:13:29.705" v="61"/>
          <ac:picMkLst>
            <pc:docMk/>
            <pc:sldMk cId="1291027071" sldId="350"/>
            <ac:picMk id="13" creationId="{D5BA9165-7A9B-A93A-579A-F9764D41ADD7}"/>
          </ac:picMkLst>
        </pc:picChg>
        <pc:picChg chg="add del mod">
          <ac:chgData name="Leonie Smith" userId="fed1330f33f5650e" providerId="LiveId" clId="{74E29749-8477-45C1-BE96-A40D49B4E412}" dt="2023-09-06T05:13:35.863" v="63"/>
          <ac:picMkLst>
            <pc:docMk/>
            <pc:sldMk cId="1291027071" sldId="350"/>
            <ac:picMk id="14" creationId="{115E29F6-8FB8-50B5-A896-4B8E380BA33C}"/>
          </ac:picMkLst>
        </pc:picChg>
        <pc:picChg chg="add del mod ord">
          <ac:chgData name="Leonie Smith" userId="fed1330f33f5650e" providerId="LiveId" clId="{74E29749-8477-45C1-BE96-A40D49B4E412}" dt="2023-09-06T05:13:49.291" v="64"/>
          <ac:picMkLst>
            <pc:docMk/>
            <pc:sldMk cId="1291027071" sldId="350"/>
            <ac:picMk id="17" creationId="{8A0A8B1C-1B3D-0130-9506-54B072F26E4A}"/>
          </ac:picMkLst>
        </pc:picChg>
        <pc:picChg chg="add del mod">
          <ac:chgData name="Leonie Smith" userId="fed1330f33f5650e" providerId="LiveId" clId="{74E29749-8477-45C1-BE96-A40D49B4E412}" dt="2023-09-06T05:13:50.825" v="66"/>
          <ac:picMkLst>
            <pc:docMk/>
            <pc:sldMk cId="1291027071" sldId="350"/>
            <ac:picMk id="18" creationId="{A968EC43-7766-1F80-74A5-072FFCB9A911}"/>
          </ac:picMkLst>
        </pc:picChg>
        <pc:picChg chg="add del mod ord">
          <ac:chgData name="Leonie Smith" userId="fed1330f33f5650e" providerId="LiveId" clId="{74E29749-8477-45C1-BE96-A40D49B4E412}" dt="2023-09-06T05:14:11.736" v="67"/>
          <ac:picMkLst>
            <pc:docMk/>
            <pc:sldMk cId="1291027071" sldId="350"/>
            <ac:picMk id="21" creationId="{0DC3DE14-C0E4-011A-AB29-0EF30FA261F9}"/>
          </ac:picMkLst>
        </pc:picChg>
        <pc:picChg chg="add del mod">
          <ac:chgData name="Leonie Smith" userId="fed1330f33f5650e" providerId="LiveId" clId="{74E29749-8477-45C1-BE96-A40D49B4E412}" dt="2023-09-06T05:14:31.347" v="69"/>
          <ac:picMkLst>
            <pc:docMk/>
            <pc:sldMk cId="1291027071" sldId="350"/>
            <ac:picMk id="22" creationId="{0DCF7AA7-4F4D-4BC4-1C8A-BF388B8E1A93}"/>
          </ac:picMkLst>
        </pc:picChg>
        <pc:picChg chg="add del mod ord">
          <ac:chgData name="Leonie Smith" userId="fed1330f33f5650e" providerId="LiveId" clId="{74E29749-8477-45C1-BE96-A40D49B4E412}" dt="2023-09-06T05:14:53.868" v="70"/>
          <ac:picMkLst>
            <pc:docMk/>
            <pc:sldMk cId="1291027071" sldId="350"/>
            <ac:picMk id="26" creationId="{185DECE3-1ABA-DE6C-62F8-5840EE912D8E}"/>
          </ac:picMkLst>
        </pc:picChg>
        <pc:picChg chg="add del mod">
          <ac:chgData name="Leonie Smith" userId="fed1330f33f5650e" providerId="LiveId" clId="{74E29749-8477-45C1-BE96-A40D49B4E412}" dt="2023-09-06T05:15:02.948" v="72"/>
          <ac:picMkLst>
            <pc:docMk/>
            <pc:sldMk cId="1291027071" sldId="350"/>
            <ac:picMk id="27" creationId="{80B44B54-DDC3-D5ED-EA4B-E4261245C9F6}"/>
          </ac:picMkLst>
        </pc:picChg>
        <pc:picChg chg="add del mod ord">
          <ac:chgData name="Leonie Smith" userId="fed1330f33f5650e" providerId="LiveId" clId="{74E29749-8477-45C1-BE96-A40D49B4E412}" dt="2023-09-06T05:15:24.292" v="73"/>
          <ac:picMkLst>
            <pc:docMk/>
            <pc:sldMk cId="1291027071" sldId="350"/>
            <ac:picMk id="31" creationId="{5281F834-E710-E1DE-3653-43F503E9573A}"/>
          </ac:picMkLst>
        </pc:picChg>
        <pc:picChg chg="add mod">
          <ac:chgData name="Leonie Smith" userId="fed1330f33f5650e" providerId="LiveId" clId="{74E29749-8477-45C1-BE96-A40D49B4E412}" dt="2023-09-06T05:15:24.292" v="73"/>
          <ac:picMkLst>
            <pc:docMk/>
            <pc:sldMk cId="1291027071" sldId="350"/>
            <ac:picMk id="32" creationId="{5BC03866-EF23-DAC3-BE33-1B7E45A36A91}"/>
          </ac:picMkLst>
        </pc:picChg>
      </pc:sldChg>
      <pc:sldChg chg="addSp delSp modSp mod modTransition modAnim">
        <pc:chgData name="Leonie Smith" userId="fed1330f33f5650e" providerId="LiveId" clId="{74E29749-8477-45C1-BE96-A40D49B4E412}" dt="2023-09-06T05:16:42.842" v="77"/>
        <pc:sldMkLst>
          <pc:docMk/>
          <pc:sldMk cId="871066081" sldId="352"/>
        </pc:sldMkLst>
        <pc:picChg chg="add del mod">
          <ac:chgData name="Leonie Smith" userId="fed1330f33f5650e" providerId="LiveId" clId="{74E29749-8477-45C1-BE96-A40D49B4E412}" dt="2023-09-06T05:16:19.218" v="76"/>
          <ac:picMkLst>
            <pc:docMk/>
            <pc:sldMk cId="871066081" sldId="352"/>
            <ac:picMk id="6" creationId="{00535747-C58F-8E6E-AADC-5A46A1445BD7}"/>
          </ac:picMkLst>
        </pc:picChg>
        <pc:picChg chg="add del mod">
          <ac:chgData name="Leonie Smith" userId="fed1330f33f5650e" providerId="LiveId" clId="{74E29749-8477-45C1-BE96-A40D49B4E412}" dt="2023-09-06T05:16:42.842" v="77"/>
          <ac:picMkLst>
            <pc:docMk/>
            <pc:sldMk cId="871066081" sldId="352"/>
            <ac:picMk id="9" creationId="{B6681AF9-1E8D-B09A-2C5A-681B85C18E92}"/>
          </ac:picMkLst>
        </pc:picChg>
        <pc:picChg chg="add mod">
          <ac:chgData name="Leonie Smith" userId="fed1330f33f5650e" providerId="LiveId" clId="{74E29749-8477-45C1-BE96-A40D49B4E412}" dt="2023-09-06T05:16:42.842" v="77"/>
          <ac:picMkLst>
            <pc:docMk/>
            <pc:sldMk cId="871066081" sldId="352"/>
            <ac:picMk id="10" creationId="{E62FA944-54B1-75F1-8B31-609FB808AAFB}"/>
          </ac:picMkLst>
        </pc:picChg>
      </pc:sldChg>
      <pc:sldChg chg="addSp modSp">
        <pc:chgData name="Leonie Smith" userId="fed1330f33f5650e" providerId="LiveId" clId="{74E29749-8477-45C1-BE96-A40D49B4E412}" dt="2023-09-06T05:17:24.573" v="78"/>
        <pc:sldMkLst>
          <pc:docMk/>
          <pc:sldMk cId="1998369883" sldId="354"/>
        </pc:sldMkLst>
        <pc:picChg chg="add mod">
          <ac:chgData name="Leonie Smith" userId="fed1330f33f5650e" providerId="LiveId" clId="{74E29749-8477-45C1-BE96-A40D49B4E412}" dt="2023-09-06T05:17:24.573" v="78"/>
          <ac:picMkLst>
            <pc:docMk/>
            <pc:sldMk cId="1998369883" sldId="354"/>
            <ac:picMk id="6" creationId="{AF5102FE-A962-C06B-EC1A-3E094C15F9AF}"/>
          </ac:picMkLst>
        </pc:picChg>
      </pc:sldChg>
      <pc:sldChg chg="addSp modSp">
        <pc:chgData name="Leonie Smith" userId="fed1330f33f5650e" providerId="LiveId" clId="{74E29749-8477-45C1-BE96-A40D49B4E412}" dt="2023-09-06T05:18:09.954" v="79"/>
        <pc:sldMkLst>
          <pc:docMk/>
          <pc:sldMk cId="2598464500" sldId="356"/>
        </pc:sldMkLst>
        <pc:picChg chg="add mod">
          <ac:chgData name="Leonie Smith" userId="fed1330f33f5650e" providerId="LiveId" clId="{74E29749-8477-45C1-BE96-A40D49B4E412}" dt="2023-09-06T05:18:09.954" v="79"/>
          <ac:picMkLst>
            <pc:docMk/>
            <pc:sldMk cId="2598464500" sldId="356"/>
            <ac:picMk id="6" creationId="{70D7FAA7-A5DB-5289-EEB9-70FA49BAEE22}"/>
          </ac:picMkLst>
        </pc:picChg>
      </pc:sldChg>
      <pc:sldChg chg="addSp delSp modSp mod modTransition modAnim">
        <pc:chgData name="Leonie Smith" userId="fed1330f33f5650e" providerId="LiveId" clId="{74E29749-8477-45C1-BE96-A40D49B4E412}" dt="2023-09-06T05:20:14.587" v="89"/>
        <pc:sldMkLst>
          <pc:docMk/>
          <pc:sldMk cId="1944923438" sldId="358"/>
        </pc:sldMkLst>
        <pc:picChg chg="add del mod">
          <ac:chgData name="Leonie Smith" userId="fed1330f33f5650e" providerId="LiveId" clId="{74E29749-8477-45C1-BE96-A40D49B4E412}" dt="2023-09-06T05:19:12.625" v="82"/>
          <ac:picMkLst>
            <pc:docMk/>
            <pc:sldMk cId="1944923438" sldId="358"/>
            <ac:picMk id="6" creationId="{CC627830-D7D2-E2A2-A857-6AF929E6CB9E}"/>
          </ac:picMkLst>
        </pc:picChg>
        <pc:picChg chg="add del mod">
          <ac:chgData name="Leonie Smith" userId="fed1330f33f5650e" providerId="LiveId" clId="{74E29749-8477-45C1-BE96-A40D49B4E412}" dt="2023-09-06T05:19:28.203" v="83"/>
          <ac:picMkLst>
            <pc:docMk/>
            <pc:sldMk cId="1944923438" sldId="358"/>
            <ac:picMk id="9" creationId="{82DB58F6-50CC-17FE-E2C7-266F9072595E}"/>
          </ac:picMkLst>
        </pc:picChg>
        <pc:picChg chg="add del mod">
          <ac:chgData name="Leonie Smith" userId="fed1330f33f5650e" providerId="LiveId" clId="{74E29749-8477-45C1-BE96-A40D49B4E412}" dt="2023-09-06T05:19:30.068" v="85"/>
          <ac:picMkLst>
            <pc:docMk/>
            <pc:sldMk cId="1944923438" sldId="358"/>
            <ac:picMk id="10" creationId="{3271B091-B92F-C3B4-8EDB-1FD2FBFAA83A}"/>
          </ac:picMkLst>
        </pc:picChg>
        <pc:picChg chg="add del mod ord">
          <ac:chgData name="Leonie Smith" userId="fed1330f33f5650e" providerId="LiveId" clId="{74E29749-8477-45C1-BE96-A40D49B4E412}" dt="2023-09-06T05:19:44.345" v="86"/>
          <ac:picMkLst>
            <pc:docMk/>
            <pc:sldMk cId="1944923438" sldId="358"/>
            <ac:picMk id="13" creationId="{D289E8C7-15FB-BB25-5A70-AA0222EE861C}"/>
          </ac:picMkLst>
        </pc:picChg>
        <pc:picChg chg="add del mod">
          <ac:chgData name="Leonie Smith" userId="fed1330f33f5650e" providerId="LiveId" clId="{74E29749-8477-45C1-BE96-A40D49B4E412}" dt="2023-09-06T05:19:49.255" v="88"/>
          <ac:picMkLst>
            <pc:docMk/>
            <pc:sldMk cId="1944923438" sldId="358"/>
            <ac:picMk id="14" creationId="{604E60E2-F647-50AA-C505-468713496790}"/>
          </ac:picMkLst>
        </pc:picChg>
        <pc:picChg chg="add del mod ord">
          <ac:chgData name="Leonie Smith" userId="fed1330f33f5650e" providerId="LiveId" clId="{74E29749-8477-45C1-BE96-A40D49B4E412}" dt="2023-09-06T05:20:14.587" v="89"/>
          <ac:picMkLst>
            <pc:docMk/>
            <pc:sldMk cId="1944923438" sldId="358"/>
            <ac:picMk id="17" creationId="{3DF30CC2-9488-D036-57D9-3A87634F50AB}"/>
          </ac:picMkLst>
        </pc:picChg>
        <pc:picChg chg="add mod">
          <ac:chgData name="Leonie Smith" userId="fed1330f33f5650e" providerId="LiveId" clId="{74E29749-8477-45C1-BE96-A40D49B4E412}" dt="2023-09-06T05:20:14.587" v="89"/>
          <ac:picMkLst>
            <pc:docMk/>
            <pc:sldMk cId="1944923438" sldId="358"/>
            <ac:picMk id="18" creationId="{FE4C34F2-5E91-A4F5-7868-1E8B1883C3C9}"/>
          </ac:picMkLst>
        </pc:picChg>
      </pc:sldChg>
      <pc:sldChg chg="addSp delSp modSp mod modTransition modAnim">
        <pc:chgData name="Leonie Smith" userId="fed1330f33f5650e" providerId="LiveId" clId="{74E29749-8477-45C1-BE96-A40D49B4E412}" dt="2023-09-06T05:23:30.003" v="96"/>
        <pc:sldMkLst>
          <pc:docMk/>
          <pc:sldMk cId="4175269013" sldId="360"/>
        </pc:sldMkLst>
        <pc:picChg chg="add del mod">
          <ac:chgData name="Leonie Smith" userId="fed1330f33f5650e" providerId="LiveId" clId="{74E29749-8477-45C1-BE96-A40D49B4E412}" dt="2023-09-06T05:22:05.611" v="92"/>
          <ac:picMkLst>
            <pc:docMk/>
            <pc:sldMk cId="4175269013" sldId="360"/>
            <ac:picMk id="6" creationId="{2F6DF4B7-5C70-8D8A-5552-5CE4FD901459}"/>
          </ac:picMkLst>
        </pc:picChg>
        <pc:picChg chg="add del mod">
          <ac:chgData name="Leonie Smith" userId="fed1330f33f5650e" providerId="LiveId" clId="{74E29749-8477-45C1-BE96-A40D49B4E412}" dt="2023-09-06T05:22:35.534" v="93"/>
          <ac:picMkLst>
            <pc:docMk/>
            <pc:sldMk cId="4175269013" sldId="360"/>
            <ac:picMk id="10" creationId="{92658AF0-9823-D027-4CF6-18E100B57D29}"/>
          </ac:picMkLst>
        </pc:picChg>
        <pc:picChg chg="add del mod">
          <ac:chgData name="Leonie Smith" userId="fed1330f33f5650e" providerId="LiveId" clId="{74E29749-8477-45C1-BE96-A40D49B4E412}" dt="2023-09-06T05:23:00.452" v="95"/>
          <ac:picMkLst>
            <pc:docMk/>
            <pc:sldMk cId="4175269013" sldId="360"/>
            <ac:picMk id="11" creationId="{CA2AB643-81EC-FCFC-0276-A0FA16AA07BE}"/>
          </ac:picMkLst>
        </pc:picChg>
        <pc:picChg chg="add del mod ord">
          <ac:chgData name="Leonie Smith" userId="fed1330f33f5650e" providerId="LiveId" clId="{74E29749-8477-45C1-BE96-A40D49B4E412}" dt="2023-09-06T05:23:30.003" v="96"/>
          <ac:picMkLst>
            <pc:docMk/>
            <pc:sldMk cId="4175269013" sldId="360"/>
            <ac:picMk id="15" creationId="{3859B08F-9A44-14EC-C718-2B69F76CFCEE}"/>
          </ac:picMkLst>
        </pc:picChg>
        <pc:picChg chg="add mod">
          <ac:chgData name="Leonie Smith" userId="fed1330f33f5650e" providerId="LiveId" clId="{74E29749-8477-45C1-BE96-A40D49B4E412}" dt="2023-09-06T05:23:30.003" v="96"/>
          <ac:picMkLst>
            <pc:docMk/>
            <pc:sldMk cId="4175269013" sldId="360"/>
            <ac:picMk id="16" creationId="{DC333F28-F7E4-BFC3-D6E9-E22F14B460E0}"/>
          </ac:picMkLst>
        </pc:picChg>
      </pc:sldChg>
      <pc:sldChg chg="addSp delSp modSp mod modTransition modAnim">
        <pc:chgData name="Leonie Smith" userId="fed1330f33f5650e" providerId="LiveId" clId="{74E29749-8477-45C1-BE96-A40D49B4E412}" dt="2023-09-06T05:25:47.002" v="115"/>
        <pc:sldMkLst>
          <pc:docMk/>
          <pc:sldMk cId="1338403432" sldId="362"/>
        </pc:sldMkLst>
        <pc:picChg chg="add del mod">
          <ac:chgData name="Leonie Smith" userId="fed1330f33f5650e" providerId="LiveId" clId="{74E29749-8477-45C1-BE96-A40D49B4E412}" dt="2023-09-06T05:24:24.671" v="99"/>
          <ac:picMkLst>
            <pc:docMk/>
            <pc:sldMk cId="1338403432" sldId="362"/>
            <ac:picMk id="6" creationId="{E148B057-4EFC-DCF2-8E35-4962A888EE39}"/>
          </ac:picMkLst>
        </pc:picChg>
        <pc:picChg chg="add del mod">
          <ac:chgData name="Leonie Smith" userId="fed1330f33f5650e" providerId="LiveId" clId="{74E29749-8477-45C1-BE96-A40D49B4E412}" dt="2023-09-06T05:24:34.497" v="100"/>
          <ac:picMkLst>
            <pc:docMk/>
            <pc:sldMk cId="1338403432" sldId="362"/>
            <ac:picMk id="9" creationId="{CE8B4ED6-708E-1826-833B-976FECF2A1F2}"/>
          </ac:picMkLst>
        </pc:picChg>
        <pc:picChg chg="add del mod">
          <ac:chgData name="Leonie Smith" userId="fed1330f33f5650e" providerId="LiveId" clId="{74E29749-8477-45C1-BE96-A40D49B4E412}" dt="2023-09-06T05:24:36.509" v="102"/>
          <ac:picMkLst>
            <pc:docMk/>
            <pc:sldMk cId="1338403432" sldId="362"/>
            <ac:picMk id="10" creationId="{63020F80-E2CE-6283-4DBB-64AD4A4F92CB}"/>
          </ac:picMkLst>
        </pc:picChg>
        <pc:picChg chg="add del mod ord">
          <ac:chgData name="Leonie Smith" userId="fed1330f33f5650e" providerId="LiveId" clId="{74E29749-8477-45C1-BE96-A40D49B4E412}" dt="2023-09-06T05:24:49.562" v="103"/>
          <ac:picMkLst>
            <pc:docMk/>
            <pc:sldMk cId="1338403432" sldId="362"/>
            <ac:picMk id="13" creationId="{424CC575-4ED8-8230-5EDC-A7D4B56A344F}"/>
          </ac:picMkLst>
        </pc:picChg>
        <pc:picChg chg="add del mod">
          <ac:chgData name="Leonie Smith" userId="fed1330f33f5650e" providerId="LiveId" clId="{74E29749-8477-45C1-BE96-A40D49B4E412}" dt="2023-09-06T05:24:51.071" v="105"/>
          <ac:picMkLst>
            <pc:docMk/>
            <pc:sldMk cId="1338403432" sldId="362"/>
            <ac:picMk id="14" creationId="{80C28E46-F3BF-1B49-D9BD-FC0E21ACB0D7}"/>
          </ac:picMkLst>
        </pc:picChg>
        <pc:picChg chg="add del mod ord">
          <ac:chgData name="Leonie Smith" userId="fed1330f33f5650e" providerId="LiveId" clId="{74E29749-8477-45C1-BE96-A40D49B4E412}" dt="2023-09-06T05:24:56.585" v="106"/>
          <ac:picMkLst>
            <pc:docMk/>
            <pc:sldMk cId="1338403432" sldId="362"/>
            <ac:picMk id="17" creationId="{6D819851-121F-D7B6-654B-187994C467BC}"/>
          </ac:picMkLst>
        </pc:picChg>
        <pc:picChg chg="add del mod">
          <ac:chgData name="Leonie Smith" userId="fed1330f33f5650e" providerId="LiveId" clId="{74E29749-8477-45C1-BE96-A40D49B4E412}" dt="2023-09-06T05:24:57.964" v="108"/>
          <ac:picMkLst>
            <pc:docMk/>
            <pc:sldMk cId="1338403432" sldId="362"/>
            <ac:picMk id="18" creationId="{22D02953-7FCA-F3F6-A614-EF87B9772742}"/>
          </ac:picMkLst>
        </pc:picChg>
        <pc:picChg chg="add del mod ord">
          <ac:chgData name="Leonie Smith" userId="fed1330f33f5650e" providerId="LiveId" clId="{74E29749-8477-45C1-BE96-A40D49B4E412}" dt="2023-09-06T05:25:12.467" v="109"/>
          <ac:picMkLst>
            <pc:docMk/>
            <pc:sldMk cId="1338403432" sldId="362"/>
            <ac:picMk id="21" creationId="{B01FC429-7479-7F1B-62ED-C308520941DB}"/>
          </ac:picMkLst>
        </pc:picChg>
        <pc:picChg chg="add del mod">
          <ac:chgData name="Leonie Smith" userId="fed1330f33f5650e" providerId="LiveId" clId="{74E29749-8477-45C1-BE96-A40D49B4E412}" dt="2023-09-06T05:25:21.200" v="111"/>
          <ac:picMkLst>
            <pc:docMk/>
            <pc:sldMk cId="1338403432" sldId="362"/>
            <ac:picMk id="22" creationId="{F3D5ACA2-8901-A860-F74E-35F264E6040F}"/>
          </ac:picMkLst>
        </pc:picChg>
        <pc:picChg chg="add del mod ord">
          <ac:chgData name="Leonie Smith" userId="fed1330f33f5650e" providerId="LiveId" clId="{74E29749-8477-45C1-BE96-A40D49B4E412}" dt="2023-09-06T05:25:32.282" v="112"/>
          <ac:picMkLst>
            <pc:docMk/>
            <pc:sldMk cId="1338403432" sldId="362"/>
            <ac:picMk id="26" creationId="{9329DD5B-2A69-761D-2A42-FC834985418E}"/>
          </ac:picMkLst>
        </pc:picChg>
        <pc:picChg chg="add del mod">
          <ac:chgData name="Leonie Smith" userId="fed1330f33f5650e" providerId="LiveId" clId="{74E29749-8477-45C1-BE96-A40D49B4E412}" dt="2023-09-06T05:25:33.850" v="114"/>
          <ac:picMkLst>
            <pc:docMk/>
            <pc:sldMk cId="1338403432" sldId="362"/>
            <ac:picMk id="27" creationId="{713580FA-8296-377E-59F4-E49223C786E0}"/>
          </ac:picMkLst>
        </pc:picChg>
        <pc:picChg chg="add del mod ord">
          <ac:chgData name="Leonie Smith" userId="fed1330f33f5650e" providerId="LiveId" clId="{74E29749-8477-45C1-BE96-A40D49B4E412}" dt="2023-09-06T05:25:47.002" v="115"/>
          <ac:picMkLst>
            <pc:docMk/>
            <pc:sldMk cId="1338403432" sldId="362"/>
            <ac:picMk id="30" creationId="{8BA68CF5-4D35-BB39-5D7B-859483E9CEC6}"/>
          </ac:picMkLst>
        </pc:picChg>
        <pc:picChg chg="add mod">
          <ac:chgData name="Leonie Smith" userId="fed1330f33f5650e" providerId="LiveId" clId="{74E29749-8477-45C1-BE96-A40D49B4E412}" dt="2023-09-06T05:25:47.002" v="115"/>
          <ac:picMkLst>
            <pc:docMk/>
            <pc:sldMk cId="1338403432" sldId="362"/>
            <ac:picMk id="31" creationId="{8888A2D8-AFA9-E76B-6AD7-4E7F889E92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9560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pic>
        <p:nvPicPr>
          <p:cNvPr id="18" name="Audio 17">
            <a:hlinkClick r:id="" action="ppaction://media"/>
            <a:extLst>
              <a:ext uri="{FF2B5EF4-FFF2-40B4-BE49-F238E27FC236}">
                <a16:creationId xmlns:a16="http://schemas.microsoft.com/office/drawing/2014/main" id="{1B4B0E38-5FE2-63CB-641C-95D3AA908B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95"/>
    </mc:Choice>
    <mc:Fallback xmlns="">
      <p:transition spd="slow" advTm="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48BF19-C5CE-4B19-B5FC-9DF936A93293}"/>
              </a:ext>
            </a:extLst>
          </p:cNvPr>
          <p:cNvPicPr>
            <a:picLocks noChangeAspect="1"/>
          </p:cNvPicPr>
          <p:nvPr/>
        </p:nvPicPr>
        <p:blipFill>
          <a:blip r:embed="rId2"/>
          <a:stretch>
            <a:fillRect/>
          </a:stretch>
        </p:blipFill>
        <p:spPr>
          <a:xfrm>
            <a:off x="0" y="0"/>
            <a:ext cx="12192000" cy="7376672"/>
          </a:xfrm>
          <a:prstGeom prst="rect">
            <a:avLst/>
          </a:prstGeom>
        </p:spPr>
      </p:pic>
      <p:sp>
        <p:nvSpPr>
          <p:cNvPr id="2" name="TextBox 1">
            <a:extLst>
              <a:ext uri="{FF2B5EF4-FFF2-40B4-BE49-F238E27FC236}">
                <a16:creationId xmlns:a16="http://schemas.microsoft.com/office/drawing/2014/main" id="{1DFC794A-1CA1-B0C5-A998-0CBCE785494F}"/>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4</a:t>
            </a:r>
            <a:r>
              <a:rPr lang="en-US" sz="3200" b="0" i="0">
                <a:solidFill>
                  <a:srgbClr val="121212"/>
                </a:solidFill>
                <a:effectLst/>
                <a:latin typeface="Inter" panose="020B0502030000000004" pitchFamily="34" charset="0"/>
              </a:rPr>
              <a:t>I thought I should inform you that you may buy it back in the presence of those seated here and in the presence of the elders of my people. If you want to redeem it, do so. But if you  will not redeem it, tell me so I may know, because there is no one but you to redeem it, and I am next after you.”</a:t>
            </a:r>
          </a:p>
          <a:p>
            <a:pPr algn="l"/>
            <a:r>
              <a:rPr lang="en-US" sz="3200" b="0" i="0">
                <a:solidFill>
                  <a:srgbClr val="121212"/>
                </a:solidFill>
                <a:effectLst/>
                <a:latin typeface="Inter" panose="020B0502030000000004" pitchFamily="34" charset="0"/>
              </a:rPr>
              <a:t>“I will redeem it,” he replied.</a:t>
            </a:r>
          </a:p>
          <a:p>
            <a:br>
              <a:rPr lang="en-US" sz="3200"/>
            </a:br>
            <a:endParaRPr lang="en-US" sz="3200" b="0" i="0" dirty="0">
              <a:solidFill>
                <a:srgbClr val="121212"/>
              </a:solidFill>
              <a:effectLst/>
              <a:latin typeface="ArialMT"/>
            </a:endParaRPr>
          </a:p>
        </p:txBody>
      </p:sp>
      <p:sp>
        <p:nvSpPr>
          <p:cNvPr id="2" name="TextBox 1">
            <a:extLst>
              <a:ext uri="{FF2B5EF4-FFF2-40B4-BE49-F238E27FC236}">
                <a16:creationId xmlns:a16="http://schemas.microsoft.com/office/drawing/2014/main" id="{2761DF1E-4CC7-54C0-1692-0559A65E3D59}"/>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121212"/>
                </a:solidFill>
                <a:effectLst/>
                <a:latin typeface="Open Sans" panose="020B0606030504020204" pitchFamily="34" charset="0"/>
              </a:rPr>
              <a:t>4 इसलिए मैंने सोचा कि यह बात तुझको जताकर कहूँगा, कि तू उसको इन बैठे हुओं के सामने और मेरे लोगों के इन वृद्ध लोगों के सामने मोल ले। और यदि तू उसको छुड़ाना चाहे, तो छुड़ा; और यदि तू छुड़ाना न चाहे, तो मुझे ऐसा ही बता दे, कि मैं समझ लूँ; क्योंकि तुझे छोड़ उसके छुड़ाने का अधिकार और किसी को नहीं है, और तेरे बाद मैं हूँ।” उसने कहा, “मैं उसे छुड़ाऊँगा।”</a:t>
            </a:r>
          </a:p>
        </p:txBody>
      </p:sp>
      <p:pic>
        <p:nvPicPr>
          <p:cNvPr id="25" name="Audio 24">
            <a:hlinkClick r:id="" action="ppaction://media"/>
            <a:extLst>
              <a:ext uri="{FF2B5EF4-FFF2-40B4-BE49-F238E27FC236}">
                <a16:creationId xmlns:a16="http://schemas.microsoft.com/office/drawing/2014/main" id="{752A4D72-0A81-98A6-39D0-44D0C55A8B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36303"/>
    </mc:Choice>
    <mc:Fallback xmlns="">
      <p:transition spd="slow" advTm="3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9581C-EF64-43CB-B2A8-B2A3DFD52E51}"/>
              </a:ext>
            </a:extLst>
          </p:cNvPr>
          <p:cNvPicPr>
            <a:picLocks noChangeAspect="1"/>
          </p:cNvPicPr>
          <p:nvPr/>
        </p:nvPicPr>
        <p:blipFill>
          <a:blip r:embed="rId2"/>
          <a:stretch>
            <a:fillRect/>
          </a:stretch>
        </p:blipFill>
        <p:spPr>
          <a:xfrm>
            <a:off x="-146304" y="-1540576"/>
            <a:ext cx="14282928" cy="8398576"/>
          </a:xfrm>
          <a:prstGeom prst="rect">
            <a:avLst/>
          </a:prstGeom>
        </p:spPr>
      </p:pic>
      <p:sp>
        <p:nvSpPr>
          <p:cNvPr id="2" name="TextBox 1">
            <a:extLst>
              <a:ext uri="{FF2B5EF4-FFF2-40B4-BE49-F238E27FC236}">
                <a16:creationId xmlns:a16="http://schemas.microsoft.com/office/drawing/2014/main" id="{7B0BD7AF-F659-67DD-6790-72C2DB33F971}"/>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Then Boaz said, “On the day you buy the land from Naomi and also from Ruth the Moabitess, you must also acquire the widow of the deceased in order to raise up the name of the deceased on his inheritance.”</a:t>
            </a:r>
            <a:endParaRPr lang="en-ZA" dirty="0"/>
          </a:p>
        </p:txBody>
      </p:sp>
      <p:sp>
        <p:nvSpPr>
          <p:cNvPr id="3" name="TextBox 2">
            <a:extLst>
              <a:ext uri="{FF2B5EF4-FFF2-40B4-BE49-F238E27FC236}">
                <a16:creationId xmlns:a16="http://schemas.microsoft.com/office/drawing/2014/main" id="{FE8D7AF0-4212-0133-C339-D1D1C806B909}"/>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फिर बोअज ने कहा, “जब तू उस भूमि को नाओमी के हाथ से मोल ले, तब उसे रूत मोआबिन के हाथ से भी जो मरे हुए की स्त्री है इस मनसा से मोल लेना पड़ेगा, कि मरे हुए का नाम उसके भाग में स्थिर कर दे।”</a:t>
            </a:r>
            <a:endParaRPr lang="en-IN" sz="4000" dirty="0"/>
          </a:p>
        </p:txBody>
      </p:sp>
      <p:pic>
        <p:nvPicPr>
          <p:cNvPr id="21" name="Audio 20">
            <a:hlinkClick r:id="" action="ppaction://media"/>
            <a:extLst>
              <a:ext uri="{FF2B5EF4-FFF2-40B4-BE49-F238E27FC236}">
                <a16:creationId xmlns:a16="http://schemas.microsoft.com/office/drawing/2014/main" id="{2FB3B17F-DFD7-F2BB-C9D7-337224FF2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8890"/>
    </mc:Choice>
    <mc:Fallback xmlns="">
      <p:transition spd="slow" advTm="1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2472040-A275-4BA1-9AA9-2A70205A0111}"/>
              </a:ext>
            </a:extLst>
          </p:cNvPr>
          <p:cNvPicPr>
            <a:picLocks noChangeAspect="1"/>
          </p:cNvPicPr>
          <p:nvPr/>
        </p:nvPicPr>
        <p:blipFill>
          <a:blip r:embed="rId2"/>
          <a:stretch>
            <a:fillRect/>
          </a:stretch>
        </p:blipFill>
        <p:spPr>
          <a:xfrm>
            <a:off x="-120869" y="-746315"/>
            <a:ext cx="12192000" cy="8899270"/>
          </a:xfrm>
          <a:prstGeom prst="rect">
            <a:avLst/>
          </a:prstGeom>
        </p:spPr>
      </p:pic>
      <p:sp>
        <p:nvSpPr>
          <p:cNvPr id="2" name="TextBox 1">
            <a:extLst>
              <a:ext uri="{FF2B5EF4-FFF2-40B4-BE49-F238E27FC236}">
                <a16:creationId xmlns:a16="http://schemas.microsoft.com/office/drawing/2014/main" id="{0D016D3E-524F-C47A-5341-52224AB36D8C}"/>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The kinsman-redeemer replied, “I cannot redeem it myself, or I would jeopardize my own inheritance. Take my right of redemption, because I cannot redeem it.”</a:t>
            </a:r>
            <a:endParaRPr lang="en-ZA" sz="1600" dirty="0"/>
          </a:p>
        </p:txBody>
      </p:sp>
      <p:sp>
        <p:nvSpPr>
          <p:cNvPr id="2" name="TextBox 1">
            <a:extLst>
              <a:ext uri="{FF2B5EF4-FFF2-40B4-BE49-F238E27FC236}">
                <a16:creationId xmlns:a16="http://schemas.microsoft.com/office/drawing/2014/main" id="{874DF423-D7CA-D23F-17A0-83D25BAB59E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उस छुड़ानेवाले कुटुम्बी ने कहा, “मैं उसको छुड़ा नहीं सकता</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ऐसा न हो कि मेरा निज भाग बिगड़ जाए। इसलिए मेरा छुड़ाने का अधिकार तू ले ले, क्योंकि मैं उसे छुड़ा नहीं सकता।”</a:t>
            </a:r>
            <a:endParaRPr lang="en-IN" sz="4000" dirty="0"/>
          </a:p>
        </p:txBody>
      </p:sp>
      <p:pic>
        <p:nvPicPr>
          <p:cNvPr id="32" name="Audio 31">
            <a:hlinkClick r:id="" action="ppaction://media"/>
            <a:extLst>
              <a:ext uri="{FF2B5EF4-FFF2-40B4-BE49-F238E27FC236}">
                <a16:creationId xmlns:a16="http://schemas.microsoft.com/office/drawing/2014/main" id="{5BC03866-EF23-DAC3-BE33-1B7E45A36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8115"/>
    </mc:Choice>
    <mc:Fallback xmlns="">
      <p:transition spd="slow" advTm="1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DDA9C3-CFDA-41D6-9831-8776EFCA9A63}"/>
              </a:ext>
            </a:extLst>
          </p:cNvPr>
          <p:cNvPicPr>
            <a:picLocks noChangeAspect="1"/>
          </p:cNvPicPr>
          <p:nvPr/>
        </p:nvPicPr>
        <p:blipFill>
          <a:blip r:embed="rId2"/>
          <a:stretch>
            <a:fillRect/>
          </a:stretch>
        </p:blipFill>
        <p:spPr>
          <a:xfrm>
            <a:off x="0" y="-1057701"/>
            <a:ext cx="12192000" cy="7915701"/>
          </a:xfrm>
          <a:prstGeom prst="rect">
            <a:avLst/>
          </a:prstGeom>
        </p:spPr>
      </p:pic>
      <p:sp>
        <p:nvSpPr>
          <p:cNvPr id="2" name="TextBox 1">
            <a:extLst>
              <a:ext uri="{FF2B5EF4-FFF2-40B4-BE49-F238E27FC236}">
                <a16:creationId xmlns:a16="http://schemas.microsoft.com/office/drawing/2014/main" id="{3EEB4D1B-57BF-3DBE-F680-FBCD114CBC94}"/>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7</a:t>
            </a:r>
            <a:r>
              <a:rPr lang="en-US" sz="3800" b="0" i="0">
                <a:solidFill>
                  <a:srgbClr val="121212"/>
                </a:solidFill>
                <a:effectLst/>
                <a:latin typeface="Inter" panose="020B0502030000000004" pitchFamily="34" charset="0"/>
              </a:rPr>
              <a:t>Now in former times in Israel, concerning the redemption or exchange of property, to make any matter legally binding a man would remove his sandal and give it to the other party, and this was a confirmation in Israel.</a:t>
            </a:r>
            <a:endParaRPr lang="en-ZA" sz="3800" dirty="0"/>
          </a:p>
        </p:txBody>
      </p:sp>
      <p:sp>
        <p:nvSpPr>
          <p:cNvPr id="2" name="TextBox 1">
            <a:extLst>
              <a:ext uri="{FF2B5EF4-FFF2-40B4-BE49-F238E27FC236}">
                <a16:creationId xmlns:a16="http://schemas.microsoft.com/office/drawing/2014/main" id="{1F8EF525-8C76-3568-1356-52A6A1DEE03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पुराने समय में इस्राएल में छुड़ाने और बदलने के विषय में सब पक्का करने के लिये यह प्रथा थी, कि मनुष्य अपनी जूती उतार के दूसरे को देता था। इस्राएल में प्रमाणित इसी रीति से होता था।</a:t>
            </a:r>
            <a:endParaRPr lang="en-IN" sz="4000" dirty="0"/>
          </a:p>
        </p:txBody>
      </p:sp>
      <p:pic>
        <p:nvPicPr>
          <p:cNvPr id="10" name="Audio 9">
            <a:hlinkClick r:id="" action="ppaction://media"/>
            <a:extLst>
              <a:ext uri="{FF2B5EF4-FFF2-40B4-BE49-F238E27FC236}">
                <a16:creationId xmlns:a16="http://schemas.microsoft.com/office/drawing/2014/main" id="{E62FA944-54B1-75F1-8B31-609FB808A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20353"/>
    </mc:Choice>
    <mc:Fallback xmlns="">
      <p:transition spd="slow" advTm="2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BDDCB2-6F87-4644-98CF-133F72E2C25D}"/>
              </a:ext>
            </a:extLst>
          </p:cNvPr>
          <p:cNvPicPr>
            <a:picLocks noChangeAspect="1"/>
          </p:cNvPicPr>
          <p:nvPr/>
        </p:nvPicPr>
        <p:blipFill>
          <a:blip r:embed="rId2"/>
          <a:stretch>
            <a:fillRect/>
          </a:stretch>
        </p:blipFill>
        <p:spPr>
          <a:xfrm>
            <a:off x="-120869" y="-802398"/>
            <a:ext cx="12191999" cy="8885694"/>
          </a:xfrm>
          <a:prstGeom prst="rect">
            <a:avLst/>
          </a:prstGeom>
        </p:spPr>
      </p:pic>
      <p:sp>
        <p:nvSpPr>
          <p:cNvPr id="2" name="TextBox 1">
            <a:extLst>
              <a:ext uri="{FF2B5EF4-FFF2-40B4-BE49-F238E27FC236}">
                <a16:creationId xmlns:a16="http://schemas.microsoft.com/office/drawing/2014/main" id="{A9506A23-AB43-43FB-478E-3BAD6A773456}"/>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So the kinsman-redeemer removed his sandal and said to Boaz, “Buy it for yourself.”</a:t>
            </a:r>
            <a:endParaRPr lang="en-ZA" sz="1600" dirty="0"/>
          </a:p>
        </p:txBody>
      </p:sp>
      <p:sp>
        <p:nvSpPr>
          <p:cNvPr id="2" name="TextBox 1">
            <a:extLst>
              <a:ext uri="{FF2B5EF4-FFF2-40B4-BE49-F238E27FC236}">
                <a16:creationId xmlns:a16="http://schemas.microsoft.com/office/drawing/2014/main" id="{C43BC226-CFC1-F9DE-D88F-A28CC84B8BF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इसलिए उस छुड़ानेवाले कुटुम्बी ने बोअज से यह कहकर; “कि तू उसे मोल ले,” अपनी जूती उतारी।</a:t>
            </a:r>
            <a:endParaRPr lang="en-IN" sz="4000" dirty="0"/>
          </a:p>
        </p:txBody>
      </p:sp>
      <p:pic>
        <p:nvPicPr>
          <p:cNvPr id="6" name="Audio 5">
            <a:hlinkClick r:id="" action="ppaction://media"/>
            <a:extLst>
              <a:ext uri="{FF2B5EF4-FFF2-40B4-BE49-F238E27FC236}">
                <a16:creationId xmlns:a16="http://schemas.microsoft.com/office/drawing/2014/main" id="{AF5102FE-A962-C06B-EC1A-3E094C15F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657"/>
    </mc:Choice>
    <mc:Fallback xmlns="">
      <p:transition spd="slow" advTm="1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2" name="TextBox 1">
            <a:extLst>
              <a:ext uri="{FF2B5EF4-FFF2-40B4-BE49-F238E27FC236}">
                <a16:creationId xmlns:a16="http://schemas.microsoft.com/office/drawing/2014/main" id="{219BA370-BE41-061A-DC22-487A1CB7BE68}"/>
              </a:ext>
            </a:extLst>
          </p:cNvPr>
          <p:cNvSpPr txBox="1"/>
          <p:nvPr/>
        </p:nvSpPr>
        <p:spPr>
          <a:xfrm>
            <a:off x="7584141" y="4124044"/>
            <a:ext cx="4303060" cy="2475346"/>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बोअज़ ने रूत से विवाह किया - रूत 4:1-12</a:t>
            </a:r>
          </a:p>
        </p:txBody>
      </p:sp>
      <p:sp>
        <p:nvSpPr>
          <p:cNvPr id="3" name="TextBox 2">
            <a:extLst>
              <a:ext uri="{FF2B5EF4-FFF2-40B4-BE49-F238E27FC236}">
                <a16:creationId xmlns:a16="http://schemas.microsoft.com/office/drawing/2014/main" id="{8DC6E598-A481-429E-EFCD-F457413C1FB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815456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010997-394E-43AA-830E-20D3F59E8DA2}"/>
              </a:ext>
            </a:extLst>
          </p:cNvPr>
          <p:cNvPicPr>
            <a:picLocks noChangeAspect="1"/>
          </p:cNvPicPr>
          <p:nvPr/>
        </p:nvPicPr>
        <p:blipFill>
          <a:blip r:embed="rId2"/>
          <a:stretch>
            <a:fillRect/>
          </a:stretch>
        </p:blipFill>
        <p:spPr>
          <a:xfrm>
            <a:off x="-1" y="-1315407"/>
            <a:ext cx="12191999" cy="8173407"/>
          </a:xfrm>
          <a:prstGeom prst="rect">
            <a:avLst/>
          </a:prstGeom>
        </p:spPr>
      </p:pic>
      <p:sp>
        <p:nvSpPr>
          <p:cNvPr id="2" name="TextBox 1">
            <a:extLst>
              <a:ext uri="{FF2B5EF4-FFF2-40B4-BE49-F238E27FC236}">
                <a16:creationId xmlns:a16="http://schemas.microsoft.com/office/drawing/2014/main" id="{FE54B48E-DA9A-BA0B-9514-33CA16FD3F79}"/>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At this, Boaz said to the elders and all the people, “You are witnesses today that I am buying from Naomi all that belonged to Elimelech, Chilion, and Mahlon.</a:t>
            </a:r>
            <a:endParaRPr lang="en-ZA" dirty="0"/>
          </a:p>
        </p:txBody>
      </p:sp>
      <p:sp>
        <p:nvSpPr>
          <p:cNvPr id="3" name="TextBox 2">
            <a:extLst>
              <a:ext uri="{FF2B5EF4-FFF2-40B4-BE49-F238E27FC236}">
                <a16:creationId xmlns:a16="http://schemas.microsoft.com/office/drawing/2014/main" id="{87ADE511-1C8A-15D3-F67C-611963DAFAC1}"/>
              </a:ext>
            </a:extLst>
          </p:cNvPr>
          <p:cNvSpPr txBox="1"/>
          <p:nvPr/>
        </p:nvSpPr>
        <p:spPr>
          <a:xfrm>
            <a:off x="6096000" y="149950"/>
            <a:ext cx="6096000" cy="6558101"/>
          </a:xfrm>
          <a:prstGeom prst="rect">
            <a:avLst/>
          </a:prstGeom>
          <a:noFill/>
        </p:spPr>
        <p:txBody>
          <a:bodyPr wrap="square" rtlCol="0">
            <a:noAutofit/>
          </a:bodyPr>
          <a:lstStyle/>
          <a:p>
            <a:r>
              <a:rPr lang="en-IN" sz="4000" dirty="0"/>
              <a:t> </a:t>
            </a:r>
            <a:r>
              <a:rPr lang="hi-IN" sz="4000" b="0" i="0" dirty="0">
                <a:solidFill>
                  <a:srgbClr val="121212"/>
                </a:solidFill>
                <a:effectLst/>
                <a:latin typeface="Open Sans" panose="020B0606030504020204" pitchFamily="34" charset="0"/>
              </a:rPr>
              <a:t>9 तब बोअज ने वृद्ध लोगों और सब लोगों से कहा, “तुम आज इस बात के साक्षी हो कि जो कुछ एलीमेलेक का और जो कुछ किल्योन और महलोन का था, वह सब मैं नाओमी के हाथ से मोल लेता हूँ।</a:t>
            </a:r>
            <a:endParaRPr lang="en-IN" sz="4000" dirty="0"/>
          </a:p>
        </p:txBody>
      </p:sp>
      <p:pic>
        <p:nvPicPr>
          <p:cNvPr id="6" name="Audio 5">
            <a:hlinkClick r:id="" action="ppaction://media"/>
            <a:extLst>
              <a:ext uri="{FF2B5EF4-FFF2-40B4-BE49-F238E27FC236}">
                <a16:creationId xmlns:a16="http://schemas.microsoft.com/office/drawing/2014/main" id="{70D7FAA7-A5DB-5289-EEB9-70FA49BAE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7743"/>
    </mc:Choice>
    <mc:Fallback xmlns="">
      <p:transition spd="slow" advTm="17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DF97D7-CE1A-4F08-933A-D7754380706F}"/>
              </a:ext>
            </a:extLst>
          </p:cNvPr>
          <p:cNvPicPr>
            <a:picLocks noChangeAspect="1"/>
          </p:cNvPicPr>
          <p:nvPr/>
        </p:nvPicPr>
        <p:blipFill>
          <a:blip r:embed="rId2"/>
          <a:stretch>
            <a:fillRect/>
          </a:stretch>
        </p:blipFill>
        <p:spPr>
          <a:xfrm>
            <a:off x="-1" y="-396951"/>
            <a:ext cx="12191999" cy="7254951"/>
          </a:xfrm>
          <a:prstGeom prst="rect">
            <a:avLst/>
          </a:prstGeom>
        </p:spPr>
      </p:pic>
      <p:sp>
        <p:nvSpPr>
          <p:cNvPr id="2" name="TextBox 1">
            <a:extLst>
              <a:ext uri="{FF2B5EF4-FFF2-40B4-BE49-F238E27FC236}">
                <a16:creationId xmlns:a16="http://schemas.microsoft.com/office/drawing/2014/main" id="{09D9055E-221B-698D-89BA-B2ECBCC8FD7C}"/>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10</a:t>
            </a:r>
            <a:r>
              <a:rPr lang="en-US" sz="3400" b="0" i="0" dirty="0">
                <a:solidFill>
                  <a:srgbClr val="121212"/>
                </a:solidFill>
                <a:effectLst/>
                <a:latin typeface="Inter" panose="020B0502030000000004" pitchFamily="34" charset="0"/>
              </a:rPr>
              <a:t>Moreover, I have acquired Ruth the Moabitess, </a:t>
            </a:r>
            <a:r>
              <a:rPr lang="en-US" sz="3400" b="0" i="0" dirty="0" err="1">
                <a:solidFill>
                  <a:srgbClr val="121212"/>
                </a:solidFill>
                <a:effectLst/>
                <a:latin typeface="Inter" panose="020B0502030000000004" pitchFamily="34" charset="0"/>
              </a:rPr>
              <a:t>Mahlon’s</a:t>
            </a:r>
            <a:r>
              <a:rPr lang="en-US" sz="3400" b="0" i="0" dirty="0">
                <a:solidFill>
                  <a:srgbClr val="121212"/>
                </a:solidFill>
                <a:effectLst/>
                <a:latin typeface="Inter" panose="020B0502030000000004" pitchFamily="34" charset="0"/>
              </a:rPr>
              <a:t> widow, as my wife, to raise up the name of the deceased through his inheritance, so that his name will not disappear from among his brothers or from the gate of his home. You are witnesses today.”</a:t>
            </a:r>
            <a:endParaRPr lang="en-ZA" sz="3400" dirty="0"/>
          </a:p>
        </p:txBody>
      </p:sp>
      <p:sp>
        <p:nvSpPr>
          <p:cNvPr id="3" name="TextBox 2">
            <a:extLst>
              <a:ext uri="{FF2B5EF4-FFF2-40B4-BE49-F238E27FC236}">
                <a16:creationId xmlns:a16="http://schemas.microsoft.com/office/drawing/2014/main" id="{85D33F51-A430-3A4D-6795-43FCA7C1995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फिर महलोन की स्त्री रूत मोआबिन को भी मैं अपनी पत्नी करने के लिये इस मनसा से मोल लेता हूँ, कि मरे हुए का नाम उसके निज भाग पर स्थिर करूँ, कहीं ऐसा न हो कि मरे हुए का नाम उसके भाइयों में से और उसके स्थान के फाटक से मिट जाए; तुम लोग आज साक्षी ठहरे हो।”</a:t>
            </a:r>
            <a:endParaRPr lang="en-IN" sz="3600" dirty="0"/>
          </a:p>
        </p:txBody>
      </p:sp>
      <p:pic>
        <p:nvPicPr>
          <p:cNvPr id="18" name="Audio 17">
            <a:hlinkClick r:id="" action="ppaction://media"/>
            <a:extLst>
              <a:ext uri="{FF2B5EF4-FFF2-40B4-BE49-F238E27FC236}">
                <a16:creationId xmlns:a16="http://schemas.microsoft.com/office/drawing/2014/main" id="{FE4C34F2-5E91-A4F5-7868-1E8B1883C3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22058"/>
    </mc:Choice>
    <mc:Fallback xmlns="">
      <p:transition spd="slow" advTm="2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227CDF-3516-486E-A493-CCB9F41F30B5}"/>
              </a:ext>
            </a:extLst>
          </p:cNvPr>
          <p:cNvPicPr>
            <a:picLocks noChangeAspect="1"/>
          </p:cNvPicPr>
          <p:nvPr/>
        </p:nvPicPr>
        <p:blipFill>
          <a:blip r:embed="rId2"/>
          <a:stretch>
            <a:fillRect/>
          </a:stretch>
        </p:blipFill>
        <p:spPr>
          <a:xfrm>
            <a:off x="-1" y="-303368"/>
            <a:ext cx="12191999" cy="7151843"/>
          </a:xfrm>
          <a:prstGeom prst="rect">
            <a:avLst/>
          </a:prstGeom>
        </p:spPr>
      </p:pic>
      <p:sp>
        <p:nvSpPr>
          <p:cNvPr id="2" name="TextBox 1">
            <a:extLst>
              <a:ext uri="{FF2B5EF4-FFF2-40B4-BE49-F238E27FC236}">
                <a16:creationId xmlns:a16="http://schemas.microsoft.com/office/drawing/2014/main" id="{78B066DC-834E-76F3-A792-F522DF8133DC}"/>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“We are witnesses,” said the elders and all the people at the gate. “May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make the woman entering your home like Rachel and Leah, who together built up the house of Israel. May you be prosperous in Ephrathah and famous in Bethlehem.</a:t>
            </a:r>
            <a:endParaRPr lang="en-ZA" dirty="0"/>
          </a:p>
        </p:txBody>
      </p:sp>
      <p:sp>
        <p:nvSpPr>
          <p:cNvPr id="3" name="TextBox 2">
            <a:extLst>
              <a:ext uri="{FF2B5EF4-FFF2-40B4-BE49-F238E27FC236}">
                <a16:creationId xmlns:a16="http://schemas.microsoft.com/office/drawing/2014/main" id="{F3C26F58-D7B7-6C95-BA2E-035C994A491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तब फाटक के पास जितने लोग थे उन्होंने और वृद्ध लोगों ने कहा, “हम साक्षी हैं। यह जो स्त्री तेरे घर में आती है उसको यहोवा इस्राएल के घराने की दो उपजानेवाली राहेल और लिआ के समान करे। और तू एप्राता में वीरता करे, और बैतलहम में तेरा बड़ा नाम हो;</a:t>
            </a:r>
            <a:endParaRPr lang="en-IN" sz="3600" dirty="0"/>
          </a:p>
        </p:txBody>
      </p:sp>
      <p:pic>
        <p:nvPicPr>
          <p:cNvPr id="16" name="Audio 15">
            <a:hlinkClick r:id="" action="ppaction://media"/>
            <a:extLst>
              <a:ext uri="{FF2B5EF4-FFF2-40B4-BE49-F238E27FC236}">
                <a16:creationId xmlns:a16="http://schemas.microsoft.com/office/drawing/2014/main" id="{DC333F28-F7E4-BFC3-D6E9-E22F14B460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26316"/>
    </mc:Choice>
    <mc:Fallback xmlns="">
      <p:transition spd="slow" advTm="2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B5E899-0886-4F43-841D-AD26AB4CC0DB}"/>
              </a:ext>
            </a:extLst>
          </p:cNvPr>
          <p:cNvPicPr>
            <a:picLocks noChangeAspect="1"/>
          </p:cNvPicPr>
          <p:nvPr/>
        </p:nvPicPr>
        <p:blipFill>
          <a:blip r:embed="rId2"/>
          <a:stretch>
            <a:fillRect/>
          </a:stretch>
        </p:blipFill>
        <p:spPr>
          <a:xfrm>
            <a:off x="0" y="-19386"/>
            <a:ext cx="12490704" cy="6877386"/>
          </a:xfrm>
          <a:prstGeom prst="rect">
            <a:avLst/>
          </a:prstGeom>
        </p:spPr>
      </p:pic>
      <p:sp>
        <p:nvSpPr>
          <p:cNvPr id="2" name="TextBox 1">
            <a:extLst>
              <a:ext uri="{FF2B5EF4-FFF2-40B4-BE49-F238E27FC236}">
                <a16:creationId xmlns:a16="http://schemas.microsoft.com/office/drawing/2014/main" id="{1C831922-74CE-B013-EF79-D80402C52EB8}"/>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12</a:t>
            </a:r>
            <a:r>
              <a:rPr lang="en-US" sz="4400" b="0" i="0" dirty="0">
                <a:solidFill>
                  <a:srgbClr val="121212"/>
                </a:solidFill>
                <a:effectLst/>
                <a:latin typeface="Inter" panose="020B0502030000000004" pitchFamily="34" charset="0"/>
              </a:rPr>
              <a:t>And may your house become like the house of Perez, whom Tamar bore to Judah, because of the offspring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will give you by this young woman.”</a:t>
            </a:r>
            <a:endParaRPr lang="en-ZA" sz="1600" dirty="0"/>
          </a:p>
        </p:txBody>
      </p:sp>
      <p:sp>
        <p:nvSpPr>
          <p:cNvPr id="3" name="TextBox 2">
            <a:extLst>
              <a:ext uri="{FF2B5EF4-FFF2-40B4-BE49-F238E27FC236}">
                <a16:creationId xmlns:a16="http://schemas.microsoft.com/office/drawing/2014/main" id="{E8CEA320-3163-001B-C0C0-0513529DD81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और जो सन्तान यहोवा इस जवान स्त्री के द्वारा तुझे दे उसके कारण से तेरा घराना पेरेस</a:t>
            </a:r>
            <a:r>
              <a:rPr lang="en-US" sz="4000" b="0" i="0" dirty="0">
                <a:solidFill>
                  <a:srgbClr val="121212"/>
                </a:solidFill>
                <a:effectLst/>
                <a:latin typeface="Open Sans" panose="020B0606030504020204" pitchFamily="34" charset="0"/>
              </a:rPr>
              <a:t>c </a:t>
            </a:r>
            <a:r>
              <a:rPr lang="hi-IN" sz="4000" b="0" i="0" dirty="0">
                <a:solidFill>
                  <a:srgbClr val="121212"/>
                </a:solidFill>
                <a:effectLst/>
                <a:latin typeface="Open Sans" panose="020B0606030504020204" pitchFamily="34" charset="0"/>
              </a:rPr>
              <a:t>का सा हो जाए, जो तामार से यहूदा के द्वारा उत्पन्न हुआ।”</a:t>
            </a:r>
            <a:endParaRPr lang="en-IN" sz="4000" dirty="0"/>
          </a:p>
        </p:txBody>
      </p:sp>
      <p:pic>
        <p:nvPicPr>
          <p:cNvPr id="31" name="Audio 30">
            <a:hlinkClick r:id="" action="ppaction://media"/>
            <a:extLst>
              <a:ext uri="{FF2B5EF4-FFF2-40B4-BE49-F238E27FC236}">
                <a16:creationId xmlns:a16="http://schemas.microsoft.com/office/drawing/2014/main" id="{8888A2D8-AFA9-E76B-6AD7-4E7F889E92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9935"/>
    </mc:Choice>
    <mc:Fallback xmlns="">
      <p:transition spd="slow" advTm="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6A3FF5-8170-4BB3-A483-A10A91D12B65}"/>
              </a:ext>
            </a:extLst>
          </p:cNvPr>
          <p:cNvPicPr>
            <a:picLocks noChangeAspect="1"/>
          </p:cNvPicPr>
          <p:nvPr/>
        </p:nvPicPr>
        <p:blipFill>
          <a:blip r:embed="rId2"/>
          <a:stretch>
            <a:fillRect/>
          </a:stretch>
        </p:blipFill>
        <p:spPr>
          <a:xfrm>
            <a:off x="0" y="-502539"/>
            <a:ext cx="12192000" cy="7360539"/>
          </a:xfrm>
          <a:prstGeom prst="rect">
            <a:avLst/>
          </a:prstGeom>
        </p:spPr>
      </p:pic>
      <p:sp>
        <p:nvSpPr>
          <p:cNvPr id="2" name="TextBox 1">
            <a:extLst>
              <a:ext uri="{FF2B5EF4-FFF2-40B4-BE49-F238E27FC236}">
                <a16:creationId xmlns:a16="http://schemas.microsoft.com/office/drawing/2014/main" id="{DFD9C91B-3F1E-7B74-99C6-A1E3FA98E36B}"/>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Boaz arranges marriage with Ruth – Ruth 4:1-12</a:t>
            </a:r>
          </a:p>
        </p:txBody>
      </p:sp>
      <p:sp>
        <p:nvSpPr>
          <p:cNvPr id="3" name="TextBox 2">
            <a:extLst>
              <a:ext uri="{FF2B5EF4-FFF2-40B4-BE49-F238E27FC236}">
                <a16:creationId xmlns:a16="http://schemas.microsoft.com/office/drawing/2014/main" id="{74591A0A-C4D5-DAF4-1F28-65DED66BA9AA}"/>
              </a:ext>
            </a:extLst>
          </p:cNvPr>
          <p:cNvSpPr txBox="1"/>
          <p:nvPr/>
        </p:nvSpPr>
        <p:spPr>
          <a:xfrm>
            <a:off x="6096000" y="149950"/>
            <a:ext cx="6096000" cy="6558101"/>
          </a:xfrm>
          <a:prstGeom prst="rect">
            <a:avLst/>
          </a:prstGeom>
          <a:noFill/>
        </p:spPr>
        <p:txBody>
          <a:bodyPr wrap="square" rtlCol="0">
            <a:noAutofit/>
          </a:bodyPr>
          <a:lstStyle/>
          <a:p>
            <a:r>
              <a:rPr lang="hi-IN" sz="5400" dirty="0"/>
              <a:t>बोअज़ ने रूत से विवाह किया - रूत 4:1-12</a:t>
            </a:r>
            <a:endParaRPr lang="en-IN" sz="5400" dirty="0"/>
          </a:p>
        </p:txBody>
      </p:sp>
      <p:pic>
        <p:nvPicPr>
          <p:cNvPr id="11" name="Audio 10">
            <a:hlinkClick r:id="" action="ppaction://media"/>
            <a:extLst>
              <a:ext uri="{FF2B5EF4-FFF2-40B4-BE49-F238E27FC236}">
                <a16:creationId xmlns:a16="http://schemas.microsoft.com/office/drawing/2014/main" id="{6CB8FE91-663C-CA81-2A7C-5642DB5068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032"/>
    </mc:Choice>
    <mc:Fallback xmlns="">
      <p:transition spd="slow" advTm="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2" name="TextBox 1">
            <a:extLst>
              <a:ext uri="{FF2B5EF4-FFF2-40B4-BE49-F238E27FC236}">
                <a16:creationId xmlns:a16="http://schemas.microsoft.com/office/drawing/2014/main" id="{8D6C8698-5BA1-69B2-5AAB-E23827211BBD}"/>
              </a:ext>
            </a:extLst>
          </p:cNvPr>
          <p:cNvSpPr txBox="1"/>
          <p:nvPr/>
        </p:nvSpPr>
        <p:spPr>
          <a:xfrm>
            <a:off x="7584141" y="4124044"/>
            <a:ext cx="4303060" cy="2475346"/>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बोअज़ ने रूत से विवाह किया - रूत 4:1-12</a:t>
            </a: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Meanwhile, Boaz went to the gate and sat down there. Soon the kinsman-redeemer  of whom he had spoken came along, and Boaz said, “Come over here, my friend, and sit down.” So he went over and sat down.</a:t>
            </a:r>
            <a:endParaRPr lang="en-ZA" sz="1400" dirty="0"/>
          </a:p>
        </p:txBody>
      </p:sp>
      <p:sp>
        <p:nvSpPr>
          <p:cNvPr id="3" name="TextBox 2">
            <a:extLst>
              <a:ext uri="{FF2B5EF4-FFF2-40B4-BE49-F238E27FC236}">
                <a16:creationId xmlns:a16="http://schemas.microsoft.com/office/drawing/2014/main" id="{31087487-D15F-2F26-7C71-A9136C246A76}"/>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तब बोअज फाटक</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के पास जाकर बैठ गया; और जिस छुड़ानेवाले कुटुम्बी की चर्चा बोअज ने की थी, वह भी आ गया। तब बोअज ने कहा, “हे मित्र, इधर आकर यहीं बैठ जा;” तो वह उधर जाकर बैठ गया।</a:t>
            </a:r>
            <a:endParaRPr lang="en-IN" sz="3600" dirty="0"/>
          </a:p>
        </p:txBody>
      </p:sp>
      <p:pic>
        <p:nvPicPr>
          <p:cNvPr id="15" name="Audio 14">
            <a:hlinkClick r:id="" action="ppaction://media"/>
            <a:extLst>
              <a:ext uri="{FF2B5EF4-FFF2-40B4-BE49-F238E27FC236}">
                <a16:creationId xmlns:a16="http://schemas.microsoft.com/office/drawing/2014/main" id="{C136430C-9899-91EC-6930-55337D0A0E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20357"/>
    </mc:Choice>
    <mc:Fallback xmlns="">
      <p:transition spd="slow" advTm="2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175E550-F57D-46C4-908F-6722B87FFB3F}"/>
              </a:ext>
            </a:extLst>
          </p:cNvPr>
          <p:cNvPicPr>
            <a:picLocks noChangeAspect="1"/>
          </p:cNvPicPr>
          <p:nvPr/>
        </p:nvPicPr>
        <p:blipFill>
          <a:blip r:embed="rId2"/>
          <a:stretch>
            <a:fillRect/>
          </a:stretch>
        </p:blipFill>
        <p:spPr>
          <a:xfrm>
            <a:off x="0" y="0"/>
            <a:ext cx="12192000" cy="7018638"/>
          </a:xfrm>
          <a:prstGeom prst="rect">
            <a:avLst/>
          </a:prstGeom>
        </p:spPr>
      </p:pic>
      <p:sp>
        <p:nvSpPr>
          <p:cNvPr id="5" name="TextBox 4">
            <a:extLst>
              <a:ext uri="{FF2B5EF4-FFF2-40B4-BE49-F238E27FC236}">
                <a16:creationId xmlns:a16="http://schemas.microsoft.com/office/drawing/2014/main" id="{276A8D23-B5BE-408F-9352-61713A9CB20C}"/>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Then Boaz took ten of the elders of the city and said, “Sit here,” and they did so.</a:t>
            </a:r>
            <a:endParaRPr lang="en-ZA" sz="1200" dirty="0"/>
          </a:p>
        </p:txBody>
      </p:sp>
      <p:sp>
        <p:nvSpPr>
          <p:cNvPr id="2" name="TextBox 1">
            <a:extLst>
              <a:ext uri="{FF2B5EF4-FFF2-40B4-BE49-F238E27FC236}">
                <a16:creationId xmlns:a16="http://schemas.microsoft.com/office/drawing/2014/main" id="{97470DD3-BC93-CBDA-BF45-5873A315362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तब उसने नगर के दस वृद्ध लोगों को बुलाकर कहा, “यहीं बैठ जाओ।” वे भी बैठ गए।</a:t>
            </a:r>
            <a:endParaRPr lang="en-IN" sz="4000" dirty="0"/>
          </a:p>
        </p:txBody>
      </p:sp>
      <p:pic>
        <p:nvPicPr>
          <p:cNvPr id="6" name="Audio 5">
            <a:hlinkClick r:id="" action="ppaction://media"/>
            <a:extLst>
              <a:ext uri="{FF2B5EF4-FFF2-40B4-BE49-F238E27FC236}">
                <a16:creationId xmlns:a16="http://schemas.microsoft.com/office/drawing/2014/main" id="{6504A8A1-8FEE-0BF9-3B65-7DEAB087C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1990"/>
    </mc:Choice>
    <mc:Fallback xmlns="">
      <p:transition spd="slow" advTm="1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3D09D-2A66-49E4-9F54-3124F8848AF5}"/>
              </a:ext>
            </a:extLst>
          </p:cNvPr>
          <p:cNvPicPr>
            <a:picLocks noChangeAspect="1"/>
          </p:cNvPicPr>
          <p:nvPr/>
        </p:nvPicPr>
        <p:blipFill>
          <a:blip r:embed="rId2"/>
          <a:stretch>
            <a:fillRect/>
          </a:stretch>
        </p:blipFill>
        <p:spPr>
          <a:xfrm>
            <a:off x="0" y="-638699"/>
            <a:ext cx="12192000" cy="7496699"/>
          </a:xfrm>
          <a:prstGeom prst="rect">
            <a:avLst/>
          </a:prstGeom>
        </p:spPr>
      </p:pic>
      <p:sp>
        <p:nvSpPr>
          <p:cNvPr id="2" name="TextBox 1">
            <a:extLst>
              <a:ext uri="{FF2B5EF4-FFF2-40B4-BE49-F238E27FC236}">
                <a16:creationId xmlns:a16="http://schemas.microsoft.com/office/drawing/2014/main" id="{C705746E-8CF1-E2E9-10FC-03CE3D64F367}"/>
              </a:ext>
            </a:extLst>
          </p:cNvPr>
          <p:cNvSpPr txBox="1"/>
          <p:nvPr/>
        </p:nvSpPr>
        <p:spPr>
          <a:xfrm>
            <a:off x="304799" y="25846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3</a:t>
            </a:r>
            <a:r>
              <a:rPr lang="en-US" sz="4400" b="0" i="0" dirty="0">
                <a:solidFill>
                  <a:srgbClr val="121212"/>
                </a:solidFill>
                <a:effectLst/>
                <a:latin typeface="Inter" panose="020B0502030000000004" pitchFamily="34" charset="0"/>
              </a:rPr>
              <a:t>And he said to the kinsman-redeemer, “Naomi, who has returned from the land of Moab, is selling the piece of land that belonged to our brother Elimelech.</a:t>
            </a:r>
            <a:endParaRPr lang="en-ZA" sz="1600" dirty="0"/>
          </a:p>
        </p:txBody>
      </p:sp>
      <p:sp>
        <p:nvSpPr>
          <p:cNvPr id="3" name="TextBox 2">
            <a:extLst>
              <a:ext uri="{FF2B5EF4-FFF2-40B4-BE49-F238E27FC236}">
                <a16:creationId xmlns:a16="http://schemas.microsoft.com/office/drawing/2014/main" id="{E7D6504C-ABA0-47EF-9E38-BAD85431248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तब वह उस छुड़ानेवाले कुटुम्बी से कहने लगा, “नाओमी जो मोआब देश से लौट आई है वह हमारे भाई एलीमेलेक की एक टुकड़ा भूमि बेचना चाहती है।</a:t>
            </a:r>
            <a:endParaRPr lang="en-IN" sz="4000" dirty="0"/>
          </a:p>
        </p:txBody>
      </p:sp>
      <p:pic>
        <p:nvPicPr>
          <p:cNvPr id="23" name="Audio 22">
            <a:hlinkClick r:id="" action="ppaction://media"/>
            <a:extLst>
              <a:ext uri="{FF2B5EF4-FFF2-40B4-BE49-F238E27FC236}">
                <a16:creationId xmlns:a16="http://schemas.microsoft.com/office/drawing/2014/main" id="{D7CFB537-4865-2F3E-911B-0882D497EF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2072"/>
    </mc:Choice>
    <mc:Fallback xmlns="">
      <p:transition spd="slow" advTm="1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1243</Words>
  <Application>Microsoft Office PowerPoint</Application>
  <PresentationFormat>Widescreen</PresentationFormat>
  <Paragraphs>57</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Inter</vt:lpstr>
      <vt:lpstr>Microsoft Himalaya</vt:lpstr>
      <vt:lpstr>Open Sans</vt:lpstr>
      <vt:lpstr>TimesNewRomanPS-BoldMT</vt:lpstr>
      <vt:lpstr>TimesNewRomanPSMT</vt:lpstr>
      <vt:lpstr>Office Theme</vt:lpstr>
      <vt:lpstr>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73</cp:revision>
  <dcterms:created xsi:type="dcterms:W3CDTF">2021-07-20T09:23:46Z</dcterms:created>
  <dcterms:modified xsi:type="dcterms:W3CDTF">2024-07-24T16:58:03Z</dcterms:modified>
</cp:coreProperties>
</file>