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08" r:id="rId2"/>
    <p:sldId id="350" r:id="rId3"/>
    <p:sldId id="338" r:id="rId4"/>
    <p:sldId id="339" r:id="rId5"/>
    <p:sldId id="340" r:id="rId6"/>
    <p:sldId id="341" r:id="rId7"/>
    <p:sldId id="342" r:id="rId8"/>
    <p:sldId id="343" r:id="rId9"/>
    <p:sldId id="344" r:id="rId10"/>
    <p:sldId id="345" r:id="rId11"/>
    <p:sldId id="346" r:id="rId12"/>
    <p:sldId id="347" r:id="rId13"/>
    <p:sldId id="348" r:id="rId14"/>
    <p:sldId id="34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A8C36E-8124-4906-9677-55FD349215BE}" v="47" dt="2023-09-07T05:32:55.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884" autoAdjust="0"/>
  </p:normalViewPr>
  <p:slideViewPr>
    <p:cSldViewPr snapToGrid="0">
      <p:cViewPr varScale="1">
        <p:scale>
          <a:sx n="54" d="100"/>
          <a:sy n="54" d="100"/>
        </p:scale>
        <p:origin x="90"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8A8C36E-8124-4906-9677-55FD349215BE}"/>
    <pc:docChg chg="modSld">
      <pc:chgData name="Leonie Smith" userId="fed1330f33f5650e" providerId="LiveId" clId="{D8A8C36E-8124-4906-9677-55FD349215BE}" dt="2023-09-07T05:32:55.226" v="66"/>
      <pc:docMkLst>
        <pc:docMk/>
      </pc:docMkLst>
      <pc:sldChg chg="addSp delSp modSp mod modTransition modAnim">
        <pc:chgData name="Leonie Smith" userId="fed1330f33f5650e" providerId="LiveId" clId="{D8A8C36E-8124-4906-9677-55FD349215BE}" dt="2023-09-07T05:20:55.864" v="19"/>
        <pc:sldMkLst>
          <pc:docMk/>
          <pc:sldMk cId="2869461528" sldId="308"/>
        </pc:sldMkLst>
        <pc:picChg chg="add del mod">
          <ac:chgData name="Leonie Smith" userId="fed1330f33f5650e" providerId="LiveId" clId="{D8A8C36E-8124-4906-9677-55FD349215BE}" dt="2023-09-07T05:20:49.102" v="18"/>
          <ac:picMkLst>
            <pc:docMk/>
            <pc:sldMk cId="2869461528" sldId="308"/>
            <ac:picMk id="9" creationId="{F5A0965E-C5D8-FF97-0C86-6E07F281A352}"/>
          </ac:picMkLst>
        </pc:picChg>
        <pc:picChg chg="add del mod">
          <ac:chgData name="Leonie Smith" userId="fed1330f33f5650e" providerId="LiveId" clId="{D8A8C36E-8124-4906-9677-55FD349215BE}" dt="2023-09-07T05:20:55.864" v="19"/>
          <ac:picMkLst>
            <pc:docMk/>
            <pc:sldMk cId="2869461528" sldId="308"/>
            <ac:picMk id="15" creationId="{F067BD57-0576-1F89-47FE-25DA5FA75F98}"/>
          </ac:picMkLst>
        </pc:picChg>
        <pc:picChg chg="add mod">
          <ac:chgData name="Leonie Smith" userId="fed1330f33f5650e" providerId="LiveId" clId="{D8A8C36E-8124-4906-9677-55FD349215BE}" dt="2023-09-07T05:20:55.864" v="19"/>
          <ac:picMkLst>
            <pc:docMk/>
            <pc:sldMk cId="2869461528" sldId="308"/>
            <ac:picMk id="16" creationId="{535210AF-11E5-BBB7-51FF-564AF48F1D2D}"/>
          </ac:picMkLst>
        </pc:picChg>
      </pc:sldChg>
      <pc:sldChg chg="addSp delSp modSp mod modTransition modAnim">
        <pc:chgData name="Leonie Smith" userId="fed1330f33f5650e" providerId="LiveId" clId="{D8A8C36E-8124-4906-9677-55FD349215BE}" dt="2023-09-07T05:20:37.504" v="16"/>
        <pc:sldMkLst>
          <pc:docMk/>
          <pc:sldMk cId="1772228426" sldId="338"/>
        </pc:sldMkLst>
        <pc:picChg chg="add del mod">
          <ac:chgData name="Leonie Smith" userId="fed1330f33f5650e" providerId="LiveId" clId="{D8A8C36E-8124-4906-9677-55FD349215BE}" dt="2023-09-07T05:19:28.578" v="3"/>
          <ac:picMkLst>
            <pc:docMk/>
            <pc:sldMk cId="1772228426" sldId="338"/>
            <ac:picMk id="6" creationId="{69518B40-8090-0D66-AAB4-3D9647D674E0}"/>
          </ac:picMkLst>
        </pc:picChg>
        <pc:picChg chg="add del mod">
          <ac:chgData name="Leonie Smith" userId="fed1330f33f5650e" providerId="LiveId" clId="{D8A8C36E-8124-4906-9677-55FD349215BE}" dt="2023-09-07T05:19:35.288" v="4"/>
          <ac:picMkLst>
            <pc:docMk/>
            <pc:sldMk cId="1772228426" sldId="338"/>
            <ac:picMk id="11" creationId="{9C3FEC41-E4F4-1841-7117-1BAD375BB51E}"/>
          </ac:picMkLst>
        </pc:picChg>
        <pc:picChg chg="add del mod">
          <ac:chgData name="Leonie Smith" userId="fed1330f33f5650e" providerId="LiveId" clId="{D8A8C36E-8124-4906-9677-55FD349215BE}" dt="2023-09-07T05:19:44.368" v="6"/>
          <ac:picMkLst>
            <pc:docMk/>
            <pc:sldMk cId="1772228426" sldId="338"/>
            <ac:picMk id="12" creationId="{D61D24B5-378D-1565-704D-835D5C6C86E0}"/>
          </ac:picMkLst>
        </pc:picChg>
        <pc:picChg chg="add del mod ord">
          <ac:chgData name="Leonie Smith" userId="fed1330f33f5650e" providerId="LiveId" clId="{D8A8C36E-8124-4906-9677-55FD349215BE}" dt="2023-09-07T05:19:50.450" v="7"/>
          <ac:picMkLst>
            <pc:docMk/>
            <pc:sldMk cId="1772228426" sldId="338"/>
            <ac:picMk id="17" creationId="{2FAECA6C-32FA-94A6-B3F1-122C1F63771B}"/>
          </ac:picMkLst>
        </pc:picChg>
        <pc:picChg chg="add del mod">
          <ac:chgData name="Leonie Smith" userId="fed1330f33f5650e" providerId="LiveId" clId="{D8A8C36E-8124-4906-9677-55FD349215BE}" dt="2023-09-07T05:19:58.600" v="9"/>
          <ac:picMkLst>
            <pc:docMk/>
            <pc:sldMk cId="1772228426" sldId="338"/>
            <ac:picMk id="18" creationId="{C204D0BF-0DE1-5577-9C7C-98534E8B3CD1}"/>
          </ac:picMkLst>
        </pc:picChg>
        <pc:picChg chg="add del mod ord">
          <ac:chgData name="Leonie Smith" userId="fed1330f33f5650e" providerId="LiveId" clId="{D8A8C36E-8124-4906-9677-55FD349215BE}" dt="2023-09-07T05:20:04.485" v="10"/>
          <ac:picMkLst>
            <pc:docMk/>
            <pc:sldMk cId="1772228426" sldId="338"/>
            <ac:picMk id="23" creationId="{3C3A6E98-11C1-4BC5-EC0E-5CC5E8F60091}"/>
          </ac:picMkLst>
        </pc:picChg>
        <pc:picChg chg="add del mod">
          <ac:chgData name="Leonie Smith" userId="fed1330f33f5650e" providerId="LiveId" clId="{D8A8C36E-8124-4906-9677-55FD349215BE}" dt="2023-09-07T05:20:16.686" v="12"/>
          <ac:picMkLst>
            <pc:docMk/>
            <pc:sldMk cId="1772228426" sldId="338"/>
            <ac:picMk id="24" creationId="{C128F1F9-8F43-D56B-F944-78315492597B}"/>
          </ac:picMkLst>
        </pc:picChg>
        <pc:picChg chg="add del mod ord">
          <ac:chgData name="Leonie Smith" userId="fed1330f33f5650e" providerId="LiveId" clId="{D8A8C36E-8124-4906-9677-55FD349215BE}" dt="2023-09-07T05:20:23.615" v="13"/>
          <ac:picMkLst>
            <pc:docMk/>
            <pc:sldMk cId="1772228426" sldId="338"/>
            <ac:picMk id="29" creationId="{63BE2B2C-DA11-1A2E-5F4A-006C83FC0343}"/>
          </ac:picMkLst>
        </pc:picChg>
        <pc:picChg chg="add del mod">
          <ac:chgData name="Leonie Smith" userId="fed1330f33f5650e" providerId="LiveId" clId="{D8A8C36E-8124-4906-9677-55FD349215BE}" dt="2023-09-07T05:20:30.670" v="15"/>
          <ac:picMkLst>
            <pc:docMk/>
            <pc:sldMk cId="1772228426" sldId="338"/>
            <ac:picMk id="30" creationId="{72856947-83F8-E712-2A00-87997797A3A3}"/>
          </ac:picMkLst>
        </pc:picChg>
        <pc:picChg chg="add del mod ord">
          <ac:chgData name="Leonie Smith" userId="fed1330f33f5650e" providerId="LiveId" clId="{D8A8C36E-8124-4906-9677-55FD349215BE}" dt="2023-09-07T05:20:37.504" v="16"/>
          <ac:picMkLst>
            <pc:docMk/>
            <pc:sldMk cId="1772228426" sldId="338"/>
            <ac:picMk id="34" creationId="{1FEFE8CC-8146-0224-7FAF-67352E2DCED8}"/>
          </ac:picMkLst>
        </pc:picChg>
        <pc:picChg chg="add mod">
          <ac:chgData name="Leonie Smith" userId="fed1330f33f5650e" providerId="LiveId" clId="{D8A8C36E-8124-4906-9677-55FD349215BE}" dt="2023-09-07T05:20:37.504" v="16"/>
          <ac:picMkLst>
            <pc:docMk/>
            <pc:sldMk cId="1772228426" sldId="338"/>
            <ac:picMk id="35" creationId="{28C53D41-AF8E-70CA-6EE4-271F6AE98FBB}"/>
          </ac:picMkLst>
        </pc:picChg>
      </pc:sldChg>
      <pc:sldChg chg="addSp delSp modSp mod modTransition modAnim">
        <pc:chgData name="Leonie Smith" userId="fed1330f33f5650e" providerId="LiveId" clId="{D8A8C36E-8124-4906-9677-55FD349215BE}" dt="2023-09-07T05:23:08.301" v="32"/>
        <pc:sldMkLst>
          <pc:docMk/>
          <pc:sldMk cId="3051892576" sldId="340"/>
        </pc:sldMkLst>
        <pc:picChg chg="add del mod">
          <ac:chgData name="Leonie Smith" userId="fed1330f33f5650e" providerId="LiveId" clId="{D8A8C36E-8124-4906-9677-55FD349215BE}" dt="2023-09-07T05:22:02.034" v="22"/>
          <ac:picMkLst>
            <pc:docMk/>
            <pc:sldMk cId="3051892576" sldId="340"/>
            <ac:picMk id="6" creationId="{2ED3AFEC-476F-0413-1AAF-149CDC6284CE}"/>
          </ac:picMkLst>
        </pc:picChg>
        <pc:picChg chg="add del mod">
          <ac:chgData name="Leonie Smith" userId="fed1330f33f5650e" providerId="LiveId" clId="{D8A8C36E-8124-4906-9677-55FD349215BE}" dt="2023-09-07T05:22:16.942" v="23"/>
          <ac:picMkLst>
            <pc:docMk/>
            <pc:sldMk cId="3051892576" sldId="340"/>
            <ac:picMk id="10" creationId="{7AEDAE43-0B89-9151-776C-03F8CC5850FD}"/>
          </ac:picMkLst>
        </pc:picChg>
        <pc:picChg chg="add del mod">
          <ac:chgData name="Leonie Smith" userId="fed1330f33f5650e" providerId="LiveId" clId="{D8A8C36E-8124-4906-9677-55FD349215BE}" dt="2023-09-07T05:22:23.259" v="25"/>
          <ac:picMkLst>
            <pc:docMk/>
            <pc:sldMk cId="3051892576" sldId="340"/>
            <ac:picMk id="11" creationId="{4976B580-4D8D-9498-B21D-065222D956B7}"/>
          </ac:picMkLst>
        </pc:picChg>
        <pc:picChg chg="add del mod ord">
          <ac:chgData name="Leonie Smith" userId="fed1330f33f5650e" providerId="LiveId" clId="{D8A8C36E-8124-4906-9677-55FD349215BE}" dt="2023-09-07T05:22:39.832" v="26"/>
          <ac:picMkLst>
            <pc:docMk/>
            <pc:sldMk cId="3051892576" sldId="340"/>
            <ac:picMk id="15" creationId="{3FE69231-112E-4F12-8519-A31B27F37CE2}"/>
          </ac:picMkLst>
        </pc:picChg>
        <pc:picChg chg="add del mod">
          <ac:chgData name="Leonie Smith" userId="fed1330f33f5650e" providerId="LiveId" clId="{D8A8C36E-8124-4906-9677-55FD349215BE}" dt="2023-09-07T05:22:41.344" v="28"/>
          <ac:picMkLst>
            <pc:docMk/>
            <pc:sldMk cId="3051892576" sldId="340"/>
            <ac:picMk id="16" creationId="{06C6A7D7-F22C-DB53-4D39-94B4E7008653}"/>
          </ac:picMkLst>
        </pc:picChg>
        <pc:picChg chg="add del mod ord">
          <ac:chgData name="Leonie Smith" userId="fed1330f33f5650e" providerId="LiveId" clId="{D8A8C36E-8124-4906-9677-55FD349215BE}" dt="2023-09-07T05:22:49.931" v="29"/>
          <ac:picMkLst>
            <pc:docMk/>
            <pc:sldMk cId="3051892576" sldId="340"/>
            <ac:picMk id="19" creationId="{96EAF1F7-225B-C4D7-EE29-2578E5216952}"/>
          </ac:picMkLst>
        </pc:picChg>
        <pc:picChg chg="add del mod">
          <ac:chgData name="Leonie Smith" userId="fed1330f33f5650e" providerId="LiveId" clId="{D8A8C36E-8124-4906-9677-55FD349215BE}" dt="2023-09-07T05:22:52.424" v="31"/>
          <ac:picMkLst>
            <pc:docMk/>
            <pc:sldMk cId="3051892576" sldId="340"/>
            <ac:picMk id="20" creationId="{0663A445-F829-3AA7-A558-2F4357EB26B6}"/>
          </ac:picMkLst>
        </pc:picChg>
        <pc:picChg chg="add del mod ord">
          <ac:chgData name="Leonie Smith" userId="fed1330f33f5650e" providerId="LiveId" clId="{D8A8C36E-8124-4906-9677-55FD349215BE}" dt="2023-09-07T05:23:08.301" v="32"/>
          <ac:picMkLst>
            <pc:docMk/>
            <pc:sldMk cId="3051892576" sldId="340"/>
            <ac:picMk id="23" creationId="{3097ED13-9F99-6165-2B2D-3B4F9CC1E4A2}"/>
          </ac:picMkLst>
        </pc:picChg>
        <pc:picChg chg="add mod">
          <ac:chgData name="Leonie Smith" userId="fed1330f33f5650e" providerId="LiveId" clId="{D8A8C36E-8124-4906-9677-55FD349215BE}" dt="2023-09-07T05:23:08.301" v="32"/>
          <ac:picMkLst>
            <pc:docMk/>
            <pc:sldMk cId="3051892576" sldId="340"/>
            <ac:picMk id="24" creationId="{08509686-713C-8372-A4E6-2F8065832164}"/>
          </ac:picMkLst>
        </pc:picChg>
      </pc:sldChg>
      <pc:sldChg chg="addSp delSp modSp mod modTransition modAnim">
        <pc:chgData name="Leonie Smith" userId="fed1330f33f5650e" providerId="LiveId" clId="{D8A8C36E-8124-4906-9677-55FD349215BE}" dt="2023-09-07T05:25:02.263" v="36"/>
        <pc:sldMkLst>
          <pc:docMk/>
          <pc:sldMk cId="964780152" sldId="342"/>
        </pc:sldMkLst>
        <pc:picChg chg="add del mod">
          <ac:chgData name="Leonie Smith" userId="fed1330f33f5650e" providerId="LiveId" clId="{D8A8C36E-8124-4906-9677-55FD349215BE}" dt="2023-09-07T05:24:44.292" v="35"/>
          <ac:picMkLst>
            <pc:docMk/>
            <pc:sldMk cId="964780152" sldId="342"/>
            <ac:picMk id="6" creationId="{01C2052F-0070-295B-2281-2B9B9939DFAF}"/>
          </ac:picMkLst>
        </pc:picChg>
        <pc:picChg chg="add del mod">
          <ac:chgData name="Leonie Smith" userId="fed1330f33f5650e" providerId="LiveId" clId="{D8A8C36E-8124-4906-9677-55FD349215BE}" dt="2023-09-07T05:25:02.263" v="36"/>
          <ac:picMkLst>
            <pc:docMk/>
            <pc:sldMk cId="964780152" sldId="342"/>
            <ac:picMk id="10" creationId="{0584D8D0-C221-8B4D-00AB-275825154CE7}"/>
          </ac:picMkLst>
        </pc:picChg>
        <pc:picChg chg="add mod">
          <ac:chgData name="Leonie Smith" userId="fed1330f33f5650e" providerId="LiveId" clId="{D8A8C36E-8124-4906-9677-55FD349215BE}" dt="2023-09-07T05:25:02.263" v="36"/>
          <ac:picMkLst>
            <pc:docMk/>
            <pc:sldMk cId="964780152" sldId="342"/>
            <ac:picMk id="11" creationId="{F1FFF05C-2073-5E8E-303E-DCFC4D3EC274}"/>
          </ac:picMkLst>
        </pc:picChg>
      </pc:sldChg>
      <pc:sldChg chg="addSp modSp">
        <pc:chgData name="Leonie Smith" userId="fed1330f33f5650e" providerId="LiveId" clId="{D8A8C36E-8124-4906-9677-55FD349215BE}" dt="2023-09-07T05:27:14.278" v="37"/>
        <pc:sldMkLst>
          <pc:docMk/>
          <pc:sldMk cId="2002723087" sldId="344"/>
        </pc:sldMkLst>
        <pc:picChg chg="add mod">
          <ac:chgData name="Leonie Smith" userId="fed1330f33f5650e" providerId="LiveId" clId="{D8A8C36E-8124-4906-9677-55FD349215BE}" dt="2023-09-07T05:27:14.278" v="37"/>
          <ac:picMkLst>
            <pc:docMk/>
            <pc:sldMk cId="2002723087" sldId="344"/>
            <ac:picMk id="6" creationId="{2AE36013-68A0-2278-0763-32191A68D5B4}"/>
          </ac:picMkLst>
        </pc:picChg>
      </pc:sldChg>
      <pc:sldChg chg="addSp delSp modSp mod modTransition modAnim">
        <pc:chgData name="Leonie Smith" userId="fed1330f33f5650e" providerId="LiveId" clId="{D8A8C36E-8124-4906-9677-55FD349215BE}" dt="2023-09-07T05:29:51.178" v="53"/>
        <pc:sldMkLst>
          <pc:docMk/>
          <pc:sldMk cId="689563327" sldId="346"/>
        </pc:sldMkLst>
        <pc:picChg chg="add del mod">
          <ac:chgData name="Leonie Smith" userId="fed1330f33f5650e" providerId="LiveId" clId="{D8A8C36E-8124-4906-9677-55FD349215BE}" dt="2023-09-07T05:28:04.256" v="40"/>
          <ac:picMkLst>
            <pc:docMk/>
            <pc:sldMk cId="689563327" sldId="346"/>
            <ac:picMk id="6" creationId="{881B68B8-91B8-FA15-E3B1-2DE0E882E804}"/>
          </ac:picMkLst>
        </pc:picChg>
        <pc:picChg chg="add del mod">
          <ac:chgData name="Leonie Smith" userId="fed1330f33f5650e" providerId="LiveId" clId="{D8A8C36E-8124-4906-9677-55FD349215BE}" dt="2023-09-07T05:28:09.903" v="41"/>
          <ac:picMkLst>
            <pc:docMk/>
            <pc:sldMk cId="689563327" sldId="346"/>
            <ac:picMk id="9" creationId="{0CF75D42-0D45-70B8-196A-70FCFD8ED7FF}"/>
          </ac:picMkLst>
        </pc:picChg>
        <pc:picChg chg="add del mod">
          <ac:chgData name="Leonie Smith" userId="fed1330f33f5650e" providerId="LiveId" clId="{D8A8C36E-8124-4906-9677-55FD349215BE}" dt="2023-09-07T05:28:47.123" v="43"/>
          <ac:picMkLst>
            <pc:docMk/>
            <pc:sldMk cId="689563327" sldId="346"/>
            <ac:picMk id="10" creationId="{45D89A6B-050D-2C6E-F472-E5E0D13C5FFF}"/>
          </ac:picMkLst>
        </pc:picChg>
        <pc:picChg chg="add del mod ord">
          <ac:chgData name="Leonie Smith" userId="fed1330f33f5650e" providerId="LiveId" clId="{D8A8C36E-8124-4906-9677-55FD349215BE}" dt="2023-09-07T05:28:54.266" v="44"/>
          <ac:picMkLst>
            <pc:docMk/>
            <pc:sldMk cId="689563327" sldId="346"/>
            <ac:picMk id="13" creationId="{65B82327-F86F-4876-CCA6-49BF9408E54E}"/>
          </ac:picMkLst>
        </pc:picChg>
        <pc:picChg chg="add del mod">
          <ac:chgData name="Leonie Smith" userId="fed1330f33f5650e" providerId="LiveId" clId="{D8A8C36E-8124-4906-9677-55FD349215BE}" dt="2023-09-07T05:28:56.081" v="46"/>
          <ac:picMkLst>
            <pc:docMk/>
            <pc:sldMk cId="689563327" sldId="346"/>
            <ac:picMk id="14" creationId="{0C11A4B6-0CBB-B0DE-E688-6E6E78BE0305}"/>
          </ac:picMkLst>
        </pc:picChg>
        <pc:picChg chg="add del mod ord">
          <ac:chgData name="Leonie Smith" userId="fed1330f33f5650e" providerId="LiveId" clId="{D8A8C36E-8124-4906-9677-55FD349215BE}" dt="2023-09-07T05:29:07.533" v="47"/>
          <ac:picMkLst>
            <pc:docMk/>
            <pc:sldMk cId="689563327" sldId="346"/>
            <ac:picMk id="17" creationId="{9899F3F6-5F17-B9EF-8A9E-18A5A60710AF}"/>
          </ac:picMkLst>
        </pc:picChg>
        <pc:picChg chg="add del mod">
          <ac:chgData name="Leonie Smith" userId="fed1330f33f5650e" providerId="LiveId" clId="{D8A8C36E-8124-4906-9677-55FD349215BE}" dt="2023-09-07T05:29:17.153" v="49"/>
          <ac:picMkLst>
            <pc:docMk/>
            <pc:sldMk cId="689563327" sldId="346"/>
            <ac:picMk id="18" creationId="{61FBE8D5-D694-851D-B83A-4113A6BF39F5}"/>
          </ac:picMkLst>
        </pc:picChg>
        <pc:picChg chg="add del mod ord">
          <ac:chgData name="Leonie Smith" userId="fed1330f33f5650e" providerId="LiveId" clId="{D8A8C36E-8124-4906-9677-55FD349215BE}" dt="2023-09-07T05:29:29.200" v="50"/>
          <ac:picMkLst>
            <pc:docMk/>
            <pc:sldMk cId="689563327" sldId="346"/>
            <ac:picMk id="22" creationId="{4819AA27-00D6-32F4-B0BA-3692FD6AA8E2}"/>
          </ac:picMkLst>
        </pc:picChg>
        <pc:picChg chg="add del mod">
          <ac:chgData name="Leonie Smith" userId="fed1330f33f5650e" providerId="LiveId" clId="{D8A8C36E-8124-4906-9677-55FD349215BE}" dt="2023-09-07T05:29:39.855" v="52"/>
          <ac:picMkLst>
            <pc:docMk/>
            <pc:sldMk cId="689563327" sldId="346"/>
            <ac:picMk id="23" creationId="{BDDE3DA3-5624-DCE8-1D8E-E06CED078E9B}"/>
          </ac:picMkLst>
        </pc:picChg>
        <pc:picChg chg="add del mod ord">
          <ac:chgData name="Leonie Smith" userId="fed1330f33f5650e" providerId="LiveId" clId="{D8A8C36E-8124-4906-9677-55FD349215BE}" dt="2023-09-07T05:29:51.178" v="53"/>
          <ac:picMkLst>
            <pc:docMk/>
            <pc:sldMk cId="689563327" sldId="346"/>
            <ac:picMk id="27" creationId="{FF84D9FF-C596-F910-AF19-0184F2965E9F}"/>
          </ac:picMkLst>
        </pc:picChg>
        <pc:picChg chg="add mod">
          <ac:chgData name="Leonie Smith" userId="fed1330f33f5650e" providerId="LiveId" clId="{D8A8C36E-8124-4906-9677-55FD349215BE}" dt="2023-09-07T05:29:51.178" v="53"/>
          <ac:picMkLst>
            <pc:docMk/>
            <pc:sldMk cId="689563327" sldId="346"/>
            <ac:picMk id="28" creationId="{23868ED6-E663-B8F6-966B-1D945EE44EBC}"/>
          </ac:picMkLst>
        </pc:picChg>
      </pc:sldChg>
      <pc:sldChg chg="addSp delSp modSp mod modTransition modAnim">
        <pc:chgData name="Leonie Smith" userId="fed1330f33f5650e" providerId="LiveId" clId="{D8A8C36E-8124-4906-9677-55FD349215BE}" dt="2023-09-07T05:32:55.226" v="66"/>
        <pc:sldMkLst>
          <pc:docMk/>
          <pc:sldMk cId="3976236224" sldId="348"/>
        </pc:sldMkLst>
        <pc:picChg chg="add del mod">
          <ac:chgData name="Leonie Smith" userId="fed1330f33f5650e" providerId="LiveId" clId="{D8A8C36E-8124-4906-9677-55FD349215BE}" dt="2023-09-07T05:31:29.514" v="56"/>
          <ac:picMkLst>
            <pc:docMk/>
            <pc:sldMk cId="3976236224" sldId="348"/>
            <ac:picMk id="6" creationId="{0BA80DD8-E693-E95C-B4B5-6A23DCE05248}"/>
          </ac:picMkLst>
        </pc:picChg>
        <pc:picChg chg="add del mod">
          <ac:chgData name="Leonie Smith" userId="fed1330f33f5650e" providerId="LiveId" clId="{D8A8C36E-8124-4906-9677-55FD349215BE}" dt="2023-09-07T05:31:44.157" v="57"/>
          <ac:picMkLst>
            <pc:docMk/>
            <pc:sldMk cId="3976236224" sldId="348"/>
            <ac:picMk id="9" creationId="{B4AFE286-DE52-2E26-EE9B-3C5827C818E9}"/>
          </ac:picMkLst>
        </pc:picChg>
        <pc:picChg chg="add del mod">
          <ac:chgData name="Leonie Smith" userId="fed1330f33f5650e" providerId="LiveId" clId="{D8A8C36E-8124-4906-9677-55FD349215BE}" dt="2023-09-07T05:31:45.818" v="59"/>
          <ac:picMkLst>
            <pc:docMk/>
            <pc:sldMk cId="3976236224" sldId="348"/>
            <ac:picMk id="10" creationId="{8DC245F3-46DD-ACC4-EAD7-A0839EFE3FDC}"/>
          </ac:picMkLst>
        </pc:picChg>
        <pc:picChg chg="add del mod ord">
          <ac:chgData name="Leonie Smith" userId="fed1330f33f5650e" providerId="LiveId" clId="{D8A8C36E-8124-4906-9677-55FD349215BE}" dt="2023-09-07T05:32:07.097" v="60"/>
          <ac:picMkLst>
            <pc:docMk/>
            <pc:sldMk cId="3976236224" sldId="348"/>
            <ac:picMk id="13" creationId="{F0142529-F4F3-3B74-16D6-C19B4621F24C}"/>
          </ac:picMkLst>
        </pc:picChg>
        <pc:picChg chg="add del mod">
          <ac:chgData name="Leonie Smith" userId="fed1330f33f5650e" providerId="LiveId" clId="{D8A8C36E-8124-4906-9677-55FD349215BE}" dt="2023-09-07T05:32:09.577" v="62"/>
          <ac:picMkLst>
            <pc:docMk/>
            <pc:sldMk cId="3976236224" sldId="348"/>
            <ac:picMk id="14" creationId="{03B27166-74AF-9435-B212-E976ABF40777}"/>
          </ac:picMkLst>
        </pc:picChg>
        <pc:picChg chg="add del mod ord">
          <ac:chgData name="Leonie Smith" userId="fed1330f33f5650e" providerId="LiveId" clId="{D8A8C36E-8124-4906-9677-55FD349215BE}" dt="2023-09-07T05:32:25.106" v="63"/>
          <ac:picMkLst>
            <pc:docMk/>
            <pc:sldMk cId="3976236224" sldId="348"/>
            <ac:picMk id="17" creationId="{249C8D96-6040-0907-7AE2-1C7595B1433F}"/>
          </ac:picMkLst>
        </pc:picChg>
        <pc:picChg chg="add del mod">
          <ac:chgData name="Leonie Smith" userId="fed1330f33f5650e" providerId="LiveId" clId="{D8A8C36E-8124-4906-9677-55FD349215BE}" dt="2023-09-07T05:32:33.880" v="65"/>
          <ac:picMkLst>
            <pc:docMk/>
            <pc:sldMk cId="3976236224" sldId="348"/>
            <ac:picMk id="18" creationId="{FB2150FD-1C93-81EF-EEB3-7FD3CD37E3E6}"/>
          </ac:picMkLst>
        </pc:picChg>
        <pc:picChg chg="add del mod ord">
          <ac:chgData name="Leonie Smith" userId="fed1330f33f5650e" providerId="LiveId" clId="{D8A8C36E-8124-4906-9677-55FD349215BE}" dt="2023-09-07T05:32:55.226" v="66"/>
          <ac:picMkLst>
            <pc:docMk/>
            <pc:sldMk cId="3976236224" sldId="348"/>
            <ac:picMk id="21" creationId="{2D6426E3-A00F-687A-DB27-22EAF0089199}"/>
          </ac:picMkLst>
        </pc:picChg>
        <pc:picChg chg="add mod">
          <ac:chgData name="Leonie Smith" userId="fed1330f33f5650e" providerId="LiveId" clId="{D8A8C36E-8124-4906-9677-55FD349215BE}" dt="2023-09-07T05:32:55.226" v="66"/>
          <ac:picMkLst>
            <pc:docMk/>
            <pc:sldMk cId="3976236224" sldId="348"/>
            <ac:picMk id="22" creationId="{2E4BA6AF-5E9E-5EB4-A5BF-1FF66D4149A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14 </a:t>
            </a:r>
            <a:r>
              <a:rPr lang="en-IN" sz="1200" b="1" i="0" u="none" strike="noStrike" baseline="0" dirty="0">
                <a:latin typeface="TimesNewRomanPS-BoldMT"/>
              </a:rPr>
              <a:t>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28061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14-7</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6" name="Audio 15">
            <a:hlinkClick r:id="" action="ppaction://media"/>
            <a:extLst>
              <a:ext uri="{FF2B5EF4-FFF2-40B4-BE49-F238E27FC236}">
                <a16:creationId xmlns:a16="http://schemas.microsoft.com/office/drawing/2014/main" id="{535210AF-11E5-BBB7-51FF-564AF48F1D2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519"/>
    </mc:Choice>
    <mc:Fallback xmlns="">
      <p:transition spd="slow" advTm="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A150A7-E1A5-4164-8EFF-80DE035DC83E}"/>
              </a:ext>
            </a:extLst>
          </p:cNvPr>
          <p:cNvPicPr>
            <a:picLocks noChangeAspect="1"/>
          </p:cNvPicPr>
          <p:nvPr/>
        </p:nvPicPr>
        <p:blipFill>
          <a:blip r:embed="rId2"/>
          <a:stretch>
            <a:fillRect/>
          </a:stretch>
        </p:blipFill>
        <p:spPr>
          <a:xfrm>
            <a:off x="-1" y="-1072532"/>
            <a:ext cx="12191999" cy="7930532"/>
          </a:xfrm>
          <a:prstGeom prst="rect">
            <a:avLst/>
          </a:prstGeom>
        </p:spPr>
      </p:pic>
      <p:sp>
        <p:nvSpPr>
          <p:cNvPr id="2" name="TextBox 1">
            <a:extLst>
              <a:ext uri="{FF2B5EF4-FFF2-40B4-BE49-F238E27FC236}">
                <a16:creationId xmlns:a16="http://schemas.microsoft.com/office/drawing/2014/main" id="{C6AB6BB9-D5F2-2E2C-C954-EF26D80F345C}"/>
              </a:ext>
            </a:extLst>
          </p:cNvPr>
          <p:cNvSpPr txBox="1"/>
          <p:nvPr/>
        </p:nvSpPr>
        <p:spPr>
          <a:xfrm>
            <a:off x="350312" y="32675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16</a:t>
            </a:r>
            <a:r>
              <a:rPr lang="en-US" sz="4400" b="0" i="0">
                <a:solidFill>
                  <a:srgbClr val="121212"/>
                </a:solidFill>
                <a:effectLst/>
                <a:latin typeface="Inter" panose="020B0502030000000004" pitchFamily="34" charset="0"/>
              </a:rPr>
              <a:t>And Naomi took the child, placed him on her lap, and became a nurse to him.</a:t>
            </a:r>
            <a:endParaRPr lang="en-ZA" sz="1400" dirty="0"/>
          </a:p>
        </p:txBody>
      </p:sp>
      <p:sp>
        <p:nvSpPr>
          <p:cNvPr id="3" name="TextBox 2">
            <a:extLst>
              <a:ext uri="{FF2B5EF4-FFF2-40B4-BE49-F238E27FC236}">
                <a16:creationId xmlns:a16="http://schemas.microsoft.com/office/drawing/2014/main" id="{8E1F9D8F-4C91-4806-79F2-DAAB3CB4E448}"/>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16 फिर नाओमी उस बच्चे को अपनी गोद में रखकर उसकी दाई का काम करने लगी।</a:t>
            </a:r>
            <a:endParaRPr lang="en-IN" sz="4000" dirty="0"/>
          </a:p>
        </p:txBody>
      </p:sp>
      <p:pic>
        <p:nvPicPr>
          <p:cNvPr id="28" name="Audio 27">
            <a:hlinkClick r:id="" action="ppaction://media"/>
            <a:extLst>
              <a:ext uri="{FF2B5EF4-FFF2-40B4-BE49-F238E27FC236}">
                <a16:creationId xmlns:a16="http://schemas.microsoft.com/office/drawing/2014/main" id="{23868ED6-E663-B8F6-966B-1D945EE44E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8095"/>
    </mc:Choice>
    <mc:Fallback xmlns="">
      <p:transition spd="slow" advTm="8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36AF997-183D-4DE7-B05E-4784896889C7}"/>
              </a:ext>
            </a:extLst>
          </p:cNvPr>
          <p:cNvPicPr>
            <a:picLocks noChangeAspect="1"/>
          </p:cNvPicPr>
          <p:nvPr/>
        </p:nvPicPr>
        <p:blipFill>
          <a:blip r:embed="rId2"/>
          <a:stretch>
            <a:fillRect/>
          </a:stretch>
        </p:blipFill>
        <p:spPr>
          <a:xfrm>
            <a:off x="0" y="0"/>
            <a:ext cx="12191999" cy="7250062"/>
          </a:xfrm>
          <a:prstGeom prst="rect">
            <a:avLst/>
          </a:prstGeom>
        </p:spPr>
      </p:pic>
      <p:sp>
        <p:nvSpPr>
          <p:cNvPr id="2" name="TextBox 1">
            <a:extLst>
              <a:ext uri="{FF2B5EF4-FFF2-40B4-BE49-F238E27FC236}">
                <a16:creationId xmlns:a16="http://schemas.microsoft.com/office/drawing/2014/main" id="{474531C5-A3C8-7CA0-DCC7-013F203A5B78}"/>
              </a:ext>
            </a:extLst>
          </p:cNvPr>
          <p:cNvSpPr txBox="1"/>
          <p:nvPr/>
        </p:nvSpPr>
        <p:spPr>
          <a:xfrm>
            <a:off x="350312" y="32675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17</a:t>
            </a:r>
            <a:r>
              <a:rPr lang="en-US" sz="4400" b="0" i="0">
                <a:solidFill>
                  <a:srgbClr val="121212"/>
                </a:solidFill>
                <a:effectLst/>
                <a:latin typeface="Inter" panose="020B0502030000000004" pitchFamily="34" charset="0"/>
              </a:rPr>
              <a:t>The neighbor women said, “A son has been born to Naomi,” and they named him Obed. He became the father of Jesse, the father of David.</a:t>
            </a:r>
            <a:endParaRPr lang="en-ZA" dirty="0"/>
          </a:p>
        </p:txBody>
      </p:sp>
      <p:sp>
        <p:nvSpPr>
          <p:cNvPr id="3" name="TextBox 2">
            <a:extLst>
              <a:ext uri="{FF2B5EF4-FFF2-40B4-BE49-F238E27FC236}">
                <a16:creationId xmlns:a16="http://schemas.microsoft.com/office/drawing/2014/main" id="{44560FA2-1A80-29F2-B0A2-E7ED8445C725}"/>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17 और उसकी पड़ोसिनों ने यह कहकर, कि “नाओमी के एक बेटा उत्पन्न हुआ है”, लड़के का नाम ओबेद</a:t>
            </a:r>
            <a:r>
              <a:rPr lang="en-US" sz="4000" b="0" i="0" dirty="0">
                <a:solidFill>
                  <a:srgbClr val="121212"/>
                </a:solidFill>
                <a:effectLst/>
                <a:latin typeface="Open Sans" panose="020B0606030504020204" pitchFamily="34" charset="0"/>
              </a:rPr>
              <a:t>d </a:t>
            </a:r>
            <a:r>
              <a:rPr lang="hi-IN" sz="4000" b="0" i="0" dirty="0">
                <a:solidFill>
                  <a:srgbClr val="121212"/>
                </a:solidFill>
                <a:effectLst/>
                <a:latin typeface="Open Sans" panose="020B0606030504020204" pitchFamily="34" charset="0"/>
              </a:rPr>
              <a:t>रखा। यिशै का पिता और दाऊद का दादा वही हुआ।</a:t>
            </a:r>
            <a:endParaRPr lang="en-IN" sz="4000" dirty="0"/>
          </a:p>
        </p:txBody>
      </p:sp>
      <p:pic>
        <p:nvPicPr>
          <p:cNvPr id="22" name="Audio 21">
            <a:hlinkClick r:id="" action="ppaction://media"/>
            <a:extLst>
              <a:ext uri="{FF2B5EF4-FFF2-40B4-BE49-F238E27FC236}">
                <a16:creationId xmlns:a16="http://schemas.microsoft.com/office/drawing/2014/main" id="{2E4BA6AF-5E9E-5EB4-A5BF-1FF66D4149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8067"/>
    </mc:Choice>
    <mc:Fallback xmlns="">
      <p:transition spd="slow" advTm="1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9768CEA-A27F-4FE3-88C0-20F672D0C906}"/>
              </a:ext>
            </a:extLst>
          </p:cNvPr>
          <p:cNvPicPr>
            <a:picLocks noChangeAspect="1"/>
          </p:cNvPicPr>
          <p:nvPr/>
        </p:nvPicPr>
        <p:blipFill>
          <a:blip r:embed="rId2"/>
          <a:stretch>
            <a:fillRect/>
          </a:stretch>
        </p:blipFill>
        <p:spPr>
          <a:xfrm>
            <a:off x="0" y="-341313"/>
            <a:ext cx="12476480" cy="7199313"/>
          </a:xfrm>
          <a:prstGeom prst="rect">
            <a:avLst/>
          </a:prstGeom>
        </p:spPr>
      </p:pic>
      <p:sp>
        <p:nvSpPr>
          <p:cNvPr id="2" name="TextBox 1">
            <a:extLst>
              <a:ext uri="{FF2B5EF4-FFF2-40B4-BE49-F238E27FC236}">
                <a16:creationId xmlns:a16="http://schemas.microsoft.com/office/drawing/2014/main" id="{62D42F2E-0C08-D41C-1479-2C7FB01F66D8}"/>
              </a:ext>
            </a:extLst>
          </p:cNvPr>
          <p:cNvSpPr txBox="1"/>
          <p:nvPr/>
        </p:nvSpPr>
        <p:spPr>
          <a:xfrm>
            <a:off x="350312" y="32675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A8629A6-22EF-420D-8711-9BFD0316CD5D}"/>
              </a:ext>
            </a:extLst>
          </p:cNvPr>
          <p:cNvPicPr>
            <a:picLocks noChangeAspect="1"/>
          </p:cNvPicPr>
          <p:nvPr/>
        </p:nvPicPr>
        <p:blipFill>
          <a:blip r:embed="rId2"/>
          <a:stretch>
            <a:fillRect/>
          </a:stretch>
        </p:blipFill>
        <p:spPr>
          <a:xfrm>
            <a:off x="0" y="0"/>
            <a:ext cx="12192000" cy="7478462"/>
          </a:xfrm>
          <a:prstGeom prst="rect">
            <a:avLst/>
          </a:prstGeom>
        </p:spPr>
      </p:pic>
      <p:sp>
        <p:nvSpPr>
          <p:cNvPr id="7" name="TextBox 6">
            <a:extLst>
              <a:ext uri="{FF2B5EF4-FFF2-40B4-BE49-F238E27FC236}">
                <a16:creationId xmlns:a16="http://schemas.microsoft.com/office/drawing/2014/main" id="{21778FE8-46B1-4C0C-AEE5-5297C1C996CA}"/>
              </a:ext>
            </a:extLst>
          </p:cNvPr>
          <p:cNvSpPr txBox="1"/>
          <p:nvPr/>
        </p:nvSpPr>
        <p:spPr>
          <a:xfrm>
            <a:off x="411508" y="425179"/>
            <a:ext cx="8852600" cy="2251494"/>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नाओमी को उसका पोता मिला - रूत 4:13-22</a:t>
            </a:r>
          </a:p>
          <a:p>
            <a:pPr algn="l"/>
            <a:endParaRPr lang="hi-IN" sz="60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34C9EAFA-7B6E-FDB6-9D6A-2F460C0F721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981529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Naomi receives her grandson – Ruth 4:13-22</a:t>
            </a:r>
            <a:endParaRPr lang="en-IN" sz="6600" dirty="0"/>
          </a:p>
        </p:txBody>
      </p:sp>
      <p:sp>
        <p:nvSpPr>
          <p:cNvPr id="3" name="TextBox 2">
            <a:extLst>
              <a:ext uri="{FF2B5EF4-FFF2-40B4-BE49-F238E27FC236}">
                <a16:creationId xmlns:a16="http://schemas.microsoft.com/office/drawing/2014/main" id="{BF51E060-55A2-EE0D-F57D-C433761D7D5C}"/>
              </a:ext>
            </a:extLst>
          </p:cNvPr>
          <p:cNvSpPr txBox="1"/>
          <p:nvPr/>
        </p:nvSpPr>
        <p:spPr>
          <a:xfrm>
            <a:off x="6096000" y="149950"/>
            <a:ext cx="6096000" cy="6558101"/>
          </a:xfrm>
          <a:prstGeom prst="rect">
            <a:avLst/>
          </a:prstGeom>
          <a:noFill/>
        </p:spPr>
        <p:txBody>
          <a:bodyPr wrap="square" rtlCol="0">
            <a:noAutofit/>
          </a:bodyPr>
          <a:lstStyle/>
          <a:p>
            <a:r>
              <a:rPr lang="hi-IN" sz="5400" dirty="0"/>
              <a:t>नाओमी को उसका पोता मिला - रूत 4:13-22</a:t>
            </a:r>
            <a:endParaRPr lang="en-IN" sz="5400" dirty="0"/>
          </a:p>
        </p:txBody>
      </p:sp>
      <p:pic>
        <p:nvPicPr>
          <p:cNvPr id="35" name="Audio 34">
            <a:hlinkClick r:id="" action="ppaction://media"/>
            <a:extLst>
              <a:ext uri="{FF2B5EF4-FFF2-40B4-BE49-F238E27FC236}">
                <a16:creationId xmlns:a16="http://schemas.microsoft.com/office/drawing/2014/main" id="{28C53D41-AF8E-70CA-6EE4-271F6AE98F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3600"/>
    </mc:Choice>
    <mc:Fallback xmlns="">
      <p:transition spd="slow" advTm="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A8629A6-22EF-420D-8711-9BFD0316CD5D}"/>
              </a:ext>
            </a:extLst>
          </p:cNvPr>
          <p:cNvPicPr>
            <a:picLocks noChangeAspect="1"/>
          </p:cNvPicPr>
          <p:nvPr/>
        </p:nvPicPr>
        <p:blipFill>
          <a:blip r:embed="rId2"/>
          <a:stretch>
            <a:fillRect/>
          </a:stretch>
        </p:blipFill>
        <p:spPr>
          <a:xfrm>
            <a:off x="0" y="0"/>
            <a:ext cx="12192000" cy="7478462"/>
          </a:xfrm>
          <a:prstGeom prst="rect">
            <a:avLst/>
          </a:prstGeom>
        </p:spPr>
      </p:pic>
      <p:sp>
        <p:nvSpPr>
          <p:cNvPr id="2" name="TextBox 1">
            <a:extLst>
              <a:ext uri="{FF2B5EF4-FFF2-40B4-BE49-F238E27FC236}">
                <a16:creationId xmlns:a16="http://schemas.microsoft.com/office/drawing/2014/main" id="{E361E36E-4110-C1A3-0EF0-97D58F95A820}"/>
              </a:ext>
            </a:extLst>
          </p:cNvPr>
          <p:cNvSpPr txBox="1"/>
          <p:nvPr/>
        </p:nvSpPr>
        <p:spPr>
          <a:xfrm>
            <a:off x="411508" y="425179"/>
            <a:ext cx="8852600" cy="2251494"/>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नाओमी को उसका पोता मिला - रूत 4:13-22</a:t>
            </a:r>
          </a:p>
          <a:p>
            <a:pPr algn="l"/>
            <a:endParaRPr lang="hi-IN" sz="6000" b="0" i="0" u="none" strike="noStrike" baseline="0" dirty="0">
              <a:solidFill>
                <a:schemeClr val="bg1"/>
              </a:solidFill>
              <a:latin typeface="TimesNewRomanPSMT"/>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13</a:t>
            </a:r>
            <a:r>
              <a:rPr lang="en-US" sz="4400" b="0" i="0">
                <a:solidFill>
                  <a:srgbClr val="121212"/>
                </a:solidFill>
                <a:effectLst/>
                <a:latin typeface="Inter" panose="020B0502030000000004" pitchFamily="34" charset="0"/>
              </a:rPr>
              <a:t>So Boaz took Ruth, and she became his wife. And when he had relations with her,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enabled her to conceive, and she gave birth to a son.</a:t>
            </a:r>
            <a:endParaRPr lang="en-ZA" sz="1600" dirty="0"/>
          </a:p>
        </p:txBody>
      </p:sp>
      <p:sp>
        <p:nvSpPr>
          <p:cNvPr id="2" name="TextBox 1">
            <a:extLst>
              <a:ext uri="{FF2B5EF4-FFF2-40B4-BE49-F238E27FC236}">
                <a16:creationId xmlns:a16="http://schemas.microsoft.com/office/drawing/2014/main" id="{C4F38B8E-E1C6-014B-8AA0-ABDC318132DC}"/>
              </a:ext>
            </a:extLst>
          </p:cNvPr>
          <p:cNvSpPr txBox="1"/>
          <p:nvPr/>
        </p:nvSpPr>
        <p:spPr>
          <a:xfrm>
            <a:off x="6096000" y="149950"/>
            <a:ext cx="6096000" cy="6558101"/>
          </a:xfrm>
          <a:prstGeom prst="rect">
            <a:avLst/>
          </a:prstGeom>
          <a:noFill/>
        </p:spPr>
        <p:txBody>
          <a:bodyPr wrap="square" rtlCol="0">
            <a:noAutofit/>
          </a:bodyPr>
          <a:lstStyle/>
          <a:p>
            <a:r>
              <a:rPr lang="en-IN" sz="4000" dirty="0"/>
              <a:t> </a:t>
            </a:r>
            <a:r>
              <a:rPr lang="hi-IN" sz="4000" b="0" i="0" dirty="0">
                <a:solidFill>
                  <a:srgbClr val="121212"/>
                </a:solidFill>
                <a:effectLst/>
                <a:latin typeface="Open Sans" panose="020B0606030504020204" pitchFamily="34" charset="0"/>
              </a:rPr>
              <a:t>13 तब बोअज ने रूत को ब्याह लिया, और वह उसकी पत्नी हो गई; और जब वह उसके पास गया तब यहोवा की दया से उसको गर्भ रहा, और उसके एक बेटा उत्पन्न हुआ।</a:t>
            </a:r>
            <a:endParaRPr lang="en-IN" sz="4000" dirty="0"/>
          </a:p>
        </p:txBody>
      </p:sp>
      <p:pic>
        <p:nvPicPr>
          <p:cNvPr id="24" name="Audio 23">
            <a:hlinkClick r:id="" action="ppaction://media"/>
            <a:extLst>
              <a:ext uri="{FF2B5EF4-FFF2-40B4-BE49-F238E27FC236}">
                <a16:creationId xmlns:a16="http://schemas.microsoft.com/office/drawing/2014/main" id="{08509686-713C-8372-A4E6-2F80658321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2624"/>
    </mc:Choice>
    <mc:Fallback xmlns="">
      <p:transition spd="slow" advTm="12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7E80092-06F5-4259-80DC-550F5D7B0442}"/>
              </a:ext>
            </a:extLst>
          </p:cNvPr>
          <p:cNvPicPr>
            <a:picLocks noChangeAspect="1"/>
          </p:cNvPicPr>
          <p:nvPr/>
        </p:nvPicPr>
        <p:blipFill>
          <a:blip r:embed="rId2"/>
          <a:stretch>
            <a:fillRect/>
          </a:stretch>
        </p:blipFill>
        <p:spPr>
          <a:xfrm>
            <a:off x="-1" y="0"/>
            <a:ext cx="14355305" cy="6858000"/>
          </a:xfrm>
          <a:prstGeom prst="rect">
            <a:avLst/>
          </a:prstGeom>
        </p:spPr>
      </p:pic>
      <p:sp>
        <p:nvSpPr>
          <p:cNvPr id="5" name="TextBox 4">
            <a:extLst>
              <a:ext uri="{FF2B5EF4-FFF2-40B4-BE49-F238E27FC236}">
                <a16:creationId xmlns:a16="http://schemas.microsoft.com/office/drawing/2014/main" id="{C30656AC-97C7-4475-A96F-F4AE7DD82F5A}"/>
              </a:ext>
            </a:extLst>
          </p:cNvPr>
          <p:cNvSpPr txBox="1"/>
          <p:nvPr/>
        </p:nvSpPr>
        <p:spPr>
          <a:xfrm>
            <a:off x="350312" y="32675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14</a:t>
            </a:r>
            <a:r>
              <a:rPr lang="en-US" sz="4400" b="0" i="0">
                <a:solidFill>
                  <a:srgbClr val="121212"/>
                </a:solidFill>
                <a:effectLst/>
                <a:latin typeface="Inter" panose="020B0502030000000004" pitchFamily="34" charset="0"/>
              </a:rPr>
              <a:t>Then the women said to Naomi, “Blessed be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who has not left you this day without a kinsman-redeemer. May his name become famous in Israel.</a:t>
            </a:r>
            <a:endParaRPr lang="en-ZA" sz="1600" dirty="0"/>
          </a:p>
        </p:txBody>
      </p:sp>
      <p:sp>
        <p:nvSpPr>
          <p:cNvPr id="2" name="TextBox 1">
            <a:extLst>
              <a:ext uri="{FF2B5EF4-FFF2-40B4-BE49-F238E27FC236}">
                <a16:creationId xmlns:a16="http://schemas.microsoft.com/office/drawing/2014/main" id="{E813EC08-0C8D-E664-6AC7-17DE4C312FFA}"/>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14 तब स्त्रियों ने नाओमी से कहा, “यहोवा धन्य है, जिसने तुझे आज छुड़ानेवाले कुटुम्बी के बिना नहीं छोड़ा; इस्राएल में इसका बड़ा नाम हो।</a:t>
            </a:r>
            <a:endParaRPr lang="en-IN" sz="4000" dirty="0"/>
          </a:p>
        </p:txBody>
      </p:sp>
      <p:pic>
        <p:nvPicPr>
          <p:cNvPr id="11" name="Audio 10">
            <a:hlinkClick r:id="" action="ppaction://media"/>
            <a:extLst>
              <a:ext uri="{FF2B5EF4-FFF2-40B4-BE49-F238E27FC236}">
                <a16:creationId xmlns:a16="http://schemas.microsoft.com/office/drawing/2014/main" id="{F1FFF05C-2073-5E8E-303E-DCFC4D3EC2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4712"/>
    </mc:Choice>
    <mc:Fallback xmlns="">
      <p:transition spd="slow" advTm="14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8E01AC-5976-48FD-AEEC-2D2B8819AFC3}"/>
              </a:ext>
            </a:extLst>
          </p:cNvPr>
          <p:cNvPicPr>
            <a:picLocks noChangeAspect="1"/>
          </p:cNvPicPr>
          <p:nvPr/>
        </p:nvPicPr>
        <p:blipFill>
          <a:blip r:embed="rId2"/>
          <a:stretch>
            <a:fillRect/>
          </a:stretch>
        </p:blipFill>
        <p:spPr>
          <a:xfrm>
            <a:off x="0" y="-558458"/>
            <a:ext cx="12192000" cy="7416458"/>
          </a:xfrm>
          <a:prstGeom prst="rect">
            <a:avLst/>
          </a:prstGeom>
        </p:spPr>
      </p:pic>
      <p:sp>
        <p:nvSpPr>
          <p:cNvPr id="2" name="TextBox 1">
            <a:extLst>
              <a:ext uri="{FF2B5EF4-FFF2-40B4-BE49-F238E27FC236}">
                <a16:creationId xmlns:a16="http://schemas.microsoft.com/office/drawing/2014/main" id="{59780B95-B453-1709-F6CD-DB917C48F790}"/>
              </a:ext>
            </a:extLst>
          </p:cNvPr>
          <p:cNvSpPr txBox="1"/>
          <p:nvPr/>
        </p:nvSpPr>
        <p:spPr>
          <a:xfrm>
            <a:off x="350312" y="32675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15</a:t>
            </a:r>
            <a:r>
              <a:rPr lang="en-US" sz="4400" b="0" i="0">
                <a:solidFill>
                  <a:srgbClr val="121212"/>
                </a:solidFill>
                <a:effectLst/>
                <a:latin typeface="Inter" panose="020B0502030000000004" pitchFamily="34" charset="0"/>
              </a:rPr>
              <a:t>He will renew your life and sustain you in your old age. For your daughter-in-law, who loves you and is better to you than seven sons, has given him birth.”</a:t>
            </a:r>
            <a:endParaRPr lang="en-ZA" dirty="0"/>
          </a:p>
        </p:txBody>
      </p:sp>
      <p:sp>
        <p:nvSpPr>
          <p:cNvPr id="2" name="TextBox 1">
            <a:extLst>
              <a:ext uri="{FF2B5EF4-FFF2-40B4-BE49-F238E27FC236}">
                <a16:creationId xmlns:a16="http://schemas.microsoft.com/office/drawing/2014/main" id="{1CF26A1F-A23F-63A9-78D0-B9C9A6D250A5}"/>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15 और यह तेरे जी में जी ले आनेवाला और तेरा बुढ़ापे में पालनेवाला हो, क्योंकि तेरी बहू जो तुझ से प्रेम रखती और सात बेटों से भी तेरे लिये श्रेष्ठ है उसी का यह बेटा है।”</a:t>
            </a:r>
            <a:endParaRPr lang="en-IN" sz="4000" dirty="0"/>
          </a:p>
        </p:txBody>
      </p:sp>
      <p:pic>
        <p:nvPicPr>
          <p:cNvPr id="6" name="Audio 5">
            <a:hlinkClick r:id="" action="ppaction://media"/>
            <a:extLst>
              <a:ext uri="{FF2B5EF4-FFF2-40B4-BE49-F238E27FC236}">
                <a16:creationId xmlns:a16="http://schemas.microsoft.com/office/drawing/2014/main" id="{2AE36013-68A0-2278-0763-32191A68D5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7624"/>
    </mc:Choice>
    <mc:Fallback xmlns="">
      <p:transition spd="slow" advTm="17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615</Words>
  <Application>Microsoft Office PowerPoint</Application>
  <PresentationFormat>Widescreen</PresentationFormat>
  <Paragraphs>39</Paragraphs>
  <Slides>14</Slides>
  <Notes>1</Notes>
  <HiddenSlides>0</HiddenSlides>
  <MMClips>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14-7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38</cp:revision>
  <dcterms:created xsi:type="dcterms:W3CDTF">2021-07-20T09:23:46Z</dcterms:created>
  <dcterms:modified xsi:type="dcterms:W3CDTF">2024-07-24T17:01:08Z</dcterms:modified>
</cp:coreProperties>
</file>