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85" r:id="rId3"/>
    <p:sldId id="268" r:id="rId4"/>
    <p:sldId id="303" r:id="rId5"/>
    <p:sldId id="257" r:id="rId6"/>
    <p:sldId id="286" r:id="rId7"/>
    <p:sldId id="258" r:id="rId8"/>
    <p:sldId id="287" r:id="rId9"/>
    <p:sldId id="267" r:id="rId10"/>
    <p:sldId id="288" r:id="rId11"/>
    <p:sldId id="269" r:id="rId12"/>
    <p:sldId id="289" r:id="rId13"/>
    <p:sldId id="270" r:id="rId14"/>
    <p:sldId id="290" r:id="rId15"/>
    <p:sldId id="271" r:id="rId16"/>
    <p:sldId id="291" r:id="rId17"/>
    <p:sldId id="272" r:id="rId18"/>
    <p:sldId id="292" r:id="rId19"/>
    <p:sldId id="274" r:id="rId20"/>
    <p:sldId id="293" r:id="rId21"/>
    <p:sldId id="273" r:id="rId22"/>
    <p:sldId id="294" r:id="rId23"/>
    <p:sldId id="284" r:id="rId24"/>
    <p:sldId id="295" r:id="rId25"/>
    <p:sldId id="275" r:id="rId26"/>
    <p:sldId id="296" r:id="rId27"/>
    <p:sldId id="281" r:id="rId28"/>
    <p:sldId id="297" r:id="rId29"/>
    <p:sldId id="276" r:id="rId30"/>
    <p:sldId id="298" r:id="rId31"/>
    <p:sldId id="277" r:id="rId32"/>
    <p:sldId id="299" r:id="rId33"/>
    <p:sldId id="278" r:id="rId34"/>
    <p:sldId id="300" r:id="rId35"/>
    <p:sldId id="279" r:id="rId36"/>
    <p:sldId id="301" r:id="rId37"/>
    <p:sldId id="280" r:id="rId38"/>
    <p:sldId id="30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AE17BC-1A8C-4E8F-A290-145B391E1CE0}" v="99" dt="2023-09-07T06:15:02.2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4416" autoAdjust="0"/>
  </p:normalViewPr>
  <p:slideViewPr>
    <p:cSldViewPr snapToGrid="0">
      <p:cViewPr varScale="1">
        <p:scale>
          <a:sx n="58" d="100"/>
          <a:sy n="58" d="100"/>
        </p:scale>
        <p:origin x="72" y="8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DAE17BC-1A8C-4E8F-A290-145B391E1CE0}"/>
    <pc:docChg chg="modSld">
      <pc:chgData name="Leonie Smith" userId="fed1330f33f5650e" providerId="LiveId" clId="{ADAE17BC-1A8C-4E8F-A290-145B391E1CE0}" dt="2023-09-07T06:15:02.243" v="138"/>
      <pc:docMkLst>
        <pc:docMk/>
      </pc:docMkLst>
      <pc:sldChg chg="addSp delSp modSp mod modTransition modAnim">
        <pc:chgData name="Leonie Smith" userId="fed1330f33f5650e" providerId="LiveId" clId="{ADAE17BC-1A8C-4E8F-A290-145B391E1CE0}" dt="2023-09-07T05:36:13.566" v="3"/>
        <pc:sldMkLst>
          <pc:docMk/>
          <pc:sldMk cId="2465616548" sldId="256"/>
        </pc:sldMkLst>
        <pc:picChg chg="add del mod">
          <ac:chgData name="Leonie Smith" userId="fed1330f33f5650e" providerId="LiveId" clId="{ADAE17BC-1A8C-4E8F-A290-145B391E1CE0}" dt="2023-09-07T05:36:06.988" v="2"/>
          <ac:picMkLst>
            <pc:docMk/>
            <pc:sldMk cId="2465616548" sldId="256"/>
            <ac:picMk id="7" creationId="{8682DC23-F4AB-A59F-2938-32E70BDFCC5F}"/>
          </ac:picMkLst>
        </pc:picChg>
        <pc:picChg chg="add del mod">
          <ac:chgData name="Leonie Smith" userId="fed1330f33f5650e" providerId="LiveId" clId="{ADAE17BC-1A8C-4E8F-A290-145B391E1CE0}" dt="2023-09-07T05:36:13.566" v="3"/>
          <ac:picMkLst>
            <pc:docMk/>
            <pc:sldMk cId="2465616548" sldId="256"/>
            <ac:picMk id="12" creationId="{0E96F6AD-CDDA-8D4C-0557-8B175707FBF7}"/>
          </ac:picMkLst>
        </pc:picChg>
        <pc:picChg chg="add mod">
          <ac:chgData name="Leonie Smith" userId="fed1330f33f5650e" providerId="LiveId" clId="{ADAE17BC-1A8C-4E8F-A290-145B391E1CE0}" dt="2023-09-07T05:36:13.566" v="3"/>
          <ac:picMkLst>
            <pc:docMk/>
            <pc:sldMk cId="2465616548" sldId="256"/>
            <ac:picMk id="13" creationId="{70D4FEC2-5232-6061-6542-7660AF2D8BD0}"/>
          </ac:picMkLst>
        </pc:picChg>
      </pc:sldChg>
      <pc:sldChg chg="addSp delSp modSp mod modTransition modAnim">
        <pc:chgData name="Leonie Smith" userId="fed1330f33f5650e" providerId="LiveId" clId="{ADAE17BC-1A8C-4E8F-A290-145B391E1CE0}" dt="2023-09-07T05:42:11.993" v="20"/>
        <pc:sldMkLst>
          <pc:docMk/>
          <pc:sldMk cId="2911333708" sldId="257"/>
        </pc:sldMkLst>
        <pc:picChg chg="add del mod">
          <ac:chgData name="Leonie Smith" userId="fed1330f33f5650e" providerId="LiveId" clId="{ADAE17BC-1A8C-4E8F-A290-145B391E1CE0}" dt="2023-09-07T05:39:38.077" v="7"/>
          <ac:picMkLst>
            <pc:docMk/>
            <pc:sldMk cId="2911333708" sldId="257"/>
            <ac:picMk id="6" creationId="{B1D3E988-E1C2-D84E-24FA-991A3582C8EA}"/>
          </ac:picMkLst>
        </pc:picChg>
        <pc:picChg chg="add del mod">
          <ac:chgData name="Leonie Smith" userId="fed1330f33f5650e" providerId="LiveId" clId="{ADAE17BC-1A8C-4E8F-A290-145B391E1CE0}" dt="2023-09-07T05:39:49.176" v="8"/>
          <ac:picMkLst>
            <pc:docMk/>
            <pc:sldMk cId="2911333708" sldId="257"/>
            <ac:picMk id="9" creationId="{E644FE7D-AECF-49E1-4E0A-6FC39C8D3697}"/>
          </ac:picMkLst>
        </pc:picChg>
        <pc:picChg chg="add del mod">
          <ac:chgData name="Leonie Smith" userId="fed1330f33f5650e" providerId="LiveId" clId="{ADAE17BC-1A8C-4E8F-A290-145B391E1CE0}" dt="2023-09-07T05:40:10.205" v="10"/>
          <ac:picMkLst>
            <pc:docMk/>
            <pc:sldMk cId="2911333708" sldId="257"/>
            <ac:picMk id="10" creationId="{17E7815C-A3A9-5F2C-BADB-8D4AFE3759C6}"/>
          </ac:picMkLst>
        </pc:picChg>
        <pc:picChg chg="add del mod ord">
          <ac:chgData name="Leonie Smith" userId="fed1330f33f5650e" providerId="LiveId" clId="{ADAE17BC-1A8C-4E8F-A290-145B391E1CE0}" dt="2023-09-07T05:40:32.490" v="11"/>
          <ac:picMkLst>
            <pc:docMk/>
            <pc:sldMk cId="2911333708" sldId="257"/>
            <ac:picMk id="13" creationId="{C7938446-CB98-9AAC-9A16-E9072335CC77}"/>
          </ac:picMkLst>
        </pc:picChg>
        <pc:picChg chg="add del mod">
          <ac:chgData name="Leonie Smith" userId="fed1330f33f5650e" providerId="LiveId" clId="{ADAE17BC-1A8C-4E8F-A290-145B391E1CE0}" dt="2023-09-07T05:41:11.121" v="13"/>
          <ac:picMkLst>
            <pc:docMk/>
            <pc:sldMk cId="2911333708" sldId="257"/>
            <ac:picMk id="14" creationId="{63A9608A-8244-4F6A-109B-2BF03D5E83FD}"/>
          </ac:picMkLst>
        </pc:picChg>
        <pc:picChg chg="add del mod ord">
          <ac:chgData name="Leonie Smith" userId="fed1330f33f5650e" providerId="LiveId" clId="{ADAE17BC-1A8C-4E8F-A290-145B391E1CE0}" dt="2023-09-07T05:41:23.588" v="14"/>
          <ac:picMkLst>
            <pc:docMk/>
            <pc:sldMk cId="2911333708" sldId="257"/>
            <ac:picMk id="17" creationId="{91CE41F2-F848-E5D1-8C35-6D33BCBA5553}"/>
          </ac:picMkLst>
        </pc:picChg>
        <pc:picChg chg="add del mod">
          <ac:chgData name="Leonie Smith" userId="fed1330f33f5650e" providerId="LiveId" clId="{ADAE17BC-1A8C-4E8F-A290-145B391E1CE0}" dt="2023-09-07T05:41:25.121" v="16"/>
          <ac:picMkLst>
            <pc:docMk/>
            <pc:sldMk cId="2911333708" sldId="257"/>
            <ac:picMk id="18" creationId="{7534A9D6-16DC-B69E-C4CB-E2E66AB87DE3}"/>
          </ac:picMkLst>
        </pc:picChg>
        <pc:picChg chg="add del mod ord">
          <ac:chgData name="Leonie Smith" userId="fed1330f33f5650e" providerId="LiveId" clId="{ADAE17BC-1A8C-4E8F-A290-145B391E1CE0}" dt="2023-09-07T05:41:37.822" v="17"/>
          <ac:picMkLst>
            <pc:docMk/>
            <pc:sldMk cId="2911333708" sldId="257"/>
            <ac:picMk id="21" creationId="{DB5AD46D-9F0C-7083-46C1-7B9C568F90E7}"/>
          </ac:picMkLst>
        </pc:picChg>
        <pc:picChg chg="add del mod">
          <ac:chgData name="Leonie Smith" userId="fed1330f33f5650e" providerId="LiveId" clId="{ADAE17BC-1A8C-4E8F-A290-145B391E1CE0}" dt="2023-09-07T05:41:57.818" v="19"/>
          <ac:picMkLst>
            <pc:docMk/>
            <pc:sldMk cId="2911333708" sldId="257"/>
            <ac:picMk id="22" creationId="{7C793C72-C5C8-9D31-CA73-9D37A8ACBDB3}"/>
          </ac:picMkLst>
        </pc:picChg>
        <pc:picChg chg="add del mod ord">
          <ac:chgData name="Leonie Smith" userId="fed1330f33f5650e" providerId="LiveId" clId="{ADAE17BC-1A8C-4E8F-A290-145B391E1CE0}" dt="2023-09-07T05:42:11.993" v="20"/>
          <ac:picMkLst>
            <pc:docMk/>
            <pc:sldMk cId="2911333708" sldId="257"/>
            <ac:picMk id="27" creationId="{BA8AD3F3-DAE1-474E-0AF8-39F103DDEBE7}"/>
          </ac:picMkLst>
        </pc:picChg>
        <pc:picChg chg="add mod">
          <ac:chgData name="Leonie Smith" userId="fed1330f33f5650e" providerId="LiveId" clId="{ADAE17BC-1A8C-4E8F-A290-145B391E1CE0}" dt="2023-09-07T05:42:11.993" v="20"/>
          <ac:picMkLst>
            <pc:docMk/>
            <pc:sldMk cId="2911333708" sldId="257"/>
            <ac:picMk id="28" creationId="{46C5B74A-04C3-7DC3-53E6-A5FD5A4DCF9D}"/>
          </ac:picMkLst>
        </pc:picChg>
      </pc:sldChg>
      <pc:sldChg chg="addSp delSp modSp mod modTransition modAnim">
        <pc:chgData name="Leonie Smith" userId="fed1330f33f5650e" providerId="LiveId" clId="{ADAE17BC-1A8C-4E8F-A290-145B391E1CE0}" dt="2023-09-07T05:44:21.543" v="30"/>
        <pc:sldMkLst>
          <pc:docMk/>
          <pc:sldMk cId="2920012001" sldId="258"/>
        </pc:sldMkLst>
        <pc:picChg chg="add del mod">
          <ac:chgData name="Leonie Smith" userId="fed1330f33f5650e" providerId="LiveId" clId="{ADAE17BC-1A8C-4E8F-A290-145B391E1CE0}" dt="2023-09-07T05:43:10.829" v="23"/>
          <ac:picMkLst>
            <pc:docMk/>
            <pc:sldMk cId="2920012001" sldId="258"/>
            <ac:picMk id="7" creationId="{9822041E-5C0A-2EFB-B36D-9F32D2F6DF8E}"/>
          </ac:picMkLst>
        </pc:picChg>
        <pc:picChg chg="add del mod">
          <ac:chgData name="Leonie Smith" userId="fed1330f33f5650e" providerId="LiveId" clId="{ADAE17BC-1A8C-4E8F-A290-145B391E1CE0}" dt="2023-09-07T05:43:27.467" v="24"/>
          <ac:picMkLst>
            <pc:docMk/>
            <pc:sldMk cId="2920012001" sldId="258"/>
            <ac:picMk id="10" creationId="{18D64C77-CB38-A3E5-7F1F-E063A653D4AB}"/>
          </ac:picMkLst>
        </pc:picChg>
        <pc:picChg chg="add del mod">
          <ac:chgData name="Leonie Smith" userId="fed1330f33f5650e" providerId="LiveId" clId="{ADAE17BC-1A8C-4E8F-A290-145B391E1CE0}" dt="2023-09-07T05:43:29.426" v="26"/>
          <ac:picMkLst>
            <pc:docMk/>
            <pc:sldMk cId="2920012001" sldId="258"/>
            <ac:picMk id="11" creationId="{EAA0BB4C-558D-949F-C900-C697FD59AEFF}"/>
          </ac:picMkLst>
        </pc:picChg>
        <pc:picChg chg="add del mod ord">
          <ac:chgData name="Leonie Smith" userId="fed1330f33f5650e" providerId="LiveId" clId="{ADAE17BC-1A8C-4E8F-A290-145B391E1CE0}" dt="2023-09-07T05:43:44.817" v="27"/>
          <ac:picMkLst>
            <pc:docMk/>
            <pc:sldMk cId="2920012001" sldId="258"/>
            <ac:picMk id="14" creationId="{21566551-0481-1E62-FF07-39320A1CD20F}"/>
          </ac:picMkLst>
        </pc:picChg>
        <pc:picChg chg="add del mod">
          <ac:chgData name="Leonie Smith" userId="fed1330f33f5650e" providerId="LiveId" clId="{ADAE17BC-1A8C-4E8F-A290-145B391E1CE0}" dt="2023-09-07T05:44:04.144" v="29"/>
          <ac:picMkLst>
            <pc:docMk/>
            <pc:sldMk cId="2920012001" sldId="258"/>
            <ac:picMk id="15" creationId="{D8508227-8EAC-CDB2-D91C-28BA03508416}"/>
          </ac:picMkLst>
        </pc:picChg>
        <pc:picChg chg="add del mod ord">
          <ac:chgData name="Leonie Smith" userId="fed1330f33f5650e" providerId="LiveId" clId="{ADAE17BC-1A8C-4E8F-A290-145B391E1CE0}" dt="2023-09-07T05:44:21.543" v="30"/>
          <ac:picMkLst>
            <pc:docMk/>
            <pc:sldMk cId="2920012001" sldId="258"/>
            <ac:picMk id="20" creationId="{81D9F8FE-F4AE-47F0-C071-DAE052D2634E}"/>
          </ac:picMkLst>
        </pc:picChg>
        <pc:picChg chg="add mod">
          <ac:chgData name="Leonie Smith" userId="fed1330f33f5650e" providerId="LiveId" clId="{ADAE17BC-1A8C-4E8F-A290-145B391E1CE0}" dt="2023-09-07T05:44:21.543" v="30"/>
          <ac:picMkLst>
            <pc:docMk/>
            <pc:sldMk cId="2920012001" sldId="258"/>
            <ac:picMk id="21" creationId="{558D1604-DDB7-325F-83AA-09BA8B232516}"/>
          </ac:picMkLst>
        </pc:picChg>
      </pc:sldChg>
      <pc:sldChg chg="addSp delSp modSp mod modTransition modAnim">
        <pc:chgData name="Leonie Smith" userId="fed1330f33f5650e" providerId="LiveId" clId="{ADAE17BC-1A8C-4E8F-A290-145B391E1CE0}" dt="2023-09-07T05:47:14.481" v="46"/>
        <pc:sldMkLst>
          <pc:docMk/>
          <pc:sldMk cId="3977508791" sldId="267"/>
        </pc:sldMkLst>
        <pc:picChg chg="add del mod">
          <ac:chgData name="Leonie Smith" userId="fed1330f33f5650e" providerId="LiveId" clId="{ADAE17BC-1A8C-4E8F-A290-145B391E1CE0}" dt="2023-09-07T05:45:41.826" v="33"/>
          <ac:picMkLst>
            <pc:docMk/>
            <pc:sldMk cId="3977508791" sldId="267"/>
            <ac:picMk id="7" creationId="{18E99D14-C7DB-F2FA-C216-88D0F43B54F6}"/>
          </ac:picMkLst>
        </pc:picChg>
        <pc:picChg chg="add del mod">
          <ac:chgData name="Leonie Smith" userId="fed1330f33f5650e" providerId="LiveId" clId="{ADAE17BC-1A8C-4E8F-A290-145B391E1CE0}" dt="2023-09-07T05:45:53.482" v="34"/>
          <ac:picMkLst>
            <pc:docMk/>
            <pc:sldMk cId="3977508791" sldId="267"/>
            <ac:picMk id="10" creationId="{AE33191F-7470-98D3-3164-D30ACD87ECD9}"/>
          </ac:picMkLst>
        </pc:picChg>
        <pc:picChg chg="add del mod">
          <ac:chgData name="Leonie Smith" userId="fed1330f33f5650e" providerId="LiveId" clId="{ADAE17BC-1A8C-4E8F-A290-145B391E1CE0}" dt="2023-09-07T05:45:54.748" v="36"/>
          <ac:picMkLst>
            <pc:docMk/>
            <pc:sldMk cId="3977508791" sldId="267"/>
            <ac:picMk id="11" creationId="{75DA656B-95F8-A271-8CB1-5253A07B6F9F}"/>
          </ac:picMkLst>
        </pc:picChg>
        <pc:picChg chg="add del mod ord">
          <ac:chgData name="Leonie Smith" userId="fed1330f33f5650e" providerId="LiveId" clId="{ADAE17BC-1A8C-4E8F-A290-145B391E1CE0}" dt="2023-09-07T05:46:09.993" v="37"/>
          <ac:picMkLst>
            <pc:docMk/>
            <pc:sldMk cId="3977508791" sldId="267"/>
            <ac:picMk id="14" creationId="{447032A5-394F-E7C7-FE2D-6D7F67F4DF54}"/>
          </ac:picMkLst>
        </pc:picChg>
        <pc:picChg chg="add del mod">
          <ac:chgData name="Leonie Smith" userId="fed1330f33f5650e" providerId="LiveId" clId="{ADAE17BC-1A8C-4E8F-A290-145B391E1CE0}" dt="2023-09-07T05:46:17.129" v="39"/>
          <ac:picMkLst>
            <pc:docMk/>
            <pc:sldMk cId="3977508791" sldId="267"/>
            <ac:picMk id="15" creationId="{72E7187A-4E8F-6FF9-8C78-87CB99F5A640}"/>
          </ac:picMkLst>
        </pc:picChg>
        <pc:picChg chg="add del mod ord">
          <ac:chgData name="Leonie Smith" userId="fed1330f33f5650e" providerId="LiveId" clId="{ADAE17BC-1A8C-4E8F-A290-145B391E1CE0}" dt="2023-09-07T05:46:27.086" v="40"/>
          <ac:picMkLst>
            <pc:docMk/>
            <pc:sldMk cId="3977508791" sldId="267"/>
            <ac:picMk id="19" creationId="{6B5F8877-9B54-CB10-2109-AE77C5E0AE21}"/>
          </ac:picMkLst>
        </pc:picChg>
        <pc:picChg chg="add del mod">
          <ac:chgData name="Leonie Smith" userId="fed1330f33f5650e" providerId="LiveId" clId="{ADAE17BC-1A8C-4E8F-A290-145B391E1CE0}" dt="2023-09-07T05:46:28.601" v="42"/>
          <ac:picMkLst>
            <pc:docMk/>
            <pc:sldMk cId="3977508791" sldId="267"/>
            <ac:picMk id="20" creationId="{9C3D1D48-E7AF-5B67-0B8A-F27B03699AAD}"/>
          </ac:picMkLst>
        </pc:picChg>
        <pc:picChg chg="add del mod ord">
          <ac:chgData name="Leonie Smith" userId="fed1330f33f5650e" providerId="LiveId" clId="{ADAE17BC-1A8C-4E8F-A290-145B391E1CE0}" dt="2023-09-07T05:46:45.180" v="43"/>
          <ac:picMkLst>
            <pc:docMk/>
            <pc:sldMk cId="3977508791" sldId="267"/>
            <ac:picMk id="23" creationId="{F6FF87CF-2985-FB16-AE19-E37ED71D335A}"/>
          </ac:picMkLst>
        </pc:picChg>
        <pc:picChg chg="add del mod">
          <ac:chgData name="Leonie Smith" userId="fed1330f33f5650e" providerId="LiveId" clId="{ADAE17BC-1A8C-4E8F-A290-145B391E1CE0}" dt="2023-09-07T05:46:59.071" v="45"/>
          <ac:picMkLst>
            <pc:docMk/>
            <pc:sldMk cId="3977508791" sldId="267"/>
            <ac:picMk id="24" creationId="{5CABF9CE-26FB-3D84-7C21-1BFEF1C981BF}"/>
          </ac:picMkLst>
        </pc:picChg>
        <pc:picChg chg="add del mod ord">
          <ac:chgData name="Leonie Smith" userId="fed1330f33f5650e" providerId="LiveId" clId="{ADAE17BC-1A8C-4E8F-A290-145B391E1CE0}" dt="2023-09-07T05:47:14.481" v="46"/>
          <ac:picMkLst>
            <pc:docMk/>
            <pc:sldMk cId="3977508791" sldId="267"/>
            <ac:picMk id="28" creationId="{67BE6E7B-E5E8-E4EE-1E6F-C485C206DD4D}"/>
          </ac:picMkLst>
        </pc:picChg>
        <pc:picChg chg="add mod">
          <ac:chgData name="Leonie Smith" userId="fed1330f33f5650e" providerId="LiveId" clId="{ADAE17BC-1A8C-4E8F-A290-145B391E1CE0}" dt="2023-09-07T05:47:14.481" v="46"/>
          <ac:picMkLst>
            <pc:docMk/>
            <pc:sldMk cId="3977508791" sldId="267"/>
            <ac:picMk id="29" creationId="{CB0A91BE-7EB3-A6CC-FC7E-8C6FAFB19EC7}"/>
          </ac:picMkLst>
        </pc:picChg>
      </pc:sldChg>
      <pc:sldChg chg="addSp modSp">
        <pc:chgData name="Leonie Smith" userId="fed1330f33f5650e" providerId="LiveId" clId="{ADAE17BC-1A8C-4E8F-A290-145B391E1CE0}" dt="2023-09-07T05:36:44.850" v="4"/>
        <pc:sldMkLst>
          <pc:docMk/>
          <pc:sldMk cId="1972721976" sldId="268"/>
        </pc:sldMkLst>
        <pc:picChg chg="add mod">
          <ac:chgData name="Leonie Smith" userId="fed1330f33f5650e" providerId="LiveId" clId="{ADAE17BC-1A8C-4E8F-A290-145B391E1CE0}" dt="2023-09-07T05:36:44.850" v="4"/>
          <ac:picMkLst>
            <pc:docMk/>
            <pc:sldMk cId="1972721976" sldId="268"/>
            <ac:picMk id="5" creationId="{CA337B60-12B1-A42E-CD44-CD921DDCE0FE}"/>
          </ac:picMkLst>
        </pc:picChg>
      </pc:sldChg>
      <pc:sldChg chg="addSp delSp modSp mod modTransition modAnim">
        <pc:chgData name="Leonie Smith" userId="fed1330f33f5650e" providerId="LiveId" clId="{ADAE17BC-1A8C-4E8F-A290-145B391E1CE0}" dt="2023-09-07T05:49:28.414" v="56"/>
        <pc:sldMkLst>
          <pc:docMk/>
          <pc:sldMk cId="4222996764" sldId="269"/>
        </pc:sldMkLst>
        <pc:picChg chg="add del mod">
          <ac:chgData name="Leonie Smith" userId="fed1330f33f5650e" providerId="LiveId" clId="{ADAE17BC-1A8C-4E8F-A290-145B391E1CE0}" dt="2023-09-07T05:48:38.818" v="49"/>
          <ac:picMkLst>
            <pc:docMk/>
            <pc:sldMk cId="4222996764" sldId="269"/>
            <ac:picMk id="6" creationId="{461F12EF-4C8A-DAD7-0709-E4F10D4B3FF1}"/>
          </ac:picMkLst>
        </pc:picChg>
        <pc:picChg chg="add del mod">
          <ac:chgData name="Leonie Smith" userId="fed1330f33f5650e" providerId="LiveId" clId="{ADAE17BC-1A8C-4E8F-A290-145B391E1CE0}" dt="2023-09-07T05:48:43.697" v="50"/>
          <ac:picMkLst>
            <pc:docMk/>
            <pc:sldMk cId="4222996764" sldId="269"/>
            <ac:picMk id="12" creationId="{B4D9448E-DBD9-166D-8021-78E0C83E67DA}"/>
          </ac:picMkLst>
        </pc:picChg>
        <pc:picChg chg="add del mod">
          <ac:chgData name="Leonie Smith" userId="fed1330f33f5650e" providerId="LiveId" clId="{ADAE17BC-1A8C-4E8F-A290-145B391E1CE0}" dt="2023-09-07T05:48:45.824" v="52"/>
          <ac:picMkLst>
            <pc:docMk/>
            <pc:sldMk cId="4222996764" sldId="269"/>
            <ac:picMk id="13" creationId="{F533273E-301D-4EC3-DD0D-D208B9B4BFE1}"/>
          </ac:picMkLst>
        </pc:picChg>
        <pc:picChg chg="add del mod ord">
          <ac:chgData name="Leonie Smith" userId="fed1330f33f5650e" providerId="LiveId" clId="{ADAE17BC-1A8C-4E8F-A290-145B391E1CE0}" dt="2023-09-07T05:48:58.253" v="53"/>
          <ac:picMkLst>
            <pc:docMk/>
            <pc:sldMk cId="4222996764" sldId="269"/>
            <ac:picMk id="16" creationId="{DE9234BB-33D3-7329-1DA0-45D7BA4459DC}"/>
          </ac:picMkLst>
        </pc:picChg>
        <pc:picChg chg="add del mod">
          <ac:chgData name="Leonie Smith" userId="fed1330f33f5650e" providerId="LiveId" clId="{ADAE17BC-1A8C-4E8F-A290-145B391E1CE0}" dt="2023-09-07T05:49:14.558" v="55"/>
          <ac:picMkLst>
            <pc:docMk/>
            <pc:sldMk cId="4222996764" sldId="269"/>
            <ac:picMk id="17" creationId="{19DBCDB3-7913-0BBA-2E47-7112FA7491DD}"/>
          </ac:picMkLst>
        </pc:picChg>
        <pc:picChg chg="add del mod ord">
          <ac:chgData name="Leonie Smith" userId="fed1330f33f5650e" providerId="LiveId" clId="{ADAE17BC-1A8C-4E8F-A290-145B391E1CE0}" dt="2023-09-07T05:49:28.414" v="56"/>
          <ac:picMkLst>
            <pc:docMk/>
            <pc:sldMk cId="4222996764" sldId="269"/>
            <ac:picMk id="22" creationId="{6FC00987-8A19-DEBA-DD99-FD3D03B915C9}"/>
          </ac:picMkLst>
        </pc:picChg>
        <pc:picChg chg="add mod">
          <ac:chgData name="Leonie Smith" userId="fed1330f33f5650e" providerId="LiveId" clId="{ADAE17BC-1A8C-4E8F-A290-145B391E1CE0}" dt="2023-09-07T05:49:28.414" v="56"/>
          <ac:picMkLst>
            <pc:docMk/>
            <pc:sldMk cId="4222996764" sldId="269"/>
            <ac:picMk id="23" creationId="{12FD7015-05B6-60E6-BA14-F3F184154D31}"/>
          </ac:picMkLst>
        </pc:picChg>
      </pc:sldChg>
      <pc:sldChg chg="addSp delSp modSp mod modTransition modAnim">
        <pc:chgData name="Leonie Smith" userId="fed1330f33f5650e" providerId="LiveId" clId="{ADAE17BC-1A8C-4E8F-A290-145B391E1CE0}" dt="2023-09-07T05:52:18.454" v="60"/>
        <pc:sldMkLst>
          <pc:docMk/>
          <pc:sldMk cId="2512501552" sldId="270"/>
        </pc:sldMkLst>
        <pc:picChg chg="add del mod">
          <ac:chgData name="Leonie Smith" userId="fed1330f33f5650e" providerId="LiveId" clId="{ADAE17BC-1A8C-4E8F-A290-145B391E1CE0}" dt="2023-09-07T05:51:59.868" v="59"/>
          <ac:picMkLst>
            <pc:docMk/>
            <pc:sldMk cId="2512501552" sldId="270"/>
            <ac:picMk id="7" creationId="{483C9BD3-BBF9-4961-C549-E9BABDD33509}"/>
          </ac:picMkLst>
        </pc:picChg>
        <pc:picChg chg="add del mod">
          <ac:chgData name="Leonie Smith" userId="fed1330f33f5650e" providerId="LiveId" clId="{ADAE17BC-1A8C-4E8F-A290-145B391E1CE0}" dt="2023-09-07T05:52:18.454" v="60"/>
          <ac:picMkLst>
            <pc:docMk/>
            <pc:sldMk cId="2512501552" sldId="270"/>
            <ac:picMk id="10" creationId="{AF303987-E09B-12C4-02FA-91FADC658249}"/>
          </ac:picMkLst>
        </pc:picChg>
        <pc:picChg chg="add mod">
          <ac:chgData name="Leonie Smith" userId="fed1330f33f5650e" providerId="LiveId" clId="{ADAE17BC-1A8C-4E8F-A290-145B391E1CE0}" dt="2023-09-07T05:52:18.454" v="60"/>
          <ac:picMkLst>
            <pc:docMk/>
            <pc:sldMk cId="2512501552" sldId="270"/>
            <ac:picMk id="11" creationId="{22857F80-9B25-1E7B-5AB5-10024DD94738}"/>
          </ac:picMkLst>
        </pc:picChg>
      </pc:sldChg>
      <pc:sldChg chg="addSp delSp modSp mod modTransition modAnim">
        <pc:chgData name="Leonie Smith" userId="fed1330f33f5650e" providerId="LiveId" clId="{ADAE17BC-1A8C-4E8F-A290-145B391E1CE0}" dt="2023-09-07T05:53:26.472" v="64"/>
        <pc:sldMkLst>
          <pc:docMk/>
          <pc:sldMk cId="1857647463" sldId="271"/>
        </pc:sldMkLst>
        <pc:picChg chg="add del mod">
          <ac:chgData name="Leonie Smith" userId="fed1330f33f5650e" providerId="LiveId" clId="{ADAE17BC-1A8C-4E8F-A290-145B391E1CE0}" dt="2023-09-07T05:53:03.651" v="63"/>
          <ac:picMkLst>
            <pc:docMk/>
            <pc:sldMk cId="1857647463" sldId="271"/>
            <ac:picMk id="6" creationId="{28BB903F-781E-1409-F474-9570A41EFB51}"/>
          </ac:picMkLst>
        </pc:picChg>
        <pc:picChg chg="add del mod">
          <ac:chgData name="Leonie Smith" userId="fed1330f33f5650e" providerId="LiveId" clId="{ADAE17BC-1A8C-4E8F-A290-145B391E1CE0}" dt="2023-09-07T05:53:26.472" v="64"/>
          <ac:picMkLst>
            <pc:docMk/>
            <pc:sldMk cId="1857647463" sldId="271"/>
            <ac:picMk id="8" creationId="{E28D804B-4862-BF3E-A016-7B4DF48BD924}"/>
          </ac:picMkLst>
        </pc:picChg>
        <pc:picChg chg="add mod">
          <ac:chgData name="Leonie Smith" userId="fed1330f33f5650e" providerId="LiveId" clId="{ADAE17BC-1A8C-4E8F-A290-145B391E1CE0}" dt="2023-09-07T05:53:26.472" v="64"/>
          <ac:picMkLst>
            <pc:docMk/>
            <pc:sldMk cId="1857647463" sldId="271"/>
            <ac:picMk id="9" creationId="{4DD0B7CE-D903-F50A-5E6C-3B6870302423}"/>
          </ac:picMkLst>
        </pc:picChg>
      </pc:sldChg>
      <pc:sldChg chg="addSp delSp modSp mod modTransition modAnim">
        <pc:chgData name="Leonie Smith" userId="fed1330f33f5650e" providerId="LiveId" clId="{ADAE17BC-1A8C-4E8F-A290-145B391E1CE0}" dt="2023-09-07T05:54:59.896" v="68"/>
        <pc:sldMkLst>
          <pc:docMk/>
          <pc:sldMk cId="399599581" sldId="272"/>
        </pc:sldMkLst>
        <pc:picChg chg="add del mod">
          <ac:chgData name="Leonie Smith" userId="fed1330f33f5650e" providerId="LiveId" clId="{ADAE17BC-1A8C-4E8F-A290-145B391E1CE0}" dt="2023-09-07T05:54:49.884" v="67"/>
          <ac:picMkLst>
            <pc:docMk/>
            <pc:sldMk cId="399599581" sldId="272"/>
            <ac:picMk id="7" creationId="{E45F79E6-05EB-6A87-6FE8-55AC8CA510E0}"/>
          </ac:picMkLst>
        </pc:picChg>
        <pc:picChg chg="add del mod">
          <ac:chgData name="Leonie Smith" userId="fed1330f33f5650e" providerId="LiveId" clId="{ADAE17BC-1A8C-4E8F-A290-145B391E1CE0}" dt="2023-09-07T05:54:59.896" v="68"/>
          <ac:picMkLst>
            <pc:docMk/>
            <pc:sldMk cId="399599581" sldId="272"/>
            <ac:picMk id="11" creationId="{A73C562F-5236-CBB9-98F7-BC1AE3098B27}"/>
          </ac:picMkLst>
        </pc:picChg>
        <pc:picChg chg="add mod">
          <ac:chgData name="Leonie Smith" userId="fed1330f33f5650e" providerId="LiveId" clId="{ADAE17BC-1A8C-4E8F-A290-145B391E1CE0}" dt="2023-09-07T05:54:59.896" v="68"/>
          <ac:picMkLst>
            <pc:docMk/>
            <pc:sldMk cId="399599581" sldId="272"/>
            <ac:picMk id="12" creationId="{3A44B100-9CDC-1EB8-B487-6C66DDEC9EDD}"/>
          </ac:picMkLst>
        </pc:picChg>
      </pc:sldChg>
      <pc:sldChg chg="addSp delSp modSp mod modTransition modAnim">
        <pc:chgData name="Leonie Smith" userId="fed1330f33f5650e" providerId="LiveId" clId="{ADAE17BC-1A8C-4E8F-A290-145B391E1CE0}" dt="2023-09-07T06:01:38.022" v="82"/>
        <pc:sldMkLst>
          <pc:docMk/>
          <pc:sldMk cId="2677101369" sldId="273"/>
        </pc:sldMkLst>
        <pc:picChg chg="add del mod">
          <ac:chgData name="Leonie Smith" userId="fed1330f33f5650e" providerId="LiveId" clId="{ADAE17BC-1A8C-4E8F-A290-145B391E1CE0}" dt="2023-09-07T06:00:44.436" v="75"/>
          <ac:picMkLst>
            <pc:docMk/>
            <pc:sldMk cId="2677101369" sldId="273"/>
            <ac:picMk id="8" creationId="{08D9051B-48E1-BC28-18B0-16421CFD77F1}"/>
          </ac:picMkLst>
        </pc:picChg>
        <pc:picChg chg="add del mod">
          <ac:chgData name="Leonie Smith" userId="fed1330f33f5650e" providerId="LiveId" clId="{ADAE17BC-1A8C-4E8F-A290-145B391E1CE0}" dt="2023-09-07T06:00:51.300" v="76"/>
          <ac:picMkLst>
            <pc:docMk/>
            <pc:sldMk cId="2677101369" sldId="273"/>
            <ac:picMk id="11" creationId="{8627C391-3A80-62B5-E3F4-F5E6A91ECEBE}"/>
          </ac:picMkLst>
        </pc:picChg>
        <pc:picChg chg="add del mod">
          <ac:chgData name="Leonie Smith" userId="fed1330f33f5650e" providerId="LiveId" clId="{ADAE17BC-1A8C-4E8F-A290-145B391E1CE0}" dt="2023-09-07T06:00:53.614" v="78"/>
          <ac:picMkLst>
            <pc:docMk/>
            <pc:sldMk cId="2677101369" sldId="273"/>
            <ac:picMk id="12" creationId="{A36AD628-31E0-1C03-3C2E-3B761896FE76}"/>
          </ac:picMkLst>
        </pc:picChg>
        <pc:picChg chg="add del mod ord">
          <ac:chgData name="Leonie Smith" userId="fed1330f33f5650e" providerId="LiveId" clId="{ADAE17BC-1A8C-4E8F-A290-145B391E1CE0}" dt="2023-09-07T06:01:12.003" v="79"/>
          <ac:picMkLst>
            <pc:docMk/>
            <pc:sldMk cId="2677101369" sldId="273"/>
            <ac:picMk id="15" creationId="{E452BD42-B4E5-228A-7614-279225D98D8B}"/>
          </ac:picMkLst>
        </pc:picChg>
        <pc:picChg chg="add del mod">
          <ac:chgData name="Leonie Smith" userId="fed1330f33f5650e" providerId="LiveId" clId="{ADAE17BC-1A8C-4E8F-A290-145B391E1CE0}" dt="2023-09-07T06:01:21.387" v="81"/>
          <ac:picMkLst>
            <pc:docMk/>
            <pc:sldMk cId="2677101369" sldId="273"/>
            <ac:picMk id="16" creationId="{32514C95-7760-6BF9-D20A-3CDD1559F901}"/>
          </ac:picMkLst>
        </pc:picChg>
        <pc:picChg chg="add del mod ord">
          <ac:chgData name="Leonie Smith" userId="fed1330f33f5650e" providerId="LiveId" clId="{ADAE17BC-1A8C-4E8F-A290-145B391E1CE0}" dt="2023-09-07T06:01:38.022" v="82"/>
          <ac:picMkLst>
            <pc:docMk/>
            <pc:sldMk cId="2677101369" sldId="273"/>
            <ac:picMk id="20" creationId="{DF0A5AC1-AB38-7EF4-173C-7ABC5D1749DB}"/>
          </ac:picMkLst>
        </pc:picChg>
        <pc:picChg chg="add mod">
          <ac:chgData name="Leonie Smith" userId="fed1330f33f5650e" providerId="LiveId" clId="{ADAE17BC-1A8C-4E8F-A290-145B391E1CE0}" dt="2023-09-07T06:01:38.022" v="82"/>
          <ac:picMkLst>
            <pc:docMk/>
            <pc:sldMk cId="2677101369" sldId="273"/>
            <ac:picMk id="21" creationId="{6378F944-0381-6261-391B-C626B32FD475}"/>
          </ac:picMkLst>
        </pc:picChg>
      </pc:sldChg>
      <pc:sldChg chg="addSp delSp modSp mod modTransition modAnim">
        <pc:chgData name="Leonie Smith" userId="fed1330f33f5650e" providerId="LiveId" clId="{ADAE17BC-1A8C-4E8F-A290-145B391E1CE0}" dt="2023-09-07T05:57:34.892" v="72"/>
        <pc:sldMkLst>
          <pc:docMk/>
          <pc:sldMk cId="615364361" sldId="274"/>
        </pc:sldMkLst>
        <pc:picChg chg="add del mod">
          <ac:chgData name="Leonie Smith" userId="fed1330f33f5650e" providerId="LiveId" clId="{ADAE17BC-1A8C-4E8F-A290-145B391E1CE0}" dt="2023-09-07T05:57:11.728" v="71"/>
          <ac:picMkLst>
            <pc:docMk/>
            <pc:sldMk cId="615364361" sldId="274"/>
            <ac:picMk id="7" creationId="{AB393181-1692-0E1F-9FCE-E01E6529F3F4}"/>
          </ac:picMkLst>
        </pc:picChg>
        <pc:picChg chg="add del mod">
          <ac:chgData name="Leonie Smith" userId="fed1330f33f5650e" providerId="LiveId" clId="{ADAE17BC-1A8C-4E8F-A290-145B391E1CE0}" dt="2023-09-07T05:57:34.892" v="72"/>
          <ac:picMkLst>
            <pc:docMk/>
            <pc:sldMk cId="615364361" sldId="274"/>
            <ac:picMk id="12" creationId="{3316B092-EC29-E7AA-CE65-C7CC32B7D3C6}"/>
          </ac:picMkLst>
        </pc:picChg>
        <pc:picChg chg="add mod">
          <ac:chgData name="Leonie Smith" userId="fed1330f33f5650e" providerId="LiveId" clId="{ADAE17BC-1A8C-4E8F-A290-145B391E1CE0}" dt="2023-09-07T05:57:34.892" v="72"/>
          <ac:picMkLst>
            <pc:docMk/>
            <pc:sldMk cId="615364361" sldId="274"/>
            <ac:picMk id="13" creationId="{E8C96D75-F738-574D-26C7-1ECDC4FB4A15}"/>
          </ac:picMkLst>
        </pc:picChg>
      </pc:sldChg>
      <pc:sldChg chg="addSp delSp modSp mod modTransition modAnim">
        <pc:chgData name="Leonie Smith" userId="fed1330f33f5650e" providerId="LiveId" clId="{ADAE17BC-1A8C-4E8F-A290-145B391E1CE0}" dt="2023-09-07T06:04:58.546" v="111"/>
        <pc:sldMkLst>
          <pc:docMk/>
          <pc:sldMk cId="237987760" sldId="275"/>
        </pc:sldMkLst>
        <pc:picChg chg="add del mod">
          <ac:chgData name="Leonie Smith" userId="fed1330f33f5650e" providerId="LiveId" clId="{ADAE17BC-1A8C-4E8F-A290-145B391E1CE0}" dt="2023-09-07T06:04:25.758" v="104"/>
          <ac:picMkLst>
            <pc:docMk/>
            <pc:sldMk cId="237987760" sldId="275"/>
            <ac:picMk id="6" creationId="{918D4C47-148F-DBFC-8225-280E3B95616A}"/>
          </ac:picMkLst>
        </pc:picChg>
        <pc:picChg chg="add del mod">
          <ac:chgData name="Leonie Smith" userId="fed1330f33f5650e" providerId="LiveId" clId="{ADAE17BC-1A8C-4E8F-A290-145B391E1CE0}" dt="2023-09-07T06:04:33.819" v="105"/>
          <ac:picMkLst>
            <pc:docMk/>
            <pc:sldMk cId="237987760" sldId="275"/>
            <ac:picMk id="10" creationId="{4F461C8B-F7D5-B962-505A-9122983690EE}"/>
          </ac:picMkLst>
        </pc:picChg>
        <pc:picChg chg="add del mod">
          <ac:chgData name="Leonie Smith" userId="fed1330f33f5650e" providerId="LiveId" clId="{ADAE17BC-1A8C-4E8F-A290-145B391E1CE0}" dt="2023-09-07T06:04:36.349" v="107"/>
          <ac:picMkLst>
            <pc:docMk/>
            <pc:sldMk cId="237987760" sldId="275"/>
            <ac:picMk id="11" creationId="{031F52DF-4422-1F15-18A4-EB3D080FCE85}"/>
          </ac:picMkLst>
        </pc:picChg>
        <pc:picChg chg="add del mod ord">
          <ac:chgData name="Leonie Smith" userId="fed1330f33f5650e" providerId="LiveId" clId="{ADAE17BC-1A8C-4E8F-A290-145B391E1CE0}" dt="2023-09-07T06:04:43.432" v="108"/>
          <ac:picMkLst>
            <pc:docMk/>
            <pc:sldMk cId="237987760" sldId="275"/>
            <ac:picMk id="14" creationId="{51A37930-0D78-F893-C82B-DD41416BD500}"/>
          </ac:picMkLst>
        </pc:picChg>
        <pc:picChg chg="add del mod">
          <ac:chgData name="Leonie Smith" userId="fed1330f33f5650e" providerId="LiveId" clId="{ADAE17BC-1A8C-4E8F-A290-145B391E1CE0}" dt="2023-09-07T06:04:45.922" v="110"/>
          <ac:picMkLst>
            <pc:docMk/>
            <pc:sldMk cId="237987760" sldId="275"/>
            <ac:picMk id="15" creationId="{6EC45FAC-9B8D-B1FC-B86E-25537FAA9D9A}"/>
          </ac:picMkLst>
        </pc:picChg>
        <pc:picChg chg="add del mod ord">
          <ac:chgData name="Leonie Smith" userId="fed1330f33f5650e" providerId="LiveId" clId="{ADAE17BC-1A8C-4E8F-A290-145B391E1CE0}" dt="2023-09-07T06:04:58.546" v="111"/>
          <ac:picMkLst>
            <pc:docMk/>
            <pc:sldMk cId="237987760" sldId="275"/>
            <ac:picMk id="18" creationId="{08D1E6AF-A7C7-03C6-2B7D-886ECA3FE8D1}"/>
          </ac:picMkLst>
        </pc:picChg>
        <pc:picChg chg="add mod">
          <ac:chgData name="Leonie Smith" userId="fed1330f33f5650e" providerId="LiveId" clId="{ADAE17BC-1A8C-4E8F-A290-145B391E1CE0}" dt="2023-09-07T06:04:58.546" v="111"/>
          <ac:picMkLst>
            <pc:docMk/>
            <pc:sldMk cId="237987760" sldId="275"/>
            <ac:picMk id="19" creationId="{595725B4-E401-074A-9200-0E3A352B485C}"/>
          </ac:picMkLst>
        </pc:picChg>
      </pc:sldChg>
      <pc:sldChg chg="addSp delSp modSp mod modTransition modAnim">
        <pc:chgData name="Leonie Smith" userId="fed1330f33f5650e" providerId="LiveId" clId="{ADAE17BC-1A8C-4E8F-A290-145B391E1CE0}" dt="2023-09-07T06:07:24.938" v="116"/>
        <pc:sldMkLst>
          <pc:docMk/>
          <pc:sldMk cId="3707192386" sldId="276"/>
        </pc:sldMkLst>
        <pc:picChg chg="add del mod">
          <ac:chgData name="Leonie Smith" userId="fed1330f33f5650e" providerId="LiveId" clId="{ADAE17BC-1A8C-4E8F-A290-145B391E1CE0}" dt="2023-09-07T06:07:10.673" v="115"/>
          <ac:picMkLst>
            <pc:docMk/>
            <pc:sldMk cId="3707192386" sldId="276"/>
            <ac:picMk id="6" creationId="{0B972F3E-EDD8-FC32-058C-F86BE92C6D94}"/>
          </ac:picMkLst>
        </pc:picChg>
        <pc:picChg chg="add del mod">
          <ac:chgData name="Leonie Smith" userId="fed1330f33f5650e" providerId="LiveId" clId="{ADAE17BC-1A8C-4E8F-A290-145B391E1CE0}" dt="2023-09-07T06:07:24.938" v="116"/>
          <ac:picMkLst>
            <pc:docMk/>
            <pc:sldMk cId="3707192386" sldId="276"/>
            <ac:picMk id="10" creationId="{E74657D9-D33D-84B0-DF69-2EA3DB0E0E0A}"/>
          </ac:picMkLst>
        </pc:picChg>
        <pc:picChg chg="add mod">
          <ac:chgData name="Leonie Smith" userId="fed1330f33f5650e" providerId="LiveId" clId="{ADAE17BC-1A8C-4E8F-A290-145B391E1CE0}" dt="2023-09-07T06:07:24.938" v="116"/>
          <ac:picMkLst>
            <pc:docMk/>
            <pc:sldMk cId="3707192386" sldId="276"/>
            <ac:picMk id="11" creationId="{2907F95A-05FB-54E0-0649-A97FDE0E70D8}"/>
          </ac:picMkLst>
        </pc:picChg>
      </pc:sldChg>
      <pc:sldChg chg="addSp modSp">
        <pc:chgData name="Leonie Smith" userId="fed1330f33f5650e" providerId="LiveId" clId="{ADAE17BC-1A8C-4E8F-A290-145B391E1CE0}" dt="2023-09-07T06:09:42.113" v="117"/>
        <pc:sldMkLst>
          <pc:docMk/>
          <pc:sldMk cId="3799096813" sldId="277"/>
        </pc:sldMkLst>
        <pc:picChg chg="add mod">
          <ac:chgData name="Leonie Smith" userId="fed1330f33f5650e" providerId="LiveId" clId="{ADAE17BC-1A8C-4E8F-A290-145B391E1CE0}" dt="2023-09-07T06:09:42.113" v="117"/>
          <ac:picMkLst>
            <pc:docMk/>
            <pc:sldMk cId="3799096813" sldId="277"/>
            <ac:picMk id="6" creationId="{2C6218EA-C56A-2A67-41AD-B8ADAD343BEF}"/>
          </ac:picMkLst>
        </pc:picChg>
      </pc:sldChg>
      <pc:sldChg chg="addSp delSp modSp mod modTransition modAnim">
        <pc:chgData name="Leonie Smith" userId="fed1330f33f5650e" providerId="LiveId" clId="{ADAE17BC-1A8C-4E8F-A290-145B391E1CE0}" dt="2023-09-07T06:13:07.075" v="136"/>
        <pc:sldMkLst>
          <pc:docMk/>
          <pc:sldMk cId="1550344285" sldId="278"/>
        </pc:sldMkLst>
        <pc:picChg chg="add del mod">
          <ac:chgData name="Leonie Smith" userId="fed1330f33f5650e" providerId="LiveId" clId="{ADAE17BC-1A8C-4E8F-A290-145B391E1CE0}" dt="2023-09-07T06:11:15.155" v="120"/>
          <ac:picMkLst>
            <pc:docMk/>
            <pc:sldMk cId="1550344285" sldId="278"/>
            <ac:picMk id="6" creationId="{033B5706-C02C-3A18-D0F2-E7A05834A2D8}"/>
          </ac:picMkLst>
        </pc:picChg>
        <pc:picChg chg="add del mod">
          <ac:chgData name="Leonie Smith" userId="fed1330f33f5650e" providerId="LiveId" clId="{ADAE17BC-1A8C-4E8F-A290-145B391E1CE0}" dt="2023-09-07T06:11:28.670" v="121"/>
          <ac:picMkLst>
            <pc:docMk/>
            <pc:sldMk cId="1550344285" sldId="278"/>
            <ac:picMk id="9" creationId="{7D1B8F74-9897-C501-BC40-6033D79B21D5}"/>
          </ac:picMkLst>
        </pc:picChg>
        <pc:picChg chg="add del mod">
          <ac:chgData name="Leonie Smith" userId="fed1330f33f5650e" providerId="LiveId" clId="{ADAE17BC-1A8C-4E8F-A290-145B391E1CE0}" dt="2023-09-07T06:11:35.163" v="123"/>
          <ac:picMkLst>
            <pc:docMk/>
            <pc:sldMk cId="1550344285" sldId="278"/>
            <ac:picMk id="10" creationId="{740174ED-C4E0-D7EA-6E61-ACF628EBE0D8}"/>
          </ac:picMkLst>
        </pc:picChg>
        <pc:picChg chg="add del mod ord">
          <ac:chgData name="Leonie Smith" userId="fed1330f33f5650e" providerId="LiveId" clId="{ADAE17BC-1A8C-4E8F-A290-145B391E1CE0}" dt="2023-09-07T06:11:51.013" v="124"/>
          <ac:picMkLst>
            <pc:docMk/>
            <pc:sldMk cId="1550344285" sldId="278"/>
            <ac:picMk id="13" creationId="{D2B63091-AAB8-A8D3-70D6-77237B190C0D}"/>
          </ac:picMkLst>
        </pc:picChg>
        <pc:picChg chg="add del mod">
          <ac:chgData name="Leonie Smith" userId="fed1330f33f5650e" providerId="LiveId" clId="{ADAE17BC-1A8C-4E8F-A290-145B391E1CE0}" dt="2023-09-07T06:12:07.349" v="126"/>
          <ac:picMkLst>
            <pc:docMk/>
            <pc:sldMk cId="1550344285" sldId="278"/>
            <ac:picMk id="14" creationId="{C0F05089-CDF4-5226-E275-E1798439F841}"/>
          </ac:picMkLst>
        </pc:picChg>
        <pc:picChg chg="add del mod ord">
          <ac:chgData name="Leonie Smith" userId="fed1330f33f5650e" providerId="LiveId" clId="{ADAE17BC-1A8C-4E8F-A290-145B391E1CE0}" dt="2023-09-07T06:12:16.902" v="127"/>
          <ac:picMkLst>
            <pc:docMk/>
            <pc:sldMk cId="1550344285" sldId="278"/>
            <ac:picMk id="18" creationId="{58E6844C-851E-B79E-5AF3-D5CF6812008A}"/>
          </ac:picMkLst>
        </pc:picChg>
        <pc:picChg chg="add del mod">
          <ac:chgData name="Leonie Smith" userId="fed1330f33f5650e" providerId="LiveId" clId="{ADAE17BC-1A8C-4E8F-A290-145B391E1CE0}" dt="2023-09-07T06:12:18.923" v="129"/>
          <ac:picMkLst>
            <pc:docMk/>
            <pc:sldMk cId="1550344285" sldId="278"/>
            <ac:picMk id="19" creationId="{23D42950-B577-28B8-C964-0162AAFB8B8B}"/>
          </ac:picMkLst>
        </pc:picChg>
        <pc:picChg chg="add del mod ord">
          <ac:chgData name="Leonie Smith" userId="fed1330f33f5650e" providerId="LiveId" clId="{ADAE17BC-1A8C-4E8F-A290-145B391E1CE0}" dt="2023-09-07T06:12:23.029" v="130"/>
          <ac:picMkLst>
            <pc:docMk/>
            <pc:sldMk cId="1550344285" sldId="278"/>
            <ac:picMk id="22" creationId="{DEFB70E8-371C-79DD-FA3E-25DE541A1574}"/>
          </ac:picMkLst>
        </pc:picChg>
        <pc:picChg chg="add del mod">
          <ac:chgData name="Leonie Smith" userId="fed1330f33f5650e" providerId="LiveId" clId="{ADAE17BC-1A8C-4E8F-A290-145B391E1CE0}" dt="2023-09-07T06:12:24.330" v="132"/>
          <ac:picMkLst>
            <pc:docMk/>
            <pc:sldMk cId="1550344285" sldId="278"/>
            <ac:picMk id="23" creationId="{CCBF7CFE-4CD6-AD3A-F1E9-A6838E414673}"/>
          </ac:picMkLst>
        </pc:picChg>
        <pc:picChg chg="add del mod ord">
          <ac:chgData name="Leonie Smith" userId="fed1330f33f5650e" providerId="LiveId" clId="{ADAE17BC-1A8C-4E8F-A290-145B391E1CE0}" dt="2023-09-07T06:12:38.568" v="133"/>
          <ac:picMkLst>
            <pc:docMk/>
            <pc:sldMk cId="1550344285" sldId="278"/>
            <ac:picMk id="26" creationId="{02584069-B5FA-06AA-C01B-BE0A3C7B496F}"/>
          </ac:picMkLst>
        </pc:picChg>
        <pc:picChg chg="add del mod">
          <ac:chgData name="Leonie Smith" userId="fed1330f33f5650e" providerId="LiveId" clId="{ADAE17BC-1A8C-4E8F-A290-145B391E1CE0}" dt="2023-09-07T06:12:52.731" v="135"/>
          <ac:picMkLst>
            <pc:docMk/>
            <pc:sldMk cId="1550344285" sldId="278"/>
            <ac:picMk id="27" creationId="{71D8B68D-2113-CA20-8DB6-9730DC16BE6E}"/>
          </ac:picMkLst>
        </pc:picChg>
        <pc:picChg chg="add del mod ord">
          <ac:chgData name="Leonie Smith" userId="fed1330f33f5650e" providerId="LiveId" clId="{ADAE17BC-1A8C-4E8F-A290-145B391E1CE0}" dt="2023-09-07T06:13:07.075" v="136"/>
          <ac:picMkLst>
            <pc:docMk/>
            <pc:sldMk cId="1550344285" sldId="278"/>
            <ac:picMk id="31" creationId="{F7C738DB-2C48-D117-BEF8-017CC0131D07}"/>
          </ac:picMkLst>
        </pc:picChg>
        <pc:picChg chg="add mod">
          <ac:chgData name="Leonie Smith" userId="fed1330f33f5650e" providerId="LiveId" clId="{ADAE17BC-1A8C-4E8F-A290-145B391E1CE0}" dt="2023-09-07T06:13:07.075" v="136"/>
          <ac:picMkLst>
            <pc:docMk/>
            <pc:sldMk cId="1550344285" sldId="278"/>
            <ac:picMk id="32" creationId="{D21D6A28-F728-DCA1-F899-CE80735B029B}"/>
          </ac:picMkLst>
        </pc:picChg>
      </pc:sldChg>
      <pc:sldChg chg="addSp modSp">
        <pc:chgData name="Leonie Smith" userId="fed1330f33f5650e" providerId="LiveId" clId="{ADAE17BC-1A8C-4E8F-A290-145B391E1CE0}" dt="2023-09-07T06:13:51.594" v="137"/>
        <pc:sldMkLst>
          <pc:docMk/>
          <pc:sldMk cId="113583363" sldId="279"/>
        </pc:sldMkLst>
        <pc:picChg chg="add mod">
          <ac:chgData name="Leonie Smith" userId="fed1330f33f5650e" providerId="LiveId" clId="{ADAE17BC-1A8C-4E8F-A290-145B391E1CE0}" dt="2023-09-07T06:13:51.594" v="137"/>
          <ac:picMkLst>
            <pc:docMk/>
            <pc:sldMk cId="113583363" sldId="279"/>
            <ac:picMk id="6" creationId="{FFE2D36F-0730-4CAC-AD9D-FDC5096519CD}"/>
          </ac:picMkLst>
        </pc:picChg>
      </pc:sldChg>
      <pc:sldChg chg="addSp modSp">
        <pc:chgData name="Leonie Smith" userId="fed1330f33f5650e" providerId="LiveId" clId="{ADAE17BC-1A8C-4E8F-A290-145B391E1CE0}" dt="2023-09-07T06:15:02.243" v="138"/>
        <pc:sldMkLst>
          <pc:docMk/>
          <pc:sldMk cId="2677535364" sldId="280"/>
        </pc:sldMkLst>
        <pc:picChg chg="add mod">
          <ac:chgData name="Leonie Smith" userId="fed1330f33f5650e" providerId="LiveId" clId="{ADAE17BC-1A8C-4E8F-A290-145B391E1CE0}" dt="2023-09-07T06:15:02.243" v="138"/>
          <ac:picMkLst>
            <pc:docMk/>
            <pc:sldMk cId="2677535364" sldId="280"/>
            <ac:picMk id="6" creationId="{4C990AE6-60E1-811B-8A5A-5DE4AA59A1A2}"/>
          </ac:picMkLst>
        </pc:picChg>
      </pc:sldChg>
      <pc:sldChg chg="addSp modSp">
        <pc:chgData name="Leonie Smith" userId="fed1330f33f5650e" providerId="LiveId" clId="{ADAE17BC-1A8C-4E8F-A290-145B391E1CE0}" dt="2023-09-07T06:05:45.662" v="112"/>
        <pc:sldMkLst>
          <pc:docMk/>
          <pc:sldMk cId="4288260323" sldId="281"/>
        </pc:sldMkLst>
        <pc:picChg chg="add mod">
          <ac:chgData name="Leonie Smith" userId="fed1330f33f5650e" providerId="LiveId" clId="{ADAE17BC-1A8C-4E8F-A290-145B391E1CE0}" dt="2023-09-07T06:05:45.662" v="112"/>
          <ac:picMkLst>
            <pc:docMk/>
            <pc:sldMk cId="4288260323" sldId="281"/>
            <ac:picMk id="6" creationId="{62883BC3-2AB1-60CC-0286-917DD74B01A9}"/>
          </ac:picMkLst>
        </pc:picChg>
      </pc:sldChg>
      <pc:sldChg chg="addSp delSp modSp mod modTransition modAnim">
        <pc:chgData name="Leonie Smith" userId="fed1330f33f5650e" providerId="LiveId" clId="{ADAE17BC-1A8C-4E8F-A290-145B391E1CE0}" dt="2023-09-07T06:03:44.609" v="101"/>
        <pc:sldMkLst>
          <pc:docMk/>
          <pc:sldMk cId="1819998419" sldId="284"/>
        </pc:sldMkLst>
        <pc:picChg chg="add del mod">
          <ac:chgData name="Leonie Smith" userId="fed1330f33f5650e" providerId="LiveId" clId="{ADAE17BC-1A8C-4E8F-A290-145B391E1CE0}" dt="2023-09-07T06:02:12.494" v="85"/>
          <ac:picMkLst>
            <pc:docMk/>
            <pc:sldMk cId="1819998419" sldId="284"/>
            <ac:picMk id="7" creationId="{89AC61AA-168F-BE52-74F4-9CC4FB027DD8}"/>
          </ac:picMkLst>
        </pc:picChg>
        <pc:picChg chg="add del mod">
          <ac:chgData name="Leonie Smith" userId="fed1330f33f5650e" providerId="LiveId" clId="{ADAE17BC-1A8C-4E8F-A290-145B391E1CE0}" dt="2023-09-07T06:02:19.488" v="86"/>
          <ac:picMkLst>
            <pc:docMk/>
            <pc:sldMk cId="1819998419" sldId="284"/>
            <ac:picMk id="10" creationId="{4D1ACD9D-FEDD-7584-CAF6-4AB0900F1C5B}"/>
          </ac:picMkLst>
        </pc:picChg>
        <pc:picChg chg="add del mod">
          <ac:chgData name="Leonie Smith" userId="fed1330f33f5650e" providerId="LiveId" clId="{ADAE17BC-1A8C-4E8F-A290-145B391E1CE0}" dt="2023-09-07T06:02:21.308" v="88"/>
          <ac:picMkLst>
            <pc:docMk/>
            <pc:sldMk cId="1819998419" sldId="284"/>
            <ac:picMk id="11" creationId="{C7CD3E73-31F8-6946-2F26-019679EAFF35}"/>
          </ac:picMkLst>
        </pc:picChg>
        <pc:picChg chg="add del mod ord">
          <ac:chgData name="Leonie Smith" userId="fed1330f33f5650e" providerId="LiveId" clId="{ADAE17BC-1A8C-4E8F-A290-145B391E1CE0}" dt="2023-09-07T06:02:28.471" v="89"/>
          <ac:picMkLst>
            <pc:docMk/>
            <pc:sldMk cId="1819998419" sldId="284"/>
            <ac:picMk id="14" creationId="{B57F292C-ACC7-6059-58B2-6944DF5ED423}"/>
          </ac:picMkLst>
        </pc:picChg>
        <pc:picChg chg="add del mod">
          <ac:chgData name="Leonie Smith" userId="fed1330f33f5650e" providerId="LiveId" clId="{ADAE17BC-1A8C-4E8F-A290-145B391E1CE0}" dt="2023-09-07T06:02:30.178" v="91"/>
          <ac:picMkLst>
            <pc:docMk/>
            <pc:sldMk cId="1819998419" sldId="284"/>
            <ac:picMk id="15" creationId="{8DA20CB7-298D-23B6-866C-3961952E4B98}"/>
          </ac:picMkLst>
        </pc:picChg>
        <pc:picChg chg="add del mod ord">
          <ac:chgData name="Leonie Smith" userId="fed1330f33f5650e" providerId="LiveId" clId="{ADAE17BC-1A8C-4E8F-A290-145B391E1CE0}" dt="2023-09-07T06:02:44.896" v="92"/>
          <ac:picMkLst>
            <pc:docMk/>
            <pc:sldMk cId="1819998419" sldId="284"/>
            <ac:picMk id="18" creationId="{8235EDED-E0AF-8F0B-8988-44BF791A98D0}"/>
          </ac:picMkLst>
        </pc:picChg>
        <pc:picChg chg="add del mod">
          <ac:chgData name="Leonie Smith" userId="fed1330f33f5650e" providerId="LiveId" clId="{ADAE17BC-1A8C-4E8F-A290-145B391E1CE0}" dt="2023-09-07T06:02:59.966" v="94"/>
          <ac:picMkLst>
            <pc:docMk/>
            <pc:sldMk cId="1819998419" sldId="284"/>
            <ac:picMk id="19" creationId="{5E87E719-FF45-F025-E56B-6B16B0F13454}"/>
          </ac:picMkLst>
        </pc:picChg>
        <pc:picChg chg="add del mod ord">
          <ac:chgData name="Leonie Smith" userId="fed1330f33f5650e" providerId="LiveId" clId="{ADAE17BC-1A8C-4E8F-A290-145B391E1CE0}" dt="2023-09-07T06:03:14.051" v="95"/>
          <ac:picMkLst>
            <pc:docMk/>
            <pc:sldMk cId="1819998419" sldId="284"/>
            <ac:picMk id="23" creationId="{7847B418-05EE-5049-67D4-A26BE0CA1249}"/>
          </ac:picMkLst>
        </pc:picChg>
        <pc:picChg chg="add del mod">
          <ac:chgData name="Leonie Smith" userId="fed1330f33f5650e" providerId="LiveId" clId="{ADAE17BC-1A8C-4E8F-A290-145B391E1CE0}" dt="2023-09-07T06:03:20.172" v="97"/>
          <ac:picMkLst>
            <pc:docMk/>
            <pc:sldMk cId="1819998419" sldId="284"/>
            <ac:picMk id="24" creationId="{E0D0E25F-3388-3BD6-7541-CDF025651CA1}"/>
          </ac:picMkLst>
        </pc:picChg>
        <pc:picChg chg="add del mod ord">
          <ac:chgData name="Leonie Smith" userId="fed1330f33f5650e" providerId="LiveId" clId="{ADAE17BC-1A8C-4E8F-A290-145B391E1CE0}" dt="2023-09-07T06:03:28.470" v="98"/>
          <ac:picMkLst>
            <pc:docMk/>
            <pc:sldMk cId="1819998419" sldId="284"/>
            <ac:picMk id="28" creationId="{674DB8DE-9F87-D8C9-853D-7690C7F295A6}"/>
          </ac:picMkLst>
        </pc:picChg>
        <pc:picChg chg="add del mod">
          <ac:chgData name="Leonie Smith" userId="fed1330f33f5650e" providerId="LiveId" clId="{ADAE17BC-1A8C-4E8F-A290-145B391E1CE0}" dt="2023-09-07T06:03:30.054" v="100"/>
          <ac:picMkLst>
            <pc:docMk/>
            <pc:sldMk cId="1819998419" sldId="284"/>
            <ac:picMk id="29" creationId="{FDD2F7EA-2514-E16F-5C50-0BACF6438F19}"/>
          </ac:picMkLst>
        </pc:picChg>
        <pc:picChg chg="add del mod ord">
          <ac:chgData name="Leonie Smith" userId="fed1330f33f5650e" providerId="LiveId" clId="{ADAE17BC-1A8C-4E8F-A290-145B391E1CE0}" dt="2023-09-07T06:03:44.609" v="101"/>
          <ac:picMkLst>
            <pc:docMk/>
            <pc:sldMk cId="1819998419" sldId="284"/>
            <ac:picMk id="32" creationId="{60DD782B-3594-D271-18B7-CD10AFD22135}"/>
          </ac:picMkLst>
        </pc:picChg>
        <pc:picChg chg="add mod">
          <ac:chgData name="Leonie Smith" userId="fed1330f33f5650e" providerId="LiveId" clId="{ADAE17BC-1A8C-4E8F-A290-145B391E1CE0}" dt="2023-09-07T06:03:44.609" v="101"/>
          <ac:picMkLst>
            <pc:docMk/>
            <pc:sldMk cId="1819998419" sldId="284"/>
            <ac:picMk id="33" creationId="{C16EBF21-8A2E-1057-512A-A0EA67EF4A98}"/>
          </ac:picMkLst>
        </pc:picChg>
      </pc:sldChg>
    </pc:docChg>
  </pc:docChgLst>
  <pc:docChgLst>
    <pc:chgData name="Alfred Smith" userId="3c60a3631c0db8ad" providerId="LiveId" clId="{B17FF0DC-F878-49DB-BD2E-90F52AD998B7}"/>
    <pc:docChg chg="custSel modSld">
      <pc:chgData name="Alfred Smith" userId="3c60a3631c0db8ad" providerId="LiveId" clId="{B17FF0DC-F878-49DB-BD2E-90F52AD998B7}" dt="2023-01-20T13:39:39.376" v="63"/>
      <pc:docMkLst>
        <pc:docMk/>
      </pc:docMkLst>
      <pc:sldChg chg="delSp modTransition modAnim">
        <pc:chgData name="Alfred Smith" userId="3c60a3631c0db8ad" providerId="LiveId" clId="{B17FF0DC-F878-49DB-BD2E-90F52AD998B7}" dt="2023-01-20T13:38:40.019" v="27"/>
        <pc:sldMkLst>
          <pc:docMk/>
          <pc:sldMk cId="2465616548" sldId="256"/>
        </pc:sldMkLst>
        <pc:picChg chg="del">
          <ac:chgData name="Alfred Smith" userId="3c60a3631c0db8ad" providerId="LiveId" clId="{B17FF0DC-F878-49DB-BD2E-90F52AD998B7}" dt="2023-01-20T13:38:40.019" v="27"/>
          <ac:picMkLst>
            <pc:docMk/>
            <pc:sldMk cId="2465616548" sldId="256"/>
            <ac:picMk id="4" creationId="{4F0C0FBD-79BF-4D94-9283-C20CF2F56F6F}"/>
          </ac:picMkLst>
        </pc:picChg>
      </pc:sldChg>
      <pc:sldChg chg="addSp delSp modSp mod modTransition modAnim">
        <pc:chgData name="Alfred Smith" userId="3c60a3631c0db8ad" providerId="LiveId" clId="{B17FF0DC-F878-49DB-BD2E-90F52AD998B7}" dt="2023-01-20T13:39:18.971" v="47"/>
        <pc:sldMkLst>
          <pc:docMk/>
          <pc:sldMk cId="2911333708" sldId="257"/>
        </pc:sldMkLst>
        <pc:spChg chg="del">
          <ac:chgData name="Alfred Smith" userId="3c60a3631c0db8ad" providerId="LiveId" clId="{B17FF0DC-F878-49DB-BD2E-90F52AD998B7}" dt="2023-01-20T13:39:06.886" v="44" actId="478"/>
          <ac:spMkLst>
            <pc:docMk/>
            <pc:sldMk cId="2911333708" sldId="257"/>
            <ac:spMk id="4" creationId="{48C687F6-C776-42CE-995B-C97E05881532}"/>
          </ac:spMkLst>
        </pc:spChg>
        <pc:spChg chg="add mod">
          <ac:chgData name="Alfred Smith" userId="3c60a3631c0db8ad" providerId="LiveId" clId="{B17FF0DC-F878-49DB-BD2E-90F52AD998B7}" dt="2023-01-20T13:39:06.886" v="44" actId="478"/>
          <ac:spMkLst>
            <pc:docMk/>
            <pc:sldMk cId="2911333708" sldId="257"/>
            <ac:spMk id="6" creationId="{790E57CC-90F9-0211-40AC-C04BE56F5E3A}"/>
          </ac:spMkLst>
        </pc:spChg>
        <pc:spChg chg="add mod">
          <ac:chgData name="Alfred Smith" userId="3c60a3631c0db8ad" providerId="LiveId" clId="{B17FF0DC-F878-49DB-BD2E-90F52AD998B7}" dt="2023-01-20T13:39:18.971" v="47"/>
          <ac:spMkLst>
            <pc:docMk/>
            <pc:sldMk cId="2911333708" sldId="257"/>
            <ac:spMk id="7" creationId="{D1C8123C-16D4-BD56-C6A3-431524FB068D}"/>
          </ac:spMkLst>
        </pc:spChg>
        <pc:picChg chg="del">
          <ac:chgData name="Alfred Smith" userId="3c60a3631c0db8ad" providerId="LiveId" clId="{B17FF0DC-F878-49DB-BD2E-90F52AD998B7}" dt="2023-01-20T13:38:40.019" v="27"/>
          <ac:picMkLst>
            <pc:docMk/>
            <pc:sldMk cId="2911333708" sldId="257"/>
            <ac:picMk id="2" creationId="{6C01CB71-644A-4C59-A6C6-90B624AA8E44}"/>
          </ac:picMkLst>
        </pc:picChg>
      </pc:sldChg>
      <pc:sldChg chg="addSp delSp modSp mod modTransition modAnim">
        <pc:chgData name="Alfred Smith" userId="3c60a3631c0db8ad" providerId="LiveId" clId="{B17FF0DC-F878-49DB-BD2E-90F52AD998B7}" dt="2023-01-20T13:39:20.448" v="48"/>
        <pc:sldMkLst>
          <pc:docMk/>
          <pc:sldMk cId="2920012001" sldId="258"/>
        </pc:sldMkLst>
        <pc:spChg chg="del">
          <ac:chgData name="Alfred Smith" userId="3c60a3631c0db8ad" providerId="LiveId" clId="{B17FF0DC-F878-49DB-BD2E-90F52AD998B7}" dt="2023-01-20T13:39:05.001" v="43" actId="478"/>
          <ac:spMkLst>
            <pc:docMk/>
            <pc:sldMk cId="2920012001" sldId="258"/>
            <ac:spMk id="4" creationId="{48C687F6-C776-42CE-995B-C97E05881532}"/>
          </ac:spMkLst>
        </pc:spChg>
        <pc:spChg chg="add mod">
          <ac:chgData name="Alfred Smith" userId="3c60a3631c0db8ad" providerId="LiveId" clId="{B17FF0DC-F878-49DB-BD2E-90F52AD998B7}" dt="2023-01-20T13:39:05.001" v="43" actId="478"/>
          <ac:spMkLst>
            <pc:docMk/>
            <pc:sldMk cId="2920012001" sldId="258"/>
            <ac:spMk id="6" creationId="{732D0514-54CD-9002-A934-AA49F44E67FB}"/>
          </ac:spMkLst>
        </pc:spChg>
        <pc:spChg chg="add mod">
          <ac:chgData name="Alfred Smith" userId="3c60a3631c0db8ad" providerId="LiveId" clId="{B17FF0DC-F878-49DB-BD2E-90F52AD998B7}" dt="2023-01-20T13:39:20.448" v="48"/>
          <ac:spMkLst>
            <pc:docMk/>
            <pc:sldMk cId="2920012001" sldId="258"/>
            <ac:spMk id="7" creationId="{5C1F792B-885B-995B-0D73-5BB9F134A771}"/>
          </ac:spMkLst>
        </pc:spChg>
        <pc:picChg chg="del">
          <ac:chgData name="Alfred Smith" userId="3c60a3631c0db8ad" providerId="LiveId" clId="{B17FF0DC-F878-49DB-BD2E-90F52AD998B7}" dt="2023-01-20T13:38:40.019" v="27"/>
          <ac:picMkLst>
            <pc:docMk/>
            <pc:sldMk cId="2920012001" sldId="258"/>
            <ac:picMk id="5" creationId="{F7A1C4DB-DB6D-4737-BB60-9C0BB204FB72}"/>
          </ac:picMkLst>
        </pc:picChg>
      </pc:sldChg>
      <pc:sldChg chg="addSp delSp modSp mod modTransition modAnim">
        <pc:chgData name="Alfred Smith" userId="3c60a3631c0db8ad" providerId="LiveId" clId="{B17FF0DC-F878-49DB-BD2E-90F52AD998B7}" dt="2023-01-20T13:39:21.881" v="49"/>
        <pc:sldMkLst>
          <pc:docMk/>
          <pc:sldMk cId="3977508791" sldId="267"/>
        </pc:sldMkLst>
        <pc:spChg chg="del">
          <ac:chgData name="Alfred Smith" userId="3c60a3631c0db8ad" providerId="LiveId" clId="{B17FF0DC-F878-49DB-BD2E-90F52AD998B7}" dt="2023-01-20T13:39:03.575" v="42" actId="478"/>
          <ac:spMkLst>
            <pc:docMk/>
            <pc:sldMk cId="3977508791" sldId="267"/>
            <ac:spMk id="4" creationId="{48C687F6-C776-42CE-995B-C97E05881532}"/>
          </ac:spMkLst>
        </pc:spChg>
        <pc:spChg chg="add mod">
          <ac:chgData name="Alfred Smith" userId="3c60a3631c0db8ad" providerId="LiveId" clId="{B17FF0DC-F878-49DB-BD2E-90F52AD998B7}" dt="2023-01-20T13:39:03.575" v="42" actId="478"/>
          <ac:spMkLst>
            <pc:docMk/>
            <pc:sldMk cId="3977508791" sldId="267"/>
            <ac:spMk id="6" creationId="{1707094F-D167-E691-48E4-30E61AE87FE3}"/>
          </ac:spMkLst>
        </pc:spChg>
        <pc:spChg chg="add mod">
          <ac:chgData name="Alfred Smith" userId="3c60a3631c0db8ad" providerId="LiveId" clId="{B17FF0DC-F878-49DB-BD2E-90F52AD998B7}" dt="2023-01-20T13:39:21.881" v="49"/>
          <ac:spMkLst>
            <pc:docMk/>
            <pc:sldMk cId="3977508791" sldId="267"/>
            <ac:spMk id="7" creationId="{3A807764-5784-564A-BB5F-B690948DF703}"/>
          </ac:spMkLst>
        </pc:spChg>
        <pc:picChg chg="del">
          <ac:chgData name="Alfred Smith" userId="3c60a3631c0db8ad" providerId="LiveId" clId="{B17FF0DC-F878-49DB-BD2E-90F52AD998B7}" dt="2023-01-20T13:38:40.019" v="27"/>
          <ac:picMkLst>
            <pc:docMk/>
            <pc:sldMk cId="3977508791" sldId="267"/>
            <ac:picMk id="2" creationId="{75981DA9-2C36-4894-A575-A3C57D606CDE}"/>
          </ac:picMkLst>
        </pc:picChg>
      </pc:sldChg>
      <pc:sldChg chg="addSp delSp modSp mod modTransition modAnim">
        <pc:chgData name="Alfred Smith" userId="3c60a3631c0db8ad" providerId="LiveId" clId="{B17FF0DC-F878-49DB-BD2E-90F52AD998B7}" dt="2023-01-20T13:39:16.717" v="46"/>
        <pc:sldMkLst>
          <pc:docMk/>
          <pc:sldMk cId="1972721976" sldId="268"/>
        </pc:sldMkLst>
        <pc:spChg chg="del">
          <ac:chgData name="Alfred Smith" userId="3c60a3631c0db8ad" providerId="LiveId" clId="{B17FF0DC-F878-49DB-BD2E-90F52AD998B7}" dt="2023-01-20T13:39:08.733" v="45" actId="478"/>
          <ac:spMkLst>
            <pc:docMk/>
            <pc:sldMk cId="1972721976" sldId="268"/>
            <ac:spMk id="4" creationId="{48C687F6-C776-42CE-995B-C97E05881532}"/>
          </ac:spMkLst>
        </pc:spChg>
        <pc:spChg chg="add mod">
          <ac:chgData name="Alfred Smith" userId="3c60a3631c0db8ad" providerId="LiveId" clId="{B17FF0DC-F878-49DB-BD2E-90F52AD998B7}" dt="2023-01-20T13:39:08.733" v="45" actId="478"/>
          <ac:spMkLst>
            <pc:docMk/>
            <pc:sldMk cId="1972721976" sldId="268"/>
            <ac:spMk id="5" creationId="{EE01F048-6C8C-0483-5DF6-67E39DD9C16E}"/>
          </ac:spMkLst>
        </pc:spChg>
        <pc:spChg chg="add mod">
          <ac:chgData name="Alfred Smith" userId="3c60a3631c0db8ad" providerId="LiveId" clId="{B17FF0DC-F878-49DB-BD2E-90F52AD998B7}" dt="2023-01-20T13:39:16.717" v="46"/>
          <ac:spMkLst>
            <pc:docMk/>
            <pc:sldMk cId="1972721976" sldId="268"/>
            <ac:spMk id="6" creationId="{C7332E17-FAAD-F1DE-D5C4-742D0374CD67}"/>
          </ac:spMkLst>
        </pc:spChg>
        <pc:picChg chg="del">
          <ac:chgData name="Alfred Smith" userId="3c60a3631c0db8ad" providerId="LiveId" clId="{B17FF0DC-F878-49DB-BD2E-90F52AD998B7}" dt="2023-01-20T13:38:40.019" v="27"/>
          <ac:picMkLst>
            <pc:docMk/>
            <pc:sldMk cId="1972721976" sldId="268"/>
            <ac:picMk id="9" creationId="{BB8C7E69-29E9-4198-977A-EC87D9C99E76}"/>
          </ac:picMkLst>
        </pc:picChg>
      </pc:sldChg>
      <pc:sldChg chg="addSp delSp modSp mod modTransition modAnim">
        <pc:chgData name="Alfred Smith" userId="3c60a3631c0db8ad" providerId="LiveId" clId="{B17FF0DC-F878-49DB-BD2E-90F52AD998B7}" dt="2023-01-20T13:39:23.154" v="50"/>
        <pc:sldMkLst>
          <pc:docMk/>
          <pc:sldMk cId="4222996764" sldId="269"/>
        </pc:sldMkLst>
        <pc:spChg chg="del">
          <ac:chgData name="Alfred Smith" userId="3c60a3631c0db8ad" providerId="LiveId" clId="{B17FF0DC-F878-49DB-BD2E-90F52AD998B7}" dt="2023-01-20T13:39:02.162" v="41" actId="478"/>
          <ac:spMkLst>
            <pc:docMk/>
            <pc:sldMk cId="4222996764" sldId="269"/>
            <ac:spMk id="4" creationId="{48C687F6-C776-42CE-995B-C97E05881532}"/>
          </ac:spMkLst>
        </pc:spChg>
        <pc:spChg chg="add mod">
          <ac:chgData name="Alfred Smith" userId="3c60a3631c0db8ad" providerId="LiveId" clId="{B17FF0DC-F878-49DB-BD2E-90F52AD998B7}" dt="2023-01-20T13:39:02.162" v="41" actId="478"/>
          <ac:spMkLst>
            <pc:docMk/>
            <pc:sldMk cId="4222996764" sldId="269"/>
            <ac:spMk id="5" creationId="{B5D9AC81-105D-A207-6F7F-A9B43262D8E8}"/>
          </ac:spMkLst>
        </pc:spChg>
        <pc:spChg chg="add mod">
          <ac:chgData name="Alfred Smith" userId="3c60a3631c0db8ad" providerId="LiveId" clId="{B17FF0DC-F878-49DB-BD2E-90F52AD998B7}" dt="2023-01-20T13:39:23.154" v="50"/>
          <ac:spMkLst>
            <pc:docMk/>
            <pc:sldMk cId="4222996764" sldId="269"/>
            <ac:spMk id="6" creationId="{FF1D4513-DDC2-C536-7C0F-979A9E7B27D4}"/>
          </ac:spMkLst>
        </pc:spChg>
        <pc:picChg chg="del">
          <ac:chgData name="Alfred Smith" userId="3c60a3631c0db8ad" providerId="LiveId" clId="{B17FF0DC-F878-49DB-BD2E-90F52AD998B7}" dt="2023-01-20T13:38:40.019" v="27"/>
          <ac:picMkLst>
            <pc:docMk/>
            <pc:sldMk cId="4222996764" sldId="269"/>
            <ac:picMk id="12" creationId="{6F3EC6E2-D168-4557-95FA-8437E72EBEAB}"/>
          </ac:picMkLst>
        </pc:picChg>
      </pc:sldChg>
      <pc:sldChg chg="addSp delSp modSp mod modTransition modAnim">
        <pc:chgData name="Alfred Smith" userId="3c60a3631c0db8ad" providerId="LiveId" clId="{B17FF0DC-F878-49DB-BD2E-90F52AD998B7}" dt="2023-01-20T13:39:24.329" v="51"/>
        <pc:sldMkLst>
          <pc:docMk/>
          <pc:sldMk cId="2512501552" sldId="270"/>
        </pc:sldMkLst>
        <pc:spChg chg="del">
          <ac:chgData name="Alfred Smith" userId="3c60a3631c0db8ad" providerId="LiveId" clId="{B17FF0DC-F878-49DB-BD2E-90F52AD998B7}" dt="2023-01-20T13:39:00.794" v="40" actId="478"/>
          <ac:spMkLst>
            <pc:docMk/>
            <pc:sldMk cId="2512501552" sldId="270"/>
            <ac:spMk id="4" creationId="{48C687F6-C776-42CE-995B-C97E05881532}"/>
          </ac:spMkLst>
        </pc:spChg>
        <pc:spChg chg="add mod">
          <ac:chgData name="Alfred Smith" userId="3c60a3631c0db8ad" providerId="LiveId" clId="{B17FF0DC-F878-49DB-BD2E-90F52AD998B7}" dt="2023-01-20T13:39:00.794" v="40" actId="478"/>
          <ac:spMkLst>
            <pc:docMk/>
            <pc:sldMk cId="2512501552" sldId="270"/>
            <ac:spMk id="5" creationId="{18EC54E7-9E6F-E1B9-E75C-1FD1F3F94C24}"/>
          </ac:spMkLst>
        </pc:spChg>
        <pc:spChg chg="add mod">
          <ac:chgData name="Alfred Smith" userId="3c60a3631c0db8ad" providerId="LiveId" clId="{B17FF0DC-F878-49DB-BD2E-90F52AD998B7}" dt="2023-01-20T13:39:24.329" v="51"/>
          <ac:spMkLst>
            <pc:docMk/>
            <pc:sldMk cId="2512501552" sldId="270"/>
            <ac:spMk id="6" creationId="{4E580F11-D8F6-4867-722C-5C1A7D7566BC}"/>
          </ac:spMkLst>
        </pc:spChg>
        <pc:picChg chg="del">
          <ac:chgData name="Alfred Smith" userId="3c60a3631c0db8ad" providerId="LiveId" clId="{B17FF0DC-F878-49DB-BD2E-90F52AD998B7}" dt="2023-01-20T13:38:40.019" v="27"/>
          <ac:picMkLst>
            <pc:docMk/>
            <pc:sldMk cId="2512501552" sldId="270"/>
            <ac:picMk id="7" creationId="{A15D37A0-EB5E-4275-BB37-BAABC1C2C5F9}"/>
          </ac:picMkLst>
        </pc:picChg>
      </pc:sldChg>
      <pc:sldChg chg="addSp delSp modSp mod modTransition modAnim">
        <pc:chgData name="Alfred Smith" userId="3c60a3631c0db8ad" providerId="LiveId" clId="{B17FF0DC-F878-49DB-BD2E-90F52AD998B7}" dt="2023-01-20T13:39:25.453" v="52"/>
        <pc:sldMkLst>
          <pc:docMk/>
          <pc:sldMk cId="1857647463" sldId="271"/>
        </pc:sldMkLst>
        <pc:spChg chg="del">
          <ac:chgData name="Alfred Smith" userId="3c60a3631c0db8ad" providerId="LiveId" clId="{B17FF0DC-F878-49DB-BD2E-90F52AD998B7}" dt="2023-01-20T13:38:59.456" v="39" actId="478"/>
          <ac:spMkLst>
            <pc:docMk/>
            <pc:sldMk cId="1857647463" sldId="271"/>
            <ac:spMk id="4" creationId="{48C687F6-C776-42CE-995B-C97E05881532}"/>
          </ac:spMkLst>
        </pc:spChg>
        <pc:spChg chg="add mod">
          <ac:chgData name="Alfred Smith" userId="3c60a3631c0db8ad" providerId="LiveId" clId="{B17FF0DC-F878-49DB-BD2E-90F52AD998B7}" dt="2023-01-20T13:38:59.456" v="39" actId="478"/>
          <ac:spMkLst>
            <pc:docMk/>
            <pc:sldMk cId="1857647463" sldId="271"/>
            <ac:spMk id="5" creationId="{E86A7F4C-30E8-8FC1-5860-35150DE40F1D}"/>
          </ac:spMkLst>
        </pc:spChg>
        <pc:spChg chg="add mod">
          <ac:chgData name="Alfred Smith" userId="3c60a3631c0db8ad" providerId="LiveId" clId="{B17FF0DC-F878-49DB-BD2E-90F52AD998B7}" dt="2023-01-20T13:39:25.453" v="52"/>
          <ac:spMkLst>
            <pc:docMk/>
            <pc:sldMk cId="1857647463" sldId="271"/>
            <ac:spMk id="6" creationId="{5107FA6B-17DD-A4EE-A45C-FEAABD08B0C0}"/>
          </ac:spMkLst>
        </pc:spChg>
        <pc:picChg chg="del">
          <ac:chgData name="Alfred Smith" userId="3c60a3631c0db8ad" providerId="LiveId" clId="{B17FF0DC-F878-49DB-BD2E-90F52AD998B7}" dt="2023-01-20T13:38:40.019" v="27"/>
          <ac:picMkLst>
            <pc:docMk/>
            <pc:sldMk cId="1857647463" sldId="271"/>
            <ac:picMk id="11" creationId="{0EE8DCF9-8AEF-46E9-BEE1-668435BE67EA}"/>
          </ac:picMkLst>
        </pc:picChg>
      </pc:sldChg>
      <pc:sldChg chg="addSp delSp modSp mod modTransition modAnim">
        <pc:chgData name="Alfred Smith" userId="3c60a3631c0db8ad" providerId="LiveId" clId="{B17FF0DC-F878-49DB-BD2E-90F52AD998B7}" dt="2023-01-20T13:39:26.586" v="53"/>
        <pc:sldMkLst>
          <pc:docMk/>
          <pc:sldMk cId="399599581" sldId="272"/>
        </pc:sldMkLst>
        <pc:spChg chg="del">
          <ac:chgData name="Alfred Smith" userId="3c60a3631c0db8ad" providerId="LiveId" clId="{B17FF0DC-F878-49DB-BD2E-90F52AD998B7}" dt="2023-01-20T13:38:58.129" v="38" actId="478"/>
          <ac:spMkLst>
            <pc:docMk/>
            <pc:sldMk cId="399599581" sldId="272"/>
            <ac:spMk id="4" creationId="{48C687F6-C776-42CE-995B-C97E05881532}"/>
          </ac:spMkLst>
        </pc:spChg>
        <pc:spChg chg="add mod">
          <ac:chgData name="Alfred Smith" userId="3c60a3631c0db8ad" providerId="LiveId" clId="{B17FF0DC-F878-49DB-BD2E-90F52AD998B7}" dt="2023-01-20T13:38:58.129" v="38" actId="478"/>
          <ac:spMkLst>
            <pc:docMk/>
            <pc:sldMk cId="399599581" sldId="272"/>
            <ac:spMk id="5" creationId="{03C8B558-EF94-FC32-9FCB-3B5930BD52DE}"/>
          </ac:spMkLst>
        </pc:spChg>
        <pc:spChg chg="add mod">
          <ac:chgData name="Alfred Smith" userId="3c60a3631c0db8ad" providerId="LiveId" clId="{B17FF0DC-F878-49DB-BD2E-90F52AD998B7}" dt="2023-01-20T13:39:26.586" v="53"/>
          <ac:spMkLst>
            <pc:docMk/>
            <pc:sldMk cId="399599581" sldId="272"/>
            <ac:spMk id="7" creationId="{13575DF7-F237-EC8D-B3E7-F7F18FE10649}"/>
          </ac:spMkLst>
        </pc:spChg>
        <pc:picChg chg="del">
          <ac:chgData name="Alfred Smith" userId="3c60a3631c0db8ad" providerId="LiveId" clId="{B17FF0DC-F878-49DB-BD2E-90F52AD998B7}" dt="2023-01-20T13:38:40.019" v="27"/>
          <ac:picMkLst>
            <pc:docMk/>
            <pc:sldMk cId="399599581" sldId="272"/>
            <ac:picMk id="6" creationId="{D9943D7E-BC59-40B1-8918-8673C722F8CB}"/>
          </ac:picMkLst>
        </pc:picChg>
      </pc:sldChg>
      <pc:sldChg chg="addSp delSp modSp mod modTransition modAnim">
        <pc:chgData name="Alfred Smith" userId="3c60a3631c0db8ad" providerId="LiveId" clId="{B17FF0DC-F878-49DB-BD2E-90F52AD998B7}" dt="2023-01-20T13:39:29.455" v="55"/>
        <pc:sldMkLst>
          <pc:docMk/>
          <pc:sldMk cId="2677101369" sldId="273"/>
        </pc:sldMkLst>
        <pc:spChg chg="del">
          <ac:chgData name="Alfred Smith" userId="3c60a3631c0db8ad" providerId="LiveId" clId="{B17FF0DC-F878-49DB-BD2E-90F52AD998B7}" dt="2023-01-20T13:38:55.450" v="36" actId="478"/>
          <ac:spMkLst>
            <pc:docMk/>
            <pc:sldMk cId="2677101369" sldId="273"/>
            <ac:spMk id="4" creationId="{48C687F6-C776-42CE-995B-C97E05881532}"/>
          </ac:spMkLst>
        </pc:spChg>
        <pc:spChg chg="add mod">
          <ac:chgData name="Alfred Smith" userId="3c60a3631c0db8ad" providerId="LiveId" clId="{B17FF0DC-F878-49DB-BD2E-90F52AD998B7}" dt="2023-01-20T13:38:55.450" v="36" actId="478"/>
          <ac:spMkLst>
            <pc:docMk/>
            <pc:sldMk cId="2677101369" sldId="273"/>
            <ac:spMk id="6" creationId="{53835D86-8BC7-499A-C039-E252CBE553E3}"/>
          </ac:spMkLst>
        </pc:spChg>
        <pc:spChg chg="add mod">
          <ac:chgData name="Alfred Smith" userId="3c60a3631c0db8ad" providerId="LiveId" clId="{B17FF0DC-F878-49DB-BD2E-90F52AD998B7}" dt="2023-01-20T13:39:29.455" v="55"/>
          <ac:spMkLst>
            <pc:docMk/>
            <pc:sldMk cId="2677101369" sldId="273"/>
            <ac:spMk id="7" creationId="{AC4F8EE8-AC56-CAB1-E5F7-5B15ED23BBBC}"/>
          </ac:spMkLst>
        </pc:spChg>
        <pc:picChg chg="del">
          <ac:chgData name="Alfred Smith" userId="3c60a3631c0db8ad" providerId="LiveId" clId="{B17FF0DC-F878-49DB-BD2E-90F52AD998B7}" dt="2023-01-20T13:38:40.019" v="27"/>
          <ac:picMkLst>
            <pc:docMk/>
            <pc:sldMk cId="2677101369" sldId="273"/>
            <ac:picMk id="2" creationId="{F182EE37-369B-402D-AA7C-BFCD5E060517}"/>
          </ac:picMkLst>
        </pc:picChg>
      </pc:sldChg>
      <pc:sldChg chg="addSp delSp modSp mod modTransition modAnim">
        <pc:chgData name="Alfred Smith" userId="3c60a3631c0db8ad" providerId="LiveId" clId="{B17FF0DC-F878-49DB-BD2E-90F52AD998B7}" dt="2023-01-20T13:39:28.259" v="54"/>
        <pc:sldMkLst>
          <pc:docMk/>
          <pc:sldMk cId="615364361" sldId="274"/>
        </pc:sldMkLst>
        <pc:spChg chg="del">
          <ac:chgData name="Alfred Smith" userId="3c60a3631c0db8ad" providerId="LiveId" clId="{B17FF0DC-F878-49DB-BD2E-90F52AD998B7}" dt="2023-01-20T13:38:56.818" v="37" actId="478"/>
          <ac:spMkLst>
            <pc:docMk/>
            <pc:sldMk cId="615364361" sldId="274"/>
            <ac:spMk id="4" creationId="{48C687F6-C776-42CE-995B-C97E05881532}"/>
          </ac:spMkLst>
        </pc:spChg>
        <pc:spChg chg="add mod">
          <ac:chgData name="Alfred Smith" userId="3c60a3631c0db8ad" providerId="LiveId" clId="{B17FF0DC-F878-49DB-BD2E-90F52AD998B7}" dt="2023-01-20T13:38:56.818" v="37" actId="478"/>
          <ac:spMkLst>
            <pc:docMk/>
            <pc:sldMk cId="615364361" sldId="274"/>
            <ac:spMk id="6" creationId="{126F4BE3-83FB-6DF6-6913-E09C6208BE18}"/>
          </ac:spMkLst>
        </pc:spChg>
        <pc:spChg chg="add mod">
          <ac:chgData name="Alfred Smith" userId="3c60a3631c0db8ad" providerId="LiveId" clId="{B17FF0DC-F878-49DB-BD2E-90F52AD998B7}" dt="2023-01-20T13:39:28.259" v="54"/>
          <ac:spMkLst>
            <pc:docMk/>
            <pc:sldMk cId="615364361" sldId="274"/>
            <ac:spMk id="7" creationId="{552A4A53-4657-B31F-0631-5FFE2A30C831}"/>
          </ac:spMkLst>
        </pc:spChg>
        <pc:picChg chg="del">
          <ac:chgData name="Alfred Smith" userId="3c60a3631c0db8ad" providerId="LiveId" clId="{B17FF0DC-F878-49DB-BD2E-90F52AD998B7}" dt="2023-01-20T13:38:40.019" v="27"/>
          <ac:picMkLst>
            <pc:docMk/>
            <pc:sldMk cId="615364361" sldId="274"/>
            <ac:picMk id="2" creationId="{9290739A-6631-4365-B5E6-E7D40824F4FD}"/>
          </ac:picMkLst>
        </pc:picChg>
      </pc:sldChg>
      <pc:sldChg chg="addSp delSp modSp mod modTransition modAnim">
        <pc:chgData name="Alfred Smith" userId="3c60a3631c0db8ad" providerId="LiveId" clId="{B17FF0DC-F878-49DB-BD2E-90F52AD998B7}" dt="2023-01-20T13:39:32.052" v="57"/>
        <pc:sldMkLst>
          <pc:docMk/>
          <pc:sldMk cId="237987760" sldId="275"/>
        </pc:sldMkLst>
        <pc:spChg chg="del">
          <ac:chgData name="Alfred Smith" userId="3c60a3631c0db8ad" providerId="LiveId" clId="{B17FF0DC-F878-49DB-BD2E-90F52AD998B7}" dt="2023-01-20T13:38:52.482" v="34" actId="478"/>
          <ac:spMkLst>
            <pc:docMk/>
            <pc:sldMk cId="237987760" sldId="275"/>
            <ac:spMk id="4" creationId="{48C687F6-C776-42CE-995B-C97E05881532}"/>
          </ac:spMkLst>
        </pc:spChg>
        <pc:spChg chg="add mod">
          <ac:chgData name="Alfred Smith" userId="3c60a3631c0db8ad" providerId="LiveId" clId="{B17FF0DC-F878-49DB-BD2E-90F52AD998B7}" dt="2023-01-20T13:38:52.482" v="34" actId="478"/>
          <ac:spMkLst>
            <pc:docMk/>
            <pc:sldMk cId="237987760" sldId="275"/>
            <ac:spMk id="6" creationId="{677A3BEC-0F39-D73D-96D3-B38A66A6B2DF}"/>
          </ac:spMkLst>
        </pc:spChg>
        <pc:spChg chg="add mod">
          <ac:chgData name="Alfred Smith" userId="3c60a3631c0db8ad" providerId="LiveId" clId="{B17FF0DC-F878-49DB-BD2E-90F52AD998B7}" dt="2023-01-20T13:39:32.052" v="57"/>
          <ac:spMkLst>
            <pc:docMk/>
            <pc:sldMk cId="237987760" sldId="275"/>
            <ac:spMk id="7" creationId="{0E775E9A-A131-9EA4-4781-32B37EA8D230}"/>
          </ac:spMkLst>
        </pc:spChg>
        <pc:picChg chg="del">
          <ac:chgData name="Alfred Smith" userId="3c60a3631c0db8ad" providerId="LiveId" clId="{B17FF0DC-F878-49DB-BD2E-90F52AD998B7}" dt="2023-01-20T13:38:40.019" v="27"/>
          <ac:picMkLst>
            <pc:docMk/>
            <pc:sldMk cId="237987760" sldId="275"/>
            <ac:picMk id="2" creationId="{95F0DF36-2B42-49C3-8033-E280D2AC39D3}"/>
          </ac:picMkLst>
        </pc:picChg>
      </pc:sldChg>
      <pc:sldChg chg="addSp delSp modSp mod modTransition modAnim">
        <pc:chgData name="Alfred Smith" userId="3c60a3631c0db8ad" providerId="LiveId" clId="{B17FF0DC-F878-49DB-BD2E-90F52AD998B7}" dt="2023-01-20T13:39:34.514" v="59"/>
        <pc:sldMkLst>
          <pc:docMk/>
          <pc:sldMk cId="3707192386" sldId="276"/>
        </pc:sldMkLst>
        <pc:spChg chg="del">
          <ac:chgData name="Alfred Smith" userId="3c60a3631c0db8ad" providerId="LiveId" clId="{B17FF0DC-F878-49DB-BD2E-90F52AD998B7}" dt="2023-01-20T13:38:49.637" v="32" actId="478"/>
          <ac:spMkLst>
            <pc:docMk/>
            <pc:sldMk cId="3707192386" sldId="276"/>
            <ac:spMk id="4" creationId="{48C687F6-C776-42CE-995B-C97E05881532}"/>
          </ac:spMkLst>
        </pc:spChg>
        <pc:spChg chg="add mod">
          <ac:chgData name="Alfred Smith" userId="3c60a3631c0db8ad" providerId="LiveId" clId="{B17FF0DC-F878-49DB-BD2E-90F52AD998B7}" dt="2023-01-20T13:38:49.637" v="32" actId="478"/>
          <ac:spMkLst>
            <pc:docMk/>
            <pc:sldMk cId="3707192386" sldId="276"/>
            <ac:spMk id="6" creationId="{72CF3427-E338-FB75-9684-0C856B12377C}"/>
          </ac:spMkLst>
        </pc:spChg>
        <pc:spChg chg="add mod">
          <ac:chgData name="Alfred Smith" userId="3c60a3631c0db8ad" providerId="LiveId" clId="{B17FF0DC-F878-49DB-BD2E-90F52AD998B7}" dt="2023-01-20T13:39:34.514" v="59"/>
          <ac:spMkLst>
            <pc:docMk/>
            <pc:sldMk cId="3707192386" sldId="276"/>
            <ac:spMk id="7" creationId="{6FFC75EF-E04B-59F5-30EE-E1AA8CA5FAED}"/>
          </ac:spMkLst>
        </pc:spChg>
        <pc:picChg chg="del">
          <ac:chgData name="Alfred Smith" userId="3c60a3631c0db8ad" providerId="LiveId" clId="{B17FF0DC-F878-49DB-BD2E-90F52AD998B7}" dt="2023-01-20T13:38:40.019" v="27"/>
          <ac:picMkLst>
            <pc:docMk/>
            <pc:sldMk cId="3707192386" sldId="276"/>
            <ac:picMk id="2" creationId="{52ECBCA5-DDE6-4CD8-8662-CCE76DE9EDF7}"/>
          </ac:picMkLst>
        </pc:picChg>
      </pc:sldChg>
      <pc:sldChg chg="addSp delSp modSp mod modTransition modAnim">
        <pc:chgData name="Alfred Smith" userId="3c60a3631c0db8ad" providerId="LiveId" clId="{B17FF0DC-F878-49DB-BD2E-90F52AD998B7}" dt="2023-01-20T13:39:35.735" v="60"/>
        <pc:sldMkLst>
          <pc:docMk/>
          <pc:sldMk cId="3799096813" sldId="277"/>
        </pc:sldMkLst>
        <pc:spChg chg="del">
          <ac:chgData name="Alfred Smith" userId="3c60a3631c0db8ad" providerId="LiveId" clId="{B17FF0DC-F878-49DB-BD2E-90F52AD998B7}" dt="2023-01-20T13:38:48.117" v="31" actId="478"/>
          <ac:spMkLst>
            <pc:docMk/>
            <pc:sldMk cId="3799096813" sldId="277"/>
            <ac:spMk id="4" creationId="{48C687F6-C776-42CE-995B-C97E05881532}"/>
          </ac:spMkLst>
        </pc:spChg>
        <pc:spChg chg="add mod">
          <ac:chgData name="Alfred Smith" userId="3c60a3631c0db8ad" providerId="LiveId" clId="{B17FF0DC-F878-49DB-BD2E-90F52AD998B7}" dt="2023-01-20T13:38:48.117" v="31" actId="478"/>
          <ac:spMkLst>
            <pc:docMk/>
            <pc:sldMk cId="3799096813" sldId="277"/>
            <ac:spMk id="6" creationId="{182173C2-43A9-4C7E-AADE-721EB3475E8A}"/>
          </ac:spMkLst>
        </pc:spChg>
        <pc:spChg chg="add mod">
          <ac:chgData name="Alfred Smith" userId="3c60a3631c0db8ad" providerId="LiveId" clId="{B17FF0DC-F878-49DB-BD2E-90F52AD998B7}" dt="2023-01-20T13:39:35.735" v="60"/>
          <ac:spMkLst>
            <pc:docMk/>
            <pc:sldMk cId="3799096813" sldId="277"/>
            <ac:spMk id="7" creationId="{C21D0698-AC10-54B4-F4E3-FFAC13C2A97D}"/>
          </ac:spMkLst>
        </pc:spChg>
        <pc:picChg chg="del">
          <ac:chgData name="Alfred Smith" userId="3c60a3631c0db8ad" providerId="LiveId" clId="{B17FF0DC-F878-49DB-BD2E-90F52AD998B7}" dt="2023-01-20T13:38:40.019" v="27"/>
          <ac:picMkLst>
            <pc:docMk/>
            <pc:sldMk cId="3799096813" sldId="277"/>
            <ac:picMk id="5" creationId="{3002CFE5-5796-4505-B9B4-ED34DBC06E1B}"/>
          </ac:picMkLst>
        </pc:picChg>
      </pc:sldChg>
      <pc:sldChg chg="addSp delSp modSp mod modTransition modAnim">
        <pc:chgData name="Alfred Smith" userId="3c60a3631c0db8ad" providerId="LiveId" clId="{B17FF0DC-F878-49DB-BD2E-90F52AD998B7}" dt="2023-01-20T13:39:36.990" v="61"/>
        <pc:sldMkLst>
          <pc:docMk/>
          <pc:sldMk cId="1550344285" sldId="278"/>
        </pc:sldMkLst>
        <pc:spChg chg="del">
          <ac:chgData name="Alfred Smith" userId="3c60a3631c0db8ad" providerId="LiveId" clId="{B17FF0DC-F878-49DB-BD2E-90F52AD998B7}" dt="2023-01-20T13:38:46.419" v="30" actId="478"/>
          <ac:spMkLst>
            <pc:docMk/>
            <pc:sldMk cId="1550344285" sldId="278"/>
            <ac:spMk id="4" creationId="{48C687F6-C776-42CE-995B-C97E05881532}"/>
          </ac:spMkLst>
        </pc:spChg>
        <pc:spChg chg="add mod">
          <ac:chgData name="Alfred Smith" userId="3c60a3631c0db8ad" providerId="LiveId" clId="{B17FF0DC-F878-49DB-BD2E-90F52AD998B7}" dt="2023-01-20T13:38:46.419" v="30" actId="478"/>
          <ac:spMkLst>
            <pc:docMk/>
            <pc:sldMk cId="1550344285" sldId="278"/>
            <ac:spMk id="6" creationId="{E87CE296-7997-16E6-D5E6-5EF8713BBDC1}"/>
          </ac:spMkLst>
        </pc:spChg>
        <pc:spChg chg="add mod">
          <ac:chgData name="Alfred Smith" userId="3c60a3631c0db8ad" providerId="LiveId" clId="{B17FF0DC-F878-49DB-BD2E-90F52AD998B7}" dt="2023-01-20T13:39:36.990" v="61"/>
          <ac:spMkLst>
            <pc:docMk/>
            <pc:sldMk cId="1550344285" sldId="278"/>
            <ac:spMk id="7" creationId="{50B9807A-B966-71E5-8FD2-C7C9824A1869}"/>
          </ac:spMkLst>
        </pc:spChg>
        <pc:picChg chg="del">
          <ac:chgData name="Alfred Smith" userId="3c60a3631c0db8ad" providerId="LiveId" clId="{B17FF0DC-F878-49DB-BD2E-90F52AD998B7}" dt="2023-01-20T13:38:40.019" v="27"/>
          <ac:picMkLst>
            <pc:docMk/>
            <pc:sldMk cId="1550344285" sldId="278"/>
            <ac:picMk id="2" creationId="{01484DAB-E730-409C-9E1B-5822B11B4B26}"/>
          </ac:picMkLst>
        </pc:picChg>
      </pc:sldChg>
      <pc:sldChg chg="addSp delSp modSp mod modTransition modAnim">
        <pc:chgData name="Alfred Smith" userId="3c60a3631c0db8ad" providerId="LiveId" clId="{B17FF0DC-F878-49DB-BD2E-90F52AD998B7}" dt="2023-01-20T13:39:38.161" v="62"/>
        <pc:sldMkLst>
          <pc:docMk/>
          <pc:sldMk cId="113583363" sldId="279"/>
        </pc:sldMkLst>
        <pc:spChg chg="del">
          <ac:chgData name="Alfred Smith" userId="3c60a3631c0db8ad" providerId="LiveId" clId="{B17FF0DC-F878-49DB-BD2E-90F52AD998B7}" dt="2023-01-20T13:38:45.017" v="29" actId="478"/>
          <ac:spMkLst>
            <pc:docMk/>
            <pc:sldMk cId="113583363" sldId="279"/>
            <ac:spMk id="4" creationId="{48C687F6-C776-42CE-995B-C97E05881532}"/>
          </ac:spMkLst>
        </pc:spChg>
        <pc:spChg chg="add mod">
          <ac:chgData name="Alfred Smith" userId="3c60a3631c0db8ad" providerId="LiveId" clId="{B17FF0DC-F878-49DB-BD2E-90F52AD998B7}" dt="2023-01-20T13:38:45.017" v="29" actId="478"/>
          <ac:spMkLst>
            <pc:docMk/>
            <pc:sldMk cId="113583363" sldId="279"/>
            <ac:spMk id="6" creationId="{2CF8A2EA-5A0E-4C90-EC8F-B028957C3F38}"/>
          </ac:spMkLst>
        </pc:spChg>
        <pc:spChg chg="add mod">
          <ac:chgData name="Alfred Smith" userId="3c60a3631c0db8ad" providerId="LiveId" clId="{B17FF0DC-F878-49DB-BD2E-90F52AD998B7}" dt="2023-01-20T13:39:38.161" v="62"/>
          <ac:spMkLst>
            <pc:docMk/>
            <pc:sldMk cId="113583363" sldId="279"/>
            <ac:spMk id="7" creationId="{4B85203C-7637-E55C-39C3-D3FCA0D623C0}"/>
          </ac:spMkLst>
        </pc:spChg>
        <pc:picChg chg="del">
          <ac:chgData name="Alfred Smith" userId="3c60a3631c0db8ad" providerId="LiveId" clId="{B17FF0DC-F878-49DB-BD2E-90F52AD998B7}" dt="2023-01-20T13:38:40.019" v="27"/>
          <ac:picMkLst>
            <pc:docMk/>
            <pc:sldMk cId="113583363" sldId="279"/>
            <ac:picMk id="5" creationId="{5FFABED1-B2CE-4860-AEC6-5E09B5967DAA}"/>
          </ac:picMkLst>
        </pc:picChg>
      </pc:sldChg>
      <pc:sldChg chg="addSp delSp modSp mod modTransition modAnim">
        <pc:chgData name="Alfred Smith" userId="3c60a3631c0db8ad" providerId="LiveId" clId="{B17FF0DC-F878-49DB-BD2E-90F52AD998B7}" dt="2023-01-20T13:39:39.376" v="63"/>
        <pc:sldMkLst>
          <pc:docMk/>
          <pc:sldMk cId="2677535364" sldId="280"/>
        </pc:sldMkLst>
        <pc:spChg chg="del">
          <ac:chgData name="Alfred Smith" userId="3c60a3631c0db8ad" providerId="LiveId" clId="{B17FF0DC-F878-49DB-BD2E-90F52AD998B7}" dt="2023-01-20T13:38:43.167" v="28" actId="478"/>
          <ac:spMkLst>
            <pc:docMk/>
            <pc:sldMk cId="2677535364" sldId="280"/>
            <ac:spMk id="4" creationId="{48C687F6-C776-42CE-995B-C97E05881532}"/>
          </ac:spMkLst>
        </pc:spChg>
        <pc:spChg chg="add mod">
          <ac:chgData name="Alfred Smith" userId="3c60a3631c0db8ad" providerId="LiveId" clId="{B17FF0DC-F878-49DB-BD2E-90F52AD998B7}" dt="2023-01-20T13:38:43.167" v="28" actId="478"/>
          <ac:spMkLst>
            <pc:docMk/>
            <pc:sldMk cId="2677535364" sldId="280"/>
            <ac:spMk id="6" creationId="{6A3FE5F6-FD11-CCF7-003E-CD6B78F5DEAE}"/>
          </ac:spMkLst>
        </pc:spChg>
        <pc:spChg chg="add mod">
          <ac:chgData name="Alfred Smith" userId="3c60a3631c0db8ad" providerId="LiveId" clId="{B17FF0DC-F878-49DB-BD2E-90F52AD998B7}" dt="2023-01-20T13:39:39.376" v="63"/>
          <ac:spMkLst>
            <pc:docMk/>
            <pc:sldMk cId="2677535364" sldId="280"/>
            <ac:spMk id="7" creationId="{1DB58F2A-0DF3-182B-F011-51FE30D9CDB8}"/>
          </ac:spMkLst>
        </pc:spChg>
        <pc:picChg chg="del">
          <ac:chgData name="Alfred Smith" userId="3c60a3631c0db8ad" providerId="LiveId" clId="{B17FF0DC-F878-49DB-BD2E-90F52AD998B7}" dt="2023-01-20T13:38:40.019" v="27"/>
          <ac:picMkLst>
            <pc:docMk/>
            <pc:sldMk cId="2677535364" sldId="280"/>
            <ac:picMk id="5" creationId="{7BB1153E-ACED-47E7-BB62-CA6C4EB3837F}"/>
          </ac:picMkLst>
        </pc:picChg>
      </pc:sldChg>
      <pc:sldChg chg="addSp delSp modSp mod modTransition modAnim">
        <pc:chgData name="Alfred Smith" userId="3c60a3631c0db8ad" providerId="LiveId" clId="{B17FF0DC-F878-49DB-BD2E-90F52AD998B7}" dt="2023-01-20T13:39:33.326" v="58"/>
        <pc:sldMkLst>
          <pc:docMk/>
          <pc:sldMk cId="4288260323" sldId="281"/>
        </pc:sldMkLst>
        <pc:spChg chg="del">
          <ac:chgData name="Alfred Smith" userId="3c60a3631c0db8ad" providerId="LiveId" clId="{B17FF0DC-F878-49DB-BD2E-90F52AD998B7}" dt="2023-01-20T13:38:51.088" v="33" actId="478"/>
          <ac:spMkLst>
            <pc:docMk/>
            <pc:sldMk cId="4288260323" sldId="281"/>
            <ac:spMk id="4" creationId="{48C687F6-C776-42CE-995B-C97E05881532}"/>
          </ac:spMkLst>
        </pc:spChg>
        <pc:spChg chg="add mod">
          <ac:chgData name="Alfred Smith" userId="3c60a3631c0db8ad" providerId="LiveId" clId="{B17FF0DC-F878-49DB-BD2E-90F52AD998B7}" dt="2023-01-20T13:38:51.088" v="33" actId="478"/>
          <ac:spMkLst>
            <pc:docMk/>
            <pc:sldMk cId="4288260323" sldId="281"/>
            <ac:spMk id="5" creationId="{52173D2C-29BA-30D7-4C87-3F87C3951018}"/>
          </ac:spMkLst>
        </pc:spChg>
        <pc:spChg chg="add mod">
          <ac:chgData name="Alfred Smith" userId="3c60a3631c0db8ad" providerId="LiveId" clId="{B17FF0DC-F878-49DB-BD2E-90F52AD998B7}" dt="2023-01-20T13:39:33.326" v="58"/>
          <ac:spMkLst>
            <pc:docMk/>
            <pc:sldMk cId="4288260323" sldId="281"/>
            <ac:spMk id="7" creationId="{1A878445-5B01-41FE-7377-65C151F8146B}"/>
          </ac:spMkLst>
        </pc:spChg>
        <pc:picChg chg="del">
          <ac:chgData name="Alfred Smith" userId="3c60a3631c0db8ad" providerId="LiveId" clId="{B17FF0DC-F878-49DB-BD2E-90F52AD998B7}" dt="2023-01-20T13:38:40.019" v="27"/>
          <ac:picMkLst>
            <pc:docMk/>
            <pc:sldMk cId="4288260323" sldId="281"/>
            <ac:picMk id="6" creationId="{FA713082-3348-4FF3-8027-BAD53A432B99}"/>
          </ac:picMkLst>
        </pc:picChg>
      </pc:sldChg>
      <pc:sldChg chg="addSp delSp modSp mod modTransition modAnim">
        <pc:chgData name="Alfred Smith" userId="3c60a3631c0db8ad" providerId="LiveId" clId="{B17FF0DC-F878-49DB-BD2E-90F52AD998B7}" dt="2023-01-20T13:39:30.620" v="56"/>
        <pc:sldMkLst>
          <pc:docMk/>
          <pc:sldMk cId="1819998419" sldId="284"/>
        </pc:sldMkLst>
        <pc:spChg chg="del">
          <ac:chgData name="Alfred Smith" userId="3c60a3631c0db8ad" providerId="LiveId" clId="{B17FF0DC-F878-49DB-BD2E-90F52AD998B7}" dt="2023-01-20T13:38:53.994" v="35" actId="478"/>
          <ac:spMkLst>
            <pc:docMk/>
            <pc:sldMk cId="1819998419" sldId="284"/>
            <ac:spMk id="4" creationId="{48C687F6-C776-42CE-995B-C97E05881532}"/>
          </ac:spMkLst>
        </pc:spChg>
        <pc:spChg chg="add mod">
          <ac:chgData name="Alfred Smith" userId="3c60a3631c0db8ad" providerId="LiveId" clId="{B17FF0DC-F878-49DB-BD2E-90F52AD998B7}" dt="2023-01-20T13:38:53.994" v="35" actId="478"/>
          <ac:spMkLst>
            <pc:docMk/>
            <pc:sldMk cId="1819998419" sldId="284"/>
            <ac:spMk id="6" creationId="{91184EC7-D6A6-FFA0-AE16-BB1C5C5F89C3}"/>
          </ac:spMkLst>
        </pc:spChg>
        <pc:spChg chg="add mod">
          <ac:chgData name="Alfred Smith" userId="3c60a3631c0db8ad" providerId="LiveId" clId="{B17FF0DC-F878-49DB-BD2E-90F52AD998B7}" dt="2023-01-20T13:39:30.620" v="56"/>
          <ac:spMkLst>
            <pc:docMk/>
            <pc:sldMk cId="1819998419" sldId="284"/>
            <ac:spMk id="7" creationId="{D9AFC5FE-8A53-720C-EC66-CB306279A7B8}"/>
          </ac:spMkLst>
        </pc:spChg>
        <pc:picChg chg="del">
          <ac:chgData name="Alfred Smith" userId="3c60a3631c0db8ad" providerId="LiveId" clId="{B17FF0DC-F878-49DB-BD2E-90F52AD998B7}" dt="2023-01-20T13:38:40.019" v="27"/>
          <ac:picMkLst>
            <pc:docMk/>
            <pc:sldMk cId="1819998419" sldId="284"/>
            <ac:picMk id="5" creationId="{16C881B2-61B4-4E83-80CB-DB22A5E1A771}"/>
          </ac:picMkLst>
        </pc:picChg>
      </pc:sldChg>
      <pc:sldChg chg="modSp mod modTransition">
        <pc:chgData name="Alfred Smith" userId="3c60a3631c0db8ad" providerId="LiveId" clId="{B17FF0DC-F878-49DB-BD2E-90F52AD998B7}" dt="2023-01-20T13:38:40.019" v="27"/>
        <pc:sldMkLst>
          <pc:docMk/>
          <pc:sldMk cId="555853799" sldId="285"/>
        </pc:sldMkLst>
        <pc:spChg chg="mod">
          <ac:chgData name="Alfred Smith" userId="3c60a3631c0db8ad" providerId="LiveId" clId="{B17FF0DC-F878-49DB-BD2E-90F52AD998B7}" dt="2023-01-20T13:37:14.491" v="5" actId="20577"/>
          <ac:spMkLst>
            <pc:docMk/>
            <pc:sldMk cId="555853799" sldId="285"/>
            <ac:spMk id="4" creationId="{494216B3-53DF-89D8-0C58-F9F95788B306}"/>
          </ac:spMkLst>
        </pc:spChg>
      </pc:sldChg>
      <pc:sldChg chg="modSp mod modTransition">
        <pc:chgData name="Alfred Smith" userId="3c60a3631c0db8ad" providerId="LiveId" clId="{B17FF0DC-F878-49DB-BD2E-90F52AD998B7}" dt="2023-01-20T13:38:40.019" v="27"/>
        <pc:sldMkLst>
          <pc:docMk/>
          <pc:sldMk cId="3674482878" sldId="286"/>
        </pc:sldMkLst>
        <pc:spChg chg="mod">
          <ac:chgData name="Alfred Smith" userId="3c60a3631c0db8ad" providerId="LiveId" clId="{B17FF0DC-F878-49DB-BD2E-90F52AD998B7}" dt="2023-01-20T13:37:37.549" v="8"/>
          <ac:spMkLst>
            <pc:docMk/>
            <pc:sldMk cId="3674482878" sldId="286"/>
            <ac:spMk id="4" creationId="{5484EDF2-3357-D3ED-A43A-D78E91368273}"/>
          </ac:spMkLst>
        </pc:spChg>
      </pc:sldChg>
      <pc:sldChg chg="modSp mod modTransition">
        <pc:chgData name="Alfred Smith" userId="3c60a3631c0db8ad" providerId="LiveId" clId="{B17FF0DC-F878-49DB-BD2E-90F52AD998B7}" dt="2023-01-20T13:38:40.019" v="27"/>
        <pc:sldMkLst>
          <pc:docMk/>
          <pc:sldMk cId="1802302209" sldId="287"/>
        </pc:sldMkLst>
        <pc:spChg chg="mod">
          <ac:chgData name="Alfred Smith" userId="3c60a3631c0db8ad" providerId="LiveId" clId="{B17FF0DC-F878-49DB-BD2E-90F52AD998B7}" dt="2023-01-20T13:37:41.196" v="9"/>
          <ac:spMkLst>
            <pc:docMk/>
            <pc:sldMk cId="1802302209" sldId="287"/>
            <ac:spMk id="7" creationId="{8BC311B6-4321-7E96-AADD-A043BF318DB3}"/>
          </ac:spMkLst>
        </pc:spChg>
      </pc:sldChg>
      <pc:sldChg chg="modSp mod modTransition">
        <pc:chgData name="Alfred Smith" userId="3c60a3631c0db8ad" providerId="LiveId" clId="{B17FF0DC-F878-49DB-BD2E-90F52AD998B7}" dt="2023-01-20T13:38:40.019" v="27"/>
        <pc:sldMkLst>
          <pc:docMk/>
          <pc:sldMk cId="6025973" sldId="288"/>
        </pc:sldMkLst>
        <pc:spChg chg="mod">
          <ac:chgData name="Alfred Smith" userId="3c60a3631c0db8ad" providerId="LiveId" clId="{B17FF0DC-F878-49DB-BD2E-90F52AD998B7}" dt="2023-01-20T13:37:45" v="10"/>
          <ac:spMkLst>
            <pc:docMk/>
            <pc:sldMk cId="6025973" sldId="288"/>
            <ac:spMk id="4" creationId="{14C53679-0911-2CDB-BDB6-D564B5A58FC5}"/>
          </ac:spMkLst>
        </pc:spChg>
      </pc:sldChg>
      <pc:sldChg chg="modSp mod modTransition">
        <pc:chgData name="Alfred Smith" userId="3c60a3631c0db8ad" providerId="LiveId" clId="{B17FF0DC-F878-49DB-BD2E-90F52AD998B7}" dt="2023-01-20T13:38:40.019" v="27"/>
        <pc:sldMkLst>
          <pc:docMk/>
          <pc:sldMk cId="1588797923" sldId="289"/>
        </pc:sldMkLst>
        <pc:spChg chg="mod">
          <ac:chgData name="Alfred Smith" userId="3c60a3631c0db8ad" providerId="LiveId" clId="{B17FF0DC-F878-49DB-BD2E-90F52AD998B7}" dt="2023-01-20T13:37:48.529" v="11"/>
          <ac:spMkLst>
            <pc:docMk/>
            <pc:sldMk cId="1588797923" sldId="289"/>
            <ac:spMk id="4" creationId="{639BBB04-C300-F68E-8BBB-E79D394F0BA1}"/>
          </ac:spMkLst>
        </pc:spChg>
      </pc:sldChg>
      <pc:sldChg chg="modSp mod modTransition">
        <pc:chgData name="Alfred Smith" userId="3c60a3631c0db8ad" providerId="LiveId" clId="{B17FF0DC-F878-49DB-BD2E-90F52AD998B7}" dt="2023-01-20T13:38:40.019" v="27"/>
        <pc:sldMkLst>
          <pc:docMk/>
          <pc:sldMk cId="3324022111" sldId="290"/>
        </pc:sldMkLst>
        <pc:spChg chg="mod">
          <ac:chgData name="Alfred Smith" userId="3c60a3631c0db8ad" providerId="LiveId" clId="{B17FF0DC-F878-49DB-BD2E-90F52AD998B7}" dt="2023-01-20T13:37:51.886" v="12"/>
          <ac:spMkLst>
            <pc:docMk/>
            <pc:sldMk cId="3324022111" sldId="290"/>
            <ac:spMk id="4" creationId="{0C9B7F78-5B61-5DED-7AE7-DE0C97BCE68E}"/>
          </ac:spMkLst>
        </pc:spChg>
      </pc:sldChg>
      <pc:sldChg chg="modSp mod modTransition">
        <pc:chgData name="Alfred Smith" userId="3c60a3631c0db8ad" providerId="LiveId" clId="{B17FF0DC-F878-49DB-BD2E-90F52AD998B7}" dt="2023-01-20T13:38:40.019" v="27"/>
        <pc:sldMkLst>
          <pc:docMk/>
          <pc:sldMk cId="2019058864" sldId="291"/>
        </pc:sldMkLst>
        <pc:spChg chg="mod">
          <ac:chgData name="Alfred Smith" userId="3c60a3631c0db8ad" providerId="LiveId" clId="{B17FF0DC-F878-49DB-BD2E-90F52AD998B7}" dt="2023-01-20T13:37:55.140" v="13"/>
          <ac:spMkLst>
            <pc:docMk/>
            <pc:sldMk cId="2019058864" sldId="291"/>
            <ac:spMk id="4" creationId="{150F6639-AFA7-A647-B0B5-BAEF756926EC}"/>
          </ac:spMkLst>
        </pc:spChg>
      </pc:sldChg>
      <pc:sldChg chg="modSp mod modTransition">
        <pc:chgData name="Alfred Smith" userId="3c60a3631c0db8ad" providerId="LiveId" clId="{B17FF0DC-F878-49DB-BD2E-90F52AD998B7}" dt="2023-01-20T13:38:40.019" v="27"/>
        <pc:sldMkLst>
          <pc:docMk/>
          <pc:sldMk cId="929124836" sldId="292"/>
        </pc:sldMkLst>
        <pc:spChg chg="mod">
          <ac:chgData name="Alfred Smith" userId="3c60a3631c0db8ad" providerId="LiveId" clId="{B17FF0DC-F878-49DB-BD2E-90F52AD998B7}" dt="2023-01-20T13:37:58.192" v="14"/>
          <ac:spMkLst>
            <pc:docMk/>
            <pc:sldMk cId="929124836" sldId="292"/>
            <ac:spMk id="3" creationId="{8931D43C-BAAC-8B3E-FE0A-FBB037F9B01F}"/>
          </ac:spMkLst>
        </pc:spChg>
      </pc:sldChg>
      <pc:sldChg chg="modSp mod modTransition">
        <pc:chgData name="Alfred Smith" userId="3c60a3631c0db8ad" providerId="LiveId" clId="{B17FF0DC-F878-49DB-BD2E-90F52AD998B7}" dt="2023-01-20T13:38:40.019" v="27"/>
        <pc:sldMkLst>
          <pc:docMk/>
          <pc:sldMk cId="1582535465" sldId="293"/>
        </pc:sldMkLst>
        <pc:spChg chg="mod">
          <ac:chgData name="Alfred Smith" userId="3c60a3631c0db8ad" providerId="LiveId" clId="{B17FF0DC-F878-49DB-BD2E-90F52AD998B7}" dt="2023-01-20T13:38:01.262" v="15"/>
          <ac:spMkLst>
            <pc:docMk/>
            <pc:sldMk cId="1582535465" sldId="293"/>
            <ac:spMk id="4" creationId="{C4FF85C6-F2D1-6DB2-86D6-C90F97F347F8}"/>
          </ac:spMkLst>
        </pc:spChg>
      </pc:sldChg>
      <pc:sldChg chg="modSp mod modTransition">
        <pc:chgData name="Alfred Smith" userId="3c60a3631c0db8ad" providerId="LiveId" clId="{B17FF0DC-F878-49DB-BD2E-90F52AD998B7}" dt="2023-01-20T13:38:40.019" v="27"/>
        <pc:sldMkLst>
          <pc:docMk/>
          <pc:sldMk cId="3469846094" sldId="294"/>
        </pc:sldMkLst>
        <pc:spChg chg="mod">
          <ac:chgData name="Alfred Smith" userId="3c60a3631c0db8ad" providerId="LiveId" clId="{B17FF0DC-F878-49DB-BD2E-90F52AD998B7}" dt="2023-01-20T13:38:04.336" v="16"/>
          <ac:spMkLst>
            <pc:docMk/>
            <pc:sldMk cId="3469846094" sldId="294"/>
            <ac:spMk id="4" creationId="{B82F0EEB-EF42-DA92-9FC6-D6964855DFFE}"/>
          </ac:spMkLst>
        </pc:spChg>
      </pc:sldChg>
      <pc:sldChg chg="modSp mod modTransition">
        <pc:chgData name="Alfred Smith" userId="3c60a3631c0db8ad" providerId="LiveId" clId="{B17FF0DC-F878-49DB-BD2E-90F52AD998B7}" dt="2023-01-20T13:38:40.019" v="27"/>
        <pc:sldMkLst>
          <pc:docMk/>
          <pc:sldMk cId="4190475469" sldId="295"/>
        </pc:sldMkLst>
        <pc:spChg chg="mod">
          <ac:chgData name="Alfred Smith" userId="3c60a3631c0db8ad" providerId="LiveId" clId="{B17FF0DC-F878-49DB-BD2E-90F52AD998B7}" dt="2023-01-20T13:38:07.209" v="17"/>
          <ac:spMkLst>
            <pc:docMk/>
            <pc:sldMk cId="4190475469" sldId="295"/>
            <ac:spMk id="4" creationId="{CFA8CC3C-9793-D74C-9F63-A57DC3B5177F}"/>
          </ac:spMkLst>
        </pc:spChg>
      </pc:sldChg>
      <pc:sldChg chg="modSp mod modTransition">
        <pc:chgData name="Alfred Smith" userId="3c60a3631c0db8ad" providerId="LiveId" clId="{B17FF0DC-F878-49DB-BD2E-90F52AD998B7}" dt="2023-01-20T13:38:40.019" v="27"/>
        <pc:sldMkLst>
          <pc:docMk/>
          <pc:sldMk cId="3801317875" sldId="296"/>
        </pc:sldMkLst>
        <pc:spChg chg="mod">
          <ac:chgData name="Alfred Smith" userId="3c60a3631c0db8ad" providerId="LiveId" clId="{B17FF0DC-F878-49DB-BD2E-90F52AD998B7}" dt="2023-01-20T13:38:10.589" v="18"/>
          <ac:spMkLst>
            <pc:docMk/>
            <pc:sldMk cId="3801317875" sldId="296"/>
            <ac:spMk id="4" creationId="{15A749A9-CD03-C20A-7B5D-E35E9DBEF189}"/>
          </ac:spMkLst>
        </pc:spChg>
      </pc:sldChg>
      <pc:sldChg chg="modSp mod modTransition">
        <pc:chgData name="Alfred Smith" userId="3c60a3631c0db8ad" providerId="LiveId" clId="{B17FF0DC-F878-49DB-BD2E-90F52AD998B7}" dt="2023-01-20T13:38:40.019" v="27"/>
        <pc:sldMkLst>
          <pc:docMk/>
          <pc:sldMk cId="3930228032" sldId="297"/>
        </pc:sldMkLst>
        <pc:spChg chg="mod">
          <ac:chgData name="Alfred Smith" userId="3c60a3631c0db8ad" providerId="LiveId" clId="{B17FF0DC-F878-49DB-BD2E-90F52AD998B7}" dt="2023-01-20T13:38:13.936" v="19"/>
          <ac:spMkLst>
            <pc:docMk/>
            <pc:sldMk cId="3930228032" sldId="297"/>
            <ac:spMk id="4" creationId="{3F57F196-99DF-F9BB-3B24-C0A49F0E2457}"/>
          </ac:spMkLst>
        </pc:spChg>
      </pc:sldChg>
      <pc:sldChg chg="modSp mod modTransition">
        <pc:chgData name="Alfred Smith" userId="3c60a3631c0db8ad" providerId="LiveId" clId="{B17FF0DC-F878-49DB-BD2E-90F52AD998B7}" dt="2023-01-20T13:38:40.019" v="27"/>
        <pc:sldMkLst>
          <pc:docMk/>
          <pc:sldMk cId="1105271867" sldId="298"/>
        </pc:sldMkLst>
        <pc:spChg chg="mod">
          <ac:chgData name="Alfred Smith" userId="3c60a3631c0db8ad" providerId="LiveId" clId="{B17FF0DC-F878-49DB-BD2E-90F52AD998B7}" dt="2023-01-20T13:38:17.016" v="20"/>
          <ac:spMkLst>
            <pc:docMk/>
            <pc:sldMk cId="1105271867" sldId="298"/>
            <ac:spMk id="4" creationId="{2021F5D2-4438-E1A8-B032-DF081274079E}"/>
          </ac:spMkLst>
        </pc:spChg>
      </pc:sldChg>
      <pc:sldChg chg="modSp mod modTransition">
        <pc:chgData name="Alfred Smith" userId="3c60a3631c0db8ad" providerId="LiveId" clId="{B17FF0DC-F878-49DB-BD2E-90F52AD998B7}" dt="2023-01-20T13:38:40.019" v="27"/>
        <pc:sldMkLst>
          <pc:docMk/>
          <pc:sldMk cId="3141817818" sldId="299"/>
        </pc:sldMkLst>
        <pc:spChg chg="mod">
          <ac:chgData name="Alfred Smith" userId="3c60a3631c0db8ad" providerId="LiveId" clId="{B17FF0DC-F878-49DB-BD2E-90F52AD998B7}" dt="2023-01-20T13:38:19.913" v="21"/>
          <ac:spMkLst>
            <pc:docMk/>
            <pc:sldMk cId="3141817818" sldId="299"/>
            <ac:spMk id="4" creationId="{1B2DE69C-FC42-2E6B-4B37-430BBF41B537}"/>
          </ac:spMkLst>
        </pc:spChg>
      </pc:sldChg>
      <pc:sldChg chg="modSp mod modTransition">
        <pc:chgData name="Alfred Smith" userId="3c60a3631c0db8ad" providerId="LiveId" clId="{B17FF0DC-F878-49DB-BD2E-90F52AD998B7}" dt="2023-01-20T13:38:40.019" v="27"/>
        <pc:sldMkLst>
          <pc:docMk/>
          <pc:sldMk cId="1453909303" sldId="300"/>
        </pc:sldMkLst>
        <pc:spChg chg="mod">
          <ac:chgData name="Alfred Smith" userId="3c60a3631c0db8ad" providerId="LiveId" clId="{B17FF0DC-F878-49DB-BD2E-90F52AD998B7}" dt="2023-01-20T13:38:23.553" v="22"/>
          <ac:spMkLst>
            <pc:docMk/>
            <pc:sldMk cId="1453909303" sldId="300"/>
            <ac:spMk id="4" creationId="{2E2B733D-D43C-2569-2E42-727E8BBA3B17}"/>
          </ac:spMkLst>
        </pc:spChg>
      </pc:sldChg>
      <pc:sldChg chg="modSp mod modTransition">
        <pc:chgData name="Alfred Smith" userId="3c60a3631c0db8ad" providerId="LiveId" clId="{B17FF0DC-F878-49DB-BD2E-90F52AD998B7}" dt="2023-01-20T13:38:40.019" v="27"/>
        <pc:sldMkLst>
          <pc:docMk/>
          <pc:sldMk cId="3326693164" sldId="301"/>
        </pc:sldMkLst>
        <pc:spChg chg="mod">
          <ac:chgData name="Alfred Smith" userId="3c60a3631c0db8ad" providerId="LiveId" clId="{B17FF0DC-F878-49DB-BD2E-90F52AD998B7}" dt="2023-01-20T13:38:27.219" v="23"/>
          <ac:spMkLst>
            <pc:docMk/>
            <pc:sldMk cId="3326693164" sldId="301"/>
            <ac:spMk id="4" creationId="{425DE941-797C-183D-20AF-FC4C64FC8C3D}"/>
          </ac:spMkLst>
        </pc:spChg>
      </pc:sldChg>
      <pc:sldChg chg="modSp mod modTransition">
        <pc:chgData name="Alfred Smith" userId="3c60a3631c0db8ad" providerId="LiveId" clId="{B17FF0DC-F878-49DB-BD2E-90F52AD998B7}" dt="2023-01-20T13:38:40.019" v="27"/>
        <pc:sldMkLst>
          <pc:docMk/>
          <pc:sldMk cId="249254236" sldId="302"/>
        </pc:sldMkLst>
        <pc:spChg chg="mod">
          <ac:chgData name="Alfred Smith" userId="3c60a3631c0db8ad" providerId="LiveId" clId="{B17FF0DC-F878-49DB-BD2E-90F52AD998B7}" dt="2023-01-20T13:38:33.766" v="26"/>
          <ac:spMkLst>
            <pc:docMk/>
            <pc:sldMk cId="249254236" sldId="302"/>
            <ac:spMk id="4" creationId="{0A0DA70C-CECC-7DA7-EC92-2909BD2371B8}"/>
          </ac:spMkLst>
        </pc:spChg>
      </pc:sldChg>
      <pc:sldChg chg="addSp delSp modSp mod modTransition">
        <pc:chgData name="Alfred Smith" userId="3c60a3631c0db8ad" providerId="LiveId" clId="{B17FF0DC-F878-49DB-BD2E-90F52AD998B7}" dt="2023-01-20T13:38:40.019" v="27"/>
        <pc:sldMkLst>
          <pc:docMk/>
          <pc:sldMk cId="1258041287" sldId="303"/>
        </pc:sldMkLst>
        <pc:spChg chg="del">
          <ac:chgData name="Alfred Smith" userId="3c60a3631c0db8ad" providerId="LiveId" clId="{B17FF0DC-F878-49DB-BD2E-90F52AD998B7}" dt="2023-01-20T13:37:25.181" v="6" actId="478"/>
          <ac:spMkLst>
            <pc:docMk/>
            <pc:sldMk cId="1258041287" sldId="303"/>
            <ac:spMk id="3" creationId="{4E537DF0-BA56-4033-9F39-BB8686813BB8}"/>
          </ac:spMkLst>
        </pc:spChg>
        <pc:spChg chg="add mod">
          <ac:chgData name="Alfred Smith" userId="3c60a3631c0db8ad" providerId="LiveId" clId="{B17FF0DC-F878-49DB-BD2E-90F52AD998B7}" dt="2023-01-20T13:37:25.871" v="7"/>
          <ac:spMkLst>
            <pc:docMk/>
            <pc:sldMk cId="1258041287" sldId="303"/>
            <ac:spMk id="4" creationId="{D5EF8D1C-8C9A-A9A5-753B-B8E7BFDBB81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B6C2C-617B-458C-BDE0-1A4908CE67C1}" type="datetimeFigureOut">
              <a:rPr lang="en-ZA" smtClean="0"/>
              <a:t>2024/07/24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EC91C1-461A-4826-92E2-E52AE8EF5A3D}" type="slidenum">
              <a:rPr lang="en-ZA" smtClean="0"/>
              <a:t>‹#›</a:t>
            </a:fld>
            <a:endParaRPr lang="en-ZA"/>
          </a:p>
        </p:txBody>
      </p:sp>
    </p:spTree>
    <p:extLst>
      <p:ext uri="{BB962C8B-B14F-4D97-AF65-F5344CB8AC3E}">
        <p14:creationId xmlns:p14="http://schemas.microsoft.com/office/powerpoint/2010/main" val="1487315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61EC91C1-461A-4826-92E2-E52AE8EF5A3D}" type="slidenum">
              <a:rPr lang="en-ZA" smtClean="0"/>
              <a:t>1</a:t>
            </a:fld>
            <a:endParaRPr lang="en-ZA"/>
          </a:p>
        </p:txBody>
      </p:sp>
    </p:spTree>
    <p:extLst>
      <p:ext uri="{BB962C8B-B14F-4D97-AF65-F5344CB8AC3E}">
        <p14:creationId xmlns:p14="http://schemas.microsoft.com/office/powerpoint/2010/main" val="4287891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15 Life of Samuel 1. Hannah crying out to God - 1 Samuel 1:1-28 (Left Top) 2. Samuel hears God’s voice – 1 </a:t>
            </a:r>
            <a:r>
              <a:rPr lang="en-ZA" dirty="0" err="1"/>
              <a:t>Saumel</a:t>
            </a:r>
            <a:r>
              <a:rPr lang="en-ZA" dirty="0"/>
              <a:t> 3:1-21 (</a:t>
            </a:r>
            <a:r>
              <a:rPr lang="en-ZA" dirty="0" err="1"/>
              <a:t>Center</a:t>
            </a:r>
            <a:r>
              <a:rPr lang="en-ZA" dirty="0"/>
              <a:t> Top) 3. Death of Eli – 1 Samuel 4:1-18 (Right Top) 4. Dagon idol bows to Arc – 1 Samuel 5:1-12 (Right </a:t>
            </a:r>
            <a:r>
              <a:rPr lang="en-ZA" dirty="0" err="1"/>
              <a:t>Center</a:t>
            </a:r>
            <a:r>
              <a:rPr lang="en-ZA" dirty="0"/>
              <a:t>) 5. Arc returned to Israel – 1 Samuel 6:1 – 7:4 (Bottom) 6. Assembly at Mizpah &amp; victory over Philistines – 1 Samuel 7:3-17 (Left </a:t>
            </a:r>
            <a:r>
              <a:rPr lang="en-ZA" dirty="0" err="1"/>
              <a:t>Center</a:t>
            </a:r>
            <a:r>
              <a:rPr lang="en-ZA" dirty="0"/>
              <a:t>)</a:t>
            </a:r>
          </a:p>
        </p:txBody>
      </p:sp>
      <p:sp>
        <p:nvSpPr>
          <p:cNvPr id="4" name="Slide Number Placeholder 3"/>
          <p:cNvSpPr>
            <a:spLocks noGrp="1"/>
          </p:cNvSpPr>
          <p:nvPr>
            <p:ph type="sldNum" sz="quarter" idx="5"/>
          </p:nvPr>
        </p:nvSpPr>
        <p:spPr/>
        <p:txBody>
          <a:bodyPr/>
          <a:lstStyle/>
          <a:p>
            <a:fld id="{61EC91C1-461A-4826-92E2-E52AE8EF5A3D}" type="slidenum">
              <a:rPr lang="en-ZA" smtClean="0"/>
              <a:t>3</a:t>
            </a:fld>
            <a:endParaRPr lang="en-ZA"/>
          </a:p>
        </p:txBody>
      </p:sp>
    </p:spTree>
    <p:extLst>
      <p:ext uri="{BB962C8B-B14F-4D97-AF65-F5344CB8AC3E}">
        <p14:creationId xmlns:p14="http://schemas.microsoft.com/office/powerpoint/2010/main" val="343580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991A8-59C8-44DD-BF9C-30CE6B7DEC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4B41CE9-F8D6-4A16-9394-4FE98779D4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CDF5704E-1688-4C16-9D12-2033703B0E88}"/>
              </a:ext>
            </a:extLst>
          </p:cNvPr>
          <p:cNvSpPr>
            <a:spLocks noGrp="1"/>
          </p:cNvSpPr>
          <p:nvPr>
            <p:ph type="dt" sz="half" idx="10"/>
          </p:nvPr>
        </p:nvSpPr>
        <p:spPr/>
        <p:txBody>
          <a:bodyPr/>
          <a:lstStyle/>
          <a:p>
            <a:fld id="{E72823B3-9AB2-4435-AB0F-62173C5AE6F8}" type="datetimeFigureOut">
              <a:rPr lang="en-ZA" smtClean="0"/>
              <a:t>2024/07/24</a:t>
            </a:fld>
            <a:endParaRPr lang="en-ZA"/>
          </a:p>
        </p:txBody>
      </p:sp>
      <p:sp>
        <p:nvSpPr>
          <p:cNvPr id="5" name="Footer Placeholder 4">
            <a:extLst>
              <a:ext uri="{FF2B5EF4-FFF2-40B4-BE49-F238E27FC236}">
                <a16:creationId xmlns:a16="http://schemas.microsoft.com/office/drawing/2014/main" id="{FE30FF96-07D1-48A2-8F85-4813D74D36A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84E3B31-D941-464C-BF6D-7BA041F1948A}"/>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871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F10E-4F6B-4E3C-862B-B9669C10A54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FED3FAD-F423-4FD5-851E-2090C8966B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EE69962-F862-40EC-AB0C-50E72C59BC9D}"/>
              </a:ext>
            </a:extLst>
          </p:cNvPr>
          <p:cNvSpPr>
            <a:spLocks noGrp="1"/>
          </p:cNvSpPr>
          <p:nvPr>
            <p:ph type="dt" sz="half" idx="10"/>
          </p:nvPr>
        </p:nvSpPr>
        <p:spPr/>
        <p:txBody>
          <a:bodyPr/>
          <a:lstStyle/>
          <a:p>
            <a:fld id="{E72823B3-9AB2-4435-AB0F-62173C5AE6F8}" type="datetimeFigureOut">
              <a:rPr lang="en-ZA" smtClean="0"/>
              <a:t>2024/07/24</a:t>
            </a:fld>
            <a:endParaRPr lang="en-ZA"/>
          </a:p>
        </p:txBody>
      </p:sp>
      <p:sp>
        <p:nvSpPr>
          <p:cNvPr id="5" name="Footer Placeholder 4">
            <a:extLst>
              <a:ext uri="{FF2B5EF4-FFF2-40B4-BE49-F238E27FC236}">
                <a16:creationId xmlns:a16="http://schemas.microsoft.com/office/drawing/2014/main" id="{03EA2DE7-A32E-44FA-AB66-FFACE17617C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C4D2452-4331-42D9-9710-22A241AA298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371990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B011D-2E2C-42EF-8270-7DFBABB2AB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628BF59-ABE3-4425-9AA1-F00279DCCA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B90AD5A-8CDE-4784-BB8A-1730DE6FB91B}"/>
              </a:ext>
            </a:extLst>
          </p:cNvPr>
          <p:cNvSpPr>
            <a:spLocks noGrp="1"/>
          </p:cNvSpPr>
          <p:nvPr>
            <p:ph type="dt" sz="half" idx="10"/>
          </p:nvPr>
        </p:nvSpPr>
        <p:spPr/>
        <p:txBody>
          <a:bodyPr/>
          <a:lstStyle/>
          <a:p>
            <a:fld id="{E72823B3-9AB2-4435-AB0F-62173C5AE6F8}" type="datetimeFigureOut">
              <a:rPr lang="en-ZA" smtClean="0"/>
              <a:t>2024/07/24</a:t>
            </a:fld>
            <a:endParaRPr lang="en-ZA"/>
          </a:p>
        </p:txBody>
      </p:sp>
      <p:sp>
        <p:nvSpPr>
          <p:cNvPr id="5" name="Footer Placeholder 4">
            <a:extLst>
              <a:ext uri="{FF2B5EF4-FFF2-40B4-BE49-F238E27FC236}">
                <a16:creationId xmlns:a16="http://schemas.microsoft.com/office/drawing/2014/main" id="{15643D78-C73E-4E43-9B90-F10615484E5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517A9B7-7E46-459A-A986-700161DC07EF}"/>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9014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244E-831F-4168-8A37-E78612ADA59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F75A9F8-208A-463D-A168-A20182A1C5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20CD45D-C804-4F5E-9708-AC630D2F8D79}"/>
              </a:ext>
            </a:extLst>
          </p:cNvPr>
          <p:cNvSpPr>
            <a:spLocks noGrp="1"/>
          </p:cNvSpPr>
          <p:nvPr>
            <p:ph type="dt" sz="half" idx="10"/>
          </p:nvPr>
        </p:nvSpPr>
        <p:spPr/>
        <p:txBody>
          <a:bodyPr/>
          <a:lstStyle/>
          <a:p>
            <a:fld id="{E72823B3-9AB2-4435-AB0F-62173C5AE6F8}" type="datetimeFigureOut">
              <a:rPr lang="en-ZA" smtClean="0"/>
              <a:t>2024/07/24</a:t>
            </a:fld>
            <a:endParaRPr lang="en-ZA"/>
          </a:p>
        </p:txBody>
      </p:sp>
      <p:sp>
        <p:nvSpPr>
          <p:cNvPr id="5" name="Footer Placeholder 4">
            <a:extLst>
              <a:ext uri="{FF2B5EF4-FFF2-40B4-BE49-F238E27FC236}">
                <a16:creationId xmlns:a16="http://schemas.microsoft.com/office/drawing/2014/main" id="{3407CED4-83D8-4DEA-B026-C4F0C037DA6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B8827C2-CAC9-429E-9B18-2F0A8B246A6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69972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E0622-1FB2-4F1E-B12A-6540DFBA78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E984448-D65A-45C6-AC0F-D9E21F92FD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B70094-C0C0-4DD5-BEB3-63ABE115D5FD}"/>
              </a:ext>
            </a:extLst>
          </p:cNvPr>
          <p:cNvSpPr>
            <a:spLocks noGrp="1"/>
          </p:cNvSpPr>
          <p:nvPr>
            <p:ph type="dt" sz="half" idx="10"/>
          </p:nvPr>
        </p:nvSpPr>
        <p:spPr/>
        <p:txBody>
          <a:bodyPr/>
          <a:lstStyle/>
          <a:p>
            <a:fld id="{E72823B3-9AB2-4435-AB0F-62173C5AE6F8}" type="datetimeFigureOut">
              <a:rPr lang="en-ZA" smtClean="0"/>
              <a:t>2024/07/24</a:t>
            </a:fld>
            <a:endParaRPr lang="en-ZA"/>
          </a:p>
        </p:txBody>
      </p:sp>
      <p:sp>
        <p:nvSpPr>
          <p:cNvPr id="5" name="Footer Placeholder 4">
            <a:extLst>
              <a:ext uri="{FF2B5EF4-FFF2-40B4-BE49-F238E27FC236}">
                <a16:creationId xmlns:a16="http://schemas.microsoft.com/office/drawing/2014/main" id="{B6CD09B9-E716-466D-A958-3ED9BD3339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71B3D0-66A8-4BD3-8847-B8CEA7426AF2}"/>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528203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8942-8FD3-4B32-B196-AD04E2A0859C}"/>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9B6FCF4-8ADF-4F6B-8FC2-D19284A97D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B366954-B3A9-4390-8E43-145A8EE0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04AECD22-DDF7-4CAC-AF1F-1F86C840A191}"/>
              </a:ext>
            </a:extLst>
          </p:cNvPr>
          <p:cNvSpPr>
            <a:spLocks noGrp="1"/>
          </p:cNvSpPr>
          <p:nvPr>
            <p:ph type="dt" sz="half" idx="10"/>
          </p:nvPr>
        </p:nvSpPr>
        <p:spPr/>
        <p:txBody>
          <a:bodyPr/>
          <a:lstStyle/>
          <a:p>
            <a:fld id="{E72823B3-9AB2-4435-AB0F-62173C5AE6F8}" type="datetimeFigureOut">
              <a:rPr lang="en-ZA" smtClean="0"/>
              <a:t>2024/07/24</a:t>
            </a:fld>
            <a:endParaRPr lang="en-ZA"/>
          </a:p>
        </p:txBody>
      </p:sp>
      <p:sp>
        <p:nvSpPr>
          <p:cNvPr id="6" name="Footer Placeholder 5">
            <a:extLst>
              <a:ext uri="{FF2B5EF4-FFF2-40B4-BE49-F238E27FC236}">
                <a16:creationId xmlns:a16="http://schemas.microsoft.com/office/drawing/2014/main" id="{F333548B-F74E-4AB9-892C-7B50E8D20D2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F09E869-38E0-4CC7-B6E6-2653BE1BF39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34460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C389-DBEC-499B-A413-6DA619D508C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8BD4784-D0C2-4E27-ADCF-CAD82F212C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B9D4A1-F466-45DC-8870-38592AF82E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82EF52A9-8BCB-4BC4-A9A5-9C0B1C232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9EE6F0-7EA8-4766-8D39-09FA13AD3C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40DEC7E-944C-40CB-8DAE-436200456E78}"/>
              </a:ext>
            </a:extLst>
          </p:cNvPr>
          <p:cNvSpPr>
            <a:spLocks noGrp="1"/>
          </p:cNvSpPr>
          <p:nvPr>
            <p:ph type="dt" sz="half" idx="10"/>
          </p:nvPr>
        </p:nvSpPr>
        <p:spPr/>
        <p:txBody>
          <a:bodyPr/>
          <a:lstStyle/>
          <a:p>
            <a:fld id="{E72823B3-9AB2-4435-AB0F-62173C5AE6F8}" type="datetimeFigureOut">
              <a:rPr lang="en-ZA" smtClean="0"/>
              <a:t>2024/07/24</a:t>
            </a:fld>
            <a:endParaRPr lang="en-ZA"/>
          </a:p>
        </p:txBody>
      </p:sp>
      <p:sp>
        <p:nvSpPr>
          <p:cNvPr id="8" name="Footer Placeholder 7">
            <a:extLst>
              <a:ext uri="{FF2B5EF4-FFF2-40B4-BE49-F238E27FC236}">
                <a16:creationId xmlns:a16="http://schemas.microsoft.com/office/drawing/2014/main" id="{25BF65CD-258A-4D23-B6CB-5B141BA1BDC5}"/>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C1534AF8-4BB8-4572-9F89-905C94123DA7}"/>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84335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D814-FA98-4274-8F5B-5892A78553E5}"/>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7EC91C72-A332-4A74-BAC4-4FCE7AF08F0F}"/>
              </a:ext>
            </a:extLst>
          </p:cNvPr>
          <p:cNvSpPr>
            <a:spLocks noGrp="1"/>
          </p:cNvSpPr>
          <p:nvPr>
            <p:ph type="dt" sz="half" idx="10"/>
          </p:nvPr>
        </p:nvSpPr>
        <p:spPr/>
        <p:txBody>
          <a:bodyPr/>
          <a:lstStyle/>
          <a:p>
            <a:fld id="{E72823B3-9AB2-4435-AB0F-62173C5AE6F8}" type="datetimeFigureOut">
              <a:rPr lang="en-ZA" smtClean="0"/>
              <a:t>2024/07/24</a:t>
            </a:fld>
            <a:endParaRPr lang="en-ZA"/>
          </a:p>
        </p:txBody>
      </p:sp>
      <p:sp>
        <p:nvSpPr>
          <p:cNvPr id="4" name="Footer Placeholder 3">
            <a:extLst>
              <a:ext uri="{FF2B5EF4-FFF2-40B4-BE49-F238E27FC236}">
                <a16:creationId xmlns:a16="http://schemas.microsoft.com/office/drawing/2014/main" id="{16FAC336-D33B-4D7A-A791-3A4BD75A515A}"/>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B04984-12B5-4898-8212-DC500101048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420704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BDECD-E759-4562-A845-814CBC2B5463}"/>
              </a:ext>
            </a:extLst>
          </p:cNvPr>
          <p:cNvSpPr>
            <a:spLocks noGrp="1"/>
          </p:cNvSpPr>
          <p:nvPr>
            <p:ph type="dt" sz="half" idx="10"/>
          </p:nvPr>
        </p:nvSpPr>
        <p:spPr/>
        <p:txBody>
          <a:bodyPr/>
          <a:lstStyle/>
          <a:p>
            <a:fld id="{E72823B3-9AB2-4435-AB0F-62173C5AE6F8}" type="datetimeFigureOut">
              <a:rPr lang="en-ZA" smtClean="0"/>
              <a:t>2024/07/24</a:t>
            </a:fld>
            <a:endParaRPr lang="en-ZA"/>
          </a:p>
        </p:txBody>
      </p:sp>
      <p:sp>
        <p:nvSpPr>
          <p:cNvPr id="3" name="Footer Placeholder 2">
            <a:extLst>
              <a:ext uri="{FF2B5EF4-FFF2-40B4-BE49-F238E27FC236}">
                <a16:creationId xmlns:a16="http://schemas.microsoft.com/office/drawing/2014/main" id="{452B9F92-0E1F-44D1-8B84-02E151DCCAAE}"/>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02F43883-1D12-41AA-B854-3569547BF87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853526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0557-F52C-4D51-88F0-B8703E98B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2BBD40C-629E-4CAF-8D1D-3976083AF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14708080-DAF3-4EF4-A018-65289E5DBE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0586B9-8CC9-4C4C-B1C2-0219C5DAFF26}"/>
              </a:ext>
            </a:extLst>
          </p:cNvPr>
          <p:cNvSpPr>
            <a:spLocks noGrp="1"/>
          </p:cNvSpPr>
          <p:nvPr>
            <p:ph type="dt" sz="half" idx="10"/>
          </p:nvPr>
        </p:nvSpPr>
        <p:spPr/>
        <p:txBody>
          <a:bodyPr/>
          <a:lstStyle/>
          <a:p>
            <a:fld id="{E72823B3-9AB2-4435-AB0F-62173C5AE6F8}" type="datetimeFigureOut">
              <a:rPr lang="en-ZA" smtClean="0"/>
              <a:t>2024/07/24</a:t>
            </a:fld>
            <a:endParaRPr lang="en-ZA"/>
          </a:p>
        </p:txBody>
      </p:sp>
      <p:sp>
        <p:nvSpPr>
          <p:cNvPr id="6" name="Footer Placeholder 5">
            <a:extLst>
              <a:ext uri="{FF2B5EF4-FFF2-40B4-BE49-F238E27FC236}">
                <a16:creationId xmlns:a16="http://schemas.microsoft.com/office/drawing/2014/main" id="{D12FC541-ECB5-41D9-A72C-71D8720D6C9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5C89FBE-AD25-4CEE-AA03-02B10A26C4C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17338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95E5-467C-44DB-BF5D-878A2F378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2DB1A986-B8C4-4261-8A6C-2628A37AB9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1A67B8A-8DFD-407F-A331-32442A794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4A8F0E-A543-4852-BF17-C0D7A2BDA968}"/>
              </a:ext>
            </a:extLst>
          </p:cNvPr>
          <p:cNvSpPr>
            <a:spLocks noGrp="1"/>
          </p:cNvSpPr>
          <p:nvPr>
            <p:ph type="dt" sz="half" idx="10"/>
          </p:nvPr>
        </p:nvSpPr>
        <p:spPr/>
        <p:txBody>
          <a:bodyPr/>
          <a:lstStyle/>
          <a:p>
            <a:fld id="{E72823B3-9AB2-4435-AB0F-62173C5AE6F8}" type="datetimeFigureOut">
              <a:rPr lang="en-ZA" smtClean="0"/>
              <a:t>2024/07/24</a:t>
            </a:fld>
            <a:endParaRPr lang="en-ZA"/>
          </a:p>
        </p:txBody>
      </p:sp>
      <p:sp>
        <p:nvSpPr>
          <p:cNvPr id="6" name="Footer Placeholder 5">
            <a:extLst>
              <a:ext uri="{FF2B5EF4-FFF2-40B4-BE49-F238E27FC236}">
                <a16:creationId xmlns:a16="http://schemas.microsoft.com/office/drawing/2014/main" id="{4669C97C-0EE7-4E46-992D-442A7F53160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CF4884D-C9FC-472C-81E1-80DCBA50B1BE}"/>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12528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284663-0CF7-4D72-A013-CF05B72A2B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DCC962D-ACDE-4BD5-AC54-5E8A7BC57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B49CF7C-B75D-4307-8A84-83AF55CCAC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823B3-9AB2-4435-AB0F-62173C5AE6F8}" type="datetimeFigureOut">
              <a:rPr lang="en-ZA" smtClean="0"/>
              <a:t>2024/07/24</a:t>
            </a:fld>
            <a:endParaRPr lang="en-ZA"/>
          </a:p>
        </p:txBody>
      </p:sp>
      <p:sp>
        <p:nvSpPr>
          <p:cNvPr id="5" name="Footer Placeholder 4">
            <a:extLst>
              <a:ext uri="{FF2B5EF4-FFF2-40B4-BE49-F238E27FC236}">
                <a16:creationId xmlns:a16="http://schemas.microsoft.com/office/drawing/2014/main" id="{19534E1A-21A0-4654-94E3-30D757148B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9BA9343F-87DA-4BBE-A3D3-C4AABD8CD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7D9C4-EA62-40D1-8D82-C3AEACA5A00E}" type="slidenum">
              <a:rPr lang="en-ZA" smtClean="0"/>
              <a:t>‹#›</a:t>
            </a:fld>
            <a:endParaRPr lang="en-ZA"/>
          </a:p>
        </p:txBody>
      </p:sp>
    </p:spTree>
    <p:extLst>
      <p:ext uri="{BB962C8B-B14F-4D97-AF65-F5344CB8AC3E}">
        <p14:creationId xmlns:p14="http://schemas.microsoft.com/office/powerpoint/2010/main" val="2583007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1.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10" Type="http://schemas.openxmlformats.org/officeDocument/2006/relationships/hyperlink" Target="http://creativecommons.org/licenses/by-sa/4.0/" TargetMode="External"/><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70D4FEC2-5232-6061-6542-7660AF2D8BD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8" name="Title 1">
            <a:extLst>
              <a:ext uri="{FF2B5EF4-FFF2-40B4-BE49-F238E27FC236}">
                <a16:creationId xmlns:a16="http://schemas.microsoft.com/office/drawing/2014/main" id="{70BFAF3E-60C1-2793-972D-99F274458A24}"/>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N" dirty="0"/>
              <a:t>15-1</a:t>
            </a:r>
          </a:p>
        </p:txBody>
      </p:sp>
      <p:sp>
        <p:nvSpPr>
          <p:cNvPr id="9" name="Content Placeholder 2">
            <a:extLst>
              <a:ext uri="{FF2B5EF4-FFF2-40B4-BE49-F238E27FC236}">
                <a16:creationId xmlns:a16="http://schemas.microsoft.com/office/drawing/2014/main" id="{C7A45482-103A-FE39-9FF6-3533E1D2414C}"/>
              </a:ext>
            </a:extLst>
          </p:cNvPr>
          <p:cNvSpPr txBox="1">
            <a:spLocks/>
          </p:cNvSpPr>
          <p:nvPr/>
        </p:nvSpPr>
        <p:spPr>
          <a:xfrm>
            <a:off x="838200" y="1825625"/>
            <a:ext cx="10515600" cy="4351338"/>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algn="l">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gn="l">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gn="l">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gn="l">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gn="l">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9"/>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gn="l">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gn="l">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10"/>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10"/>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10"/>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5616548"/>
      </p:ext>
    </p:extLst>
  </p:cSld>
  <p:clrMapOvr>
    <a:masterClrMapping/>
  </p:clrMapOvr>
  <mc:AlternateContent xmlns:mc="http://schemas.openxmlformats.org/markup-compatibility/2006" xmlns:p14="http://schemas.microsoft.com/office/powerpoint/2010/main">
    <mc:Choice Requires="p14">
      <p:transition spd="slow" p14:dur="2000" advTm="3320"/>
    </mc:Choice>
    <mc:Fallback xmlns="">
      <p:transition spd="slow" advTm="3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7A613F-BD70-41E3-A88D-D9DAC507FE8D}"/>
              </a:ext>
            </a:extLst>
          </p:cNvPr>
          <p:cNvPicPr>
            <a:picLocks noChangeAspect="1"/>
          </p:cNvPicPr>
          <p:nvPr/>
        </p:nvPicPr>
        <p:blipFill>
          <a:blip r:embed="rId2"/>
          <a:stretch>
            <a:fillRect/>
          </a:stretch>
        </p:blipFill>
        <p:spPr>
          <a:xfrm>
            <a:off x="0" y="-122644"/>
            <a:ext cx="12192000" cy="6980644"/>
          </a:xfrm>
          <a:prstGeom prst="rect">
            <a:avLst/>
          </a:prstGeom>
        </p:spPr>
      </p:pic>
      <p:sp>
        <p:nvSpPr>
          <p:cNvPr id="2" name="TextBox 1">
            <a:extLst>
              <a:ext uri="{FF2B5EF4-FFF2-40B4-BE49-F238E27FC236}">
                <a16:creationId xmlns:a16="http://schemas.microsoft.com/office/drawing/2014/main" id="{C9926E1F-6808-6F1D-E72D-54AF83C2B5A1}"/>
              </a:ext>
            </a:extLst>
          </p:cNvPr>
          <p:cNvSpPr txBox="1"/>
          <p:nvPr/>
        </p:nvSpPr>
        <p:spPr>
          <a:xfrm>
            <a:off x="365455" y="369535"/>
            <a:ext cx="3116424" cy="584775"/>
          </a:xfrm>
          <a:prstGeom prst="rect">
            <a:avLst/>
          </a:prstGeom>
          <a:noFill/>
        </p:spPr>
        <p:txBody>
          <a:bodyPr wrap="square" rtlCol="0">
            <a:spAutoFit/>
          </a:body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025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dirty="0">
                <a:solidFill>
                  <a:srgbClr val="777A7B"/>
                </a:solidFill>
                <a:effectLst/>
                <a:latin typeface="Inter" panose="020B0502030000000004" pitchFamily="34" charset="0"/>
              </a:rPr>
              <a:t>6</a:t>
            </a:r>
            <a:r>
              <a:rPr lang="en-US" sz="4000" b="0" i="0" dirty="0">
                <a:solidFill>
                  <a:srgbClr val="121212"/>
                </a:solidFill>
                <a:effectLst/>
                <a:latin typeface="Inter" panose="020B0502030000000004" pitchFamily="34" charset="0"/>
              </a:rPr>
              <a:t>Because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had closed Hannah’s womb, her rival would provoke her and taunt her viciously.</a:t>
            </a:r>
            <a:endParaRPr lang="en-ZA" sz="4800" dirty="0"/>
          </a:p>
        </p:txBody>
      </p:sp>
      <p:sp>
        <p:nvSpPr>
          <p:cNvPr id="2" name="TextBox 1">
            <a:extLst>
              <a:ext uri="{FF2B5EF4-FFF2-40B4-BE49-F238E27FC236}">
                <a16:creationId xmlns:a16="http://schemas.microsoft.com/office/drawing/2014/main" id="{F2E81264-C30A-463F-4DDA-B708CA26BF0E}"/>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6 परन्तु उसकी सौत इस कारण से, कि यहोवा ने उसकी कोख बन्द कर रखी थी, उसे अत्यन्त चिढ़ाकर कुढ़ाती रहती थी।</a:t>
            </a:r>
            <a:endParaRPr lang="en-IN" sz="4000" dirty="0"/>
          </a:p>
        </p:txBody>
      </p:sp>
      <p:pic>
        <p:nvPicPr>
          <p:cNvPr id="23" name="Audio 22">
            <a:hlinkClick r:id="" action="ppaction://media"/>
            <a:extLst>
              <a:ext uri="{FF2B5EF4-FFF2-40B4-BE49-F238E27FC236}">
                <a16:creationId xmlns:a16="http://schemas.microsoft.com/office/drawing/2014/main" id="{12FD7015-05B6-60E6-BA14-F3F184154D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22996764"/>
      </p:ext>
    </p:extLst>
  </p:cSld>
  <p:clrMapOvr>
    <a:masterClrMapping/>
  </p:clrMapOvr>
  <mc:AlternateContent xmlns:mc="http://schemas.openxmlformats.org/markup-compatibility/2006" xmlns:p14="http://schemas.microsoft.com/office/powerpoint/2010/main">
    <mc:Choice Requires="p14">
      <p:transition spd="slow" p14:dur="2000" advTm="10548"/>
    </mc:Choice>
    <mc:Fallback xmlns="">
      <p:transition spd="slow" advTm="10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0E5BFC-D385-449D-986D-384CC549A78D}"/>
              </a:ext>
            </a:extLst>
          </p:cNvPr>
          <p:cNvPicPr>
            <a:picLocks noChangeAspect="1"/>
          </p:cNvPicPr>
          <p:nvPr/>
        </p:nvPicPr>
        <p:blipFill>
          <a:blip r:embed="rId2"/>
          <a:stretch>
            <a:fillRect/>
          </a:stretch>
        </p:blipFill>
        <p:spPr>
          <a:xfrm>
            <a:off x="0" y="-461021"/>
            <a:ext cx="12192000" cy="7319022"/>
          </a:xfrm>
          <a:prstGeom prst="rect">
            <a:avLst/>
          </a:prstGeom>
        </p:spPr>
      </p:pic>
      <p:sp>
        <p:nvSpPr>
          <p:cNvPr id="2" name="TextBox 1">
            <a:extLst>
              <a:ext uri="{FF2B5EF4-FFF2-40B4-BE49-F238E27FC236}">
                <a16:creationId xmlns:a16="http://schemas.microsoft.com/office/drawing/2014/main" id="{86191E92-7A5E-856E-182F-B0E8AFE061A0}"/>
              </a:ext>
            </a:extLst>
          </p:cNvPr>
          <p:cNvSpPr txBox="1"/>
          <p:nvPr/>
        </p:nvSpPr>
        <p:spPr>
          <a:xfrm>
            <a:off x="365455" y="369535"/>
            <a:ext cx="3116424" cy="584775"/>
          </a:xfrm>
          <a:prstGeom prst="rect">
            <a:avLst/>
          </a:prstGeom>
          <a:noFill/>
        </p:spPr>
        <p:txBody>
          <a:bodyPr wrap="square" rtlCol="0">
            <a:spAutoFit/>
          </a:body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88797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dirty="0">
                <a:solidFill>
                  <a:srgbClr val="777A7B"/>
                </a:solidFill>
                <a:effectLst/>
                <a:latin typeface="Inter" panose="020B0502030000000004" pitchFamily="34" charset="0"/>
              </a:rPr>
              <a:t>7</a:t>
            </a:r>
            <a:r>
              <a:rPr lang="en-US" sz="4000" b="0" i="0" dirty="0">
                <a:solidFill>
                  <a:srgbClr val="121212"/>
                </a:solidFill>
                <a:effectLst/>
                <a:latin typeface="Inter" panose="020B0502030000000004" pitchFamily="34" charset="0"/>
              </a:rPr>
              <a:t>And this went on year after year. Whenever Hannah went up to the house of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her rival taunted her until she wept and would not eat.</a:t>
            </a:r>
            <a:endParaRPr lang="en-ZA" sz="9600" dirty="0"/>
          </a:p>
        </p:txBody>
      </p:sp>
      <p:sp>
        <p:nvSpPr>
          <p:cNvPr id="2" name="TextBox 1">
            <a:extLst>
              <a:ext uri="{FF2B5EF4-FFF2-40B4-BE49-F238E27FC236}">
                <a16:creationId xmlns:a16="http://schemas.microsoft.com/office/drawing/2014/main" id="{243A1801-B109-9DC2-32B3-A02C837DB3A2}"/>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7 वह तो प्रतिवर्ष ऐसा ही करता था; और जब हन्ना यहोवा के भवन को जाती थी तब पनिन्ना उसको चिढ़ाती थी। इसलिए वह रोती और खाना न खाती थी।</a:t>
            </a:r>
            <a:endParaRPr lang="en-IN" sz="3600" dirty="0"/>
          </a:p>
        </p:txBody>
      </p:sp>
      <p:pic>
        <p:nvPicPr>
          <p:cNvPr id="11" name="Audio 10">
            <a:hlinkClick r:id="" action="ppaction://media"/>
            <a:extLst>
              <a:ext uri="{FF2B5EF4-FFF2-40B4-BE49-F238E27FC236}">
                <a16:creationId xmlns:a16="http://schemas.microsoft.com/office/drawing/2014/main" id="{22857F80-9B25-1E7B-5AB5-10024DD947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12501552"/>
      </p:ext>
    </p:extLst>
  </p:cSld>
  <p:clrMapOvr>
    <a:masterClrMapping/>
  </p:clrMapOvr>
  <mc:AlternateContent xmlns:mc="http://schemas.openxmlformats.org/markup-compatibility/2006" xmlns:p14="http://schemas.microsoft.com/office/powerpoint/2010/main">
    <mc:Choice Requires="p14">
      <p:transition spd="slow" p14:dur="2000" advTm="15324"/>
    </mc:Choice>
    <mc:Fallback xmlns="">
      <p:transition spd="slow" advTm="15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CF38B9-139F-440F-8DD1-9A411B34FC74}"/>
              </a:ext>
            </a:extLst>
          </p:cNvPr>
          <p:cNvPicPr>
            <a:picLocks noChangeAspect="1"/>
          </p:cNvPicPr>
          <p:nvPr/>
        </p:nvPicPr>
        <p:blipFill>
          <a:blip r:embed="rId2"/>
          <a:stretch>
            <a:fillRect/>
          </a:stretch>
        </p:blipFill>
        <p:spPr>
          <a:xfrm>
            <a:off x="0" y="-506501"/>
            <a:ext cx="12192000" cy="7364502"/>
          </a:xfrm>
          <a:prstGeom prst="rect">
            <a:avLst/>
          </a:prstGeom>
        </p:spPr>
      </p:pic>
      <p:sp>
        <p:nvSpPr>
          <p:cNvPr id="2" name="TextBox 1">
            <a:extLst>
              <a:ext uri="{FF2B5EF4-FFF2-40B4-BE49-F238E27FC236}">
                <a16:creationId xmlns:a16="http://schemas.microsoft.com/office/drawing/2014/main" id="{E100679D-F2DF-6229-CED7-D68287992711}"/>
              </a:ext>
            </a:extLst>
          </p:cNvPr>
          <p:cNvSpPr txBox="1"/>
          <p:nvPr/>
        </p:nvSpPr>
        <p:spPr>
          <a:xfrm>
            <a:off x="365455" y="369535"/>
            <a:ext cx="3116424" cy="584775"/>
          </a:xfrm>
          <a:prstGeom prst="rect">
            <a:avLst/>
          </a:prstGeom>
          <a:noFill/>
        </p:spPr>
        <p:txBody>
          <a:bodyPr wrap="square" rtlCol="0">
            <a:spAutoFit/>
          </a:body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24022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“Hannah, why are you crying?” her husband Elkanah asked. “Why won’t you eat? Why is your heart so grieved? Am I not better to you than ten sons?”</a:t>
            </a:r>
            <a:endParaRPr lang="en-ZA" sz="8800" dirty="0"/>
          </a:p>
        </p:txBody>
      </p:sp>
      <p:sp>
        <p:nvSpPr>
          <p:cNvPr id="2" name="TextBox 1">
            <a:extLst>
              <a:ext uri="{FF2B5EF4-FFF2-40B4-BE49-F238E27FC236}">
                <a16:creationId xmlns:a16="http://schemas.microsoft.com/office/drawing/2014/main" id="{EAC770B9-1FF3-DD24-B4B7-11929CA9AC20}"/>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8 इसलिए उसके पति एल्काना ने उससे कहा, “हे हन्ना, तू क्यों रोती है? और खाना क्यों नहीं खाती? और तेरा मन क्यों उदास है? क्या तेरे लिये मैं दस बेटों से भी अच्छा नहीं हूँ?”</a:t>
            </a:r>
            <a:endParaRPr lang="en-IN" sz="3600" dirty="0"/>
          </a:p>
        </p:txBody>
      </p:sp>
      <p:pic>
        <p:nvPicPr>
          <p:cNvPr id="9" name="Audio 8">
            <a:hlinkClick r:id="" action="ppaction://media"/>
            <a:extLst>
              <a:ext uri="{FF2B5EF4-FFF2-40B4-BE49-F238E27FC236}">
                <a16:creationId xmlns:a16="http://schemas.microsoft.com/office/drawing/2014/main" id="{4DD0B7CE-D903-F50A-5E6C-3B68703024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57647463"/>
      </p:ext>
    </p:extLst>
  </p:cSld>
  <p:clrMapOvr>
    <a:masterClrMapping/>
  </p:clrMapOvr>
  <mc:AlternateContent xmlns:mc="http://schemas.openxmlformats.org/markup-compatibility/2006" xmlns:p14="http://schemas.microsoft.com/office/powerpoint/2010/main">
    <mc:Choice Requires="p14">
      <p:transition spd="slow" p14:dur="2000" advTm="19550"/>
    </mc:Choice>
    <mc:Fallback xmlns="">
      <p:transition spd="slow" advTm="19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45C7AA-6427-492A-B568-2387DB03E69A}"/>
              </a:ext>
            </a:extLst>
          </p:cNvPr>
          <p:cNvPicPr>
            <a:picLocks noChangeAspect="1"/>
          </p:cNvPicPr>
          <p:nvPr/>
        </p:nvPicPr>
        <p:blipFill>
          <a:blip r:embed="rId2"/>
          <a:stretch>
            <a:fillRect/>
          </a:stretch>
        </p:blipFill>
        <p:spPr>
          <a:xfrm>
            <a:off x="0" y="0"/>
            <a:ext cx="13509966" cy="6858000"/>
          </a:xfrm>
          <a:prstGeom prst="rect">
            <a:avLst/>
          </a:prstGeom>
        </p:spPr>
      </p:pic>
      <p:sp>
        <p:nvSpPr>
          <p:cNvPr id="2" name="TextBox 1">
            <a:extLst>
              <a:ext uri="{FF2B5EF4-FFF2-40B4-BE49-F238E27FC236}">
                <a16:creationId xmlns:a16="http://schemas.microsoft.com/office/drawing/2014/main" id="{9A18CDF9-9CC5-71EC-E616-B6AE37D881DC}"/>
              </a:ext>
            </a:extLst>
          </p:cNvPr>
          <p:cNvSpPr txBox="1"/>
          <p:nvPr/>
        </p:nvSpPr>
        <p:spPr>
          <a:xfrm>
            <a:off x="365455" y="369535"/>
            <a:ext cx="3116424" cy="584775"/>
          </a:xfrm>
          <a:prstGeom prst="rect">
            <a:avLst/>
          </a:prstGeom>
          <a:noFill/>
        </p:spPr>
        <p:txBody>
          <a:bodyPr wrap="square" rtlCol="0">
            <a:spAutoFit/>
          </a:body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19058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So after they had finished eating and drinking in Shiloh, Hannah stood up. Now Eli the priest was sitting on a chair by the doorpost of the temple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a:t>
            </a:r>
            <a:endParaRPr lang="en-ZA" sz="9600" dirty="0"/>
          </a:p>
        </p:txBody>
      </p:sp>
      <p:sp>
        <p:nvSpPr>
          <p:cNvPr id="2" name="TextBox 1">
            <a:extLst>
              <a:ext uri="{FF2B5EF4-FFF2-40B4-BE49-F238E27FC236}">
                <a16:creationId xmlns:a16="http://schemas.microsoft.com/office/drawing/2014/main" id="{489DC60E-A1D1-B61D-12FE-BADE80E7CD03}"/>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9 तब शीलो में खाने और पीने के बाद हन्ना उठी। और यहोवा के मन्दिर के चौखट के एक बाजू के पास एली याजक कुर्सी पर बैठा हुआ था।</a:t>
            </a:r>
            <a:endParaRPr lang="en-IN" sz="3600" dirty="0"/>
          </a:p>
        </p:txBody>
      </p:sp>
      <p:pic>
        <p:nvPicPr>
          <p:cNvPr id="12" name="Audio 11">
            <a:hlinkClick r:id="" action="ppaction://media"/>
            <a:extLst>
              <a:ext uri="{FF2B5EF4-FFF2-40B4-BE49-F238E27FC236}">
                <a16:creationId xmlns:a16="http://schemas.microsoft.com/office/drawing/2014/main" id="{3A44B100-9CDC-1EB8-B487-6C66DDEC9E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9599581"/>
      </p:ext>
    </p:extLst>
  </p:cSld>
  <p:clrMapOvr>
    <a:masterClrMapping/>
  </p:clrMapOvr>
  <mc:AlternateContent xmlns:mc="http://schemas.openxmlformats.org/markup-compatibility/2006" xmlns:p14="http://schemas.microsoft.com/office/powerpoint/2010/main">
    <mc:Choice Requires="p14">
      <p:transition spd="slow" p14:dur="2000" advTm="6768"/>
    </mc:Choice>
    <mc:Fallback xmlns="">
      <p:transition spd="slow" advTm="6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C4469E-BD51-45BF-9053-6A5216ED1D7E}"/>
              </a:ext>
            </a:extLst>
          </p:cNvPr>
          <p:cNvPicPr>
            <a:picLocks noChangeAspect="1"/>
          </p:cNvPicPr>
          <p:nvPr/>
        </p:nvPicPr>
        <p:blipFill>
          <a:blip r:embed="rId2"/>
          <a:stretch>
            <a:fillRect/>
          </a:stretch>
        </p:blipFill>
        <p:spPr>
          <a:xfrm>
            <a:off x="0" y="0"/>
            <a:ext cx="12192000" cy="7021614"/>
          </a:xfrm>
          <a:prstGeom prst="rect">
            <a:avLst/>
          </a:prstGeom>
        </p:spPr>
      </p:pic>
      <p:sp>
        <p:nvSpPr>
          <p:cNvPr id="2" name="TextBox 1">
            <a:extLst>
              <a:ext uri="{FF2B5EF4-FFF2-40B4-BE49-F238E27FC236}">
                <a16:creationId xmlns:a16="http://schemas.microsoft.com/office/drawing/2014/main" id="{32138533-A41B-EF79-1FBB-4732F1345AE6}"/>
              </a:ext>
            </a:extLst>
          </p:cNvPr>
          <p:cNvSpPr txBox="1"/>
          <p:nvPr/>
        </p:nvSpPr>
        <p:spPr>
          <a:xfrm>
            <a:off x="365455" y="369535"/>
            <a:ext cx="3116424" cy="584775"/>
          </a:xfrm>
          <a:prstGeom prst="rect">
            <a:avLst/>
          </a:prstGeom>
          <a:noFill/>
        </p:spPr>
        <p:txBody>
          <a:bodyPr wrap="square" rtlCol="0">
            <a:spAutoFit/>
          </a:body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29124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400" dirty="0"/>
              <a:t>Now Eli the priest was sitting on his seat by the doorpost of Yahweh’s temple.</a:t>
            </a:r>
          </a:p>
          <a:p>
            <a:pPr marL="0" indent="0">
              <a:buNone/>
            </a:pPr>
            <a:r>
              <a:rPr lang="en-US" sz="4400" dirty="0"/>
              <a:t>10In her bitter distress, Hannah prayed to the Lord and wept with many tears.</a:t>
            </a:r>
            <a:endParaRPr lang="en-ZA" sz="4400" dirty="0"/>
          </a:p>
        </p:txBody>
      </p:sp>
      <p:sp>
        <p:nvSpPr>
          <p:cNvPr id="2" name="TextBox 1">
            <a:extLst>
              <a:ext uri="{FF2B5EF4-FFF2-40B4-BE49-F238E27FC236}">
                <a16:creationId xmlns:a16="http://schemas.microsoft.com/office/drawing/2014/main" id="{0994C305-4280-9736-DAD1-8A55594388B2}"/>
              </a:ext>
            </a:extLst>
          </p:cNvPr>
          <p:cNvSpPr txBox="1"/>
          <p:nvPr/>
        </p:nvSpPr>
        <p:spPr>
          <a:xfrm>
            <a:off x="5985164" y="166256"/>
            <a:ext cx="6096000" cy="6558101"/>
          </a:xfrm>
          <a:prstGeom prst="rect">
            <a:avLst/>
          </a:prstGeom>
          <a:noFill/>
        </p:spPr>
        <p:txBody>
          <a:bodyPr wrap="square" rtlCol="0">
            <a:noAutofit/>
          </a:bodyPr>
          <a:lstStyle/>
          <a:p>
            <a:r>
              <a:rPr lang="hi-IN" sz="3600" b="0" i="0" dirty="0">
                <a:effectLst/>
                <a:latin typeface="Open Sans" panose="020B0606030504020204" pitchFamily="34" charset="0"/>
              </a:rPr>
              <a:t>एली याजक यहोवा के मन्दिर के चौखट के पास अपने आसन पर बैठा था</a:t>
            </a:r>
            <a:endParaRPr lang="en-US" sz="3600" b="0" i="0" dirty="0">
              <a:effectLst/>
              <a:latin typeface="Open Sans" panose="020B0606030504020204" pitchFamily="34" charset="0"/>
            </a:endParaRPr>
          </a:p>
          <a:p>
            <a:r>
              <a:rPr lang="hi-IN" sz="3600" b="0" i="0" dirty="0">
                <a:effectLst/>
                <a:latin typeface="Open Sans" panose="020B0606030504020204" pitchFamily="34" charset="0"/>
              </a:rPr>
              <a:t>10 वह मन में व्याकुल होकर यहोवा से प्रार्थना करने और बिलख-बिलख कर रोने लगी।</a:t>
            </a:r>
            <a:endParaRPr lang="en-IN" sz="3600" dirty="0"/>
          </a:p>
        </p:txBody>
      </p:sp>
      <p:pic>
        <p:nvPicPr>
          <p:cNvPr id="13" name="Audio 12">
            <a:hlinkClick r:id="" action="ppaction://media"/>
            <a:extLst>
              <a:ext uri="{FF2B5EF4-FFF2-40B4-BE49-F238E27FC236}">
                <a16:creationId xmlns:a16="http://schemas.microsoft.com/office/drawing/2014/main" id="{E8C96D75-F738-574D-26C7-1ECDC4FB4A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15364361"/>
      </p:ext>
    </p:extLst>
  </p:cSld>
  <p:clrMapOvr>
    <a:masterClrMapping/>
  </p:clrMapOvr>
  <mc:AlternateContent xmlns:mc="http://schemas.openxmlformats.org/markup-compatibility/2006" xmlns:p14="http://schemas.microsoft.com/office/powerpoint/2010/main">
    <mc:Choice Requires="p14">
      <p:transition spd="slow" p14:dur="2000" advTm="19909"/>
    </mc:Choice>
    <mc:Fallback xmlns="">
      <p:transition spd="slow" advTm="19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E47334-66D9-471D-99BC-7746FE4524E6}"/>
              </a:ext>
            </a:extLst>
          </p:cNvPr>
          <p:cNvPicPr>
            <a:picLocks noChangeAspect="1"/>
          </p:cNvPicPr>
          <p:nvPr/>
        </p:nvPicPr>
        <p:blipFill>
          <a:blip r:embed="rId2"/>
          <a:stretch>
            <a:fillRect/>
          </a:stretch>
        </p:blipFill>
        <p:spPr>
          <a:xfrm>
            <a:off x="0" y="-620776"/>
            <a:ext cx="12192000" cy="7478776"/>
          </a:xfrm>
          <a:prstGeom prst="rect">
            <a:avLst/>
          </a:prstGeom>
        </p:spPr>
      </p:pic>
      <p:sp>
        <p:nvSpPr>
          <p:cNvPr id="4" name="Content Placeholder 3">
            <a:extLst>
              <a:ext uri="{FF2B5EF4-FFF2-40B4-BE49-F238E27FC236}">
                <a16:creationId xmlns:a16="http://schemas.microsoft.com/office/drawing/2014/main" id="{494216B3-53DF-89D8-0C58-F9F95788B306}"/>
              </a:ext>
            </a:extLst>
          </p:cNvPr>
          <p:cNvSpPr txBox="1">
            <a:spLocks/>
          </p:cNvSpPr>
          <p:nvPr/>
        </p:nvSpPr>
        <p:spPr>
          <a:xfrm>
            <a:off x="5844022" y="431603"/>
            <a:ext cx="5834270" cy="65480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i-IN" sz="6000" dirty="0">
                <a:solidFill>
                  <a:schemeClr val="bg1"/>
                </a:solidFill>
              </a:rPr>
              <a:t>हन्ना परमेश्वर को पुकार रही है -</a:t>
            </a:r>
          </a:p>
          <a:p>
            <a:pPr marL="0" indent="0">
              <a:buFont typeface="Arial" panose="020B0604020202020204" pitchFamily="34" charset="0"/>
              <a:buNone/>
            </a:pPr>
            <a:r>
              <a:rPr lang="hi-IN" sz="6000" dirty="0">
                <a:solidFill>
                  <a:schemeClr val="bg1"/>
                </a:solidFill>
              </a:rPr>
              <a:t>1 शमूएल 1:1-28</a:t>
            </a:r>
          </a:p>
        </p:txBody>
      </p:sp>
    </p:spTree>
    <p:extLst>
      <p:ext uri="{BB962C8B-B14F-4D97-AF65-F5344CB8AC3E}">
        <p14:creationId xmlns:p14="http://schemas.microsoft.com/office/powerpoint/2010/main" val="555853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251113-9B09-4B17-8164-F6A46FA7E8B3}"/>
              </a:ext>
            </a:extLst>
          </p:cNvPr>
          <p:cNvPicPr>
            <a:picLocks noChangeAspect="1"/>
          </p:cNvPicPr>
          <p:nvPr/>
        </p:nvPicPr>
        <p:blipFill>
          <a:blip r:embed="rId2"/>
          <a:stretch>
            <a:fillRect/>
          </a:stretch>
        </p:blipFill>
        <p:spPr>
          <a:xfrm>
            <a:off x="0" y="0"/>
            <a:ext cx="13030200" cy="6858000"/>
          </a:xfrm>
          <a:prstGeom prst="rect">
            <a:avLst/>
          </a:prstGeom>
        </p:spPr>
      </p:pic>
      <p:sp>
        <p:nvSpPr>
          <p:cNvPr id="2" name="TextBox 1">
            <a:extLst>
              <a:ext uri="{FF2B5EF4-FFF2-40B4-BE49-F238E27FC236}">
                <a16:creationId xmlns:a16="http://schemas.microsoft.com/office/drawing/2014/main" id="{DD64E2DD-C936-FB8A-6E72-C50B5F8D6DC4}"/>
              </a:ext>
            </a:extLst>
          </p:cNvPr>
          <p:cNvSpPr txBox="1"/>
          <p:nvPr/>
        </p:nvSpPr>
        <p:spPr>
          <a:xfrm>
            <a:off x="365455" y="369535"/>
            <a:ext cx="3116424" cy="584775"/>
          </a:xfrm>
          <a:prstGeom prst="rect">
            <a:avLst/>
          </a:prstGeom>
          <a:noFill/>
        </p:spPr>
        <p:txBody>
          <a:bodyPr wrap="square" rtlCol="0">
            <a:spAutoFit/>
          </a:body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82535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dirty="0"/>
              <a:t>11And she made a vow, pleading, “O Lord of Hosts, if only You will look upon the affliction of Your maidservant and remember me, not forgetting Your maidservant but giving her a </a:t>
            </a:r>
            <a:r>
              <a:rPr lang="en-US" sz="4000"/>
              <a:t>son,</a:t>
            </a:r>
            <a:endParaRPr lang="en-ZA" sz="4000" dirty="0"/>
          </a:p>
        </p:txBody>
      </p:sp>
      <p:sp>
        <p:nvSpPr>
          <p:cNvPr id="2" name="TextBox 1">
            <a:extLst>
              <a:ext uri="{FF2B5EF4-FFF2-40B4-BE49-F238E27FC236}">
                <a16:creationId xmlns:a16="http://schemas.microsoft.com/office/drawing/2014/main" id="{80B17BEA-E1FC-4F2F-02D3-DAAB84ED6E50}"/>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11 और उसने यह मन्नत मानी, “हे सेनाओं के यहोवा, यदि तू अपनी दासी के दुःख पर सचमुच दृष्टि करे, और मेरी सुधि ले, और अपनी दासी को भूल न जाए,</a:t>
            </a:r>
            <a:endParaRPr lang="en-IN" sz="3600" dirty="0"/>
          </a:p>
        </p:txBody>
      </p:sp>
      <p:pic>
        <p:nvPicPr>
          <p:cNvPr id="21" name="Audio 20">
            <a:hlinkClick r:id="" action="ppaction://media"/>
            <a:extLst>
              <a:ext uri="{FF2B5EF4-FFF2-40B4-BE49-F238E27FC236}">
                <a16:creationId xmlns:a16="http://schemas.microsoft.com/office/drawing/2014/main" id="{6378F944-0381-6261-391B-C626B32FD4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77101369"/>
      </p:ext>
    </p:extLst>
  </p:cSld>
  <p:clrMapOvr>
    <a:masterClrMapping/>
  </p:clrMapOvr>
  <mc:AlternateContent xmlns:mc="http://schemas.openxmlformats.org/markup-compatibility/2006" xmlns:p14="http://schemas.microsoft.com/office/powerpoint/2010/main">
    <mc:Choice Requires="p14">
      <p:transition spd="slow" p14:dur="2000" advTm="13407"/>
    </mc:Choice>
    <mc:Fallback xmlns="">
      <p:transition spd="slow" advTm="13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F55E42-8ACE-470F-BD24-4F54C2731319}"/>
              </a:ext>
            </a:extLst>
          </p:cNvPr>
          <p:cNvPicPr>
            <a:picLocks noChangeAspect="1"/>
          </p:cNvPicPr>
          <p:nvPr/>
        </p:nvPicPr>
        <p:blipFill>
          <a:blip r:embed="rId2"/>
          <a:stretch>
            <a:fillRect/>
          </a:stretch>
        </p:blipFill>
        <p:spPr>
          <a:xfrm>
            <a:off x="0" y="-521793"/>
            <a:ext cx="12192000" cy="7379793"/>
          </a:xfrm>
          <a:prstGeom prst="rect">
            <a:avLst/>
          </a:prstGeom>
        </p:spPr>
      </p:pic>
      <p:sp>
        <p:nvSpPr>
          <p:cNvPr id="2" name="TextBox 1">
            <a:extLst>
              <a:ext uri="{FF2B5EF4-FFF2-40B4-BE49-F238E27FC236}">
                <a16:creationId xmlns:a16="http://schemas.microsoft.com/office/drawing/2014/main" id="{CD756ACA-6FB0-16E1-2ACB-5D06DC2C5425}"/>
              </a:ext>
            </a:extLst>
          </p:cNvPr>
          <p:cNvSpPr txBox="1"/>
          <p:nvPr/>
        </p:nvSpPr>
        <p:spPr>
          <a:xfrm>
            <a:off x="365455" y="369535"/>
            <a:ext cx="3116424" cy="584775"/>
          </a:xfrm>
          <a:prstGeom prst="rect">
            <a:avLst/>
          </a:prstGeom>
          <a:noFill/>
        </p:spPr>
        <p:txBody>
          <a:bodyPr wrap="square" rtlCol="0">
            <a:spAutoFit/>
          </a:body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9846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400" b="0" i="0" dirty="0">
                <a:solidFill>
                  <a:srgbClr val="121212"/>
                </a:solidFill>
                <a:effectLst/>
                <a:latin typeface="Inter" panose="020B0502030000000004" pitchFamily="34" charset="0"/>
              </a:rPr>
              <a:t>…then I will dedicate him to the </a:t>
            </a:r>
            <a:r>
              <a:rPr lang="en-US" sz="4400" b="0" i="0" cap="small" dirty="0">
                <a:solidFill>
                  <a:srgbClr val="121212"/>
                </a:solidFill>
                <a:effectLst/>
                <a:latin typeface="Inter" panose="020B0502030000000004" pitchFamily="34" charset="0"/>
              </a:rPr>
              <a:t>Lord</a:t>
            </a:r>
            <a:r>
              <a:rPr lang="en-US" sz="4400" b="0" i="0" dirty="0">
                <a:solidFill>
                  <a:srgbClr val="121212"/>
                </a:solidFill>
                <a:effectLst/>
                <a:latin typeface="Inter" panose="020B0502030000000004" pitchFamily="34" charset="0"/>
              </a:rPr>
              <a:t> all the days of his life, and no razor shall ever come over his head.”</a:t>
            </a:r>
            <a:endParaRPr lang="en-ZA" sz="6000" dirty="0"/>
          </a:p>
        </p:txBody>
      </p:sp>
      <p:sp>
        <p:nvSpPr>
          <p:cNvPr id="2" name="TextBox 1">
            <a:extLst>
              <a:ext uri="{FF2B5EF4-FFF2-40B4-BE49-F238E27FC236}">
                <a16:creationId xmlns:a16="http://schemas.microsoft.com/office/drawing/2014/main" id="{742F078E-956C-0CD0-9F6D-E3674839C79D}"/>
              </a:ext>
            </a:extLst>
          </p:cNvPr>
          <p:cNvSpPr txBox="1"/>
          <p:nvPr/>
        </p:nvSpPr>
        <p:spPr>
          <a:xfrm>
            <a:off x="5985164" y="166256"/>
            <a:ext cx="6096000" cy="6558101"/>
          </a:xfrm>
          <a:prstGeom prst="rect">
            <a:avLst/>
          </a:prstGeom>
          <a:noFill/>
        </p:spPr>
        <p:txBody>
          <a:bodyPr wrap="square" rtlCol="0">
            <a:noAutofit/>
          </a:bodyPr>
          <a:lstStyle/>
          <a:p>
            <a:r>
              <a:rPr lang="en-US" sz="3600" b="0" i="0" dirty="0">
                <a:solidFill>
                  <a:srgbClr val="121212"/>
                </a:solidFill>
                <a:effectLst/>
                <a:latin typeface="Open Sans" panose="020B0606030504020204" pitchFamily="34" charset="0"/>
              </a:rPr>
              <a:t>…</a:t>
            </a:r>
            <a:r>
              <a:rPr lang="hi-IN" sz="3600" b="0" i="0" dirty="0">
                <a:solidFill>
                  <a:srgbClr val="121212"/>
                </a:solidFill>
                <a:effectLst/>
                <a:latin typeface="Open Sans" panose="020B0606030504020204" pitchFamily="34" charset="0"/>
              </a:rPr>
              <a:t>और अपनी दासी को पुत्र दे, तो मैं उसे उसके जीवन भर के लिये यहोवा को अर्पण करूँगी, और उसके सिर पर छुरा फिरने न पाएगा।”</a:t>
            </a:r>
            <a:endParaRPr lang="en-IN" sz="3600" dirty="0"/>
          </a:p>
        </p:txBody>
      </p:sp>
      <p:pic>
        <p:nvPicPr>
          <p:cNvPr id="33" name="Audio 32">
            <a:hlinkClick r:id="" action="ppaction://media"/>
            <a:extLst>
              <a:ext uri="{FF2B5EF4-FFF2-40B4-BE49-F238E27FC236}">
                <a16:creationId xmlns:a16="http://schemas.microsoft.com/office/drawing/2014/main" id="{C16EBF21-8A2E-1057-512A-A0EA67EF4A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19998419"/>
      </p:ext>
    </p:extLst>
  </p:cSld>
  <p:clrMapOvr>
    <a:masterClrMapping/>
  </p:clrMapOvr>
  <mc:AlternateContent xmlns:mc="http://schemas.openxmlformats.org/markup-compatibility/2006" xmlns:p14="http://schemas.microsoft.com/office/powerpoint/2010/main">
    <mc:Choice Requires="p14">
      <p:transition spd="slow" p14:dur="2000" advTm="11299"/>
    </mc:Choice>
    <mc:Fallback xmlns="">
      <p:transition spd="slow" advTm="11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03E01E-2776-402B-9272-142AF7B05407}"/>
              </a:ext>
            </a:extLst>
          </p:cNvPr>
          <p:cNvPicPr>
            <a:picLocks noChangeAspect="1"/>
          </p:cNvPicPr>
          <p:nvPr/>
        </p:nvPicPr>
        <p:blipFill>
          <a:blip r:embed="rId2"/>
          <a:stretch>
            <a:fillRect/>
          </a:stretch>
        </p:blipFill>
        <p:spPr>
          <a:xfrm>
            <a:off x="0" y="-699995"/>
            <a:ext cx="12192000" cy="7557996"/>
          </a:xfrm>
          <a:prstGeom prst="rect">
            <a:avLst/>
          </a:prstGeom>
        </p:spPr>
      </p:pic>
      <p:sp>
        <p:nvSpPr>
          <p:cNvPr id="2" name="TextBox 1">
            <a:extLst>
              <a:ext uri="{FF2B5EF4-FFF2-40B4-BE49-F238E27FC236}">
                <a16:creationId xmlns:a16="http://schemas.microsoft.com/office/drawing/2014/main" id="{9616F697-C247-597A-4533-6C4F3ED20D7A}"/>
              </a:ext>
            </a:extLst>
          </p:cNvPr>
          <p:cNvSpPr txBox="1"/>
          <p:nvPr/>
        </p:nvSpPr>
        <p:spPr>
          <a:xfrm>
            <a:off x="365455" y="369535"/>
            <a:ext cx="3116424" cy="584775"/>
          </a:xfrm>
          <a:prstGeom prst="rect">
            <a:avLst/>
          </a:prstGeom>
          <a:noFill/>
        </p:spPr>
        <p:txBody>
          <a:bodyPr wrap="square" rtlCol="0">
            <a:spAutoFit/>
          </a:body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90475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dirty="0">
                <a:solidFill>
                  <a:srgbClr val="777A7B"/>
                </a:solidFill>
                <a:effectLst/>
                <a:latin typeface="Inter" panose="020B0502030000000004" pitchFamily="34" charset="0"/>
              </a:rPr>
              <a:t>12</a:t>
            </a:r>
            <a:r>
              <a:rPr lang="en-US" sz="4000" b="0" i="0" dirty="0">
                <a:solidFill>
                  <a:srgbClr val="121212"/>
                </a:solidFill>
                <a:effectLst/>
                <a:latin typeface="Inter" panose="020B0502030000000004" pitchFamily="34" charset="0"/>
              </a:rPr>
              <a:t>As Hannah kept on praying before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Eli watched her mouth.</a:t>
            </a:r>
            <a:endParaRPr lang="en-ZA" sz="9600" dirty="0"/>
          </a:p>
        </p:txBody>
      </p:sp>
      <p:sp>
        <p:nvSpPr>
          <p:cNvPr id="2" name="TextBox 1">
            <a:extLst>
              <a:ext uri="{FF2B5EF4-FFF2-40B4-BE49-F238E27FC236}">
                <a16:creationId xmlns:a16="http://schemas.microsoft.com/office/drawing/2014/main" id="{B3AEE82F-B74E-45E1-2F71-5C15B5690273}"/>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12 जब वह यहोवा के सामने ऐसी प्रार्थना कर रही थी, तब एली उसके मुँह की ओर ताक रहा था।</a:t>
            </a:r>
            <a:endParaRPr lang="en-IN" sz="3600" dirty="0"/>
          </a:p>
        </p:txBody>
      </p:sp>
      <p:pic>
        <p:nvPicPr>
          <p:cNvPr id="19" name="Audio 18">
            <a:hlinkClick r:id="" action="ppaction://media"/>
            <a:extLst>
              <a:ext uri="{FF2B5EF4-FFF2-40B4-BE49-F238E27FC236}">
                <a16:creationId xmlns:a16="http://schemas.microsoft.com/office/drawing/2014/main" id="{595725B4-E401-074A-9200-0E3A352B48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7987760"/>
      </p:ext>
    </p:extLst>
  </p:cSld>
  <p:clrMapOvr>
    <a:masterClrMapping/>
  </p:clrMapOvr>
  <mc:AlternateContent xmlns:mc="http://schemas.openxmlformats.org/markup-compatibility/2006" xmlns:p14="http://schemas.microsoft.com/office/powerpoint/2010/main">
    <mc:Choice Requires="p14">
      <p:transition spd="slow" p14:dur="2000" advTm="9373"/>
    </mc:Choice>
    <mc:Fallback xmlns="">
      <p:transition spd="slow" advTm="9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C7C53-04D2-4CA0-A229-9BA2F7A18F7A}"/>
              </a:ext>
            </a:extLst>
          </p:cNvPr>
          <p:cNvPicPr>
            <a:picLocks noChangeAspect="1"/>
          </p:cNvPicPr>
          <p:nvPr/>
        </p:nvPicPr>
        <p:blipFill>
          <a:blip r:embed="rId2"/>
          <a:stretch>
            <a:fillRect/>
          </a:stretch>
        </p:blipFill>
        <p:spPr>
          <a:xfrm>
            <a:off x="0" y="-273464"/>
            <a:ext cx="12192000" cy="7131464"/>
          </a:xfrm>
          <a:prstGeom prst="rect">
            <a:avLst/>
          </a:prstGeom>
        </p:spPr>
      </p:pic>
      <p:sp>
        <p:nvSpPr>
          <p:cNvPr id="2" name="TextBox 1">
            <a:extLst>
              <a:ext uri="{FF2B5EF4-FFF2-40B4-BE49-F238E27FC236}">
                <a16:creationId xmlns:a16="http://schemas.microsoft.com/office/drawing/2014/main" id="{1E1B3228-1982-F481-9D72-0566CE6EC0BC}"/>
              </a:ext>
            </a:extLst>
          </p:cNvPr>
          <p:cNvSpPr txBox="1"/>
          <p:nvPr/>
        </p:nvSpPr>
        <p:spPr>
          <a:xfrm>
            <a:off x="365455" y="369535"/>
            <a:ext cx="3116424" cy="584775"/>
          </a:xfrm>
          <a:prstGeom prst="rect">
            <a:avLst/>
          </a:prstGeom>
          <a:noFill/>
        </p:spPr>
        <p:txBody>
          <a:bodyPr wrap="square" rtlCol="0">
            <a:spAutoFit/>
          </a:body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01317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lgn="l">
              <a:buNone/>
            </a:pPr>
            <a:r>
              <a:rPr lang="en-US" sz="4000" b="0" i="0" dirty="0">
                <a:solidFill>
                  <a:srgbClr val="777A7B"/>
                </a:solidFill>
                <a:effectLst/>
                <a:latin typeface="Inter" panose="020B0502030000000004" pitchFamily="34" charset="0"/>
              </a:rPr>
              <a:t>13</a:t>
            </a:r>
            <a:r>
              <a:rPr lang="en-US" sz="4000" b="0" i="0" dirty="0">
                <a:solidFill>
                  <a:srgbClr val="121212"/>
                </a:solidFill>
                <a:effectLst/>
                <a:latin typeface="Inter" panose="020B0502030000000004" pitchFamily="34" charset="0"/>
              </a:rPr>
              <a:t>Hannah was praying in her heart, and though her lips were moving, her voice could not be heard.</a:t>
            </a:r>
          </a:p>
          <a:p>
            <a:pPr marL="0" indent="0" algn="l">
              <a:buNone/>
            </a:pPr>
            <a:r>
              <a:rPr lang="en-US" sz="4000" b="0" i="0" dirty="0">
                <a:solidFill>
                  <a:srgbClr val="121212"/>
                </a:solidFill>
                <a:effectLst/>
                <a:latin typeface="Inter" panose="020B0502030000000004" pitchFamily="34" charset="0"/>
              </a:rPr>
              <a:t>So Eli thought she was drunk</a:t>
            </a:r>
          </a:p>
        </p:txBody>
      </p:sp>
      <p:sp>
        <p:nvSpPr>
          <p:cNvPr id="2" name="TextBox 1">
            <a:extLst>
              <a:ext uri="{FF2B5EF4-FFF2-40B4-BE49-F238E27FC236}">
                <a16:creationId xmlns:a16="http://schemas.microsoft.com/office/drawing/2014/main" id="{AF08A755-C0C5-6349-DAE3-8E80A827A67B}"/>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13 हन्ना मन ही मन कह रही थी; उसके होंठ तो हिलते थे परन्तु उसका शब्द न सुन पड़ता था; इसलिए एली ने समझा कि वह नशे में है।</a:t>
            </a:r>
            <a:endParaRPr lang="en-IN" sz="3600" dirty="0"/>
          </a:p>
        </p:txBody>
      </p:sp>
      <p:pic>
        <p:nvPicPr>
          <p:cNvPr id="6" name="Audio 5">
            <a:hlinkClick r:id="" action="ppaction://media"/>
            <a:extLst>
              <a:ext uri="{FF2B5EF4-FFF2-40B4-BE49-F238E27FC236}">
                <a16:creationId xmlns:a16="http://schemas.microsoft.com/office/drawing/2014/main" id="{62883BC3-2AB1-60CC-0286-917DD74B01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88260323"/>
      </p:ext>
    </p:extLst>
  </p:cSld>
  <p:clrMapOvr>
    <a:masterClrMapping/>
  </p:clrMapOvr>
  <mc:AlternateContent xmlns:mc="http://schemas.openxmlformats.org/markup-compatibility/2006" xmlns:p14="http://schemas.microsoft.com/office/powerpoint/2010/main">
    <mc:Choice Requires="p14">
      <p:transition spd="slow" p14:dur="2000" advTm="15809"/>
    </mc:Choice>
    <mc:Fallback xmlns="">
      <p:transition spd="slow" advTm="15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706BCA-132B-4B19-A8F1-9867F3DD4C78}"/>
              </a:ext>
            </a:extLst>
          </p:cNvPr>
          <p:cNvPicPr>
            <a:picLocks noChangeAspect="1"/>
          </p:cNvPicPr>
          <p:nvPr/>
        </p:nvPicPr>
        <p:blipFill>
          <a:blip r:embed="rId2"/>
          <a:stretch>
            <a:fillRect/>
          </a:stretch>
        </p:blipFill>
        <p:spPr>
          <a:xfrm>
            <a:off x="0" y="-257331"/>
            <a:ext cx="12192000" cy="7115331"/>
          </a:xfrm>
          <a:prstGeom prst="rect">
            <a:avLst/>
          </a:prstGeom>
        </p:spPr>
      </p:pic>
      <p:sp>
        <p:nvSpPr>
          <p:cNvPr id="2" name="TextBox 1">
            <a:extLst>
              <a:ext uri="{FF2B5EF4-FFF2-40B4-BE49-F238E27FC236}">
                <a16:creationId xmlns:a16="http://schemas.microsoft.com/office/drawing/2014/main" id="{7B59D256-78DD-4EF9-8A72-66A3E3C71567}"/>
              </a:ext>
            </a:extLst>
          </p:cNvPr>
          <p:cNvSpPr txBox="1"/>
          <p:nvPr/>
        </p:nvSpPr>
        <p:spPr>
          <a:xfrm>
            <a:off x="365455" y="369535"/>
            <a:ext cx="3116424" cy="584775"/>
          </a:xfrm>
          <a:prstGeom prst="rect">
            <a:avLst/>
          </a:prstGeom>
          <a:noFill/>
        </p:spPr>
        <p:txBody>
          <a:bodyPr wrap="square" rtlCol="0">
            <a:spAutoFit/>
          </a:body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30228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a:solidFill>
                  <a:srgbClr val="777A7B"/>
                </a:solidFill>
                <a:effectLst/>
                <a:latin typeface="Inter" panose="020B0502030000000004" pitchFamily="34" charset="0"/>
              </a:rPr>
              <a:t>14</a:t>
            </a:r>
            <a:r>
              <a:rPr lang="en-US" sz="4000" b="0" i="0">
                <a:solidFill>
                  <a:srgbClr val="121212"/>
                </a:solidFill>
                <a:effectLst/>
                <a:latin typeface="Inter" panose="020B0502030000000004" pitchFamily="34" charset="0"/>
              </a:rPr>
              <a:t>and said to her, “How long will you be drunk? Put away your wine!”</a:t>
            </a:r>
            <a:endParaRPr lang="en-ZA" sz="9600" dirty="0"/>
          </a:p>
        </p:txBody>
      </p:sp>
      <p:sp>
        <p:nvSpPr>
          <p:cNvPr id="2" name="TextBox 1">
            <a:extLst>
              <a:ext uri="{FF2B5EF4-FFF2-40B4-BE49-F238E27FC236}">
                <a16:creationId xmlns:a16="http://schemas.microsoft.com/office/drawing/2014/main" id="{629B6F31-CA62-CEF4-41FB-D0F502A06116}"/>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14 तब एली ने उससे कहा, “तू कब तक नशे में रहेगी? अपना नशा उतार।”</a:t>
            </a:r>
            <a:endParaRPr lang="en-IN" sz="3600" dirty="0"/>
          </a:p>
        </p:txBody>
      </p:sp>
      <p:pic>
        <p:nvPicPr>
          <p:cNvPr id="11" name="Audio 10">
            <a:hlinkClick r:id="" action="ppaction://media"/>
            <a:extLst>
              <a:ext uri="{FF2B5EF4-FFF2-40B4-BE49-F238E27FC236}">
                <a16:creationId xmlns:a16="http://schemas.microsoft.com/office/drawing/2014/main" id="{2907F95A-05FB-54E0-0649-A97FDE0E70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07192386"/>
      </p:ext>
    </p:extLst>
  </p:cSld>
  <p:clrMapOvr>
    <a:masterClrMapping/>
  </p:clrMapOvr>
  <mc:AlternateContent xmlns:mc="http://schemas.openxmlformats.org/markup-compatibility/2006" xmlns:p14="http://schemas.microsoft.com/office/powerpoint/2010/main">
    <mc:Choice Requires="p14">
      <p:transition spd="slow" p14:dur="2000" advTm="10991"/>
    </mc:Choice>
    <mc:Fallback xmlns="">
      <p:transition spd="slow" advTm="10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ZA" sz="5400" dirty="0"/>
              <a:t>1. Hannah crying out to God - 1 Samuel1:1-28</a:t>
            </a:r>
          </a:p>
        </p:txBody>
      </p:sp>
      <p:sp>
        <p:nvSpPr>
          <p:cNvPr id="6" name="TextBox 5">
            <a:extLst>
              <a:ext uri="{FF2B5EF4-FFF2-40B4-BE49-F238E27FC236}">
                <a16:creationId xmlns:a16="http://schemas.microsoft.com/office/drawing/2014/main" id="{C7332E17-FAAD-F1DE-D5C4-742D0374CD67}"/>
              </a:ext>
            </a:extLst>
          </p:cNvPr>
          <p:cNvSpPr txBox="1"/>
          <p:nvPr/>
        </p:nvSpPr>
        <p:spPr>
          <a:xfrm>
            <a:off x="5985164" y="166256"/>
            <a:ext cx="6096000" cy="6558101"/>
          </a:xfrm>
          <a:prstGeom prst="rect">
            <a:avLst/>
          </a:prstGeom>
          <a:noFill/>
        </p:spPr>
        <p:txBody>
          <a:bodyPr wrap="square" rtlCol="0">
            <a:noAutofit/>
          </a:bodyPr>
          <a:lstStyle/>
          <a:p>
            <a:r>
              <a:rPr lang="hi-IN" sz="4800" b="0" i="0" u="none" strike="noStrike" baseline="0" dirty="0">
                <a:latin typeface="TimesNewRomanPSMT"/>
              </a:rPr>
              <a:t>हन्ना परमेश्वर को पुकार रही है -</a:t>
            </a:r>
          </a:p>
          <a:p>
            <a:r>
              <a:rPr lang="hi-IN" sz="4800" b="0" i="0" u="none" strike="noStrike" baseline="0" dirty="0">
                <a:latin typeface="TimesNewRomanPSMT"/>
              </a:rPr>
              <a:t>1 शमूएल 1:1-28</a:t>
            </a:r>
            <a:endParaRPr lang="en-IN" sz="4800" dirty="0"/>
          </a:p>
        </p:txBody>
      </p:sp>
      <p:pic>
        <p:nvPicPr>
          <p:cNvPr id="5" name="Audio 4">
            <a:hlinkClick r:id="" action="ppaction://media"/>
            <a:extLst>
              <a:ext uri="{FF2B5EF4-FFF2-40B4-BE49-F238E27FC236}">
                <a16:creationId xmlns:a16="http://schemas.microsoft.com/office/drawing/2014/main" id="{CA337B60-12B1-A42E-CD44-CD921DDCE0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72721976"/>
      </p:ext>
    </p:extLst>
  </p:cSld>
  <p:clrMapOvr>
    <a:masterClrMapping/>
  </p:clrMapOvr>
  <mc:AlternateContent xmlns:mc="http://schemas.openxmlformats.org/markup-compatibility/2006" xmlns:p14="http://schemas.microsoft.com/office/powerpoint/2010/main">
    <mc:Choice Requires="p14">
      <p:transition spd="slow" p14:dur="2000" advTm="4417"/>
    </mc:Choice>
    <mc:Fallback xmlns="">
      <p:transition spd="slow" advTm="4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9B8E3C-858F-4A8D-8607-D9373DF9F8A8}"/>
              </a:ext>
            </a:extLst>
          </p:cNvPr>
          <p:cNvPicPr>
            <a:picLocks noChangeAspect="1"/>
          </p:cNvPicPr>
          <p:nvPr/>
        </p:nvPicPr>
        <p:blipFill>
          <a:blip r:embed="rId2"/>
          <a:stretch>
            <a:fillRect/>
          </a:stretch>
        </p:blipFill>
        <p:spPr>
          <a:xfrm>
            <a:off x="0" y="-969407"/>
            <a:ext cx="12192000" cy="7827408"/>
          </a:xfrm>
          <a:prstGeom prst="rect">
            <a:avLst/>
          </a:prstGeom>
        </p:spPr>
      </p:pic>
      <p:sp>
        <p:nvSpPr>
          <p:cNvPr id="2" name="TextBox 1">
            <a:extLst>
              <a:ext uri="{FF2B5EF4-FFF2-40B4-BE49-F238E27FC236}">
                <a16:creationId xmlns:a16="http://schemas.microsoft.com/office/drawing/2014/main" id="{0FF9859E-FFD1-26AB-4AE0-8BDABF540E56}"/>
              </a:ext>
            </a:extLst>
          </p:cNvPr>
          <p:cNvSpPr txBox="1"/>
          <p:nvPr/>
        </p:nvSpPr>
        <p:spPr>
          <a:xfrm>
            <a:off x="365455" y="369535"/>
            <a:ext cx="3116424" cy="584775"/>
          </a:xfrm>
          <a:prstGeom prst="rect">
            <a:avLst/>
          </a:prstGeom>
          <a:noFill/>
        </p:spPr>
        <p:txBody>
          <a:bodyPr wrap="square" rtlCol="0">
            <a:spAutoFit/>
          </a:body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05271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3600" b="0" i="0" dirty="0">
                <a:solidFill>
                  <a:srgbClr val="777A7B"/>
                </a:solidFill>
                <a:effectLst/>
                <a:latin typeface="Inter" panose="020B0502030000000004" pitchFamily="34" charset="0"/>
              </a:rPr>
              <a:t>15</a:t>
            </a:r>
            <a:r>
              <a:rPr lang="en-US" sz="3600" b="0" i="0" dirty="0">
                <a:solidFill>
                  <a:srgbClr val="121212"/>
                </a:solidFill>
                <a:effectLst/>
                <a:latin typeface="Inter" panose="020B0502030000000004" pitchFamily="34" charset="0"/>
              </a:rPr>
              <a:t>“No, my lord,” Hannah replied. “I am a woman oppressed in spirit. I have not had any wine or strong drink, but I have poured out my soul before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a:t>
            </a:r>
            <a:endParaRPr lang="en-ZA" sz="8800" dirty="0"/>
          </a:p>
        </p:txBody>
      </p:sp>
      <p:sp>
        <p:nvSpPr>
          <p:cNvPr id="2" name="TextBox 1">
            <a:extLst>
              <a:ext uri="{FF2B5EF4-FFF2-40B4-BE49-F238E27FC236}">
                <a16:creationId xmlns:a16="http://schemas.microsoft.com/office/drawing/2014/main" id="{6543A60B-A0DD-B928-E092-8C012AE27736}"/>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15 हन्ना ने कहा, “नहीं, हे मेरे प्रभु, मैं तो दुःखिया हूँ; मैंने न तो दाखमधु पिया है और न मदिरा, मैंने अपने मन की बात खोलकर यहोवा से कही है।</a:t>
            </a:r>
            <a:endParaRPr lang="en-IN" sz="3600" dirty="0"/>
          </a:p>
        </p:txBody>
      </p:sp>
      <p:pic>
        <p:nvPicPr>
          <p:cNvPr id="6" name="Audio 5">
            <a:hlinkClick r:id="" action="ppaction://media"/>
            <a:extLst>
              <a:ext uri="{FF2B5EF4-FFF2-40B4-BE49-F238E27FC236}">
                <a16:creationId xmlns:a16="http://schemas.microsoft.com/office/drawing/2014/main" id="{2C6218EA-C56A-2A67-41AD-B8ADAD343B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99096813"/>
      </p:ext>
    </p:extLst>
  </p:cSld>
  <p:clrMapOvr>
    <a:masterClrMapping/>
  </p:clrMapOvr>
  <mc:AlternateContent xmlns:mc="http://schemas.openxmlformats.org/markup-compatibility/2006" xmlns:p14="http://schemas.microsoft.com/office/powerpoint/2010/main">
    <mc:Choice Requires="p14">
      <p:transition spd="slow" p14:dur="2000" advTm="16136"/>
    </mc:Choice>
    <mc:Fallback xmlns="">
      <p:transition spd="slow" advTm="16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F1B553-4148-45C6-AA64-DA18DCD4A9F5}"/>
              </a:ext>
            </a:extLst>
          </p:cNvPr>
          <p:cNvPicPr>
            <a:picLocks noChangeAspect="1"/>
          </p:cNvPicPr>
          <p:nvPr/>
        </p:nvPicPr>
        <p:blipFill>
          <a:blip r:embed="rId2"/>
          <a:stretch>
            <a:fillRect/>
          </a:stretch>
        </p:blipFill>
        <p:spPr>
          <a:xfrm>
            <a:off x="0" y="-713874"/>
            <a:ext cx="12192000" cy="7571874"/>
          </a:xfrm>
          <a:prstGeom prst="rect">
            <a:avLst/>
          </a:prstGeom>
        </p:spPr>
      </p:pic>
      <p:sp>
        <p:nvSpPr>
          <p:cNvPr id="2" name="TextBox 1">
            <a:extLst>
              <a:ext uri="{FF2B5EF4-FFF2-40B4-BE49-F238E27FC236}">
                <a16:creationId xmlns:a16="http://schemas.microsoft.com/office/drawing/2014/main" id="{C1739164-7CC1-7D5F-C628-B58A9D8A8539}"/>
              </a:ext>
            </a:extLst>
          </p:cNvPr>
          <p:cNvSpPr txBox="1"/>
          <p:nvPr/>
        </p:nvSpPr>
        <p:spPr>
          <a:xfrm>
            <a:off x="365455" y="369535"/>
            <a:ext cx="3116424" cy="584775"/>
          </a:xfrm>
          <a:prstGeom prst="rect">
            <a:avLst/>
          </a:prstGeom>
          <a:noFill/>
        </p:spPr>
        <p:txBody>
          <a:bodyPr wrap="square" rtlCol="0">
            <a:spAutoFit/>
          </a:body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41817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lgn="l">
              <a:buNone/>
            </a:pPr>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Do not take your servant for a wicked woman; for all this time I have been praying out of the depth of my anguish and grief.”</a:t>
            </a:r>
            <a:endParaRPr lang="en-ZA" sz="5400" dirty="0"/>
          </a:p>
        </p:txBody>
      </p:sp>
      <p:sp>
        <p:nvSpPr>
          <p:cNvPr id="2" name="TextBox 1">
            <a:extLst>
              <a:ext uri="{FF2B5EF4-FFF2-40B4-BE49-F238E27FC236}">
                <a16:creationId xmlns:a16="http://schemas.microsoft.com/office/drawing/2014/main" id="{473BCD2B-B008-686A-FFA6-8CCA33165089}"/>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16 अपनी दासी को ओछी स्त्री न जान, जो कुछ मैंने अब तक कहा है, वह बहुत ही शोकित होने और चिढ़ाई जाने के कारण कहा है।”</a:t>
            </a:r>
            <a:endParaRPr lang="en-IN" sz="3600" dirty="0"/>
          </a:p>
        </p:txBody>
      </p:sp>
      <p:pic>
        <p:nvPicPr>
          <p:cNvPr id="32" name="Audio 31">
            <a:hlinkClick r:id="" action="ppaction://media"/>
            <a:extLst>
              <a:ext uri="{FF2B5EF4-FFF2-40B4-BE49-F238E27FC236}">
                <a16:creationId xmlns:a16="http://schemas.microsoft.com/office/drawing/2014/main" id="{D21D6A28-F728-DCA1-F899-CE80735B02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50344285"/>
      </p:ext>
    </p:extLst>
  </p:cSld>
  <p:clrMapOvr>
    <a:masterClrMapping/>
  </p:clrMapOvr>
  <mc:AlternateContent xmlns:mc="http://schemas.openxmlformats.org/markup-compatibility/2006" xmlns:p14="http://schemas.microsoft.com/office/powerpoint/2010/main">
    <mc:Choice Requires="p14">
      <p:transition spd="slow" p14:dur="2000" advTm="11096"/>
    </mc:Choice>
    <mc:Fallback xmlns="">
      <p:transition spd="slow" advTm="11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F2D54F-A883-400C-8227-5D18055397C3}"/>
              </a:ext>
            </a:extLst>
          </p:cNvPr>
          <p:cNvPicPr>
            <a:picLocks noChangeAspect="1"/>
          </p:cNvPicPr>
          <p:nvPr/>
        </p:nvPicPr>
        <p:blipFill>
          <a:blip r:embed="rId2"/>
          <a:stretch>
            <a:fillRect/>
          </a:stretch>
        </p:blipFill>
        <p:spPr>
          <a:xfrm>
            <a:off x="0" y="-176863"/>
            <a:ext cx="12192000" cy="7034863"/>
          </a:xfrm>
          <a:prstGeom prst="rect">
            <a:avLst/>
          </a:prstGeom>
        </p:spPr>
      </p:pic>
      <p:sp>
        <p:nvSpPr>
          <p:cNvPr id="2" name="TextBox 1">
            <a:extLst>
              <a:ext uri="{FF2B5EF4-FFF2-40B4-BE49-F238E27FC236}">
                <a16:creationId xmlns:a16="http://schemas.microsoft.com/office/drawing/2014/main" id="{817066CA-0787-1077-19D5-33955224034C}"/>
              </a:ext>
            </a:extLst>
          </p:cNvPr>
          <p:cNvSpPr txBox="1"/>
          <p:nvPr/>
        </p:nvSpPr>
        <p:spPr>
          <a:xfrm>
            <a:off x="365455" y="369535"/>
            <a:ext cx="3116424" cy="584775"/>
          </a:xfrm>
          <a:prstGeom prst="rect">
            <a:avLst/>
          </a:prstGeom>
          <a:noFill/>
        </p:spPr>
        <p:txBody>
          <a:bodyPr wrap="square" rtlCol="0">
            <a:spAutoFit/>
          </a:body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53909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“Go in peace,” Eli replied, “and may the God of Israel grant the petition you have asked of Him.”</a:t>
            </a:r>
            <a:endParaRPr lang="en-ZA" sz="9600" dirty="0"/>
          </a:p>
        </p:txBody>
      </p:sp>
      <p:sp>
        <p:nvSpPr>
          <p:cNvPr id="2" name="TextBox 1">
            <a:extLst>
              <a:ext uri="{FF2B5EF4-FFF2-40B4-BE49-F238E27FC236}">
                <a16:creationId xmlns:a16="http://schemas.microsoft.com/office/drawing/2014/main" id="{B600294F-CFD1-0595-26D5-1847ED3B7797}"/>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17 एली ने कहा, “कुशल से चली जा; इस्राएल का परमेश्वर तुझे मन चाहा वर दे।”</a:t>
            </a:r>
            <a:endParaRPr lang="en-IN" sz="3600" dirty="0"/>
          </a:p>
        </p:txBody>
      </p:sp>
      <p:pic>
        <p:nvPicPr>
          <p:cNvPr id="6" name="Audio 5">
            <a:hlinkClick r:id="" action="ppaction://media"/>
            <a:extLst>
              <a:ext uri="{FF2B5EF4-FFF2-40B4-BE49-F238E27FC236}">
                <a16:creationId xmlns:a16="http://schemas.microsoft.com/office/drawing/2014/main" id="{FFE2D36F-0730-4CAC-AD9D-FDC5096519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3583363"/>
      </p:ext>
    </p:extLst>
  </p:cSld>
  <p:clrMapOvr>
    <a:masterClrMapping/>
  </p:clrMapOvr>
  <mc:AlternateContent xmlns:mc="http://schemas.openxmlformats.org/markup-compatibility/2006" xmlns:p14="http://schemas.microsoft.com/office/powerpoint/2010/main">
    <mc:Choice Requires="p14">
      <p:transition spd="slow" p14:dur="2000" advTm="11324"/>
    </mc:Choice>
    <mc:Fallback xmlns="">
      <p:transition spd="slow" advTm="11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C9E14D-35CE-4224-A8B4-325B91643834}"/>
              </a:ext>
            </a:extLst>
          </p:cNvPr>
          <p:cNvPicPr>
            <a:picLocks noChangeAspect="1"/>
          </p:cNvPicPr>
          <p:nvPr/>
        </p:nvPicPr>
        <p:blipFill>
          <a:blip r:embed="rId2"/>
          <a:stretch>
            <a:fillRect/>
          </a:stretch>
        </p:blipFill>
        <p:spPr>
          <a:xfrm>
            <a:off x="0" y="-633470"/>
            <a:ext cx="12192000" cy="7491470"/>
          </a:xfrm>
          <a:prstGeom prst="rect">
            <a:avLst/>
          </a:prstGeom>
        </p:spPr>
      </p:pic>
      <p:sp>
        <p:nvSpPr>
          <p:cNvPr id="2" name="TextBox 1">
            <a:extLst>
              <a:ext uri="{FF2B5EF4-FFF2-40B4-BE49-F238E27FC236}">
                <a16:creationId xmlns:a16="http://schemas.microsoft.com/office/drawing/2014/main" id="{24C70BC6-E76A-B756-953F-624280C5D684}"/>
              </a:ext>
            </a:extLst>
          </p:cNvPr>
          <p:cNvSpPr txBox="1"/>
          <p:nvPr/>
        </p:nvSpPr>
        <p:spPr>
          <a:xfrm>
            <a:off x="365455" y="369535"/>
            <a:ext cx="3116424" cy="584775"/>
          </a:xfrm>
          <a:prstGeom prst="rect">
            <a:avLst/>
          </a:prstGeom>
          <a:noFill/>
        </p:spPr>
        <p:txBody>
          <a:bodyPr wrap="square" rtlCol="0">
            <a:spAutoFit/>
          </a:body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266931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a:solidFill>
                  <a:srgbClr val="777A7B"/>
                </a:solidFill>
                <a:effectLst/>
                <a:latin typeface="Inter" panose="020B0502030000000004" pitchFamily="34" charset="0"/>
              </a:rPr>
              <a:t>18</a:t>
            </a:r>
            <a:r>
              <a:rPr lang="en-US" sz="4000" b="0" i="0">
                <a:solidFill>
                  <a:srgbClr val="121212"/>
                </a:solidFill>
                <a:effectLst/>
                <a:latin typeface="Inter" panose="020B0502030000000004" pitchFamily="34" charset="0"/>
              </a:rPr>
              <a:t>“May your maidservant find favor with you,” said Hannah. Then she went on her way, and she began eating again, and her face was no longer downcast.</a:t>
            </a:r>
            <a:endParaRPr lang="en-ZA" sz="9600" dirty="0"/>
          </a:p>
        </p:txBody>
      </p:sp>
      <p:sp>
        <p:nvSpPr>
          <p:cNvPr id="2" name="TextBox 1">
            <a:extLst>
              <a:ext uri="{FF2B5EF4-FFF2-40B4-BE49-F238E27FC236}">
                <a16:creationId xmlns:a16="http://schemas.microsoft.com/office/drawing/2014/main" id="{1C9E17D8-1BE7-1E01-B2C5-5611692570AA}"/>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18 उसने कहा, “तेरी दासी तेरी दृष्टि में अनुग्रह पाए।” तब वह स्त्री चली गई और खाना खाया, और उसका मुँह फिर उदास न रहा</a:t>
            </a:r>
            <a:r>
              <a:rPr lang="en-US" sz="3600" b="0" i="0" dirty="0">
                <a:solidFill>
                  <a:srgbClr val="121212"/>
                </a:solidFill>
                <a:effectLst/>
                <a:latin typeface="Open Sans" panose="020B0606030504020204" pitchFamily="34" charset="0"/>
              </a:rPr>
              <a:t>c।</a:t>
            </a:r>
            <a:endParaRPr lang="en-IN" sz="3600" dirty="0"/>
          </a:p>
        </p:txBody>
      </p:sp>
      <p:pic>
        <p:nvPicPr>
          <p:cNvPr id="6" name="Audio 5">
            <a:hlinkClick r:id="" action="ppaction://media"/>
            <a:extLst>
              <a:ext uri="{FF2B5EF4-FFF2-40B4-BE49-F238E27FC236}">
                <a16:creationId xmlns:a16="http://schemas.microsoft.com/office/drawing/2014/main" id="{4C990AE6-60E1-811B-8A5A-5DE4AA59A1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77535364"/>
      </p:ext>
    </p:extLst>
  </p:cSld>
  <p:clrMapOvr>
    <a:masterClrMapping/>
  </p:clrMapOvr>
  <mc:AlternateContent xmlns:mc="http://schemas.openxmlformats.org/markup-compatibility/2006" xmlns:p14="http://schemas.microsoft.com/office/powerpoint/2010/main">
    <mc:Choice Requires="p14">
      <p:transition spd="slow" p14:dur="2000" advTm="14320"/>
    </mc:Choice>
    <mc:Fallback xmlns="">
      <p:transition spd="slow" advTm="14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986BE3-00B1-4BA6-BF50-04D236A5A63D}"/>
              </a:ext>
            </a:extLst>
          </p:cNvPr>
          <p:cNvPicPr>
            <a:picLocks noChangeAspect="1"/>
          </p:cNvPicPr>
          <p:nvPr/>
        </p:nvPicPr>
        <p:blipFill>
          <a:blip r:embed="rId2"/>
          <a:stretch>
            <a:fillRect/>
          </a:stretch>
        </p:blipFill>
        <p:spPr>
          <a:xfrm>
            <a:off x="0" y="-431138"/>
            <a:ext cx="12192000" cy="7289138"/>
          </a:xfrm>
          <a:prstGeom prst="rect">
            <a:avLst/>
          </a:prstGeom>
        </p:spPr>
      </p:pic>
      <p:sp>
        <p:nvSpPr>
          <p:cNvPr id="2" name="TextBox 1">
            <a:extLst>
              <a:ext uri="{FF2B5EF4-FFF2-40B4-BE49-F238E27FC236}">
                <a16:creationId xmlns:a16="http://schemas.microsoft.com/office/drawing/2014/main" id="{E224DE9F-028F-6AD4-4991-64F3CC4B987F}"/>
              </a:ext>
            </a:extLst>
          </p:cNvPr>
          <p:cNvSpPr txBox="1"/>
          <p:nvPr/>
        </p:nvSpPr>
        <p:spPr>
          <a:xfrm>
            <a:off x="365455" y="369535"/>
            <a:ext cx="3116424" cy="584775"/>
          </a:xfrm>
          <a:prstGeom prst="rect">
            <a:avLst/>
          </a:prstGeom>
          <a:noFill/>
        </p:spPr>
        <p:txBody>
          <a:bodyPr wrap="square" rtlCol="0">
            <a:spAutoFit/>
          </a:body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9254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90DEBC-BE3A-4878-9DA2-3464F9AA256B}"/>
              </a:ext>
            </a:extLst>
          </p:cNvPr>
          <p:cNvPicPr>
            <a:picLocks noChangeAspect="1"/>
          </p:cNvPicPr>
          <p:nvPr/>
        </p:nvPicPr>
        <p:blipFill>
          <a:blip r:embed="rId2"/>
          <a:stretch>
            <a:fillRect/>
          </a:stretch>
        </p:blipFill>
        <p:spPr>
          <a:xfrm>
            <a:off x="0" y="-620776"/>
            <a:ext cx="12192000" cy="7478776"/>
          </a:xfrm>
          <a:prstGeom prst="rect">
            <a:avLst/>
          </a:prstGeom>
        </p:spPr>
      </p:pic>
      <p:sp>
        <p:nvSpPr>
          <p:cNvPr id="3" name="Content Placeholder 3">
            <a:extLst>
              <a:ext uri="{FF2B5EF4-FFF2-40B4-BE49-F238E27FC236}">
                <a16:creationId xmlns:a16="http://schemas.microsoft.com/office/drawing/2014/main" id="{CDC10470-91AC-64A4-FC84-5C29A681C74D}"/>
              </a:ext>
            </a:extLst>
          </p:cNvPr>
          <p:cNvSpPr txBox="1">
            <a:spLocks/>
          </p:cNvSpPr>
          <p:nvPr/>
        </p:nvSpPr>
        <p:spPr>
          <a:xfrm>
            <a:off x="5844022" y="431603"/>
            <a:ext cx="5834270" cy="65480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i-IN" sz="6000" dirty="0">
                <a:solidFill>
                  <a:schemeClr val="bg1"/>
                </a:solidFill>
              </a:rPr>
              <a:t>हन्ना परमेश्वर को पुकार रही है -</a:t>
            </a:r>
          </a:p>
          <a:p>
            <a:pPr marL="0" indent="0">
              <a:buFont typeface="Arial" panose="020B0604020202020204" pitchFamily="34" charset="0"/>
              <a:buNone/>
            </a:pPr>
            <a:r>
              <a:rPr lang="hi-IN" sz="6000" dirty="0">
                <a:solidFill>
                  <a:schemeClr val="bg1"/>
                </a:solidFill>
              </a:rPr>
              <a:t>1 शमूएल 1:1-28</a:t>
            </a:r>
          </a:p>
        </p:txBody>
      </p:sp>
    </p:spTree>
    <p:extLst>
      <p:ext uri="{BB962C8B-B14F-4D97-AF65-F5344CB8AC3E}">
        <p14:creationId xmlns:p14="http://schemas.microsoft.com/office/powerpoint/2010/main" val="1258041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Now there was a man named Elkanah who was from Ramathaim-zophim  in the hill country of Ephraim. He was the son of Jeroham, the son of Elihu, the son of Tohu, the son of Zuph, an Ephraimite.</a:t>
            </a:r>
            <a:endParaRPr lang="en-ZA" sz="4800" dirty="0"/>
          </a:p>
        </p:txBody>
      </p:sp>
      <p:sp>
        <p:nvSpPr>
          <p:cNvPr id="2" name="TextBox 1">
            <a:extLst>
              <a:ext uri="{FF2B5EF4-FFF2-40B4-BE49-F238E27FC236}">
                <a16:creationId xmlns:a16="http://schemas.microsoft.com/office/drawing/2014/main" id="{BF1E0437-A1A7-E852-53D6-6D66F5DCE7C3}"/>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777A7B"/>
                </a:solidFill>
                <a:effectLst/>
                <a:latin typeface="Open Sans" panose="020B0606030504020204" pitchFamily="34" charset="0"/>
              </a:rPr>
              <a:t>1</a:t>
            </a:r>
            <a:r>
              <a:rPr lang="hi-IN" sz="3600" b="0" i="0" dirty="0">
                <a:solidFill>
                  <a:srgbClr val="121212"/>
                </a:solidFill>
                <a:effectLst/>
                <a:latin typeface="Open Sans" panose="020B0606030504020204" pitchFamily="34" charset="0"/>
              </a:rPr>
              <a:t> एप्रैम के पहाड़ी देश के रामातैम सोपीम नगर का निवासी एल्काना नामक एक पुरुष था, वह एप्रैमी था, और सूफ के पुत्र तोहू का परपोता, एलीहू का पोता, और यरोहाम का पुत्र था।</a:t>
            </a:r>
            <a:endParaRPr lang="en-IN" sz="3600" dirty="0"/>
          </a:p>
        </p:txBody>
      </p:sp>
      <p:pic>
        <p:nvPicPr>
          <p:cNvPr id="28" name="Audio 27">
            <a:hlinkClick r:id="" action="ppaction://media"/>
            <a:extLst>
              <a:ext uri="{FF2B5EF4-FFF2-40B4-BE49-F238E27FC236}">
                <a16:creationId xmlns:a16="http://schemas.microsoft.com/office/drawing/2014/main" id="{46C5B74A-04C3-7DC3-53E6-A5FD5A4DCF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11333708"/>
      </p:ext>
    </p:extLst>
  </p:cSld>
  <p:clrMapOvr>
    <a:masterClrMapping/>
  </p:clrMapOvr>
  <mc:AlternateContent xmlns:mc="http://schemas.openxmlformats.org/markup-compatibility/2006" xmlns:p14="http://schemas.microsoft.com/office/powerpoint/2010/main">
    <mc:Choice Requires="p14">
      <p:transition spd="slow" p14:dur="2000" advTm="10707"/>
    </mc:Choice>
    <mc:Fallback xmlns="">
      <p:transition spd="slow" advTm="10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1C6967-6A20-44B1-8D24-A2F347DDA90E}"/>
              </a:ext>
            </a:extLst>
          </p:cNvPr>
          <p:cNvPicPr>
            <a:picLocks noChangeAspect="1"/>
          </p:cNvPicPr>
          <p:nvPr/>
        </p:nvPicPr>
        <p:blipFill>
          <a:blip r:embed="rId2"/>
          <a:stretch>
            <a:fillRect/>
          </a:stretch>
        </p:blipFill>
        <p:spPr>
          <a:xfrm>
            <a:off x="0" y="-38363"/>
            <a:ext cx="12192000" cy="6896363"/>
          </a:xfrm>
          <a:prstGeom prst="rect">
            <a:avLst/>
          </a:prstGeom>
        </p:spPr>
      </p:pic>
      <p:sp>
        <p:nvSpPr>
          <p:cNvPr id="4" name="TextBox 3">
            <a:extLst>
              <a:ext uri="{FF2B5EF4-FFF2-40B4-BE49-F238E27FC236}">
                <a16:creationId xmlns:a16="http://schemas.microsoft.com/office/drawing/2014/main" id="{5484EDF2-3357-D3ED-A43A-D78E91368273}"/>
              </a:ext>
            </a:extLst>
          </p:cNvPr>
          <p:cNvSpPr txBox="1"/>
          <p:nvPr/>
        </p:nvSpPr>
        <p:spPr>
          <a:xfrm>
            <a:off x="365455" y="369535"/>
            <a:ext cx="3116424" cy="584775"/>
          </a:xfrm>
          <a:prstGeom prst="rect">
            <a:avLst/>
          </a:prstGeom>
          <a:noFill/>
        </p:spPr>
        <p:txBody>
          <a:bodyPr wrap="square" rtlCol="0">
            <a:spAutoFit/>
          </a:body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4482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He had two wives, one named Hannah and the other Peninnah. And Peninnah had children, but Hannah had none.</a:t>
            </a:r>
            <a:endParaRPr lang="en-ZA" sz="7200" dirty="0"/>
          </a:p>
        </p:txBody>
      </p:sp>
      <p:sp>
        <p:nvSpPr>
          <p:cNvPr id="2" name="TextBox 1">
            <a:extLst>
              <a:ext uri="{FF2B5EF4-FFF2-40B4-BE49-F238E27FC236}">
                <a16:creationId xmlns:a16="http://schemas.microsoft.com/office/drawing/2014/main" id="{EB8B5264-CF28-8064-843E-E6313BC7354F}"/>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 और उसकी दो पत्नियाँ थीं</a:t>
            </a:r>
            <a:r>
              <a:rPr lang="en-US" sz="3600" b="0" i="0" dirty="0">
                <a:solidFill>
                  <a:srgbClr val="121212"/>
                </a:solidFill>
                <a:effectLst/>
                <a:latin typeface="Open Sans" panose="020B0606030504020204" pitchFamily="34" charset="0"/>
              </a:rPr>
              <a:t>a; </a:t>
            </a:r>
            <a:r>
              <a:rPr lang="hi-IN" sz="3600" b="0" i="0" dirty="0">
                <a:solidFill>
                  <a:srgbClr val="121212"/>
                </a:solidFill>
                <a:effectLst/>
                <a:latin typeface="Open Sans" panose="020B0606030504020204" pitchFamily="34" charset="0"/>
              </a:rPr>
              <a:t>एक का नाम हन्ना और दूसरी का पनिन्ना था। पनिन्ना के तो बालक हुए, परन्तु हन्ना के कोई बालक न हुआ।</a:t>
            </a:r>
            <a:endParaRPr lang="en-IN" sz="3600" dirty="0"/>
          </a:p>
        </p:txBody>
      </p:sp>
      <p:pic>
        <p:nvPicPr>
          <p:cNvPr id="21" name="Audio 20">
            <a:hlinkClick r:id="" action="ppaction://media"/>
            <a:extLst>
              <a:ext uri="{FF2B5EF4-FFF2-40B4-BE49-F238E27FC236}">
                <a16:creationId xmlns:a16="http://schemas.microsoft.com/office/drawing/2014/main" id="{558D1604-DDB7-325F-83AA-09BA8B2325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20012001"/>
      </p:ext>
    </p:extLst>
  </p:cSld>
  <p:clrMapOvr>
    <a:masterClrMapping/>
  </p:clrMapOvr>
  <mc:AlternateContent xmlns:mc="http://schemas.openxmlformats.org/markup-compatibility/2006" xmlns:p14="http://schemas.microsoft.com/office/powerpoint/2010/main">
    <mc:Choice Requires="p14">
      <p:transition spd="slow" p14:dur="2000" advTm="14145"/>
    </mc:Choice>
    <mc:Fallback xmlns="">
      <p:transition spd="slow" advTm="14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3746D-6595-45B0-8D30-1E3AF0D261BA}"/>
              </a:ext>
            </a:extLst>
          </p:cNvPr>
          <p:cNvPicPr>
            <a:picLocks noChangeAspect="1"/>
          </p:cNvPicPr>
          <p:nvPr/>
        </p:nvPicPr>
        <p:blipFill>
          <a:blip r:embed="rId2"/>
          <a:stretch>
            <a:fillRect/>
          </a:stretch>
        </p:blipFill>
        <p:spPr>
          <a:xfrm>
            <a:off x="0" y="0"/>
            <a:ext cx="13600933" cy="6858000"/>
          </a:xfrm>
          <a:prstGeom prst="rect">
            <a:avLst/>
          </a:prstGeom>
        </p:spPr>
      </p:pic>
      <p:pic>
        <p:nvPicPr>
          <p:cNvPr id="5" name="Picture 4">
            <a:extLst>
              <a:ext uri="{FF2B5EF4-FFF2-40B4-BE49-F238E27FC236}">
                <a16:creationId xmlns:a16="http://schemas.microsoft.com/office/drawing/2014/main" id="{F7DA62AE-2060-44AF-99E4-BAAAE558BF44}"/>
              </a:ext>
            </a:extLst>
          </p:cNvPr>
          <p:cNvPicPr>
            <a:picLocks noChangeAspect="1"/>
          </p:cNvPicPr>
          <p:nvPr/>
        </p:nvPicPr>
        <p:blipFill>
          <a:blip r:embed="rId3"/>
          <a:stretch>
            <a:fillRect/>
          </a:stretch>
        </p:blipFill>
        <p:spPr>
          <a:xfrm>
            <a:off x="9207063" y="-283779"/>
            <a:ext cx="3121572" cy="2065282"/>
          </a:xfrm>
          <a:prstGeom prst="rect">
            <a:avLst/>
          </a:prstGeom>
          <a:ln>
            <a:noFill/>
          </a:ln>
          <a:effectLst>
            <a:softEdge rad="112500"/>
          </a:effectLst>
        </p:spPr>
      </p:pic>
      <p:pic>
        <p:nvPicPr>
          <p:cNvPr id="6" name="Picture 5">
            <a:extLst>
              <a:ext uri="{FF2B5EF4-FFF2-40B4-BE49-F238E27FC236}">
                <a16:creationId xmlns:a16="http://schemas.microsoft.com/office/drawing/2014/main" id="{85914B82-CBD6-4010-80AF-1E60E5BAF38A}"/>
              </a:ext>
            </a:extLst>
          </p:cNvPr>
          <p:cNvPicPr>
            <a:picLocks noChangeAspect="1"/>
          </p:cNvPicPr>
          <p:nvPr/>
        </p:nvPicPr>
        <p:blipFill>
          <a:blip r:embed="rId3"/>
          <a:stretch>
            <a:fillRect/>
          </a:stretch>
        </p:blipFill>
        <p:spPr>
          <a:xfrm>
            <a:off x="-352095" y="-399393"/>
            <a:ext cx="4541710" cy="2065282"/>
          </a:xfrm>
          <a:prstGeom prst="rect">
            <a:avLst/>
          </a:prstGeom>
          <a:ln>
            <a:noFill/>
          </a:ln>
          <a:effectLst>
            <a:softEdge rad="112500"/>
          </a:effectLst>
        </p:spPr>
      </p:pic>
      <p:sp>
        <p:nvSpPr>
          <p:cNvPr id="4" name="TextBox 3">
            <a:extLst>
              <a:ext uri="{FF2B5EF4-FFF2-40B4-BE49-F238E27FC236}">
                <a16:creationId xmlns:a16="http://schemas.microsoft.com/office/drawing/2014/main" id="{7955C26E-C976-8849-2A42-9B6BF43C65C4}"/>
              </a:ext>
            </a:extLst>
          </p:cNvPr>
          <p:cNvSpPr txBox="1"/>
          <p:nvPr/>
        </p:nvSpPr>
        <p:spPr>
          <a:xfrm>
            <a:off x="365455" y="369535"/>
            <a:ext cx="3116424" cy="584775"/>
          </a:xfrm>
          <a:prstGeom prst="rect">
            <a:avLst/>
          </a:prstGeom>
          <a:noFill/>
        </p:spPr>
        <p:txBody>
          <a:bodyPr wrap="square" rtlCol="0">
            <a:spAutoFit/>
          </a:body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02302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dirty="0">
                <a:solidFill>
                  <a:srgbClr val="777A7B"/>
                </a:solidFill>
                <a:effectLst/>
                <a:latin typeface="Inter" panose="020B0502030000000004" pitchFamily="34" charset="0"/>
              </a:rPr>
              <a:t>3</a:t>
            </a:r>
            <a:r>
              <a:rPr lang="en-US" sz="4000" b="0" i="0" dirty="0">
                <a:solidFill>
                  <a:srgbClr val="121212"/>
                </a:solidFill>
                <a:effectLst/>
                <a:latin typeface="Inter" panose="020B0502030000000004" pitchFamily="34" charset="0"/>
              </a:rPr>
              <a:t>Year after year </a:t>
            </a:r>
            <a:r>
              <a:rPr lang="en-US" sz="4000" b="0" i="0" dirty="0" err="1">
                <a:solidFill>
                  <a:srgbClr val="121212"/>
                </a:solidFill>
                <a:effectLst/>
                <a:latin typeface="Inter" panose="020B0502030000000004" pitchFamily="34" charset="0"/>
              </a:rPr>
              <a:t>Elkanah</a:t>
            </a:r>
            <a:r>
              <a:rPr lang="en-US" sz="4000" b="0" i="0" dirty="0">
                <a:solidFill>
                  <a:srgbClr val="121212"/>
                </a:solidFill>
                <a:effectLst/>
                <a:latin typeface="Inter" panose="020B0502030000000004" pitchFamily="34" charset="0"/>
              </a:rPr>
              <a:t> would go up from his city to worship and sacrifice to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of Hosts at Shiloh, where Eli’s two sons, Hophni and Phinehas, were priests to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a:t>
            </a:r>
            <a:endParaRPr lang="en-ZA" sz="7200" dirty="0"/>
          </a:p>
        </p:txBody>
      </p:sp>
      <p:sp>
        <p:nvSpPr>
          <p:cNvPr id="2" name="TextBox 1">
            <a:extLst>
              <a:ext uri="{FF2B5EF4-FFF2-40B4-BE49-F238E27FC236}">
                <a16:creationId xmlns:a16="http://schemas.microsoft.com/office/drawing/2014/main" id="{71A9F6E9-D25E-830F-3EA0-15043F531F52}"/>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 वह पुरुष प्रतिवर्ष अपने नगर से सेनाओं के यहोवा</a:t>
            </a:r>
            <a:r>
              <a:rPr lang="en-US" sz="3600" b="0" i="0" dirty="0">
                <a:solidFill>
                  <a:srgbClr val="121212"/>
                </a:solidFill>
                <a:effectLst/>
                <a:latin typeface="Open Sans" panose="020B0606030504020204" pitchFamily="34" charset="0"/>
              </a:rPr>
              <a:t>b </a:t>
            </a:r>
            <a:r>
              <a:rPr lang="hi-IN" sz="3600" b="0" i="0" dirty="0">
                <a:solidFill>
                  <a:srgbClr val="121212"/>
                </a:solidFill>
                <a:effectLst/>
                <a:latin typeface="Open Sans" panose="020B0606030504020204" pitchFamily="34" charset="0"/>
              </a:rPr>
              <a:t>को दण्डवत् करने और मेलबलि चढ़ाने के लिये शीलो में जाता था; और वहाँ होप्नी और पीनहास नामक एली के दोनों पुत्र रहते थे, जो यहोवा के याजक थे।</a:t>
            </a:r>
            <a:endParaRPr lang="en-IN" sz="3600" dirty="0"/>
          </a:p>
        </p:txBody>
      </p:sp>
      <p:pic>
        <p:nvPicPr>
          <p:cNvPr id="29" name="Audio 28">
            <a:hlinkClick r:id="" action="ppaction://media"/>
            <a:extLst>
              <a:ext uri="{FF2B5EF4-FFF2-40B4-BE49-F238E27FC236}">
                <a16:creationId xmlns:a16="http://schemas.microsoft.com/office/drawing/2014/main" id="{CB0A91BE-7EB3-A6CC-FC7E-8C6FAFB19E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77508791"/>
      </p:ext>
    </p:extLst>
  </p:cSld>
  <p:clrMapOvr>
    <a:masterClrMapping/>
  </p:clrMapOvr>
  <mc:AlternateContent xmlns:mc="http://schemas.openxmlformats.org/markup-compatibility/2006" xmlns:p14="http://schemas.microsoft.com/office/powerpoint/2010/main">
    <mc:Choice Requires="p14">
      <p:transition spd="slow" p14:dur="2000" advTm="12172"/>
    </mc:Choice>
    <mc:Fallback xmlns="">
      <p:transition spd="slow" advTm="12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1540</TotalTime>
  <Words>1400</Words>
  <Application>Microsoft Office PowerPoint</Application>
  <PresentationFormat>Widescreen</PresentationFormat>
  <Paragraphs>74</Paragraphs>
  <Slides>38</Slides>
  <Notes>2</Notes>
  <HiddenSlides>0</HiddenSlides>
  <MMClips>19</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38</vt:i4>
      </vt:variant>
    </vt:vector>
  </HeadingPairs>
  <TitlesOfParts>
    <vt:vector size="51" baseType="lpstr">
      <vt:lpstr>Aptos</vt:lpstr>
      <vt:lpstr>Arial</vt:lpstr>
      <vt:lpstr>ArialMT</vt:lpstr>
      <vt:lpstr>Calibri</vt:lpstr>
      <vt:lpstr>Calibri Light</vt:lpstr>
      <vt:lpstr>Inter</vt:lpstr>
      <vt:lpstr>Microsoft Himalaya</vt:lpstr>
      <vt:lpstr>Open Sans</vt:lpstr>
      <vt:lpstr>PT Serif</vt:lpstr>
      <vt:lpstr>Symbol</vt:lpstr>
      <vt:lpstr>Times New Roman</vt:lpstr>
      <vt:lpstr>TimesNewRomanPSMT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 Smith</dc:creator>
  <cp:lastModifiedBy>Vinay Kumar</cp:lastModifiedBy>
  <cp:revision>78</cp:revision>
  <dcterms:created xsi:type="dcterms:W3CDTF">2022-03-13T05:16:24Z</dcterms:created>
  <dcterms:modified xsi:type="dcterms:W3CDTF">2024-07-24T17:18:59Z</dcterms:modified>
</cp:coreProperties>
</file>