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4" r:id="rId3"/>
    <p:sldId id="258" r:id="rId4"/>
    <p:sldId id="275" r:id="rId5"/>
    <p:sldId id="259" r:id="rId6"/>
    <p:sldId id="276" r:id="rId7"/>
    <p:sldId id="260" r:id="rId8"/>
    <p:sldId id="277" r:id="rId9"/>
    <p:sldId id="261" r:id="rId10"/>
    <p:sldId id="278" r:id="rId11"/>
    <p:sldId id="262" r:id="rId12"/>
    <p:sldId id="279" r:id="rId13"/>
    <p:sldId id="263" r:id="rId14"/>
    <p:sldId id="280" r:id="rId15"/>
    <p:sldId id="264" r:id="rId16"/>
    <p:sldId id="281" r:id="rId17"/>
    <p:sldId id="265" r:id="rId18"/>
    <p:sldId id="282" r:id="rId19"/>
    <p:sldId id="266" r:id="rId20"/>
    <p:sldId id="283" r:id="rId21"/>
    <p:sldId id="267" r:id="rId22"/>
    <p:sldId id="287" r:id="rId23"/>
    <p:sldId id="268"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8EB67-080E-432F-BC96-2CC1FE61EFEF}" v="124" dt="2023-09-07T06:53:32.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4125" autoAdjust="0"/>
  </p:normalViewPr>
  <p:slideViewPr>
    <p:cSldViewPr snapToGrid="0">
      <p:cViewPr varScale="1">
        <p:scale>
          <a:sx n="58" d="100"/>
          <a:sy n="58" d="100"/>
        </p:scale>
        <p:origin x="6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198EB67-080E-432F-BC96-2CC1FE61EFEF}"/>
    <pc:docChg chg="modSld">
      <pc:chgData name="Leonie Smith" userId="fed1330f33f5650e" providerId="LiveId" clId="{E198EB67-080E-432F-BC96-2CC1FE61EFEF}" dt="2023-09-07T06:53:32.453" v="179"/>
      <pc:docMkLst>
        <pc:docMk/>
      </pc:docMkLst>
      <pc:sldChg chg="addSp delSp modSp mod modTransition modAnim">
        <pc:chgData name="Leonie Smith" userId="fed1330f33f5650e" providerId="LiveId" clId="{E198EB67-080E-432F-BC96-2CC1FE61EFEF}" dt="2023-09-07T06:21:07.021" v="9"/>
        <pc:sldMkLst>
          <pc:docMk/>
          <pc:sldMk cId="2465616548" sldId="256"/>
        </pc:sldMkLst>
        <pc:picChg chg="add del mod">
          <ac:chgData name="Leonie Smith" userId="fed1330f33f5650e" providerId="LiveId" clId="{E198EB67-080E-432F-BC96-2CC1FE61EFEF}" dt="2023-09-07T06:20:26.836" v="2"/>
          <ac:picMkLst>
            <pc:docMk/>
            <pc:sldMk cId="2465616548" sldId="256"/>
            <ac:picMk id="7" creationId="{DEBB8C35-6FB3-D54F-81E9-9B3265867833}"/>
          </ac:picMkLst>
        </pc:picChg>
        <pc:picChg chg="add del mod">
          <ac:chgData name="Leonie Smith" userId="fed1330f33f5650e" providerId="LiveId" clId="{E198EB67-080E-432F-BC96-2CC1FE61EFEF}" dt="2023-09-07T06:20:30.914" v="3"/>
          <ac:picMkLst>
            <pc:docMk/>
            <pc:sldMk cId="2465616548" sldId="256"/>
            <ac:picMk id="12" creationId="{B46BE124-84FC-6BBE-BD2B-756E02B5E31E}"/>
          </ac:picMkLst>
        </pc:picChg>
        <pc:picChg chg="add del mod">
          <ac:chgData name="Leonie Smith" userId="fed1330f33f5650e" providerId="LiveId" clId="{E198EB67-080E-432F-BC96-2CC1FE61EFEF}" dt="2023-09-07T06:20:33.514" v="5"/>
          <ac:picMkLst>
            <pc:docMk/>
            <pc:sldMk cId="2465616548" sldId="256"/>
            <ac:picMk id="13" creationId="{98C46C8D-331C-9983-3C35-CE3817E54508}"/>
          </ac:picMkLst>
        </pc:picChg>
        <pc:picChg chg="add del mod ord">
          <ac:chgData name="Leonie Smith" userId="fed1330f33f5650e" providerId="LiveId" clId="{E198EB67-080E-432F-BC96-2CC1FE61EFEF}" dt="2023-09-07T06:20:39.687" v="6"/>
          <ac:picMkLst>
            <pc:docMk/>
            <pc:sldMk cId="2465616548" sldId="256"/>
            <ac:picMk id="16" creationId="{B9261CE2-B6E5-7D98-5748-146499E420A6}"/>
          </ac:picMkLst>
        </pc:picChg>
        <pc:picChg chg="add del mod">
          <ac:chgData name="Leonie Smith" userId="fed1330f33f5650e" providerId="LiveId" clId="{E198EB67-080E-432F-BC96-2CC1FE61EFEF}" dt="2023-09-07T06:20:59.985" v="8"/>
          <ac:picMkLst>
            <pc:docMk/>
            <pc:sldMk cId="2465616548" sldId="256"/>
            <ac:picMk id="17" creationId="{AD56C571-5B08-1CC1-09C8-3DD5A82C0F1E}"/>
          </ac:picMkLst>
        </pc:picChg>
        <pc:picChg chg="add del mod ord">
          <ac:chgData name="Leonie Smith" userId="fed1330f33f5650e" providerId="LiveId" clId="{E198EB67-080E-432F-BC96-2CC1FE61EFEF}" dt="2023-09-07T06:21:07.021" v="9"/>
          <ac:picMkLst>
            <pc:docMk/>
            <pc:sldMk cId="2465616548" sldId="256"/>
            <ac:picMk id="20" creationId="{AA9EF1AF-18AA-B435-D245-7493FEE330D0}"/>
          </ac:picMkLst>
        </pc:picChg>
        <pc:picChg chg="add mod">
          <ac:chgData name="Leonie Smith" userId="fed1330f33f5650e" providerId="LiveId" clId="{E198EB67-080E-432F-BC96-2CC1FE61EFEF}" dt="2023-09-07T06:21:07.021" v="9"/>
          <ac:picMkLst>
            <pc:docMk/>
            <pc:sldMk cId="2465616548" sldId="256"/>
            <ac:picMk id="21" creationId="{2A7B0B3E-3BB5-18E4-92A2-022CD02B906B}"/>
          </ac:picMkLst>
        </pc:picChg>
      </pc:sldChg>
      <pc:sldChg chg="addSp modSp">
        <pc:chgData name="Leonie Smith" userId="fed1330f33f5650e" providerId="LiveId" clId="{E198EB67-080E-432F-BC96-2CC1FE61EFEF}" dt="2023-09-07T06:22:15.454" v="10"/>
        <pc:sldMkLst>
          <pc:docMk/>
          <pc:sldMk cId="2920012001" sldId="258"/>
        </pc:sldMkLst>
        <pc:picChg chg="add mod">
          <ac:chgData name="Leonie Smith" userId="fed1330f33f5650e" providerId="LiveId" clId="{E198EB67-080E-432F-BC96-2CC1FE61EFEF}" dt="2023-09-07T06:22:15.454" v="10"/>
          <ac:picMkLst>
            <pc:docMk/>
            <pc:sldMk cId="2920012001" sldId="258"/>
            <ac:picMk id="5" creationId="{6A0FEC98-634A-C55C-203F-CC0B38546453}"/>
          </ac:picMkLst>
        </pc:picChg>
      </pc:sldChg>
      <pc:sldChg chg="addSp delSp modSp mod modTransition modAnim">
        <pc:chgData name="Leonie Smith" userId="fed1330f33f5650e" providerId="LiveId" clId="{E198EB67-080E-432F-BC96-2CC1FE61EFEF}" dt="2023-09-07T06:24:21.352" v="26"/>
        <pc:sldMkLst>
          <pc:docMk/>
          <pc:sldMk cId="3302907005" sldId="259"/>
        </pc:sldMkLst>
        <pc:picChg chg="add del mod">
          <ac:chgData name="Leonie Smith" userId="fed1330f33f5650e" providerId="LiveId" clId="{E198EB67-080E-432F-BC96-2CC1FE61EFEF}" dt="2023-09-07T06:23:25.743" v="13"/>
          <ac:picMkLst>
            <pc:docMk/>
            <pc:sldMk cId="3302907005" sldId="259"/>
            <ac:picMk id="5" creationId="{E423CC01-42FE-2CAC-EDF0-19361820A0B3}"/>
          </ac:picMkLst>
        </pc:picChg>
        <pc:picChg chg="add del mod">
          <ac:chgData name="Leonie Smith" userId="fed1330f33f5650e" providerId="LiveId" clId="{E198EB67-080E-432F-BC96-2CC1FE61EFEF}" dt="2023-09-07T06:23:30.870" v="14"/>
          <ac:picMkLst>
            <pc:docMk/>
            <pc:sldMk cId="3302907005" sldId="259"/>
            <ac:picMk id="9" creationId="{F24FF09F-AC07-D4A0-7356-C53A4726A3BB}"/>
          </ac:picMkLst>
        </pc:picChg>
        <pc:picChg chg="add del mod">
          <ac:chgData name="Leonie Smith" userId="fed1330f33f5650e" providerId="LiveId" clId="{E198EB67-080E-432F-BC96-2CC1FE61EFEF}" dt="2023-09-07T06:23:33.875" v="16"/>
          <ac:picMkLst>
            <pc:docMk/>
            <pc:sldMk cId="3302907005" sldId="259"/>
            <ac:picMk id="10" creationId="{3A992438-8DD9-6BBE-1345-221D0EE1ABD7}"/>
          </ac:picMkLst>
        </pc:picChg>
        <pc:picChg chg="add del mod ord">
          <ac:chgData name="Leonie Smith" userId="fed1330f33f5650e" providerId="LiveId" clId="{E198EB67-080E-432F-BC96-2CC1FE61EFEF}" dt="2023-09-07T06:23:39.096" v="17"/>
          <ac:picMkLst>
            <pc:docMk/>
            <pc:sldMk cId="3302907005" sldId="259"/>
            <ac:picMk id="13" creationId="{9F995EBC-E5C1-6263-E5D3-327DB7D47CC5}"/>
          </ac:picMkLst>
        </pc:picChg>
        <pc:picChg chg="add del mod">
          <ac:chgData name="Leonie Smith" userId="fed1330f33f5650e" providerId="LiveId" clId="{E198EB67-080E-432F-BC96-2CC1FE61EFEF}" dt="2023-09-07T06:23:40.507" v="19"/>
          <ac:picMkLst>
            <pc:docMk/>
            <pc:sldMk cId="3302907005" sldId="259"/>
            <ac:picMk id="14" creationId="{28EE21AC-D655-7DB2-E0C4-E60A2241672E}"/>
          </ac:picMkLst>
        </pc:picChg>
        <pc:picChg chg="add del mod ord">
          <ac:chgData name="Leonie Smith" userId="fed1330f33f5650e" providerId="LiveId" clId="{E198EB67-080E-432F-BC96-2CC1FE61EFEF}" dt="2023-09-07T06:23:46.090" v="20"/>
          <ac:picMkLst>
            <pc:docMk/>
            <pc:sldMk cId="3302907005" sldId="259"/>
            <ac:picMk id="16" creationId="{A737923A-93C6-B5BF-D46F-2579ED5FC8B8}"/>
          </ac:picMkLst>
        </pc:picChg>
        <pc:picChg chg="add del mod">
          <ac:chgData name="Leonie Smith" userId="fed1330f33f5650e" providerId="LiveId" clId="{E198EB67-080E-432F-BC96-2CC1FE61EFEF}" dt="2023-09-07T06:23:48.089" v="22"/>
          <ac:picMkLst>
            <pc:docMk/>
            <pc:sldMk cId="3302907005" sldId="259"/>
            <ac:picMk id="17" creationId="{76205316-368A-9B80-DA50-0473B310EFF9}"/>
          </ac:picMkLst>
        </pc:picChg>
        <pc:picChg chg="add del mod ord">
          <ac:chgData name="Leonie Smith" userId="fed1330f33f5650e" providerId="LiveId" clId="{E198EB67-080E-432F-BC96-2CC1FE61EFEF}" dt="2023-09-07T06:23:57.545" v="23"/>
          <ac:picMkLst>
            <pc:docMk/>
            <pc:sldMk cId="3302907005" sldId="259"/>
            <ac:picMk id="20" creationId="{EB78A28D-AEB8-9E2F-A1C3-B7D582A8CD8E}"/>
          </ac:picMkLst>
        </pc:picChg>
        <pc:picChg chg="add del mod">
          <ac:chgData name="Leonie Smith" userId="fed1330f33f5650e" providerId="LiveId" clId="{E198EB67-080E-432F-BC96-2CC1FE61EFEF}" dt="2023-09-07T06:24:08.261" v="25"/>
          <ac:picMkLst>
            <pc:docMk/>
            <pc:sldMk cId="3302907005" sldId="259"/>
            <ac:picMk id="21" creationId="{27F1C70E-9839-CE4B-764D-F18E66295523}"/>
          </ac:picMkLst>
        </pc:picChg>
        <pc:picChg chg="add del mod ord">
          <ac:chgData name="Leonie Smith" userId="fed1330f33f5650e" providerId="LiveId" clId="{E198EB67-080E-432F-BC96-2CC1FE61EFEF}" dt="2023-09-07T06:24:21.352" v="26"/>
          <ac:picMkLst>
            <pc:docMk/>
            <pc:sldMk cId="3302907005" sldId="259"/>
            <ac:picMk id="24" creationId="{4EFC6658-92C9-3877-47A4-0D3A0A9C8FDD}"/>
          </ac:picMkLst>
        </pc:picChg>
        <pc:picChg chg="add mod">
          <ac:chgData name="Leonie Smith" userId="fed1330f33f5650e" providerId="LiveId" clId="{E198EB67-080E-432F-BC96-2CC1FE61EFEF}" dt="2023-09-07T06:24:21.352" v="26"/>
          <ac:picMkLst>
            <pc:docMk/>
            <pc:sldMk cId="3302907005" sldId="259"/>
            <ac:picMk id="25" creationId="{00F7E135-7AB2-D867-00A6-E0958209CD20}"/>
          </ac:picMkLst>
        </pc:picChg>
      </pc:sldChg>
      <pc:sldChg chg="addSp delSp modSp mod modTransition modAnim">
        <pc:chgData name="Leonie Smith" userId="fed1330f33f5650e" providerId="LiveId" clId="{E198EB67-080E-432F-BC96-2CC1FE61EFEF}" dt="2023-09-07T06:33:05.760" v="78"/>
        <pc:sldMkLst>
          <pc:docMk/>
          <pc:sldMk cId="1347414422" sldId="260"/>
        </pc:sldMkLst>
        <pc:picChg chg="add del mod">
          <ac:chgData name="Leonie Smith" userId="fed1330f33f5650e" providerId="LiveId" clId="{E198EB67-080E-432F-BC96-2CC1FE61EFEF}" dt="2023-09-07T06:25:50.665" v="29"/>
          <ac:picMkLst>
            <pc:docMk/>
            <pc:sldMk cId="1347414422" sldId="260"/>
            <ac:picMk id="6" creationId="{CB1A3A4A-A539-B3FA-3375-29E03E91062F}"/>
          </ac:picMkLst>
        </pc:picChg>
        <pc:picChg chg="add del mod">
          <ac:chgData name="Leonie Smith" userId="fed1330f33f5650e" providerId="LiveId" clId="{E198EB67-080E-432F-BC96-2CC1FE61EFEF}" dt="2023-09-07T06:25:55.916" v="30"/>
          <ac:picMkLst>
            <pc:docMk/>
            <pc:sldMk cId="1347414422" sldId="260"/>
            <ac:picMk id="9" creationId="{B7745ADB-6A89-D347-C1FF-AA71540B0DF4}"/>
          </ac:picMkLst>
        </pc:picChg>
        <pc:picChg chg="add del mod">
          <ac:chgData name="Leonie Smith" userId="fed1330f33f5650e" providerId="LiveId" clId="{E198EB67-080E-432F-BC96-2CC1FE61EFEF}" dt="2023-09-07T06:25:57.435" v="32"/>
          <ac:picMkLst>
            <pc:docMk/>
            <pc:sldMk cId="1347414422" sldId="260"/>
            <ac:picMk id="10" creationId="{25D437CC-507F-3DEE-3D7C-F78BDC2FB27A}"/>
          </ac:picMkLst>
        </pc:picChg>
        <pc:picChg chg="add del mod ord">
          <ac:chgData name="Leonie Smith" userId="fed1330f33f5650e" providerId="LiveId" clId="{E198EB67-080E-432F-BC96-2CC1FE61EFEF}" dt="2023-09-07T06:26:12.692" v="33"/>
          <ac:picMkLst>
            <pc:docMk/>
            <pc:sldMk cId="1347414422" sldId="260"/>
            <ac:picMk id="13" creationId="{5C478C68-B0E7-9F92-95C9-3138D5E4C52E}"/>
          </ac:picMkLst>
        </pc:picChg>
        <pc:picChg chg="add del mod">
          <ac:chgData name="Leonie Smith" userId="fed1330f33f5650e" providerId="LiveId" clId="{E198EB67-080E-432F-BC96-2CC1FE61EFEF}" dt="2023-09-07T06:26:25.241" v="35"/>
          <ac:picMkLst>
            <pc:docMk/>
            <pc:sldMk cId="1347414422" sldId="260"/>
            <ac:picMk id="14" creationId="{EC172559-72AE-2A3C-38AC-3B14A4C0ABE5}"/>
          </ac:picMkLst>
        </pc:picChg>
        <pc:picChg chg="add del mod ord">
          <ac:chgData name="Leonie Smith" userId="fed1330f33f5650e" providerId="LiveId" clId="{E198EB67-080E-432F-BC96-2CC1FE61EFEF}" dt="2023-09-07T06:26:40.812" v="36"/>
          <ac:picMkLst>
            <pc:docMk/>
            <pc:sldMk cId="1347414422" sldId="260"/>
            <ac:picMk id="18" creationId="{EB21561D-5076-2531-FA21-A752ED89A0B7}"/>
          </ac:picMkLst>
        </pc:picChg>
        <pc:picChg chg="add del mod">
          <ac:chgData name="Leonie Smith" userId="fed1330f33f5650e" providerId="LiveId" clId="{E198EB67-080E-432F-BC96-2CC1FE61EFEF}" dt="2023-09-07T06:27:11.562" v="38"/>
          <ac:picMkLst>
            <pc:docMk/>
            <pc:sldMk cId="1347414422" sldId="260"/>
            <ac:picMk id="19" creationId="{3BD25792-C940-5D3A-1F3B-08BEBDFECEAA}"/>
          </ac:picMkLst>
        </pc:picChg>
        <pc:picChg chg="add del mod ord">
          <ac:chgData name="Leonie Smith" userId="fed1330f33f5650e" providerId="LiveId" clId="{E198EB67-080E-432F-BC96-2CC1FE61EFEF}" dt="2023-09-07T06:27:22.489" v="39"/>
          <ac:picMkLst>
            <pc:docMk/>
            <pc:sldMk cId="1347414422" sldId="260"/>
            <ac:picMk id="24" creationId="{8C8ADD3A-D06E-0CD5-7E67-A6FCC6E076DD}"/>
          </ac:picMkLst>
        </pc:picChg>
        <pc:picChg chg="add del mod">
          <ac:chgData name="Leonie Smith" userId="fed1330f33f5650e" providerId="LiveId" clId="{E198EB67-080E-432F-BC96-2CC1FE61EFEF}" dt="2023-09-07T06:27:24.373" v="41"/>
          <ac:picMkLst>
            <pc:docMk/>
            <pc:sldMk cId="1347414422" sldId="260"/>
            <ac:picMk id="25" creationId="{7E669718-7D2B-DEB8-4839-77B7BC5A2942}"/>
          </ac:picMkLst>
        </pc:picChg>
        <pc:picChg chg="add del mod ord">
          <ac:chgData name="Leonie Smith" userId="fed1330f33f5650e" providerId="LiveId" clId="{E198EB67-080E-432F-BC96-2CC1FE61EFEF}" dt="2023-09-07T06:27:34.018" v="42"/>
          <ac:picMkLst>
            <pc:docMk/>
            <pc:sldMk cId="1347414422" sldId="260"/>
            <ac:picMk id="28" creationId="{11BCDF7F-BA56-8895-7590-29540EEFD76F}"/>
          </ac:picMkLst>
        </pc:picChg>
        <pc:picChg chg="add del mod">
          <ac:chgData name="Leonie Smith" userId="fed1330f33f5650e" providerId="LiveId" clId="{E198EB67-080E-432F-BC96-2CC1FE61EFEF}" dt="2023-09-07T06:27:39.096" v="44"/>
          <ac:picMkLst>
            <pc:docMk/>
            <pc:sldMk cId="1347414422" sldId="260"/>
            <ac:picMk id="29" creationId="{F2EB0883-7659-9297-9242-CF7972B4D0C7}"/>
          </ac:picMkLst>
        </pc:picChg>
        <pc:picChg chg="add del mod ord">
          <ac:chgData name="Leonie Smith" userId="fed1330f33f5650e" providerId="LiveId" clId="{E198EB67-080E-432F-BC96-2CC1FE61EFEF}" dt="2023-09-07T06:27:54.560" v="45"/>
          <ac:picMkLst>
            <pc:docMk/>
            <pc:sldMk cId="1347414422" sldId="260"/>
            <ac:picMk id="32" creationId="{2EA47589-42B8-8666-69BE-90B6569D2FDE}"/>
          </ac:picMkLst>
        </pc:picChg>
        <pc:picChg chg="add del mod">
          <ac:chgData name="Leonie Smith" userId="fed1330f33f5650e" providerId="LiveId" clId="{E198EB67-080E-432F-BC96-2CC1FE61EFEF}" dt="2023-09-07T06:27:58.794" v="47"/>
          <ac:picMkLst>
            <pc:docMk/>
            <pc:sldMk cId="1347414422" sldId="260"/>
            <ac:picMk id="33" creationId="{8CEB5BE1-1630-491A-4BC4-71C812764D20}"/>
          </ac:picMkLst>
        </pc:picChg>
        <pc:picChg chg="add del mod ord">
          <ac:chgData name="Leonie Smith" userId="fed1330f33f5650e" providerId="LiveId" clId="{E198EB67-080E-432F-BC96-2CC1FE61EFEF}" dt="2023-09-07T06:28:03.924" v="48"/>
          <ac:picMkLst>
            <pc:docMk/>
            <pc:sldMk cId="1347414422" sldId="260"/>
            <ac:picMk id="36" creationId="{56291D6A-D599-119D-EB1C-A94D22BFB047}"/>
          </ac:picMkLst>
        </pc:picChg>
        <pc:picChg chg="add del mod">
          <ac:chgData name="Leonie Smith" userId="fed1330f33f5650e" providerId="LiveId" clId="{E198EB67-080E-432F-BC96-2CC1FE61EFEF}" dt="2023-09-07T06:28:05.951" v="50"/>
          <ac:picMkLst>
            <pc:docMk/>
            <pc:sldMk cId="1347414422" sldId="260"/>
            <ac:picMk id="37" creationId="{D3682BE4-5614-587C-397D-3E3B4773A906}"/>
          </ac:picMkLst>
        </pc:picChg>
        <pc:picChg chg="add del mod ord">
          <ac:chgData name="Leonie Smith" userId="fed1330f33f5650e" providerId="LiveId" clId="{E198EB67-080E-432F-BC96-2CC1FE61EFEF}" dt="2023-09-07T06:28:13.211" v="51"/>
          <ac:picMkLst>
            <pc:docMk/>
            <pc:sldMk cId="1347414422" sldId="260"/>
            <ac:picMk id="40" creationId="{34567E62-FE8A-9AAE-91E6-931309E3B4AA}"/>
          </ac:picMkLst>
        </pc:picChg>
        <pc:picChg chg="add del mod">
          <ac:chgData name="Leonie Smith" userId="fed1330f33f5650e" providerId="LiveId" clId="{E198EB67-080E-432F-BC96-2CC1FE61EFEF}" dt="2023-09-07T06:28:14.650" v="53"/>
          <ac:picMkLst>
            <pc:docMk/>
            <pc:sldMk cId="1347414422" sldId="260"/>
            <ac:picMk id="41" creationId="{AA174458-8EA6-6E97-429A-03F13ED9B71F}"/>
          </ac:picMkLst>
        </pc:picChg>
        <pc:picChg chg="add del mod ord">
          <ac:chgData name="Leonie Smith" userId="fed1330f33f5650e" providerId="LiveId" clId="{E198EB67-080E-432F-BC96-2CC1FE61EFEF}" dt="2023-09-07T06:28:28.440" v="54"/>
          <ac:picMkLst>
            <pc:docMk/>
            <pc:sldMk cId="1347414422" sldId="260"/>
            <ac:picMk id="44" creationId="{E87E7B87-322E-BFB0-B2D2-C3294689DEA3}"/>
          </ac:picMkLst>
        </pc:picChg>
        <pc:picChg chg="add del mod">
          <ac:chgData name="Leonie Smith" userId="fed1330f33f5650e" providerId="LiveId" clId="{E198EB67-080E-432F-BC96-2CC1FE61EFEF}" dt="2023-09-07T06:28:46.791" v="56"/>
          <ac:picMkLst>
            <pc:docMk/>
            <pc:sldMk cId="1347414422" sldId="260"/>
            <ac:picMk id="45" creationId="{3FC23183-E0B2-8BAE-BC1E-3ADDE882208A}"/>
          </ac:picMkLst>
        </pc:picChg>
        <pc:picChg chg="add del mod ord">
          <ac:chgData name="Leonie Smith" userId="fed1330f33f5650e" providerId="LiveId" clId="{E198EB67-080E-432F-BC96-2CC1FE61EFEF}" dt="2023-09-07T06:28:57.316" v="57"/>
          <ac:picMkLst>
            <pc:docMk/>
            <pc:sldMk cId="1347414422" sldId="260"/>
            <ac:picMk id="50" creationId="{A3809477-ABFF-D3CD-C84F-9561C2566BFA}"/>
          </ac:picMkLst>
        </pc:picChg>
        <pc:picChg chg="add del mod">
          <ac:chgData name="Leonie Smith" userId="fed1330f33f5650e" providerId="LiveId" clId="{E198EB67-080E-432F-BC96-2CC1FE61EFEF}" dt="2023-09-07T06:28:59.076" v="59"/>
          <ac:picMkLst>
            <pc:docMk/>
            <pc:sldMk cId="1347414422" sldId="260"/>
            <ac:picMk id="51" creationId="{5619DD37-040E-6959-E2CC-1989D3871322}"/>
          </ac:picMkLst>
        </pc:picChg>
        <pc:picChg chg="add del mod ord">
          <ac:chgData name="Leonie Smith" userId="fed1330f33f5650e" providerId="LiveId" clId="{E198EB67-080E-432F-BC96-2CC1FE61EFEF}" dt="2023-09-07T06:29:14.631" v="60"/>
          <ac:picMkLst>
            <pc:docMk/>
            <pc:sldMk cId="1347414422" sldId="260"/>
            <ac:picMk id="54" creationId="{06E55AFD-2071-14AE-FBC7-02E716D9E49E}"/>
          </ac:picMkLst>
        </pc:picChg>
        <pc:picChg chg="add del mod">
          <ac:chgData name="Leonie Smith" userId="fed1330f33f5650e" providerId="LiveId" clId="{E198EB67-080E-432F-BC96-2CC1FE61EFEF}" dt="2023-09-07T06:29:30.737" v="62"/>
          <ac:picMkLst>
            <pc:docMk/>
            <pc:sldMk cId="1347414422" sldId="260"/>
            <ac:picMk id="55" creationId="{CF977418-C18B-B7C9-FD29-A754CE371ECC}"/>
          </ac:picMkLst>
        </pc:picChg>
        <pc:picChg chg="add del mod ord">
          <ac:chgData name="Leonie Smith" userId="fed1330f33f5650e" providerId="LiveId" clId="{E198EB67-080E-432F-BC96-2CC1FE61EFEF}" dt="2023-09-07T06:29:36.281" v="63"/>
          <ac:picMkLst>
            <pc:docMk/>
            <pc:sldMk cId="1347414422" sldId="260"/>
            <ac:picMk id="59" creationId="{3244BC3B-A4AF-02D5-D15B-0DAC9ECAA013}"/>
          </ac:picMkLst>
        </pc:picChg>
        <pc:picChg chg="add del mod">
          <ac:chgData name="Leonie Smith" userId="fed1330f33f5650e" providerId="LiveId" clId="{E198EB67-080E-432F-BC96-2CC1FE61EFEF}" dt="2023-09-07T06:29:38.273" v="65"/>
          <ac:picMkLst>
            <pc:docMk/>
            <pc:sldMk cId="1347414422" sldId="260"/>
            <ac:picMk id="60" creationId="{A4044BA5-F6B8-1508-0228-E5973286A1E0}"/>
          </ac:picMkLst>
        </pc:picChg>
        <pc:picChg chg="add del mod ord">
          <ac:chgData name="Leonie Smith" userId="fed1330f33f5650e" providerId="LiveId" clId="{E198EB67-080E-432F-BC96-2CC1FE61EFEF}" dt="2023-09-07T06:29:53.460" v="66"/>
          <ac:picMkLst>
            <pc:docMk/>
            <pc:sldMk cId="1347414422" sldId="260"/>
            <ac:picMk id="63" creationId="{899FA5C0-B126-FB75-EE75-BDA0C6AD01B9}"/>
          </ac:picMkLst>
        </pc:picChg>
        <pc:picChg chg="add del mod">
          <ac:chgData name="Leonie Smith" userId="fed1330f33f5650e" providerId="LiveId" clId="{E198EB67-080E-432F-BC96-2CC1FE61EFEF}" dt="2023-09-07T06:30:04.500" v="68"/>
          <ac:picMkLst>
            <pc:docMk/>
            <pc:sldMk cId="1347414422" sldId="260"/>
            <ac:picMk id="64" creationId="{70FF5FB7-7DCE-22CD-A612-D6C646E37E99}"/>
          </ac:picMkLst>
        </pc:picChg>
        <pc:picChg chg="add del mod ord">
          <ac:chgData name="Leonie Smith" userId="fed1330f33f5650e" providerId="LiveId" clId="{E198EB67-080E-432F-BC96-2CC1FE61EFEF}" dt="2023-09-07T06:30:19.414" v="69"/>
          <ac:picMkLst>
            <pc:docMk/>
            <pc:sldMk cId="1347414422" sldId="260"/>
            <ac:picMk id="68" creationId="{29FFD2AC-585C-8B83-D624-F237BE5C0F23}"/>
          </ac:picMkLst>
        </pc:picChg>
        <pc:picChg chg="add del mod">
          <ac:chgData name="Leonie Smith" userId="fed1330f33f5650e" providerId="LiveId" clId="{E198EB67-080E-432F-BC96-2CC1FE61EFEF}" dt="2023-09-07T06:32:08.156" v="71"/>
          <ac:picMkLst>
            <pc:docMk/>
            <pc:sldMk cId="1347414422" sldId="260"/>
            <ac:picMk id="69" creationId="{C09A991F-B9BA-CA85-D96F-87894A987C06}"/>
          </ac:picMkLst>
        </pc:picChg>
        <pc:picChg chg="add del mod ord">
          <ac:chgData name="Leonie Smith" userId="fed1330f33f5650e" providerId="LiveId" clId="{E198EB67-080E-432F-BC96-2CC1FE61EFEF}" dt="2023-09-07T06:32:12.509" v="72"/>
          <ac:picMkLst>
            <pc:docMk/>
            <pc:sldMk cId="1347414422" sldId="260"/>
            <ac:picMk id="74" creationId="{95322EA7-2B80-B7AF-A725-87FD43374BF6}"/>
          </ac:picMkLst>
        </pc:picChg>
        <pc:picChg chg="add del mod">
          <ac:chgData name="Leonie Smith" userId="fed1330f33f5650e" providerId="LiveId" clId="{E198EB67-080E-432F-BC96-2CC1FE61EFEF}" dt="2023-09-07T06:32:42.838" v="74"/>
          <ac:picMkLst>
            <pc:docMk/>
            <pc:sldMk cId="1347414422" sldId="260"/>
            <ac:picMk id="75" creationId="{70394930-5CD1-7960-F849-6B937D96E594}"/>
          </ac:picMkLst>
        </pc:picChg>
        <pc:picChg chg="add del mod ord">
          <ac:chgData name="Leonie Smith" userId="fed1330f33f5650e" providerId="LiveId" clId="{E198EB67-080E-432F-BC96-2CC1FE61EFEF}" dt="2023-09-07T06:32:49.789" v="75"/>
          <ac:picMkLst>
            <pc:docMk/>
            <pc:sldMk cId="1347414422" sldId="260"/>
            <ac:picMk id="78" creationId="{054A21CB-BB70-33B9-08AE-AB0FF1EED0B9}"/>
          </ac:picMkLst>
        </pc:picChg>
        <pc:picChg chg="add del mod">
          <ac:chgData name="Leonie Smith" userId="fed1330f33f5650e" providerId="LiveId" clId="{E198EB67-080E-432F-BC96-2CC1FE61EFEF}" dt="2023-09-07T06:32:51.682" v="77"/>
          <ac:picMkLst>
            <pc:docMk/>
            <pc:sldMk cId="1347414422" sldId="260"/>
            <ac:picMk id="79" creationId="{C3E0BD88-3A6F-742A-4BDA-D5587E286B0A}"/>
          </ac:picMkLst>
        </pc:picChg>
        <pc:picChg chg="add del mod ord">
          <ac:chgData name="Leonie Smith" userId="fed1330f33f5650e" providerId="LiveId" clId="{E198EB67-080E-432F-BC96-2CC1FE61EFEF}" dt="2023-09-07T06:33:05.760" v="78"/>
          <ac:picMkLst>
            <pc:docMk/>
            <pc:sldMk cId="1347414422" sldId="260"/>
            <ac:picMk id="82" creationId="{06249029-89B4-7D1C-A918-3DDBD2831208}"/>
          </ac:picMkLst>
        </pc:picChg>
        <pc:picChg chg="add mod">
          <ac:chgData name="Leonie Smith" userId="fed1330f33f5650e" providerId="LiveId" clId="{E198EB67-080E-432F-BC96-2CC1FE61EFEF}" dt="2023-09-07T06:33:05.760" v="78"/>
          <ac:picMkLst>
            <pc:docMk/>
            <pc:sldMk cId="1347414422" sldId="260"/>
            <ac:picMk id="83" creationId="{A2FD526B-CCCF-377E-DFDD-A6662BDE912E}"/>
          </ac:picMkLst>
        </pc:picChg>
      </pc:sldChg>
      <pc:sldChg chg="addSp delSp modSp mod modTransition modAnim">
        <pc:chgData name="Leonie Smith" userId="fed1330f33f5650e" providerId="LiveId" clId="{E198EB67-080E-432F-BC96-2CC1FE61EFEF}" dt="2023-09-07T06:37:09.187" v="97"/>
        <pc:sldMkLst>
          <pc:docMk/>
          <pc:sldMk cId="3206791437" sldId="261"/>
        </pc:sldMkLst>
        <pc:picChg chg="add del mod">
          <ac:chgData name="Leonie Smith" userId="fed1330f33f5650e" providerId="LiveId" clId="{E198EB67-080E-432F-BC96-2CC1FE61EFEF}" dt="2023-09-07T06:34:50.483" v="81"/>
          <ac:picMkLst>
            <pc:docMk/>
            <pc:sldMk cId="3206791437" sldId="261"/>
            <ac:picMk id="7" creationId="{73F59627-B962-1E31-F6D2-C83E4735C439}"/>
          </ac:picMkLst>
        </pc:picChg>
        <pc:picChg chg="add del mod">
          <ac:chgData name="Leonie Smith" userId="fed1330f33f5650e" providerId="LiveId" clId="{E198EB67-080E-432F-BC96-2CC1FE61EFEF}" dt="2023-09-07T06:35:06.290" v="82"/>
          <ac:picMkLst>
            <pc:docMk/>
            <pc:sldMk cId="3206791437" sldId="261"/>
            <ac:picMk id="12" creationId="{9E0B419D-D640-9BAF-67D1-CBED57AC33A5}"/>
          </ac:picMkLst>
        </pc:picChg>
        <pc:picChg chg="add del mod">
          <ac:chgData name="Leonie Smith" userId="fed1330f33f5650e" providerId="LiveId" clId="{E198EB67-080E-432F-BC96-2CC1FE61EFEF}" dt="2023-09-07T06:35:07.960" v="84"/>
          <ac:picMkLst>
            <pc:docMk/>
            <pc:sldMk cId="3206791437" sldId="261"/>
            <ac:picMk id="13" creationId="{7C984998-DBD3-A2AB-8D9B-ADCFE2121FC3}"/>
          </ac:picMkLst>
        </pc:picChg>
        <pc:picChg chg="add del mod ord">
          <ac:chgData name="Leonie Smith" userId="fed1330f33f5650e" providerId="LiveId" clId="{E198EB67-080E-432F-BC96-2CC1FE61EFEF}" dt="2023-09-07T06:35:17.822" v="85"/>
          <ac:picMkLst>
            <pc:docMk/>
            <pc:sldMk cId="3206791437" sldId="261"/>
            <ac:picMk id="16" creationId="{4427AB8E-6945-04BA-1F8F-292FEFB320C8}"/>
          </ac:picMkLst>
        </pc:picChg>
        <pc:picChg chg="add del mod">
          <ac:chgData name="Leonie Smith" userId="fed1330f33f5650e" providerId="LiveId" clId="{E198EB67-080E-432F-BC96-2CC1FE61EFEF}" dt="2023-09-07T06:35:21.047" v="87"/>
          <ac:picMkLst>
            <pc:docMk/>
            <pc:sldMk cId="3206791437" sldId="261"/>
            <ac:picMk id="17" creationId="{CA7A8D5F-746E-7E66-A50A-5F4B976F25CA}"/>
          </ac:picMkLst>
        </pc:picChg>
        <pc:picChg chg="add del mod ord">
          <ac:chgData name="Leonie Smith" userId="fed1330f33f5650e" providerId="LiveId" clId="{E198EB67-080E-432F-BC96-2CC1FE61EFEF}" dt="2023-09-07T06:35:27.445" v="88"/>
          <ac:picMkLst>
            <pc:docMk/>
            <pc:sldMk cId="3206791437" sldId="261"/>
            <ac:picMk id="20" creationId="{349B62C5-4999-7DDE-EA92-0473FE6ADDA8}"/>
          </ac:picMkLst>
        </pc:picChg>
        <pc:picChg chg="add del mod">
          <ac:chgData name="Leonie Smith" userId="fed1330f33f5650e" providerId="LiveId" clId="{E198EB67-080E-432F-BC96-2CC1FE61EFEF}" dt="2023-09-07T06:35:29.504" v="90"/>
          <ac:picMkLst>
            <pc:docMk/>
            <pc:sldMk cId="3206791437" sldId="261"/>
            <ac:picMk id="21" creationId="{69582EAD-DAFF-3743-D668-94C56CC58D86}"/>
          </ac:picMkLst>
        </pc:picChg>
        <pc:picChg chg="add del mod ord">
          <ac:chgData name="Leonie Smith" userId="fed1330f33f5650e" providerId="LiveId" clId="{E198EB67-080E-432F-BC96-2CC1FE61EFEF}" dt="2023-09-07T06:35:47.591" v="91"/>
          <ac:picMkLst>
            <pc:docMk/>
            <pc:sldMk cId="3206791437" sldId="261"/>
            <ac:picMk id="24" creationId="{E7E26A93-61A8-FEC1-AE07-61DA29DDB412}"/>
          </ac:picMkLst>
        </pc:picChg>
        <pc:picChg chg="add del mod">
          <ac:chgData name="Leonie Smith" userId="fed1330f33f5650e" providerId="LiveId" clId="{E198EB67-080E-432F-BC96-2CC1FE61EFEF}" dt="2023-09-07T06:36:08.250" v="93"/>
          <ac:picMkLst>
            <pc:docMk/>
            <pc:sldMk cId="3206791437" sldId="261"/>
            <ac:picMk id="25" creationId="{D37E673E-F169-7CF1-0B58-897C47293286}"/>
          </ac:picMkLst>
        </pc:picChg>
        <pc:picChg chg="add del mod ord">
          <ac:chgData name="Leonie Smith" userId="fed1330f33f5650e" providerId="LiveId" clId="{E198EB67-080E-432F-BC96-2CC1FE61EFEF}" dt="2023-09-07T06:36:27.962" v="94"/>
          <ac:picMkLst>
            <pc:docMk/>
            <pc:sldMk cId="3206791437" sldId="261"/>
            <ac:picMk id="30" creationId="{B723EB07-4C70-2B45-F4A1-A2491C405097}"/>
          </ac:picMkLst>
        </pc:picChg>
        <pc:picChg chg="add del mod">
          <ac:chgData name="Leonie Smith" userId="fed1330f33f5650e" providerId="LiveId" clId="{E198EB67-080E-432F-BC96-2CC1FE61EFEF}" dt="2023-09-07T06:36:50.536" v="96"/>
          <ac:picMkLst>
            <pc:docMk/>
            <pc:sldMk cId="3206791437" sldId="261"/>
            <ac:picMk id="31" creationId="{4510F6AC-4566-75F1-1156-3B5C83DD4E05}"/>
          </ac:picMkLst>
        </pc:picChg>
        <pc:picChg chg="add del mod ord">
          <ac:chgData name="Leonie Smith" userId="fed1330f33f5650e" providerId="LiveId" clId="{E198EB67-080E-432F-BC96-2CC1FE61EFEF}" dt="2023-09-07T06:37:09.187" v="97"/>
          <ac:picMkLst>
            <pc:docMk/>
            <pc:sldMk cId="3206791437" sldId="261"/>
            <ac:picMk id="36" creationId="{68E5C4D0-4B56-7A5C-F016-9FCE27B0F557}"/>
          </ac:picMkLst>
        </pc:picChg>
        <pc:picChg chg="add mod">
          <ac:chgData name="Leonie Smith" userId="fed1330f33f5650e" providerId="LiveId" clId="{E198EB67-080E-432F-BC96-2CC1FE61EFEF}" dt="2023-09-07T06:37:09.187" v="97"/>
          <ac:picMkLst>
            <pc:docMk/>
            <pc:sldMk cId="3206791437" sldId="261"/>
            <ac:picMk id="37" creationId="{6986AB7A-07F6-2616-086C-D6B7053FE9A1}"/>
          </ac:picMkLst>
        </pc:picChg>
      </pc:sldChg>
      <pc:sldChg chg="addSp delSp modSp mod modTransition modAnim">
        <pc:chgData name="Leonie Smith" userId="fed1330f33f5650e" providerId="LiveId" clId="{E198EB67-080E-432F-BC96-2CC1FE61EFEF}" dt="2023-09-07T06:38:32.562" v="101"/>
        <pc:sldMkLst>
          <pc:docMk/>
          <pc:sldMk cId="4242618372" sldId="262"/>
        </pc:sldMkLst>
        <pc:picChg chg="add del mod">
          <ac:chgData name="Leonie Smith" userId="fed1330f33f5650e" providerId="LiveId" clId="{E198EB67-080E-432F-BC96-2CC1FE61EFEF}" dt="2023-09-07T06:38:20.114" v="100"/>
          <ac:picMkLst>
            <pc:docMk/>
            <pc:sldMk cId="4242618372" sldId="262"/>
            <ac:picMk id="7" creationId="{584982C2-B66F-160F-FBD7-CD3FC3AB4337}"/>
          </ac:picMkLst>
        </pc:picChg>
        <pc:picChg chg="add del mod">
          <ac:chgData name="Leonie Smith" userId="fed1330f33f5650e" providerId="LiveId" clId="{E198EB67-080E-432F-BC96-2CC1FE61EFEF}" dt="2023-09-07T06:38:32.562" v="101"/>
          <ac:picMkLst>
            <pc:docMk/>
            <pc:sldMk cId="4242618372" sldId="262"/>
            <ac:picMk id="10" creationId="{488F3C4D-2351-91BB-74BE-A68C22ED2112}"/>
          </ac:picMkLst>
        </pc:picChg>
        <pc:picChg chg="add mod">
          <ac:chgData name="Leonie Smith" userId="fed1330f33f5650e" providerId="LiveId" clId="{E198EB67-080E-432F-BC96-2CC1FE61EFEF}" dt="2023-09-07T06:38:32.562" v="101"/>
          <ac:picMkLst>
            <pc:docMk/>
            <pc:sldMk cId="4242618372" sldId="262"/>
            <ac:picMk id="11" creationId="{B257E43D-5F9A-628E-7D46-8DF86471D337}"/>
          </ac:picMkLst>
        </pc:picChg>
      </pc:sldChg>
      <pc:sldChg chg="addSp delSp modSp mod modTransition modAnim">
        <pc:chgData name="Leonie Smith" userId="fed1330f33f5650e" providerId="LiveId" clId="{E198EB67-080E-432F-BC96-2CC1FE61EFEF}" dt="2023-09-07T06:40:18.154" v="111"/>
        <pc:sldMkLst>
          <pc:docMk/>
          <pc:sldMk cId="3319108017" sldId="263"/>
        </pc:sldMkLst>
        <pc:picChg chg="add del mod">
          <ac:chgData name="Leonie Smith" userId="fed1330f33f5650e" providerId="LiveId" clId="{E198EB67-080E-432F-BC96-2CC1FE61EFEF}" dt="2023-09-07T06:39:09.162" v="104"/>
          <ac:picMkLst>
            <pc:docMk/>
            <pc:sldMk cId="3319108017" sldId="263"/>
            <ac:picMk id="6" creationId="{B16CDE68-BB5D-BFE6-10DC-54E74E923731}"/>
          </ac:picMkLst>
        </pc:picChg>
        <pc:picChg chg="add del mod">
          <ac:chgData name="Leonie Smith" userId="fed1330f33f5650e" providerId="LiveId" clId="{E198EB67-080E-432F-BC96-2CC1FE61EFEF}" dt="2023-09-07T06:39:25.308" v="105"/>
          <ac:picMkLst>
            <pc:docMk/>
            <pc:sldMk cId="3319108017" sldId="263"/>
            <ac:picMk id="9" creationId="{B1F4C5A1-C0DB-C7BD-BE86-0E7BA882E808}"/>
          </ac:picMkLst>
        </pc:picChg>
        <pc:picChg chg="add del mod">
          <ac:chgData name="Leonie Smith" userId="fed1330f33f5650e" providerId="LiveId" clId="{E198EB67-080E-432F-BC96-2CC1FE61EFEF}" dt="2023-09-07T06:39:35.097" v="107"/>
          <ac:picMkLst>
            <pc:docMk/>
            <pc:sldMk cId="3319108017" sldId="263"/>
            <ac:picMk id="10" creationId="{C8603759-1C79-CAFF-31FA-46CE7F25D8B0}"/>
          </ac:picMkLst>
        </pc:picChg>
        <pc:picChg chg="add del mod ord">
          <ac:chgData name="Leonie Smith" userId="fed1330f33f5650e" providerId="LiveId" clId="{E198EB67-080E-432F-BC96-2CC1FE61EFEF}" dt="2023-09-07T06:39:52.020" v="108"/>
          <ac:picMkLst>
            <pc:docMk/>
            <pc:sldMk cId="3319108017" sldId="263"/>
            <ac:picMk id="14" creationId="{C058B8F4-B79B-9259-9F6C-20860E1D4D78}"/>
          </ac:picMkLst>
        </pc:picChg>
        <pc:picChg chg="add del mod">
          <ac:chgData name="Leonie Smith" userId="fed1330f33f5650e" providerId="LiveId" clId="{E198EB67-080E-432F-BC96-2CC1FE61EFEF}" dt="2023-09-07T06:40:00.595" v="110"/>
          <ac:picMkLst>
            <pc:docMk/>
            <pc:sldMk cId="3319108017" sldId="263"/>
            <ac:picMk id="15" creationId="{92E3BBD6-602E-7F35-9C1F-559F4EC28CA1}"/>
          </ac:picMkLst>
        </pc:picChg>
        <pc:picChg chg="add del mod ord">
          <ac:chgData name="Leonie Smith" userId="fed1330f33f5650e" providerId="LiveId" clId="{E198EB67-080E-432F-BC96-2CC1FE61EFEF}" dt="2023-09-07T06:40:18.154" v="111"/>
          <ac:picMkLst>
            <pc:docMk/>
            <pc:sldMk cId="3319108017" sldId="263"/>
            <ac:picMk id="19" creationId="{E6654DFC-1639-7780-C0C9-3098BFFC0B0D}"/>
          </ac:picMkLst>
        </pc:picChg>
        <pc:picChg chg="add mod">
          <ac:chgData name="Leonie Smith" userId="fed1330f33f5650e" providerId="LiveId" clId="{E198EB67-080E-432F-BC96-2CC1FE61EFEF}" dt="2023-09-07T06:40:18.154" v="111"/>
          <ac:picMkLst>
            <pc:docMk/>
            <pc:sldMk cId="3319108017" sldId="263"/>
            <ac:picMk id="20" creationId="{FA40BD75-F344-6A8C-6664-2BF0B8AEC0D9}"/>
          </ac:picMkLst>
        </pc:picChg>
      </pc:sldChg>
      <pc:sldChg chg="addSp delSp modSp mod modTransition modAnim">
        <pc:chgData name="Leonie Smith" userId="fed1330f33f5650e" providerId="LiveId" clId="{E198EB67-080E-432F-BC96-2CC1FE61EFEF}" dt="2023-09-07T06:43:33.507" v="133"/>
        <pc:sldMkLst>
          <pc:docMk/>
          <pc:sldMk cId="3693548682" sldId="264"/>
        </pc:sldMkLst>
        <pc:picChg chg="add del mod">
          <ac:chgData name="Leonie Smith" userId="fed1330f33f5650e" providerId="LiveId" clId="{E198EB67-080E-432F-BC96-2CC1FE61EFEF}" dt="2023-09-07T06:41:04.057" v="114"/>
          <ac:picMkLst>
            <pc:docMk/>
            <pc:sldMk cId="3693548682" sldId="264"/>
            <ac:picMk id="6" creationId="{A41310E6-C833-E700-E637-73C141B6CB59}"/>
          </ac:picMkLst>
        </pc:picChg>
        <pc:picChg chg="add del mod">
          <ac:chgData name="Leonie Smith" userId="fed1330f33f5650e" providerId="LiveId" clId="{E198EB67-080E-432F-BC96-2CC1FE61EFEF}" dt="2023-09-07T06:41:16.737" v="115"/>
          <ac:picMkLst>
            <pc:docMk/>
            <pc:sldMk cId="3693548682" sldId="264"/>
            <ac:picMk id="10" creationId="{9B37ECD5-067A-065A-CE66-FC725EF86250}"/>
          </ac:picMkLst>
        </pc:picChg>
        <pc:picChg chg="add del mod">
          <ac:chgData name="Leonie Smith" userId="fed1330f33f5650e" providerId="LiveId" clId="{E198EB67-080E-432F-BC96-2CC1FE61EFEF}" dt="2023-09-07T06:41:31.606" v="117"/>
          <ac:picMkLst>
            <pc:docMk/>
            <pc:sldMk cId="3693548682" sldId="264"/>
            <ac:picMk id="11" creationId="{C1C63882-9CC7-EE38-69DD-E5BE48B949D5}"/>
          </ac:picMkLst>
        </pc:picChg>
        <pc:picChg chg="add del mod ord">
          <ac:chgData name="Leonie Smith" userId="fed1330f33f5650e" providerId="LiveId" clId="{E198EB67-080E-432F-BC96-2CC1FE61EFEF}" dt="2023-09-07T06:41:43.733" v="118"/>
          <ac:picMkLst>
            <pc:docMk/>
            <pc:sldMk cId="3693548682" sldId="264"/>
            <ac:picMk id="15" creationId="{79A24B33-FFBE-FC07-92CF-7B57030CBE47}"/>
          </ac:picMkLst>
        </pc:picChg>
        <pc:picChg chg="add del mod">
          <ac:chgData name="Leonie Smith" userId="fed1330f33f5650e" providerId="LiveId" clId="{E198EB67-080E-432F-BC96-2CC1FE61EFEF}" dt="2023-09-07T06:41:49.813" v="120"/>
          <ac:picMkLst>
            <pc:docMk/>
            <pc:sldMk cId="3693548682" sldId="264"/>
            <ac:picMk id="16" creationId="{D728415F-D619-A3A0-D07C-B43194FE3915}"/>
          </ac:picMkLst>
        </pc:picChg>
        <pc:picChg chg="add del mod ord">
          <ac:chgData name="Leonie Smith" userId="fed1330f33f5650e" providerId="LiveId" clId="{E198EB67-080E-432F-BC96-2CC1FE61EFEF}" dt="2023-09-07T06:42:02.447" v="121"/>
          <ac:picMkLst>
            <pc:docMk/>
            <pc:sldMk cId="3693548682" sldId="264"/>
            <ac:picMk id="20" creationId="{0721C4CA-5A11-E3A7-D457-8719AD2EC920}"/>
          </ac:picMkLst>
        </pc:picChg>
        <pc:picChg chg="add del mod">
          <ac:chgData name="Leonie Smith" userId="fed1330f33f5650e" providerId="LiveId" clId="{E198EB67-080E-432F-BC96-2CC1FE61EFEF}" dt="2023-09-07T06:42:10.142" v="123"/>
          <ac:picMkLst>
            <pc:docMk/>
            <pc:sldMk cId="3693548682" sldId="264"/>
            <ac:picMk id="21" creationId="{77BE6B53-3A5A-9CD9-CFCD-C7F76F4E06DD}"/>
          </ac:picMkLst>
        </pc:picChg>
        <pc:picChg chg="add del mod ord">
          <ac:chgData name="Leonie Smith" userId="fed1330f33f5650e" providerId="LiveId" clId="{E198EB67-080E-432F-BC96-2CC1FE61EFEF}" dt="2023-09-07T06:42:23.138" v="124"/>
          <ac:picMkLst>
            <pc:docMk/>
            <pc:sldMk cId="3693548682" sldId="264"/>
            <ac:picMk id="25" creationId="{EEB5A374-2D00-2D45-5B22-2919275BB73B}"/>
          </ac:picMkLst>
        </pc:picChg>
        <pc:picChg chg="add del mod">
          <ac:chgData name="Leonie Smith" userId="fed1330f33f5650e" providerId="LiveId" clId="{E198EB67-080E-432F-BC96-2CC1FE61EFEF}" dt="2023-09-07T06:42:34.709" v="126"/>
          <ac:picMkLst>
            <pc:docMk/>
            <pc:sldMk cId="3693548682" sldId="264"/>
            <ac:picMk id="26" creationId="{AA18E794-DBC7-9895-B9D9-7D5FFC0CD19B}"/>
          </ac:picMkLst>
        </pc:picChg>
        <pc:picChg chg="add del mod ord">
          <ac:chgData name="Leonie Smith" userId="fed1330f33f5650e" providerId="LiveId" clId="{E198EB67-080E-432F-BC96-2CC1FE61EFEF}" dt="2023-09-07T06:42:48.526" v="127"/>
          <ac:picMkLst>
            <pc:docMk/>
            <pc:sldMk cId="3693548682" sldId="264"/>
            <ac:picMk id="30" creationId="{D114EFAA-F273-2953-A2C2-F275C89D9335}"/>
          </ac:picMkLst>
        </pc:picChg>
        <pc:picChg chg="add del mod">
          <ac:chgData name="Leonie Smith" userId="fed1330f33f5650e" providerId="LiveId" clId="{E198EB67-080E-432F-BC96-2CC1FE61EFEF}" dt="2023-09-07T06:42:57.728" v="129"/>
          <ac:picMkLst>
            <pc:docMk/>
            <pc:sldMk cId="3693548682" sldId="264"/>
            <ac:picMk id="31" creationId="{D51AF409-E243-ABD5-561D-1AE7D9474092}"/>
          </ac:picMkLst>
        </pc:picChg>
        <pc:picChg chg="add del mod ord">
          <ac:chgData name="Leonie Smith" userId="fed1330f33f5650e" providerId="LiveId" clId="{E198EB67-080E-432F-BC96-2CC1FE61EFEF}" dt="2023-09-07T06:43:11.306" v="130"/>
          <ac:picMkLst>
            <pc:docMk/>
            <pc:sldMk cId="3693548682" sldId="264"/>
            <ac:picMk id="35" creationId="{C25E6953-2B93-5214-9359-FFF17FA4AB5C}"/>
          </ac:picMkLst>
        </pc:picChg>
        <pc:picChg chg="add del mod">
          <ac:chgData name="Leonie Smith" userId="fed1330f33f5650e" providerId="LiveId" clId="{E198EB67-080E-432F-BC96-2CC1FE61EFEF}" dt="2023-09-07T06:43:20.291" v="132"/>
          <ac:picMkLst>
            <pc:docMk/>
            <pc:sldMk cId="3693548682" sldId="264"/>
            <ac:picMk id="36" creationId="{CCB54DED-0732-AFF7-2A49-AC65C68FB543}"/>
          </ac:picMkLst>
        </pc:picChg>
        <pc:picChg chg="add del mod ord">
          <ac:chgData name="Leonie Smith" userId="fed1330f33f5650e" providerId="LiveId" clId="{E198EB67-080E-432F-BC96-2CC1FE61EFEF}" dt="2023-09-07T06:43:33.507" v="133"/>
          <ac:picMkLst>
            <pc:docMk/>
            <pc:sldMk cId="3693548682" sldId="264"/>
            <ac:picMk id="40" creationId="{96065D93-8E87-8A9F-60FF-2AF94EA04CE3}"/>
          </ac:picMkLst>
        </pc:picChg>
        <pc:picChg chg="add mod">
          <ac:chgData name="Leonie Smith" userId="fed1330f33f5650e" providerId="LiveId" clId="{E198EB67-080E-432F-BC96-2CC1FE61EFEF}" dt="2023-09-07T06:43:33.507" v="133"/>
          <ac:picMkLst>
            <pc:docMk/>
            <pc:sldMk cId="3693548682" sldId="264"/>
            <ac:picMk id="41" creationId="{17043D63-B299-824A-B4EF-08D964FA3C89}"/>
          </ac:picMkLst>
        </pc:picChg>
      </pc:sldChg>
      <pc:sldChg chg="addSp delSp modSp mod modTransition modAnim">
        <pc:chgData name="Leonie Smith" userId="fed1330f33f5650e" providerId="LiveId" clId="{E198EB67-080E-432F-BC96-2CC1FE61EFEF}" dt="2023-09-07T06:45:34.348" v="137"/>
        <pc:sldMkLst>
          <pc:docMk/>
          <pc:sldMk cId="3568335349" sldId="265"/>
        </pc:sldMkLst>
        <pc:picChg chg="add del mod">
          <ac:chgData name="Leonie Smith" userId="fed1330f33f5650e" providerId="LiveId" clId="{E198EB67-080E-432F-BC96-2CC1FE61EFEF}" dt="2023-09-07T06:45:22.935" v="136"/>
          <ac:picMkLst>
            <pc:docMk/>
            <pc:sldMk cId="3568335349" sldId="265"/>
            <ac:picMk id="6" creationId="{AED0CB5C-EDD0-5D29-45DE-0CF71FE9C136}"/>
          </ac:picMkLst>
        </pc:picChg>
        <pc:picChg chg="add del mod">
          <ac:chgData name="Leonie Smith" userId="fed1330f33f5650e" providerId="LiveId" clId="{E198EB67-080E-432F-BC96-2CC1FE61EFEF}" dt="2023-09-07T06:45:34.348" v="137"/>
          <ac:picMkLst>
            <pc:docMk/>
            <pc:sldMk cId="3568335349" sldId="265"/>
            <ac:picMk id="9" creationId="{211700A3-6A5F-70A2-3D1A-D4AB373EF4CF}"/>
          </ac:picMkLst>
        </pc:picChg>
        <pc:picChg chg="add mod">
          <ac:chgData name="Leonie Smith" userId="fed1330f33f5650e" providerId="LiveId" clId="{E198EB67-080E-432F-BC96-2CC1FE61EFEF}" dt="2023-09-07T06:45:34.348" v="137"/>
          <ac:picMkLst>
            <pc:docMk/>
            <pc:sldMk cId="3568335349" sldId="265"/>
            <ac:picMk id="10" creationId="{609A81A9-393D-52A6-CD0D-A3CE25DF4299}"/>
          </ac:picMkLst>
        </pc:picChg>
      </pc:sldChg>
      <pc:sldChg chg="addSp delSp modSp mod modTransition modAnim">
        <pc:chgData name="Leonie Smith" userId="fed1330f33f5650e" providerId="LiveId" clId="{E198EB67-080E-432F-BC96-2CC1FE61EFEF}" dt="2023-09-07T06:48:04.786" v="150"/>
        <pc:sldMkLst>
          <pc:docMk/>
          <pc:sldMk cId="4280851315" sldId="266"/>
        </pc:sldMkLst>
        <pc:picChg chg="add del mod">
          <ac:chgData name="Leonie Smith" userId="fed1330f33f5650e" providerId="LiveId" clId="{E198EB67-080E-432F-BC96-2CC1FE61EFEF}" dt="2023-09-07T06:46:23.468" v="140"/>
          <ac:picMkLst>
            <pc:docMk/>
            <pc:sldMk cId="4280851315" sldId="266"/>
            <ac:picMk id="6" creationId="{04E60997-D1C7-8E3D-85F1-99D1D6403BCF}"/>
          </ac:picMkLst>
        </pc:picChg>
        <pc:picChg chg="add del mod">
          <ac:chgData name="Leonie Smith" userId="fed1330f33f5650e" providerId="LiveId" clId="{E198EB67-080E-432F-BC96-2CC1FE61EFEF}" dt="2023-09-07T06:46:40.085" v="141"/>
          <ac:picMkLst>
            <pc:docMk/>
            <pc:sldMk cId="4280851315" sldId="266"/>
            <ac:picMk id="9" creationId="{1358286A-A233-4873-C87F-DE9F8B72E217}"/>
          </ac:picMkLst>
        </pc:picChg>
        <pc:picChg chg="add del mod">
          <ac:chgData name="Leonie Smith" userId="fed1330f33f5650e" providerId="LiveId" clId="{E198EB67-080E-432F-BC96-2CC1FE61EFEF}" dt="2023-09-07T06:46:50.125" v="143"/>
          <ac:picMkLst>
            <pc:docMk/>
            <pc:sldMk cId="4280851315" sldId="266"/>
            <ac:picMk id="10" creationId="{8DCE5D0F-A72C-544A-FE92-012E4A29CDB0}"/>
          </ac:picMkLst>
        </pc:picChg>
        <pc:picChg chg="add del mod ord">
          <ac:chgData name="Leonie Smith" userId="fed1330f33f5650e" providerId="LiveId" clId="{E198EB67-080E-432F-BC96-2CC1FE61EFEF}" dt="2023-09-07T06:47:07.686" v="144"/>
          <ac:picMkLst>
            <pc:docMk/>
            <pc:sldMk cId="4280851315" sldId="266"/>
            <ac:picMk id="14" creationId="{7A3D3D91-9FC5-E6C2-8D51-A0F96174F433}"/>
          </ac:picMkLst>
        </pc:picChg>
        <pc:picChg chg="add del mod">
          <ac:chgData name="Leonie Smith" userId="fed1330f33f5650e" providerId="LiveId" clId="{E198EB67-080E-432F-BC96-2CC1FE61EFEF}" dt="2023-09-07T06:47:24.023" v="146"/>
          <ac:picMkLst>
            <pc:docMk/>
            <pc:sldMk cId="4280851315" sldId="266"/>
            <ac:picMk id="15" creationId="{3A7B10E7-046D-0F43-B689-E2EABB97324C}"/>
          </ac:picMkLst>
        </pc:picChg>
        <pc:picChg chg="add del mod ord">
          <ac:chgData name="Leonie Smith" userId="fed1330f33f5650e" providerId="LiveId" clId="{E198EB67-080E-432F-BC96-2CC1FE61EFEF}" dt="2023-09-07T06:47:40.283" v="147"/>
          <ac:picMkLst>
            <pc:docMk/>
            <pc:sldMk cId="4280851315" sldId="266"/>
            <ac:picMk id="19" creationId="{022C4D0A-BB65-AFAB-FB7D-C7F377723906}"/>
          </ac:picMkLst>
        </pc:picChg>
        <pc:picChg chg="add del mod">
          <ac:chgData name="Leonie Smith" userId="fed1330f33f5650e" providerId="LiveId" clId="{E198EB67-080E-432F-BC96-2CC1FE61EFEF}" dt="2023-09-07T06:47:47.117" v="149"/>
          <ac:picMkLst>
            <pc:docMk/>
            <pc:sldMk cId="4280851315" sldId="266"/>
            <ac:picMk id="20" creationId="{752E8F1C-FC43-5882-7ECF-9904FB24941A}"/>
          </ac:picMkLst>
        </pc:picChg>
        <pc:picChg chg="add del mod ord">
          <ac:chgData name="Leonie Smith" userId="fed1330f33f5650e" providerId="LiveId" clId="{E198EB67-080E-432F-BC96-2CC1FE61EFEF}" dt="2023-09-07T06:48:04.786" v="150"/>
          <ac:picMkLst>
            <pc:docMk/>
            <pc:sldMk cId="4280851315" sldId="266"/>
            <ac:picMk id="24" creationId="{89F962CC-291E-02F4-6BEA-6B1BC631FD20}"/>
          </ac:picMkLst>
        </pc:picChg>
        <pc:picChg chg="add mod">
          <ac:chgData name="Leonie Smith" userId="fed1330f33f5650e" providerId="LiveId" clId="{E198EB67-080E-432F-BC96-2CC1FE61EFEF}" dt="2023-09-07T06:48:04.786" v="150"/>
          <ac:picMkLst>
            <pc:docMk/>
            <pc:sldMk cId="4280851315" sldId="266"/>
            <ac:picMk id="25" creationId="{6491D26D-EC94-A3AA-014A-AEC56290C0F2}"/>
          </ac:picMkLst>
        </pc:picChg>
      </pc:sldChg>
      <pc:sldChg chg="addSp delSp modSp mod modTransition modAnim">
        <pc:chgData name="Leonie Smith" userId="fed1330f33f5650e" providerId="LiveId" clId="{E198EB67-080E-432F-BC96-2CC1FE61EFEF}" dt="2023-09-07T06:50:37.573" v="160"/>
        <pc:sldMkLst>
          <pc:docMk/>
          <pc:sldMk cId="3574484751" sldId="267"/>
        </pc:sldMkLst>
        <pc:picChg chg="add del mod">
          <ac:chgData name="Leonie Smith" userId="fed1330f33f5650e" providerId="LiveId" clId="{E198EB67-080E-432F-BC96-2CC1FE61EFEF}" dt="2023-09-07T06:49:31.850" v="153"/>
          <ac:picMkLst>
            <pc:docMk/>
            <pc:sldMk cId="3574484751" sldId="267"/>
            <ac:picMk id="6" creationId="{93EA98D3-6CB9-4595-A7BF-AB4E844D2693}"/>
          </ac:picMkLst>
        </pc:picChg>
        <pc:picChg chg="add del mod">
          <ac:chgData name="Leonie Smith" userId="fed1330f33f5650e" providerId="LiveId" clId="{E198EB67-080E-432F-BC96-2CC1FE61EFEF}" dt="2023-09-07T06:49:41.471" v="154"/>
          <ac:picMkLst>
            <pc:docMk/>
            <pc:sldMk cId="3574484751" sldId="267"/>
            <ac:picMk id="10" creationId="{C26CF870-0BA3-089F-C87E-3E43E70518F1}"/>
          </ac:picMkLst>
        </pc:picChg>
        <pc:picChg chg="add del mod">
          <ac:chgData name="Leonie Smith" userId="fed1330f33f5650e" providerId="LiveId" clId="{E198EB67-080E-432F-BC96-2CC1FE61EFEF}" dt="2023-09-07T06:49:43.113" v="156"/>
          <ac:picMkLst>
            <pc:docMk/>
            <pc:sldMk cId="3574484751" sldId="267"/>
            <ac:picMk id="11" creationId="{DBAE56A6-1F49-9262-AE52-74A3C344DA92}"/>
          </ac:picMkLst>
        </pc:picChg>
        <pc:picChg chg="add del mod ord">
          <ac:chgData name="Leonie Smith" userId="fed1330f33f5650e" providerId="LiveId" clId="{E198EB67-080E-432F-BC96-2CC1FE61EFEF}" dt="2023-09-07T06:50:02.982" v="157"/>
          <ac:picMkLst>
            <pc:docMk/>
            <pc:sldMk cId="3574484751" sldId="267"/>
            <ac:picMk id="14" creationId="{751E66F3-05B1-C9AA-25C6-5991637354D4}"/>
          </ac:picMkLst>
        </pc:picChg>
        <pc:picChg chg="add del mod">
          <ac:chgData name="Leonie Smith" userId="fed1330f33f5650e" providerId="LiveId" clId="{E198EB67-080E-432F-BC96-2CC1FE61EFEF}" dt="2023-09-07T06:50:18.827" v="159"/>
          <ac:picMkLst>
            <pc:docMk/>
            <pc:sldMk cId="3574484751" sldId="267"/>
            <ac:picMk id="15" creationId="{58740280-88BF-B2B1-E206-55EC99560BBD}"/>
          </ac:picMkLst>
        </pc:picChg>
        <pc:picChg chg="add del mod ord">
          <ac:chgData name="Leonie Smith" userId="fed1330f33f5650e" providerId="LiveId" clId="{E198EB67-080E-432F-BC96-2CC1FE61EFEF}" dt="2023-09-07T06:50:37.573" v="160"/>
          <ac:picMkLst>
            <pc:docMk/>
            <pc:sldMk cId="3574484751" sldId="267"/>
            <ac:picMk id="19" creationId="{A49AEB71-2CA0-E299-7D1E-3AA30D00D843}"/>
          </ac:picMkLst>
        </pc:picChg>
        <pc:picChg chg="add mod">
          <ac:chgData name="Leonie Smith" userId="fed1330f33f5650e" providerId="LiveId" clId="{E198EB67-080E-432F-BC96-2CC1FE61EFEF}" dt="2023-09-07T06:50:37.573" v="160"/>
          <ac:picMkLst>
            <pc:docMk/>
            <pc:sldMk cId="3574484751" sldId="267"/>
            <ac:picMk id="20" creationId="{5DCF93CF-6F8D-8C46-CF91-98B8508C15F8}"/>
          </ac:picMkLst>
        </pc:picChg>
      </pc:sldChg>
      <pc:sldChg chg="addSp delSp modSp mod modTransition modAnim">
        <pc:chgData name="Leonie Smith" userId="fed1330f33f5650e" providerId="LiveId" clId="{E198EB67-080E-432F-BC96-2CC1FE61EFEF}" dt="2023-09-07T06:53:32.453" v="179"/>
        <pc:sldMkLst>
          <pc:docMk/>
          <pc:sldMk cId="3351412682" sldId="268"/>
        </pc:sldMkLst>
        <pc:picChg chg="add del mod">
          <ac:chgData name="Leonie Smith" userId="fed1330f33f5650e" providerId="LiveId" clId="{E198EB67-080E-432F-BC96-2CC1FE61EFEF}" dt="2023-09-07T06:51:55.872" v="163"/>
          <ac:picMkLst>
            <pc:docMk/>
            <pc:sldMk cId="3351412682" sldId="268"/>
            <ac:picMk id="6" creationId="{E43C701D-2883-C225-56A5-CC75657D5490}"/>
          </ac:picMkLst>
        </pc:picChg>
        <pc:picChg chg="add del mod">
          <ac:chgData name="Leonie Smith" userId="fed1330f33f5650e" providerId="LiveId" clId="{E198EB67-080E-432F-BC96-2CC1FE61EFEF}" dt="2023-09-07T06:52:07.524" v="164"/>
          <ac:picMkLst>
            <pc:docMk/>
            <pc:sldMk cId="3351412682" sldId="268"/>
            <ac:picMk id="13" creationId="{7787840A-20F6-9E50-DF37-5C74F0372AAA}"/>
          </ac:picMkLst>
        </pc:picChg>
        <pc:picChg chg="add del mod">
          <ac:chgData name="Leonie Smith" userId="fed1330f33f5650e" providerId="LiveId" clId="{E198EB67-080E-432F-BC96-2CC1FE61EFEF}" dt="2023-09-07T06:52:09.238" v="166"/>
          <ac:picMkLst>
            <pc:docMk/>
            <pc:sldMk cId="3351412682" sldId="268"/>
            <ac:picMk id="14" creationId="{A3CEBB09-F731-4C42-2C3B-7D5FBA5B8E53}"/>
          </ac:picMkLst>
        </pc:picChg>
        <pc:picChg chg="add del mod ord">
          <ac:chgData name="Leonie Smith" userId="fed1330f33f5650e" providerId="LiveId" clId="{E198EB67-080E-432F-BC96-2CC1FE61EFEF}" dt="2023-09-07T06:52:18.956" v="167"/>
          <ac:picMkLst>
            <pc:docMk/>
            <pc:sldMk cId="3351412682" sldId="268"/>
            <ac:picMk id="17" creationId="{1CF66B5E-C59C-8C28-5CAF-7130F143E918}"/>
          </ac:picMkLst>
        </pc:picChg>
        <pc:picChg chg="add del mod">
          <ac:chgData name="Leonie Smith" userId="fed1330f33f5650e" providerId="LiveId" clId="{E198EB67-080E-432F-BC96-2CC1FE61EFEF}" dt="2023-09-07T06:52:20.534" v="169"/>
          <ac:picMkLst>
            <pc:docMk/>
            <pc:sldMk cId="3351412682" sldId="268"/>
            <ac:picMk id="18" creationId="{B68C1F89-2355-C1B0-CEEA-89B9AEFD4BD1}"/>
          </ac:picMkLst>
        </pc:picChg>
        <pc:picChg chg="add del mod ord">
          <ac:chgData name="Leonie Smith" userId="fed1330f33f5650e" providerId="LiveId" clId="{E198EB67-080E-432F-BC96-2CC1FE61EFEF}" dt="2023-09-07T06:52:31.490" v="170"/>
          <ac:picMkLst>
            <pc:docMk/>
            <pc:sldMk cId="3351412682" sldId="268"/>
            <ac:picMk id="20" creationId="{42D9D749-5B88-66E2-9A6E-4039E7136CCF}"/>
          </ac:picMkLst>
        </pc:picChg>
        <pc:picChg chg="add del mod">
          <ac:chgData name="Leonie Smith" userId="fed1330f33f5650e" providerId="LiveId" clId="{E198EB67-080E-432F-BC96-2CC1FE61EFEF}" dt="2023-09-07T06:52:40.004" v="172"/>
          <ac:picMkLst>
            <pc:docMk/>
            <pc:sldMk cId="3351412682" sldId="268"/>
            <ac:picMk id="21" creationId="{A88A8F5B-5362-5FC7-947D-5ACACB1523C9}"/>
          </ac:picMkLst>
        </pc:picChg>
        <pc:picChg chg="add del mod ord">
          <ac:chgData name="Leonie Smith" userId="fed1330f33f5650e" providerId="LiveId" clId="{E198EB67-080E-432F-BC96-2CC1FE61EFEF}" dt="2023-09-07T06:52:51.042" v="173"/>
          <ac:picMkLst>
            <pc:docMk/>
            <pc:sldMk cId="3351412682" sldId="268"/>
            <ac:picMk id="25" creationId="{2ED77F58-33B2-743C-6B8E-A97832921412}"/>
          </ac:picMkLst>
        </pc:picChg>
        <pc:picChg chg="add del mod">
          <ac:chgData name="Leonie Smith" userId="fed1330f33f5650e" providerId="LiveId" clId="{E198EB67-080E-432F-BC96-2CC1FE61EFEF}" dt="2023-09-07T06:53:11.193" v="175"/>
          <ac:picMkLst>
            <pc:docMk/>
            <pc:sldMk cId="3351412682" sldId="268"/>
            <ac:picMk id="26" creationId="{81E431E8-4F15-E7C8-AEB2-80891FEF6451}"/>
          </ac:picMkLst>
        </pc:picChg>
        <pc:picChg chg="add del mod ord">
          <ac:chgData name="Leonie Smith" userId="fed1330f33f5650e" providerId="LiveId" clId="{E198EB67-080E-432F-BC96-2CC1FE61EFEF}" dt="2023-09-07T06:53:19.137" v="176"/>
          <ac:picMkLst>
            <pc:docMk/>
            <pc:sldMk cId="3351412682" sldId="268"/>
            <ac:picMk id="30" creationId="{3C50455D-A6A1-7CD9-12A2-F725BE2FFFB2}"/>
          </ac:picMkLst>
        </pc:picChg>
        <pc:picChg chg="add del mod">
          <ac:chgData name="Leonie Smith" userId="fed1330f33f5650e" providerId="LiveId" clId="{E198EB67-080E-432F-BC96-2CC1FE61EFEF}" dt="2023-09-07T06:53:20.446" v="178"/>
          <ac:picMkLst>
            <pc:docMk/>
            <pc:sldMk cId="3351412682" sldId="268"/>
            <ac:picMk id="31" creationId="{44A3B706-00CB-8F81-9F57-F8EE1DC1C3F6}"/>
          </ac:picMkLst>
        </pc:picChg>
        <pc:picChg chg="add del mod ord">
          <ac:chgData name="Leonie Smith" userId="fed1330f33f5650e" providerId="LiveId" clId="{E198EB67-080E-432F-BC96-2CC1FE61EFEF}" dt="2023-09-07T06:53:32.453" v="179"/>
          <ac:picMkLst>
            <pc:docMk/>
            <pc:sldMk cId="3351412682" sldId="268"/>
            <ac:picMk id="33" creationId="{2DF00ACF-FEDE-C436-E271-4D00038F2191}"/>
          </ac:picMkLst>
        </pc:picChg>
        <pc:picChg chg="add mod">
          <ac:chgData name="Leonie Smith" userId="fed1330f33f5650e" providerId="LiveId" clId="{E198EB67-080E-432F-BC96-2CC1FE61EFEF}" dt="2023-09-07T06:53:32.453" v="179"/>
          <ac:picMkLst>
            <pc:docMk/>
            <pc:sldMk cId="3351412682" sldId="268"/>
            <ac:picMk id="34" creationId="{3281E0C4-C0B0-D94D-67A6-4E429E727A88}"/>
          </ac:picMkLst>
        </pc:picChg>
      </pc:sldChg>
    </pc:docChg>
  </pc:docChgLst>
  <pc:docChgLst>
    <pc:chgData name="Alfred Smith" userId="3c60a3631c0db8ad" providerId="LiveId" clId="{2184E709-DA1D-47DD-9EE1-56667EFF08AA}"/>
    <pc:docChg chg="custSel modSld">
      <pc:chgData name="Alfred Smith" userId="3c60a3631c0db8ad" providerId="LiveId" clId="{2184E709-DA1D-47DD-9EE1-56667EFF08AA}" dt="2023-01-23T07:43:04.879" v="100"/>
      <pc:docMkLst>
        <pc:docMk/>
      </pc:docMkLst>
      <pc:sldChg chg="delSp modTransition modAnim">
        <pc:chgData name="Alfred Smith" userId="3c60a3631c0db8ad" providerId="LiveId" clId="{2184E709-DA1D-47DD-9EE1-56667EFF08AA}" dt="2023-01-23T07:38:06.669" v="52"/>
        <pc:sldMkLst>
          <pc:docMk/>
          <pc:sldMk cId="2465616548" sldId="256"/>
        </pc:sldMkLst>
        <pc:picChg chg="del">
          <ac:chgData name="Alfred Smith" userId="3c60a3631c0db8ad" providerId="LiveId" clId="{2184E709-DA1D-47DD-9EE1-56667EFF08AA}" dt="2023-01-23T07:38:06.669" v="52"/>
          <ac:picMkLst>
            <pc:docMk/>
            <pc:sldMk cId="2465616548" sldId="256"/>
            <ac:picMk id="4" creationId="{2FE94A5B-7FDE-4522-86C1-590E78A132BC}"/>
          </ac:picMkLst>
        </pc:picChg>
      </pc:sldChg>
      <pc:sldChg chg="addSp delSp modSp mod modTransition modAnim">
        <pc:chgData name="Alfred Smith" userId="3c60a3631c0db8ad" providerId="LiveId" clId="{2184E709-DA1D-47DD-9EE1-56667EFF08AA}" dt="2023-01-23T07:43:04.879" v="100"/>
        <pc:sldMkLst>
          <pc:docMk/>
          <pc:sldMk cId="2920012001" sldId="258"/>
        </pc:sldMkLst>
        <pc:spChg chg="del">
          <ac:chgData name="Alfred Smith" userId="3c60a3631c0db8ad" providerId="LiveId" clId="{2184E709-DA1D-47DD-9EE1-56667EFF08AA}" dt="2023-01-23T07:40:16.751" v="63" actId="478"/>
          <ac:spMkLst>
            <pc:docMk/>
            <pc:sldMk cId="2920012001" sldId="258"/>
            <ac:spMk id="4" creationId="{48C687F6-C776-42CE-995B-C97E05881532}"/>
          </ac:spMkLst>
        </pc:spChg>
        <pc:spChg chg="add del mod">
          <ac:chgData name="Alfred Smith" userId="3c60a3631c0db8ad" providerId="LiveId" clId="{2184E709-DA1D-47DD-9EE1-56667EFF08AA}" dt="2023-01-23T07:43:03.910" v="99" actId="478"/>
          <ac:spMkLst>
            <pc:docMk/>
            <pc:sldMk cId="2920012001" sldId="258"/>
            <ac:spMk id="6" creationId="{C8AA60CF-D8C7-0BA4-FA3A-367BD3E89291}"/>
          </ac:spMkLst>
        </pc:spChg>
        <pc:spChg chg="add mod">
          <ac:chgData name="Alfred Smith" userId="3c60a3631c0db8ad" providerId="LiveId" clId="{2184E709-DA1D-47DD-9EE1-56667EFF08AA}" dt="2023-01-23T07:43:04.879" v="100"/>
          <ac:spMkLst>
            <pc:docMk/>
            <pc:sldMk cId="2920012001" sldId="258"/>
            <ac:spMk id="7" creationId="{A55F116A-878E-50BC-E032-D1B7669E32AD}"/>
          </ac:spMkLst>
        </pc:spChg>
        <pc:picChg chg="del">
          <ac:chgData name="Alfred Smith" userId="3c60a3631c0db8ad" providerId="LiveId" clId="{2184E709-DA1D-47DD-9EE1-56667EFF08AA}" dt="2023-01-23T07:38:06.669" v="52"/>
          <ac:picMkLst>
            <pc:docMk/>
            <pc:sldMk cId="2920012001" sldId="258"/>
            <ac:picMk id="2" creationId="{77198F5B-2753-4EC4-B5D1-972147F80249}"/>
          </ac:picMkLst>
        </pc:picChg>
      </pc:sldChg>
      <pc:sldChg chg="addSp delSp modSp mod modTransition modAnim">
        <pc:chgData name="Alfred Smith" userId="3c60a3631c0db8ad" providerId="LiveId" clId="{2184E709-DA1D-47DD-9EE1-56667EFF08AA}" dt="2023-01-23T07:42:59.442" v="98"/>
        <pc:sldMkLst>
          <pc:docMk/>
          <pc:sldMk cId="3302907005" sldId="259"/>
        </pc:sldMkLst>
        <pc:spChg chg="del">
          <ac:chgData name="Alfred Smith" userId="3c60a3631c0db8ad" providerId="LiveId" clId="{2184E709-DA1D-47DD-9EE1-56667EFF08AA}" dt="2023-01-23T07:40:14.172" v="62" actId="478"/>
          <ac:spMkLst>
            <pc:docMk/>
            <pc:sldMk cId="3302907005" sldId="259"/>
            <ac:spMk id="4" creationId="{48C687F6-C776-42CE-995B-C97E05881532}"/>
          </ac:spMkLst>
        </pc:spChg>
        <pc:spChg chg="add del mod">
          <ac:chgData name="Alfred Smith" userId="3c60a3631c0db8ad" providerId="LiveId" clId="{2184E709-DA1D-47DD-9EE1-56667EFF08AA}" dt="2023-01-23T07:42:58.047" v="97" actId="478"/>
          <ac:spMkLst>
            <pc:docMk/>
            <pc:sldMk cId="3302907005" sldId="259"/>
            <ac:spMk id="6" creationId="{0378F2D6-5738-1B0F-1C38-D631FE4A6B47}"/>
          </ac:spMkLst>
        </pc:spChg>
        <pc:spChg chg="add del mod">
          <ac:chgData name="Alfred Smith" userId="3c60a3631c0db8ad" providerId="LiveId" clId="{2184E709-DA1D-47DD-9EE1-56667EFF08AA}" dt="2023-01-23T07:42:55.806" v="96" actId="478"/>
          <ac:spMkLst>
            <pc:docMk/>
            <pc:sldMk cId="3302907005" sldId="259"/>
            <ac:spMk id="7" creationId="{5DEC2242-5D30-6444-8D1A-B3D76BC85869}"/>
          </ac:spMkLst>
        </pc:spChg>
        <pc:spChg chg="add mod">
          <ac:chgData name="Alfred Smith" userId="3c60a3631c0db8ad" providerId="LiveId" clId="{2184E709-DA1D-47DD-9EE1-56667EFF08AA}" dt="2023-01-23T07:42:59.442" v="98"/>
          <ac:spMkLst>
            <pc:docMk/>
            <pc:sldMk cId="3302907005" sldId="259"/>
            <ac:spMk id="8" creationId="{15150176-0C81-D96D-2AD2-7B187A384CD0}"/>
          </ac:spMkLst>
        </pc:spChg>
        <pc:picChg chg="del">
          <ac:chgData name="Alfred Smith" userId="3c60a3631c0db8ad" providerId="LiveId" clId="{2184E709-DA1D-47DD-9EE1-56667EFF08AA}" dt="2023-01-23T07:38:06.669" v="52"/>
          <ac:picMkLst>
            <pc:docMk/>
            <pc:sldMk cId="3302907005" sldId="259"/>
            <ac:picMk id="5" creationId="{E78EFC91-62A0-4D3C-A85D-C569DACE7A68}"/>
          </ac:picMkLst>
        </pc:picChg>
      </pc:sldChg>
      <pc:sldChg chg="addSp delSp modSp mod modTransition modAnim">
        <pc:chgData name="Alfred Smith" userId="3c60a3631c0db8ad" providerId="LiveId" clId="{2184E709-DA1D-47DD-9EE1-56667EFF08AA}" dt="2023-01-23T07:42:52.966" v="95"/>
        <pc:sldMkLst>
          <pc:docMk/>
          <pc:sldMk cId="1347414422" sldId="260"/>
        </pc:sldMkLst>
        <pc:spChg chg="del">
          <ac:chgData name="Alfred Smith" userId="3c60a3631c0db8ad" providerId="LiveId" clId="{2184E709-DA1D-47DD-9EE1-56667EFF08AA}" dt="2023-01-23T07:40:12.548" v="61" actId="478"/>
          <ac:spMkLst>
            <pc:docMk/>
            <pc:sldMk cId="1347414422" sldId="260"/>
            <ac:spMk id="4" creationId="{48C687F6-C776-42CE-995B-C97E05881532}"/>
          </ac:spMkLst>
        </pc:spChg>
        <pc:spChg chg="add del mod">
          <ac:chgData name="Alfred Smith" userId="3c60a3631c0db8ad" providerId="LiveId" clId="{2184E709-DA1D-47DD-9EE1-56667EFF08AA}" dt="2023-01-23T07:42:52.008" v="94" actId="478"/>
          <ac:spMkLst>
            <pc:docMk/>
            <pc:sldMk cId="1347414422" sldId="260"/>
            <ac:spMk id="5" creationId="{69F75E12-DE04-2A7B-5189-C878502D8178}"/>
          </ac:spMkLst>
        </pc:spChg>
        <pc:spChg chg="add del mod">
          <ac:chgData name="Alfred Smith" userId="3c60a3631c0db8ad" providerId="LiveId" clId="{2184E709-DA1D-47DD-9EE1-56667EFF08AA}" dt="2023-01-23T07:42:48.831" v="93" actId="478"/>
          <ac:spMkLst>
            <pc:docMk/>
            <pc:sldMk cId="1347414422" sldId="260"/>
            <ac:spMk id="6" creationId="{1992064C-5C1B-5C2C-780B-40F3884A8F1F}"/>
          </ac:spMkLst>
        </pc:spChg>
        <pc:spChg chg="add mod">
          <ac:chgData name="Alfred Smith" userId="3c60a3631c0db8ad" providerId="LiveId" clId="{2184E709-DA1D-47DD-9EE1-56667EFF08AA}" dt="2023-01-23T07:42:52.966" v="95"/>
          <ac:spMkLst>
            <pc:docMk/>
            <pc:sldMk cId="1347414422" sldId="260"/>
            <ac:spMk id="8" creationId="{A9195901-3DD1-3784-CE79-6F35DD020F75}"/>
          </ac:spMkLst>
        </pc:spChg>
        <pc:picChg chg="del">
          <ac:chgData name="Alfred Smith" userId="3c60a3631c0db8ad" providerId="LiveId" clId="{2184E709-DA1D-47DD-9EE1-56667EFF08AA}" dt="2023-01-23T07:38:06.669" v="52"/>
          <ac:picMkLst>
            <pc:docMk/>
            <pc:sldMk cId="1347414422" sldId="260"/>
            <ac:picMk id="7" creationId="{80BF3314-0C82-4AB2-A98B-CD244ECC3A5D}"/>
          </ac:picMkLst>
        </pc:picChg>
      </pc:sldChg>
      <pc:sldChg chg="addSp delSp modSp mod modTransition modAnim">
        <pc:chgData name="Alfred Smith" userId="3c60a3631c0db8ad" providerId="LiveId" clId="{2184E709-DA1D-47DD-9EE1-56667EFF08AA}" dt="2023-01-23T07:42:44.516" v="92" actId="27636"/>
        <pc:sldMkLst>
          <pc:docMk/>
          <pc:sldMk cId="3206791437" sldId="261"/>
        </pc:sldMkLst>
        <pc:spChg chg="mod">
          <ac:chgData name="Alfred Smith" userId="3c60a3631c0db8ad" providerId="LiveId" clId="{2184E709-DA1D-47DD-9EE1-56667EFF08AA}" dt="2023-01-23T07:42:44.516" v="92" actId="27636"/>
          <ac:spMkLst>
            <pc:docMk/>
            <pc:sldMk cId="3206791437" sldId="261"/>
            <ac:spMk id="3" creationId="{062C4388-14E4-4F13-B6C6-5C7212F5D5DD}"/>
          </ac:spMkLst>
        </pc:spChg>
        <pc:spChg chg="del">
          <ac:chgData name="Alfred Smith" userId="3c60a3631c0db8ad" providerId="LiveId" clId="{2184E709-DA1D-47DD-9EE1-56667EFF08AA}" dt="2023-01-23T07:40:10.908" v="60" actId="478"/>
          <ac:spMkLst>
            <pc:docMk/>
            <pc:sldMk cId="3206791437" sldId="261"/>
            <ac:spMk id="4" creationId="{48C687F6-C776-42CE-995B-C97E05881532}"/>
          </ac:spMkLst>
        </pc:spChg>
        <pc:spChg chg="add del mod">
          <ac:chgData name="Alfred Smith" userId="3c60a3631c0db8ad" providerId="LiveId" clId="{2184E709-DA1D-47DD-9EE1-56667EFF08AA}" dt="2023-01-23T07:42:43.546" v="90" actId="478"/>
          <ac:spMkLst>
            <pc:docMk/>
            <pc:sldMk cId="3206791437" sldId="261"/>
            <ac:spMk id="6" creationId="{3D6544B5-C90B-79FB-EB77-D52936CE3868}"/>
          </ac:spMkLst>
        </pc:spChg>
        <pc:spChg chg="add del mod">
          <ac:chgData name="Alfred Smith" userId="3c60a3631c0db8ad" providerId="LiveId" clId="{2184E709-DA1D-47DD-9EE1-56667EFF08AA}" dt="2023-01-23T07:42:39.265" v="89" actId="478"/>
          <ac:spMkLst>
            <pc:docMk/>
            <pc:sldMk cId="3206791437" sldId="261"/>
            <ac:spMk id="7" creationId="{6C4082DB-5B37-C671-FAE6-E26D39236F5E}"/>
          </ac:spMkLst>
        </pc:spChg>
        <pc:spChg chg="add mod">
          <ac:chgData name="Alfred Smith" userId="3c60a3631c0db8ad" providerId="LiveId" clId="{2184E709-DA1D-47DD-9EE1-56667EFF08AA}" dt="2023-01-23T07:42:44.449" v="91"/>
          <ac:spMkLst>
            <pc:docMk/>
            <pc:sldMk cId="3206791437" sldId="261"/>
            <ac:spMk id="8" creationId="{126C1312-F759-3112-1F83-E0651CFADA37}"/>
          </ac:spMkLst>
        </pc:spChg>
        <pc:picChg chg="del">
          <ac:chgData name="Alfred Smith" userId="3c60a3631c0db8ad" providerId="LiveId" clId="{2184E709-DA1D-47DD-9EE1-56667EFF08AA}" dt="2023-01-23T07:38:06.669" v="52"/>
          <ac:picMkLst>
            <pc:docMk/>
            <pc:sldMk cId="3206791437" sldId="261"/>
            <ac:picMk id="2" creationId="{BF9FC0D8-0633-4BC1-AC9A-6C0379FF6C80}"/>
          </ac:picMkLst>
        </pc:picChg>
      </pc:sldChg>
      <pc:sldChg chg="addSp delSp modSp mod modTransition modAnim">
        <pc:chgData name="Alfred Smith" userId="3c60a3631c0db8ad" providerId="LiveId" clId="{2184E709-DA1D-47DD-9EE1-56667EFF08AA}" dt="2023-01-23T07:42:33.045" v="88"/>
        <pc:sldMkLst>
          <pc:docMk/>
          <pc:sldMk cId="4242618372" sldId="262"/>
        </pc:sldMkLst>
        <pc:spChg chg="del">
          <ac:chgData name="Alfred Smith" userId="3c60a3631c0db8ad" providerId="LiveId" clId="{2184E709-DA1D-47DD-9EE1-56667EFF08AA}" dt="2023-01-23T07:40:09.362" v="59" actId="478"/>
          <ac:spMkLst>
            <pc:docMk/>
            <pc:sldMk cId="4242618372" sldId="262"/>
            <ac:spMk id="4" creationId="{48C687F6-C776-42CE-995B-C97E05881532}"/>
          </ac:spMkLst>
        </pc:spChg>
        <pc:spChg chg="add del mod">
          <ac:chgData name="Alfred Smith" userId="3c60a3631c0db8ad" providerId="LiveId" clId="{2184E709-DA1D-47DD-9EE1-56667EFF08AA}" dt="2023-01-23T07:42:32.285" v="87" actId="478"/>
          <ac:spMkLst>
            <pc:docMk/>
            <pc:sldMk cId="4242618372" sldId="262"/>
            <ac:spMk id="6" creationId="{99C62A0C-DB9E-E11E-2986-2C88F2633BB0}"/>
          </ac:spMkLst>
        </pc:spChg>
        <pc:spChg chg="add del mod">
          <ac:chgData name="Alfred Smith" userId="3c60a3631c0db8ad" providerId="LiveId" clId="{2184E709-DA1D-47DD-9EE1-56667EFF08AA}" dt="2023-01-23T07:42:28.242" v="86" actId="478"/>
          <ac:spMkLst>
            <pc:docMk/>
            <pc:sldMk cId="4242618372" sldId="262"/>
            <ac:spMk id="7" creationId="{2B8A4556-3197-BC1B-C108-19FCA8BC1326}"/>
          </ac:spMkLst>
        </pc:spChg>
        <pc:spChg chg="add mod">
          <ac:chgData name="Alfred Smith" userId="3c60a3631c0db8ad" providerId="LiveId" clId="{2184E709-DA1D-47DD-9EE1-56667EFF08AA}" dt="2023-01-23T07:42:33.045" v="88"/>
          <ac:spMkLst>
            <pc:docMk/>
            <pc:sldMk cId="4242618372" sldId="262"/>
            <ac:spMk id="8" creationId="{931E78E8-5261-10C1-B32D-3149DC7C95AE}"/>
          </ac:spMkLst>
        </pc:spChg>
        <pc:picChg chg="del">
          <ac:chgData name="Alfred Smith" userId="3c60a3631c0db8ad" providerId="LiveId" clId="{2184E709-DA1D-47DD-9EE1-56667EFF08AA}" dt="2023-01-23T07:38:06.669" v="52"/>
          <ac:picMkLst>
            <pc:docMk/>
            <pc:sldMk cId="4242618372" sldId="262"/>
            <ac:picMk id="5" creationId="{A8E5DEA6-D0A9-4B87-AF30-17D76478615F}"/>
          </ac:picMkLst>
        </pc:picChg>
      </pc:sldChg>
      <pc:sldChg chg="addSp delSp modSp mod modTransition modAnim">
        <pc:chgData name="Alfred Smith" userId="3c60a3631c0db8ad" providerId="LiveId" clId="{2184E709-DA1D-47DD-9EE1-56667EFF08AA}" dt="2023-01-23T07:42:24.509" v="85"/>
        <pc:sldMkLst>
          <pc:docMk/>
          <pc:sldMk cId="3319108017" sldId="263"/>
        </pc:sldMkLst>
        <pc:spChg chg="del">
          <ac:chgData name="Alfred Smith" userId="3c60a3631c0db8ad" providerId="LiveId" clId="{2184E709-DA1D-47DD-9EE1-56667EFF08AA}" dt="2023-01-23T07:40:07.682" v="58" actId="478"/>
          <ac:spMkLst>
            <pc:docMk/>
            <pc:sldMk cId="3319108017" sldId="263"/>
            <ac:spMk id="4" creationId="{48C687F6-C776-42CE-995B-C97E05881532}"/>
          </ac:spMkLst>
        </pc:spChg>
        <pc:spChg chg="add del mod">
          <ac:chgData name="Alfred Smith" userId="3c60a3631c0db8ad" providerId="LiveId" clId="{2184E709-DA1D-47DD-9EE1-56667EFF08AA}" dt="2023-01-23T07:42:18.246" v="82"/>
          <ac:spMkLst>
            <pc:docMk/>
            <pc:sldMk cId="3319108017" sldId="263"/>
            <ac:spMk id="6" creationId="{52CEE806-492B-219C-ED4E-8CCCC7FE096E}"/>
          </ac:spMkLst>
        </pc:spChg>
        <pc:spChg chg="add del mod">
          <ac:chgData name="Alfred Smith" userId="3c60a3631c0db8ad" providerId="LiveId" clId="{2184E709-DA1D-47DD-9EE1-56667EFF08AA}" dt="2023-01-23T07:42:15.181" v="81" actId="478"/>
          <ac:spMkLst>
            <pc:docMk/>
            <pc:sldMk cId="3319108017" sldId="263"/>
            <ac:spMk id="7" creationId="{C6B81C44-3C63-55F5-B49D-2F97488C9493}"/>
          </ac:spMkLst>
        </pc:spChg>
        <pc:spChg chg="add del mod">
          <ac:chgData name="Alfred Smith" userId="3c60a3631c0db8ad" providerId="LiveId" clId="{2184E709-DA1D-47DD-9EE1-56667EFF08AA}" dt="2023-01-23T07:42:19.850" v="83" actId="478"/>
          <ac:spMkLst>
            <pc:docMk/>
            <pc:sldMk cId="3319108017" sldId="263"/>
            <ac:spMk id="8" creationId="{7B450F14-748B-B22C-9F44-4991D8608D59}"/>
          </ac:spMkLst>
        </pc:spChg>
        <pc:spChg chg="add del mod">
          <ac:chgData name="Alfred Smith" userId="3c60a3631c0db8ad" providerId="LiveId" clId="{2184E709-DA1D-47DD-9EE1-56667EFF08AA}" dt="2023-01-23T07:42:23.644" v="84" actId="478"/>
          <ac:spMkLst>
            <pc:docMk/>
            <pc:sldMk cId="3319108017" sldId="263"/>
            <ac:spMk id="10" creationId="{249FAC30-50D4-098F-48C0-36BA877CA201}"/>
          </ac:spMkLst>
        </pc:spChg>
        <pc:spChg chg="add mod">
          <ac:chgData name="Alfred Smith" userId="3c60a3631c0db8ad" providerId="LiveId" clId="{2184E709-DA1D-47DD-9EE1-56667EFF08AA}" dt="2023-01-23T07:42:24.509" v="85"/>
          <ac:spMkLst>
            <pc:docMk/>
            <pc:sldMk cId="3319108017" sldId="263"/>
            <ac:spMk id="11" creationId="{8A316324-2AC6-1B6B-351E-74AE8B4F6604}"/>
          </ac:spMkLst>
        </pc:spChg>
        <pc:picChg chg="del">
          <ac:chgData name="Alfred Smith" userId="3c60a3631c0db8ad" providerId="LiveId" clId="{2184E709-DA1D-47DD-9EE1-56667EFF08AA}" dt="2023-01-23T07:38:06.669" v="52"/>
          <ac:picMkLst>
            <pc:docMk/>
            <pc:sldMk cId="3319108017" sldId="263"/>
            <ac:picMk id="2" creationId="{1F3FFC3D-3F48-4854-BA3E-C4AA107628FD}"/>
          </ac:picMkLst>
        </pc:picChg>
      </pc:sldChg>
      <pc:sldChg chg="addSp delSp modSp mod modTransition modAnim">
        <pc:chgData name="Alfred Smith" userId="3c60a3631c0db8ad" providerId="LiveId" clId="{2184E709-DA1D-47DD-9EE1-56667EFF08AA}" dt="2023-01-23T07:41:45.132" v="72"/>
        <pc:sldMkLst>
          <pc:docMk/>
          <pc:sldMk cId="3693548682" sldId="264"/>
        </pc:sldMkLst>
        <pc:spChg chg="del">
          <ac:chgData name="Alfred Smith" userId="3c60a3631c0db8ad" providerId="LiveId" clId="{2184E709-DA1D-47DD-9EE1-56667EFF08AA}" dt="2023-01-23T07:40:05.758" v="57" actId="478"/>
          <ac:spMkLst>
            <pc:docMk/>
            <pc:sldMk cId="3693548682" sldId="264"/>
            <ac:spMk id="4" creationId="{48C687F6-C776-42CE-995B-C97E05881532}"/>
          </ac:spMkLst>
        </pc:spChg>
        <pc:spChg chg="add del mod">
          <ac:chgData name="Alfred Smith" userId="3c60a3631c0db8ad" providerId="LiveId" clId="{2184E709-DA1D-47DD-9EE1-56667EFF08AA}" dt="2023-01-23T07:41:45.132" v="72"/>
          <ac:spMkLst>
            <pc:docMk/>
            <pc:sldMk cId="3693548682" sldId="264"/>
            <ac:spMk id="5" creationId="{49B7DBA7-1A17-FDD9-0553-1B76DBAFE226}"/>
          </ac:spMkLst>
        </pc:spChg>
        <pc:picChg chg="del">
          <ac:chgData name="Alfred Smith" userId="3c60a3631c0db8ad" providerId="LiveId" clId="{2184E709-DA1D-47DD-9EE1-56667EFF08AA}" dt="2023-01-23T07:38:06.669" v="52"/>
          <ac:picMkLst>
            <pc:docMk/>
            <pc:sldMk cId="3693548682" sldId="264"/>
            <ac:picMk id="2" creationId="{0DD9F11F-DFEF-4EFA-8D77-EE9FA03E7E8F}"/>
          </ac:picMkLst>
        </pc:picChg>
      </pc:sldChg>
      <pc:sldChg chg="addSp delSp modSp mod modTransition modAnim">
        <pc:chgData name="Alfred Smith" userId="3c60a3631c0db8ad" providerId="LiveId" clId="{2184E709-DA1D-47DD-9EE1-56667EFF08AA}" dt="2023-01-23T07:41:53.092" v="74"/>
        <pc:sldMkLst>
          <pc:docMk/>
          <pc:sldMk cId="3568335349" sldId="265"/>
        </pc:sldMkLst>
        <pc:spChg chg="del">
          <ac:chgData name="Alfred Smith" userId="3c60a3631c0db8ad" providerId="LiveId" clId="{2184E709-DA1D-47DD-9EE1-56667EFF08AA}" dt="2023-01-23T07:40:02.486" v="56" actId="478"/>
          <ac:spMkLst>
            <pc:docMk/>
            <pc:sldMk cId="3568335349" sldId="265"/>
            <ac:spMk id="4" creationId="{48C687F6-C776-42CE-995B-C97E05881532}"/>
          </ac:spMkLst>
        </pc:spChg>
        <pc:spChg chg="add del mod">
          <ac:chgData name="Alfred Smith" userId="3c60a3631c0db8ad" providerId="LiveId" clId="{2184E709-DA1D-47DD-9EE1-56667EFF08AA}" dt="2023-01-23T07:41:52.241" v="73" actId="478"/>
          <ac:spMkLst>
            <pc:docMk/>
            <pc:sldMk cId="3568335349" sldId="265"/>
            <ac:spMk id="5" creationId="{7355AC81-4ED7-E02E-D61C-1FC66607D00F}"/>
          </ac:spMkLst>
        </pc:spChg>
        <pc:spChg chg="add mod">
          <ac:chgData name="Alfred Smith" userId="3c60a3631c0db8ad" providerId="LiveId" clId="{2184E709-DA1D-47DD-9EE1-56667EFF08AA}" dt="2023-01-23T07:41:53.092" v="74"/>
          <ac:spMkLst>
            <pc:docMk/>
            <pc:sldMk cId="3568335349" sldId="265"/>
            <ac:spMk id="6" creationId="{0B0F50FE-BFAD-DF21-7D66-9F22551F90B0}"/>
          </ac:spMkLst>
        </pc:spChg>
        <pc:picChg chg="del">
          <ac:chgData name="Alfred Smith" userId="3c60a3631c0db8ad" providerId="LiveId" clId="{2184E709-DA1D-47DD-9EE1-56667EFF08AA}" dt="2023-01-23T07:38:06.669" v="52"/>
          <ac:picMkLst>
            <pc:docMk/>
            <pc:sldMk cId="3568335349" sldId="265"/>
            <ac:picMk id="7" creationId="{BA58E0DF-0F5E-4FB5-8E9F-B5316F577BB1}"/>
          </ac:picMkLst>
        </pc:picChg>
      </pc:sldChg>
      <pc:sldChg chg="addSp delSp modSp mod modTransition modAnim">
        <pc:chgData name="Alfred Smith" userId="3c60a3631c0db8ad" providerId="LiveId" clId="{2184E709-DA1D-47DD-9EE1-56667EFF08AA}" dt="2023-01-23T07:41:57.882" v="76"/>
        <pc:sldMkLst>
          <pc:docMk/>
          <pc:sldMk cId="4280851315" sldId="266"/>
        </pc:sldMkLst>
        <pc:spChg chg="del">
          <ac:chgData name="Alfred Smith" userId="3c60a3631c0db8ad" providerId="LiveId" clId="{2184E709-DA1D-47DD-9EE1-56667EFF08AA}" dt="2023-01-23T07:40:01.038" v="55" actId="478"/>
          <ac:spMkLst>
            <pc:docMk/>
            <pc:sldMk cId="4280851315" sldId="266"/>
            <ac:spMk id="4" creationId="{48C687F6-C776-42CE-995B-C97E05881532}"/>
          </ac:spMkLst>
        </pc:spChg>
        <pc:spChg chg="add del mod">
          <ac:chgData name="Alfred Smith" userId="3c60a3631c0db8ad" providerId="LiveId" clId="{2184E709-DA1D-47DD-9EE1-56667EFF08AA}" dt="2023-01-23T07:41:57.108" v="75" actId="478"/>
          <ac:spMkLst>
            <pc:docMk/>
            <pc:sldMk cId="4280851315" sldId="266"/>
            <ac:spMk id="6" creationId="{D9C73691-2CB3-3FE9-A2B0-7447C8AD75BE}"/>
          </ac:spMkLst>
        </pc:spChg>
        <pc:spChg chg="add mod">
          <ac:chgData name="Alfred Smith" userId="3c60a3631c0db8ad" providerId="LiveId" clId="{2184E709-DA1D-47DD-9EE1-56667EFF08AA}" dt="2023-01-23T07:41:57.882" v="76"/>
          <ac:spMkLst>
            <pc:docMk/>
            <pc:sldMk cId="4280851315" sldId="266"/>
            <ac:spMk id="7" creationId="{A1A7E25B-4345-D07E-5A51-442998B34122}"/>
          </ac:spMkLst>
        </pc:spChg>
        <pc:picChg chg="del">
          <ac:chgData name="Alfred Smith" userId="3c60a3631c0db8ad" providerId="LiveId" clId="{2184E709-DA1D-47DD-9EE1-56667EFF08AA}" dt="2023-01-23T07:38:06.669" v="52"/>
          <ac:picMkLst>
            <pc:docMk/>
            <pc:sldMk cId="4280851315" sldId="266"/>
            <ac:picMk id="2" creationId="{4D1ECC41-630F-48BD-B2D9-0E468CB650C9}"/>
          </ac:picMkLst>
        </pc:picChg>
      </pc:sldChg>
      <pc:sldChg chg="addSp delSp modSp mod modTransition modAnim">
        <pc:chgData name="Alfred Smith" userId="3c60a3631c0db8ad" providerId="LiveId" clId="{2184E709-DA1D-47DD-9EE1-56667EFF08AA}" dt="2023-01-23T07:42:01.396" v="78"/>
        <pc:sldMkLst>
          <pc:docMk/>
          <pc:sldMk cId="3574484751" sldId="267"/>
        </pc:sldMkLst>
        <pc:spChg chg="del">
          <ac:chgData name="Alfred Smith" userId="3c60a3631c0db8ad" providerId="LiveId" clId="{2184E709-DA1D-47DD-9EE1-56667EFF08AA}" dt="2023-01-23T07:39:59.169" v="54" actId="478"/>
          <ac:spMkLst>
            <pc:docMk/>
            <pc:sldMk cId="3574484751" sldId="267"/>
            <ac:spMk id="4" creationId="{48C687F6-C776-42CE-995B-C97E05881532}"/>
          </ac:spMkLst>
        </pc:spChg>
        <pc:spChg chg="add del mod">
          <ac:chgData name="Alfred Smith" userId="3c60a3631c0db8ad" providerId="LiveId" clId="{2184E709-DA1D-47DD-9EE1-56667EFF08AA}" dt="2023-01-23T07:42:00.700" v="77" actId="478"/>
          <ac:spMkLst>
            <pc:docMk/>
            <pc:sldMk cId="3574484751" sldId="267"/>
            <ac:spMk id="5" creationId="{6439DD61-37E8-A955-864C-F4556D2BEC70}"/>
          </ac:spMkLst>
        </pc:spChg>
        <pc:spChg chg="add mod">
          <ac:chgData name="Alfred Smith" userId="3c60a3631c0db8ad" providerId="LiveId" clId="{2184E709-DA1D-47DD-9EE1-56667EFF08AA}" dt="2023-01-23T07:42:01.396" v="78"/>
          <ac:spMkLst>
            <pc:docMk/>
            <pc:sldMk cId="3574484751" sldId="267"/>
            <ac:spMk id="7" creationId="{F844CCC8-22A0-6F31-BFBF-0BEB6740A7DC}"/>
          </ac:spMkLst>
        </pc:spChg>
        <pc:picChg chg="del">
          <ac:chgData name="Alfred Smith" userId="3c60a3631c0db8ad" providerId="LiveId" clId="{2184E709-DA1D-47DD-9EE1-56667EFF08AA}" dt="2023-01-23T07:38:06.669" v="52"/>
          <ac:picMkLst>
            <pc:docMk/>
            <pc:sldMk cId="3574484751" sldId="267"/>
            <ac:picMk id="6" creationId="{BAE24004-24A9-483E-8749-30DA24AA267C}"/>
          </ac:picMkLst>
        </pc:picChg>
      </pc:sldChg>
      <pc:sldChg chg="addSp delSp modSp mod modTransition modAnim">
        <pc:chgData name="Alfred Smith" userId="3c60a3631c0db8ad" providerId="LiveId" clId="{2184E709-DA1D-47DD-9EE1-56667EFF08AA}" dt="2023-01-23T07:42:05.258" v="80"/>
        <pc:sldMkLst>
          <pc:docMk/>
          <pc:sldMk cId="3351412682" sldId="268"/>
        </pc:sldMkLst>
        <pc:spChg chg="del">
          <ac:chgData name="Alfred Smith" userId="3c60a3631c0db8ad" providerId="LiveId" clId="{2184E709-DA1D-47DD-9EE1-56667EFF08AA}" dt="2023-01-23T07:39:55.683" v="53" actId="478"/>
          <ac:spMkLst>
            <pc:docMk/>
            <pc:sldMk cId="3351412682" sldId="268"/>
            <ac:spMk id="4" creationId="{48C687F6-C776-42CE-995B-C97E05881532}"/>
          </ac:spMkLst>
        </pc:spChg>
        <pc:spChg chg="add del mod">
          <ac:chgData name="Alfred Smith" userId="3c60a3631c0db8ad" providerId="LiveId" clId="{2184E709-DA1D-47DD-9EE1-56667EFF08AA}" dt="2023-01-23T07:42:04.122" v="79" actId="478"/>
          <ac:spMkLst>
            <pc:docMk/>
            <pc:sldMk cId="3351412682" sldId="268"/>
            <ac:spMk id="6" creationId="{1A37AF10-D873-60B7-D6AD-03F019A688B6}"/>
          </ac:spMkLst>
        </pc:spChg>
        <pc:spChg chg="add mod">
          <ac:chgData name="Alfred Smith" userId="3c60a3631c0db8ad" providerId="LiveId" clId="{2184E709-DA1D-47DD-9EE1-56667EFF08AA}" dt="2023-01-23T07:42:05.258" v="80"/>
          <ac:spMkLst>
            <pc:docMk/>
            <pc:sldMk cId="3351412682" sldId="268"/>
            <ac:spMk id="7" creationId="{5344AB03-0824-1C3B-1D79-1778BD6C079D}"/>
          </ac:spMkLst>
        </pc:spChg>
        <pc:picChg chg="del">
          <ac:chgData name="Alfred Smith" userId="3c60a3631c0db8ad" providerId="LiveId" clId="{2184E709-DA1D-47DD-9EE1-56667EFF08AA}" dt="2023-01-23T07:38:06.669" v="52"/>
          <ac:picMkLst>
            <pc:docMk/>
            <pc:sldMk cId="3351412682" sldId="268"/>
            <ac:picMk id="2" creationId="{4D3D3E00-9994-44C4-8398-EF67562CAE8D}"/>
          </ac:picMkLst>
        </pc:picChg>
      </pc:sldChg>
      <pc:sldChg chg="modSp mod modTransition">
        <pc:chgData name="Alfred Smith" userId="3c60a3631c0db8ad" providerId="LiveId" clId="{2184E709-DA1D-47DD-9EE1-56667EFF08AA}" dt="2023-01-23T07:38:06.669" v="52"/>
        <pc:sldMkLst>
          <pc:docMk/>
          <pc:sldMk cId="27026497" sldId="274"/>
        </pc:sldMkLst>
        <pc:spChg chg="mod">
          <ac:chgData name="Alfred Smith" userId="3c60a3631c0db8ad" providerId="LiveId" clId="{2184E709-DA1D-47DD-9EE1-56667EFF08AA}" dt="2023-01-23T07:36:41.705" v="40" actId="20577"/>
          <ac:spMkLst>
            <pc:docMk/>
            <pc:sldMk cId="27026497" sldId="274"/>
            <ac:spMk id="4" creationId="{2ED68D78-66AF-AAC9-1AFB-7C1AE1A20C2A}"/>
          </ac:spMkLst>
        </pc:spChg>
        <pc:picChg chg="mod">
          <ac:chgData name="Alfred Smith" userId="3c60a3631c0db8ad" providerId="LiveId" clId="{2184E709-DA1D-47DD-9EE1-56667EFF08AA}" dt="2023-01-23T07:35:01.013" v="29" actId="1076"/>
          <ac:picMkLst>
            <pc:docMk/>
            <pc:sldMk cId="27026497" sldId="274"/>
            <ac:picMk id="3" creationId="{192415F9-FAEC-4549-9128-2493ADC05426}"/>
          </ac:picMkLst>
        </pc:picChg>
      </pc:sldChg>
      <pc:sldChg chg="addSp delSp modSp mod modTransition">
        <pc:chgData name="Alfred Smith" userId="3c60a3631c0db8ad" providerId="LiveId" clId="{2184E709-DA1D-47DD-9EE1-56667EFF08AA}" dt="2023-01-23T07:38:06.669" v="52"/>
        <pc:sldMkLst>
          <pc:docMk/>
          <pc:sldMk cId="192407535" sldId="275"/>
        </pc:sldMkLst>
        <pc:spChg chg="del">
          <ac:chgData name="Alfred Smith" userId="3c60a3631c0db8ad" providerId="LiveId" clId="{2184E709-DA1D-47DD-9EE1-56667EFF08AA}" dt="2023-01-23T07:36:05.062" v="35" actId="478"/>
          <ac:spMkLst>
            <pc:docMk/>
            <pc:sldMk cId="192407535" sldId="275"/>
            <ac:spMk id="3" creationId="{46414EAA-F950-8930-6B95-B7389DDF6D76}"/>
          </ac:spMkLst>
        </pc:spChg>
        <pc:spChg chg="add mod">
          <ac:chgData name="Alfred Smith" userId="3c60a3631c0db8ad" providerId="LiveId" clId="{2184E709-DA1D-47DD-9EE1-56667EFF08AA}" dt="2023-01-23T07:36:46.562" v="42" actId="20577"/>
          <ac:spMkLst>
            <pc:docMk/>
            <pc:sldMk cId="192407535" sldId="275"/>
            <ac:spMk id="4" creationId="{2102CA92-1DDA-5C99-95B5-5CF8E6C51B19}"/>
          </ac:spMkLst>
        </pc:spChg>
      </pc:sldChg>
      <pc:sldChg chg="modSp mod modTransition">
        <pc:chgData name="Alfred Smith" userId="3c60a3631c0db8ad" providerId="LiveId" clId="{2184E709-DA1D-47DD-9EE1-56667EFF08AA}" dt="2023-01-23T07:38:06.669" v="52"/>
        <pc:sldMkLst>
          <pc:docMk/>
          <pc:sldMk cId="3651207914" sldId="276"/>
        </pc:sldMkLst>
        <pc:spChg chg="mod">
          <ac:chgData name="Alfred Smith" userId="3c60a3631c0db8ad" providerId="LiveId" clId="{2184E709-DA1D-47DD-9EE1-56667EFF08AA}" dt="2023-01-23T07:37:04.299" v="43"/>
          <ac:spMkLst>
            <pc:docMk/>
            <pc:sldMk cId="3651207914" sldId="276"/>
            <ac:spMk id="4" creationId="{E33AD67C-E394-99B5-FDF9-A3951E06D087}"/>
          </ac:spMkLst>
        </pc:spChg>
      </pc:sldChg>
      <pc:sldChg chg="modSp mod modTransition">
        <pc:chgData name="Alfred Smith" userId="3c60a3631c0db8ad" providerId="LiveId" clId="{2184E709-DA1D-47DD-9EE1-56667EFF08AA}" dt="2023-01-23T07:38:06.669" v="52"/>
        <pc:sldMkLst>
          <pc:docMk/>
          <pc:sldMk cId="3294688875" sldId="277"/>
        </pc:sldMkLst>
        <pc:spChg chg="mod">
          <ac:chgData name="Alfred Smith" userId="3c60a3631c0db8ad" providerId="LiveId" clId="{2184E709-DA1D-47DD-9EE1-56667EFF08AA}" dt="2023-01-23T07:37:07.856" v="44"/>
          <ac:spMkLst>
            <pc:docMk/>
            <pc:sldMk cId="3294688875" sldId="277"/>
            <ac:spMk id="4" creationId="{36518646-71AE-50D0-6B71-2E1574B8FEFE}"/>
          </ac:spMkLst>
        </pc:spChg>
      </pc:sldChg>
      <pc:sldChg chg="modSp mod modTransition">
        <pc:chgData name="Alfred Smith" userId="3c60a3631c0db8ad" providerId="LiveId" clId="{2184E709-DA1D-47DD-9EE1-56667EFF08AA}" dt="2023-01-23T07:38:06.669" v="52"/>
        <pc:sldMkLst>
          <pc:docMk/>
          <pc:sldMk cId="1074248387" sldId="278"/>
        </pc:sldMkLst>
        <pc:spChg chg="mod">
          <ac:chgData name="Alfred Smith" userId="3c60a3631c0db8ad" providerId="LiveId" clId="{2184E709-DA1D-47DD-9EE1-56667EFF08AA}" dt="2023-01-23T07:37:12.251" v="45"/>
          <ac:spMkLst>
            <pc:docMk/>
            <pc:sldMk cId="1074248387" sldId="278"/>
            <ac:spMk id="4" creationId="{06A42868-E0EE-827E-C857-C0B911977ED9}"/>
          </ac:spMkLst>
        </pc:spChg>
      </pc:sldChg>
      <pc:sldChg chg="modSp mod modTransition">
        <pc:chgData name="Alfred Smith" userId="3c60a3631c0db8ad" providerId="LiveId" clId="{2184E709-DA1D-47DD-9EE1-56667EFF08AA}" dt="2023-01-23T07:38:06.669" v="52"/>
        <pc:sldMkLst>
          <pc:docMk/>
          <pc:sldMk cId="4048491610" sldId="279"/>
        </pc:sldMkLst>
        <pc:spChg chg="mod">
          <ac:chgData name="Alfred Smith" userId="3c60a3631c0db8ad" providerId="LiveId" clId="{2184E709-DA1D-47DD-9EE1-56667EFF08AA}" dt="2023-01-23T07:37:15.150" v="46"/>
          <ac:spMkLst>
            <pc:docMk/>
            <pc:sldMk cId="4048491610" sldId="279"/>
            <ac:spMk id="3" creationId="{658D9931-A328-9D1F-3607-4E14D8ACFCD6}"/>
          </ac:spMkLst>
        </pc:spChg>
      </pc:sldChg>
      <pc:sldChg chg="modSp mod modTransition">
        <pc:chgData name="Alfred Smith" userId="3c60a3631c0db8ad" providerId="LiveId" clId="{2184E709-DA1D-47DD-9EE1-56667EFF08AA}" dt="2023-01-23T07:38:06.669" v="52"/>
        <pc:sldMkLst>
          <pc:docMk/>
          <pc:sldMk cId="590732064" sldId="280"/>
        </pc:sldMkLst>
        <pc:spChg chg="mod">
          <ac:chgData name="Alfred Smith" userId="3c60a3631c0db8ad" providerId="LiveId" clId="{2184E709-DA1D-47DD-9EE1-56667EFF08AA}" dt="2023-01-23T07:37:19.840" v="47"/>
          <ac:spMkLst>
            <pc:docMk/>
            <pc:sldMk cId="590732064" sldId="280"/>
            <ac:spMk id="4" creationId="{62967567-F429-13EF-F36A-67D5307B5900}"/>
          </ac:spMkLst>
        </pc:spChg>
      </pc:sldChg>
      <pc:sldChg chg="modTransition">
        <pc:chgData name="Alfred Smith" userId="3c60a3631c0db8ad" providerId="LiveId" clId="{2184E709-DA1D-47DD-9EE1-56667EFF08AA}" dt="2023-01-23T07:38:06.669" v="52"/>
        <pc:sldMkLst>
          <pc:docMk/>
          <pc:sldMk cId="2462448355" sldId="281"/>
        </pc:sldMkLst>
      </pc:sldChg>
      <pc:sldChg chg="modSp mod modTransition">
        <pc:chgData name="Alfred Smith" userId="3c60a3631c0db8ad" providerId="LiveId" clId="{2184E709-DA1D-47DD-9EE1-56667EFF08AA}" dt="2023-01-23T07:38:06.669" v="52"/>
        <pc:sldMkLst>
          <pc:docMk/>
          <pc:sldMk cId="552053556" sldId="282"/>
        </pc:sldMkLst>
        <pc:spChg chg="mod">
          <ac:chgData name="Alfred Smith" userId="3c60a3631c0db8ad" providerId="LiveId" clId="{2184E709-DA1D-47DD-9EE1-56667EFF08AA}" dt="2023-01-23T07:37:29.289" v="48"/>
          <ac:spMkLst>
            <pc:docMk/>
            <pc:sldMk cId="552053556" sldId="282"/>
            <ac:spMk id="3" creationId="{8A554E5F-C18D-0791-31BC-A408D785D944}"/>
          </ac:spMkLst>
        </pc:spChg>
      </pc:sldChg>
      <pc:sldChg chg="modSp mod modTransition">
        <pc:chgData name="Alfred Smith" userId="3c60a3631c0db8ad" providerId="LiveId" clId="{2184E709-DA1D-47DD-9EE1-56667EFF08AA}" dt="2023-01-23T07:38:06.669" v="52"/>
        <pc:sldMkLst>
          <pc:docMk/>
          <pc:sldMk cId="3184987709" sldId="283"/>
        </pc:sldMkLst>
        <pc:spChg chg="mod">
          <ac:chgData name="Alfred Smith" userId="3c60a3631c0db8ad" providerId="LiveId" clId="{2184E709-DA1D-47DD-9EE1-56667EFF08AA}" dt="2023-01-23T07:37:35.819" v="49"/>
          <ac:spMkLst>
            <pc:docMk/>
            <pc:sldMk cId="3184987709" sldId="283"/>
            <ac:spMk id="4" creationId="{17FF2A89-8DD6-EE0E-97F7-3B6570D7D8BD}"/>
          </ac:spMkLst>
        </pc:spChg>
      </pc:sldChg>
      <pc:sldChg chg="modSp mod modTransition">
        <pc:chgData name="Alfred Smith" userId="3c60a3631c0db8ad" providerId="LiveId" clId="{2184E709-DA1D-47DD-9EE1-56667EFF08AA}" dt="2023-01-23T07:38:06.669" v="52"/>
        <pc:sldMkLst>
          <pc:docMk/>
          <pc:sldMk cId="2052315732" sldId="285"/>
        </pc:sldMkLst>
        <pc:spChg chg="mod">
          <ac:chgData name="Alfred Smith" userId="3c60a3631c0db8ad" providerId="LiveId" clId="{2184E709-DA1D-47DD-9EE1-56667EFF08AA}" dt="2023-01-23T07:37:53.966" v="51"/>
          <ac:spMkLst>
            <pc:docMk/>
            <pc:sldMk cId="2052315732" sldId="285"/>
            <ac:spMk id="5" creationId="{7B581D52-6D20-DF98-3D63-DAFBBDD364A0}"/>
          </ac:spMkLst>
        </pc:spChg>
      </pc:sldChg>
      <pc:sldChg chg="modSp mod modTransition">
        <pc:chgData name="Alfred Smith" userId="3c60a3631c0db8ad" providerId="LiveId" clId="{2184E709-DA1D-47DD-9EE1-56667EFF08AA}" dt="2023-01-23T07:38:06.669" v="52"/>
        <pc:sldMkLst>
          <pc:docMk/>
          <pc:sldMk cId="1802302209" sldId="287"/>
        </pc:sldMkLst>
        <pc:spChg chg="mod">
          <ac:chgData name="Alfred Smith" userId="3c60a3631c0db8ad" providerId="LiveId" clId="{2184E709-DA1D-47DD-9EE1-56667EFF08AA}" dt="2023-01-23T07:37:40.268" v="50"/>
          <ac:spMkLst>
            <pc:docMk/>
            <pc:sldMk cId="1802302209" sldId="287"/>
            <ac:spMk id="8" creationId="{50FDD5C9-5454-6D2C-856A-6BB8EEC22E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0C28D-FA07-4B79-993E-46BB0084B35D}"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BE1B9-474E-4F3C-AC44-34A9A07E6322}" type="slidenum">
              <a:rPr lang="en-IN" smtClean="0"/>
              <a:t>‹#›</a:t>
            </a:fld>
            <a:endParaRPr lang="en-IN"/>
          </a:p>
        </p:txBody>
      </p:sp>
    </p:spTree>
    <p:extLst>
      <p:ext uri="{BB962C8B-B14F-4D97-AF65-F5344CB8AC3E}">
        <p14:creationId xmlns:p14="http://schemas.microsoft.com/office/powerpoint/2010/main" val="338466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70ABE1B9-474E-4F3C-AC44-34A9A07E6322}" type="slidenum">
              <a:rPr lang="en-IN" smtClean="0"/>
              <a:t>1</a:t>
            </a:fld>
            <a:endParaRPr lang="en-IN"/>
          </a:p>
        </p:txBody>
      </p:sp>
    </p:spTree>
    <p:extLst>
      <p:ext uri="{BB962C8B-B14F-4D97-AF65-F5344CB8AC3E}">
        <p14:creationId xmlns:p14="http://schemas.microsoft.com/office/powerpoint/2010/main" val="20468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ABE1B9-474E-4F3C-AC44-34A9A07E6322}" type="slidenum">
              <a:rPr lang="en-IN" smtClean="0"/>
              <a:t>2</a:t>
            </a:fld>
            <a:endParaRPr lang="en-IN"/>
          </a:p>
        </p:txBody>
      </p:sp>
    </p:spTree>
    <p:extLst>
      <p:ext uri="{BB962C8B-B14F-4D97-AF65-F5344CB8AC3E}">
        <p14:creationId xmlns:p14="http://schemas.microsoft.com/office/powerpoint/2010/main" val="157329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2024/07/24</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2024/07/24</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10" Type="http://schemas.openxmlformats.org/officeDocument/2006/relationships/hyperlink" Target="http://creativecommons.org/licenses/by-sa/4.0/" TargetMode="External"/><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2A7B0B3E-3BB5-18E4-92A2-022CD02B90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00E8F1CE-C2C3-5DA7-00FD-592D26DAE036}"/>
              </a:ext>
            </a:extLst>
          </p:cNvPr>
          <p:cNvSpPr txBox="1">
            <a:spLocks/>
          </p:cNvSpPr>
          <p:nvPr/>
        </p:nvSpPr>
        <p:spPr>
          <a:xfrm>
            <a:off x="838200" y="1825625"/>
            <a:ext cx="10515600" cy="43513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These materials are by the Kongki Ka Project and are made available to you under the terms of the Creative Commons Attribution ShareAlike license 4.0.</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6"/>
              </a:rPr>
              <a:t>Bible Hub</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7"/>
              </a:rPr>
              <a:t>Discovery Bible</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8"/>
              </a:rPr>
              <a:t>OpenBible.com</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9"/>
              </a:rPr>
              <a:t>dedicated to the public domain</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a:latin typeface="Aptos"/>
              <a:ea typeface="Aptos"/>
              <a:cs typeface="Arial" panose="020B0604020202020204" pitchFamily="34" charset="0"/>
            </a:endParaRPr>
          </a:p>
          <a:p>
            <a:pPr algn="l">
              <a:spcBef>
                <a:spcPts val="0"/>
              </a:spcBef>
            </a:pPr>
            <a:r>
              <a:rPr lang="en-US" sz="280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a:solidFill>
                  <a:srgbClr val="000000"/>
                </a:solidFill>
                <a:highlight>
                  <a:srgbClr val="FFFFFF"/>
                </a:highlight>
                <a:latin typeface="PT Serif" panose="020A0603040505020204" pitchFamily="18" charset="0"/>
                <a:ea typeface="Times New Roman" panose="02020603050405020304" pitchFamily="18" charset="0"/>
                <a:hlinkClick r:id="rId10"/>
              </a:rPr>
              <a:t>Creative Commons Attribution-ShareAlike 4.0 International License</a:t>
            </a:r>
            <a:r>
              <a:rPr lang="en-IN" sz="280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sp>
        <p:nvSpPr>
          <p:cNvPr id="9" name="Title 1">
            <a:extLst>
              <a:ext uri="{FF2B5EF4-FFF2-40B4-BE49-F238E27FC236}">
                <a16:creationId xmlns:a16="http://schemas.microsoft.com/office/drawing/2014/main" id="{CCA5530B-2CCB-3B53-105D-CD058AC9F2E9}"/>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N" dirty="0"/>
              <a:t>15-2</a:t>
            </a:r>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3790"/>
    </mc:Choice>
    <mc:Fallback xmlns="">
      <p:transition spd="slow" advTm="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7E988-BB2B-4974-AF6B-38C0F469A825}"/>
              </a:ext>
            </a:extLst>
          </p:cNvPr>
          <p:cNvPicPr>
            <a:picLocks noChangeAspect="1"/>
          </p:cNvPicPr>
          <p:nvPr/>
        </p:nvPicPr>
        <p:blipFill>
          <a:blip r:embed="rId2"/>
          <a:stretch>
            <a:fillRect/>
          </a:stretch>
        </p:blipFill>
        <p:spPr>
          <a:xfrm>
            <a:off x="-1" y="0"/>
            <a:ext cx="12400075" cy="6858000"/>
          </a:xfrm>
          <a:prstGeom prst="rect">
            <a:avLst/>
          </a:prstGeom>
        </p:spPr>
      </p:pic>
      <p:sp>
        <p:nvSpPr>
          <p:cNvPr id="2" name="TextBox 3">
            <a:extLst>
              <a:ext uri="{FF2B5EF4-FFF2-40B4-BE49-F238E27FC236}">
                <a16:creationId xmlns:a16="http://schemas.microsoft.com/office/drawing/2014/main" id="{251E3674-87E4-52B5-E284-09DFC9B1C1FE}"/>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424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a:solidFill>
                  <a:srgbClr val="777A7B"/>
                </a:solidFill>
                <a:effectLst/>
                <a:latin typeface="Inter" panose="020B0502030000000004" pitchFamily="34" charset="0"/>
              </a:rPr>
              <a:t>27</a:t>
            </a:r>
            <a:r>
              <a:rPr lang="en-US" sz="4400" b="0" i="0">
                <a:solidFill>
                  <a:srgbClr val="121212"/>
                </a:solidFill>
                <a:effectLst/>
                <a:latin typeface="Inter" panose="020B0502030000000004" pitchFamily="34" charset="0"/>
              </a:rPr>
              <a:t>I prayed for this boy, and since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has granted me what I asked of Him,</a:t>
            </a:r>
            <a:endParaRPr lang="en-ZA" sz="4400" dirty="0"/>
          </a:p>
        </p:txBody>
      </p:sp>
      <p:sp>
        <p:nvSpPr>
          <p:cNvPr id="2" name="TextBox 1">
            <a:extLst>
              <a:ext uri="{FF2B5EF4-FFF2-40B4-BE49-F238E27FC236}">
                <a16:creationId xmlns:a16="http://schemas.microsoft.com/office/drawing/2014/main" id="{7833E474-43ED-7A81-0164-536678C7D709}"/>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27 यह वही बालक है जिसके लिये मैंने प्रार्थना की थी; और यहोवा ने मुझे मुँह माँगा वर दिया है।</a:t>
            </a:r>
            <a:endParaRPr lang="en-IN" sz="4000" dirty="0"/>
          </a:p>
        </p:txBody>
      </p:sp>
      <p:pic>
        <p:nvPicPr>
          <p:cNvPr id="11" name="Audio 10">
            <a:hlinkClick r:id="" action="ppaction://media"/>
            <a:extLst>
              <a:ext uri="{FF2B5EF4-FFF2-40B4-BE49-F238E27FC236}">
                <a16:creationId xmlns:a16="http://schemas.microsoft.com/office/drawing/2014/main" id="{B257E43D-5F9A-628E-7D46-8DF86471D3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42618372"/>
      </p:ext>
    </p:extLst>
  </p:cSld>
  <p:clrMapOvr>
    <a:masterClrMapping/>
  </p:clrMapOvr>
  <mc:AlternateContent xmlns:mc="http://schemas.openxmlformats.org/markup-compatibility/2006" xmlns:p14="http://schemas.microsoft.com/office/powerpoint/2010/main">
    <mc:Choice Requires="p14">
      <p:transition spd="slow" p14:dur="2000" advTm="9178"/>
    </mc:Choice>
    <mc:Fallback xmlns="">
      <p:transition spd="slow" advTm="9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D082CA-7DB7-4256-B298-28B738EC5419}"/>
              </a:ext>
            </a:extLst>
          </p:cNvPr>
          <p:cNvPicPr>
            <a:picLocks noChangeAspect="1"/>
          </p:cNvPicPr>
          <p:nvPr/>
        </p:nvPicPr>
        <p:blipFill>
          <a:blip r:embed="rId2"/>
          <a:stretch>
            <a:fillRect/>
          </a:stretch>
        </p:blipFill>
        <p:spPr>
          <a:xfrm>
            <a:off x="-1456553" y="-2222534"/>
            <a:ext cx="16640770" cy="9203364"/>
          </a:xfrm>
          <a:prstGeom prst="rect">
            <a:avLst/>
          </a:prstGeom>
        </p:spPr>
      </p:pic>
      <p:sp>
        <p:nvSpPr>
          <p:cNvPr id="4" name="TextBox 3">
            <a:extLst>
              <a:ext uri="{FF2B5EF4-FFF2-40B4-BE49-F238E27FC236}">
                <a16:creationId xmlns:a16="http://schemas.microsoft.com/office/drawing/2014/main" id="{8833BA99-B25C-6BF8-8E17-0B129C9D9CD8}"/>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49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dirty="0">
                <a:solidFill>
                  <a:srgbClr val="777A7B"/>
                </a:solidFill>
                <a:effectLst/>
                <a:latin typeface="Inter" panose="020B0502030000000004" pitchFamily="34" charset="0"/>
              </a:rPr>
              <a:t>28</a:t>
            </a:r>
            <a:r>
              <a:rPr lang="en-US" sz="4000" b="0" i="0" dirty="0">
                <a:solidFill>
                  <a:srgbClr val="121212"/>
                </a:solidFill>
                <a:effectLst/>
                <a:latin typeface="Inter" panose="020B0502030000000004" pitchFamily="34" charset="0"/>
              </a:rPr>
              <a:t>I now dedicate the boy to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For as long as he lives, he is dedicated to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p>
          <a:p>
            <a:pPr marL="0" indent="0" algn="l">
              <a:buNone/>
            </a:pPr>
            <a:r>
              <a:rPr lang="en-US" sz="4000" b="0" i="0" dirty="0">
                <a:solidFill>
                  <a:srgbClr val="121212"/>
                </a:solidFill>
                <a:effectLst/>
                <a:latin typeface="Inter" panose="020B0502030000000004" pitchFamily="34" charset="0"/>
              </a:rPr>
              <a:t>So they worshiped  the </a:t>
            </a:r>
            <a:r>
              <a:rPr lang="en-US" sz="4000" b="0" i="0" cap="small" dirty="0">
                <a:solidFill>
                  <a:srgbClr val="121212"/>
                </a:solidFill>
                <a:effectLst/>
                <a:latin typeface="Inter" panose="020B0502030000000004" pitchFamily="34" charset="0"/>
              </a:rPr>
              <a:t>Lord</a:t>
            </a:r>
            <a:r>
              <a:rPr lang="en-US" sz="4000" cap="small" dirty="0">
                <a:solidFill>
                  <a:srgbClr val="121212"/>
                </a:solidFill>
                <a:latin typeface="Inter" panose="020B0502030000000004" pitchFamily="34" charset="0"/>
              </a:rPr>
              <a:t> </a:t>
            </a:r>
            <a:r>
              <a:rPr lang="en-US" sz="4000" b="0" i="0" dirty="0">
                <a:solidFill>
                  <a:srgbClr val="121212"/>
                </a:solidFill>
                <a:effectLst/>
                <a:latin typeface="Inter" panose="020B0502030000000004" pitchFamily="34" charset="0"/>
              </a:rPr>
              <a:t>the here.</a:t>
            </a:r>
          </a:p>
        </p:txBody>
      </p:sp>
      <p:sp>
        <p:nvSpPr>
          <p:cNvPr id="2" name="TextBox 1">
            <a:extLst>
              <a:ext uri="{FF2B5EF4-FFF2-40B4-BE49-F238E27FC236}">
                <a16:creationId xmlns:a16="http://schemas.microsoft.com/office/drawing/2014/main" id="{F7D3CAAD-0A4D-779E-52A2-52C84165C831}"/>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28 इसलिए मैं भी उसे यहोवा को अर्पण कर देती हूँ; कि यह अपने जीवन भर यहोवा ही का बना रहे।” तब उसने वहीं यहोवा को दण्डवत् किया।</a:t>
            </a:r>
            <a:endParaRPr lang="en-IN" sz="4000" dirty="0"/>
          </a:p>
        </p:txBody>
      </p:sp>
      <p:pic>
        <p:nvPicPr>
          <p:cNvPr id="20" name="Audio 19">
            <a:hlinkClick r:id="" action="ppaction://media"/>
            <a:extLst>
              <a:ext uri="{FF2B5EF4-FFF2-40B4-BE49-F238E27FC236}">
                <a16:creationId xmlns:a16="http://schemas.microsoft.com/office/drawing/2014/main" id="{FA40BD75-F344-6A8C-6664-2BF0B8AEC0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9108017"/>
      </p:ext>
    </p:extLst>
  </p:cSld>
  <p:clrMapOvr>
    <a:masterClrMapping/>
  </p:clrMapOvr>
  <mc:AlternateContent xmlns:mc="http://schemas.openxmlformats.org/markup-compatibility/2006" xmlns:p14="http://schemas.microsoft.com/office/powerpoint/2010/main">
    <mc:Choice Requires="p14">
      <p:transition spd="slow" p14:dur="2000" advTm="14306"/>
    </mc:Choice>
    <mc:Fallback xmlns="">
      <p:transition spd="slow" advTm="1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9DC46-8126-4ADA-8C78-193C85F1B7E8}"/>
              </a:ext>
            </a:extLst>
          </p:cNvPr>
          <p:cNvPicPr>
            <a:picLocks noChangeAspect="1"/>
          </p:cNvPicPr>
          <p:nvPr/>
        </p:nvPicPr>
        <p:blipFill>
          <a:blip r:embed="rId2"/>
          <a:stretch>
            <a:fillRect/>
          </a:stretch>
        </p:blipFill>
        <p:spPr>
          <a:xfrm>
            <a:off x="0" y="-229738"/>
            <a:ext cx="12192000" cy="7087738"/>
          </a:xfrm>
          <a:prstGeom prst="rect">
            <a:avLst/>
          </a:prstGeom>
        </p:spPr>
      </p:pic>
      <p:sp>
        <p:nvSpPr>
          <p:cNvPr id="2" name="TextBox 3">
            <a:extLst>
              <a:ext uri="{FF2B5EF4-FFF2-40B4-BE49-F238E27FC236}">
                <a16:creationId xmlns:a16="http://schemas.microsoft.com/office/drawing/2014/main" id="{1EE7BBB2-5915-5EE1-5782-462793886605}"/>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073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dirty="0">
                <a:solidFill>
                  <a:srgbClr val="121212"/>
                </a:solidFill>
                <a:latin typeface="ArialMT"/>
              </a:rPr>
              <a:t>(</a:t>
            </a:r>
            <a:r>
              <a:rPr lang="en-US" sz="4000" dirty="0">
                <a:solidFill>
                  <a:srgbClr val="121212"/>
                </a:solidFill>
                <a:latin typeface="ArialMT"/>
              </a:rPr>
              <a:t>Eli the priest had two sons who served in the temple. They did many sinful things)</a:t>
            </a:r>
            <a:endParaRPr lang="en-ZA" sz="4000" dirty="0"/>
          </a:p>
        </p:txBody>
      </p:sp>
      <p:sp>
        <p:nvSpPr>
          <p:cNvPr id="2" name="TextBox 1">
            <a:extLst>
              <a:ext uri="{FF2B5EF4-FFF2-40B4-BE49-F238E27FC236}">
                <a16:creationId xmlns:a16="http://schemas.microsoft.com/office/drawing/2014/main" id="{B2D73956-6948-5786-09A0-6816983C885D}"/>
              </a:ext>
            </a:extLst>
          </p:cNvPr>
          <p:cNvSpPr txBox="1"/>
          <p:nvPr/>
        </p:nvSpPr>
        <p:spPr>
          <a:xfrm>
            <a:off x="5985164" y="166256"/>
            <a:ext cx="6096000" cy="6558101"/>
          </a:xfrm>
          <a:prstGeom prst="rect">
            <a:avLst/>
          </a:prstGeom>
          <a:noFill/>
        </p:spPr>
        <p:txBody>
          <a:bodyPr wrap="square" rtlCol="0">
            <a:noAutofit/>
          </a:bodyPr>
          <a:lstStyle/>
          <a:p>
            <a:r>
              <a:rPr lang="hi-IN" sz="3600" b="0" i="0" u="none" strike="noStrike" baseline="0">
                <a:latin typeface="TimesNewRomanPSMT"/>
              </a:rPr>
              <a:t>(याजक एली के दो बेटे थे जो मन्दिर में सेवा करते थे। उन्होंने बहुत से पाप किये)</a:t>
            </a:r>
            <a:endParaRPr lang="en-IN" sz="3600" dirty="0"/>
          </a:p>
        </p:txBody>
      </p:sp>
      <p:pic>
        <p:nvPicPr>
          <p:cNvPr id="41" name="Audio 40">
            <a:hlinkClick r:id="" action="ppaction://media"/>
            <a:extLst>
              <a:ext uri="{FF2B5EF4-FFF2-40B4-BE49-F238E27FC236}">
                <a16:creationId xmlns:a16="http://schemas.microsoft.com/office/drawing/2014/main" id="{17043D63-B299-824A-B4EF-08D964FA3C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3548682"/>
      </p:ext>
    </p:extLst>
  </p:cSld>
  <p:clrMapOvr>
    <a:masterClrMapping/>
  </p:clrMapOvr>
  <mc:AlternateContent xmlns:mc="http://schemas.openxmlformats.org/markup-compatibility/2006" xmlns:p14="http://schemas.microsoft.com/office/powerpoint/2010/main">
    <mc:Choice Requires="p14">
      <p:transition spd="slow" p14:dur="2000" advTm="9992"/>
    </mc:Choice>
    <mc:Fallback xmlns="">
      <p:transition spd="slow" advTm="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169EA-94E3-4FDF-BACC-9504791991C9}"/>
              </a:ext>
            </a:extLst>
          </p:cNvPr>
          <p:cNvPicPr>
            <a:picLocks noChangeAspect="1"/>
          </p:cNvPicPr>
          <p:nvPr/>
        </p:nvPicPr>
        <p:blipFill>
          <a:blip r:embed="rId2"/>
          <a:stretch>
            <a:fillRect/>
          </a:stretch>
        </p:blipFill>
        <p:spPr>
          <a:xfrm>
            <a:off x="0" y="-783167"/>
            <a:ext cx="12192000" cy="7641167"/>
          </a:xfrm>
          <a:prstGeom prst="rect">
            <a:avLst/>
          </a:prstGeom>
        </p:spPr>
      </p:pic>
    </p:spTree>
    <p:extLst>
      <p:ext uri="{BB962C8B-B14F-4D97-AF65-F5344CB8AC3E}">
        <p14:creationId xmlns:p14="http://schemas.microsoft.com/office/powerpoint/2010/main" val="246244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777A7B"/>
                </a:solidFill>
                <a:effectLst/>
                <a:latin typeface="Inter" panose="020B0502030000000004" pitchFamily="34" charset="0"/>
              </a:rPr>
              <a:t>2:18</a:t>
            </a:r>
            <a:r>
              <a:rPr lang="en-US" sz="4400" b="0" i="0" dirty="0">
                <a:solidFill>
                  <a:srgbClr val="121212"/>
                </a:solidFill>
                <a:effectLst/>
                <a:latin typeface="Inter" panose="020B0502030000000004" pitchFamily="34" charset="0"/>
              </a:rPr>
              <a:t>Now Samuel was ministering before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—a boy wearing a linen ephod.</a:t>
            </a:r>
            <a:endParaRPr lang="en-ZA" sz="4400" dirty="0"/>
          </a:p>
        </p:txBody>
      </p:sp>
      <p:sp>
        <p:nvSpPr>
          <p:cNvPr id="2" name="TextBox 1">
            <a:extLst>
              <a:ext uri="{FF2B5EF4-FFF2-40B4-BE49-F238E27FC236}">
                <a16:creationId xmlns:a16="http://schemas.microsoft.com/office/drawing/2014/main" id="{548CDED4-DA1C-64DF-5897-1F862545E8D0}"/>
              </a:ext>
            </a:extLst>
          </p:cNvPr>
          <p:cNvSpPr txBox="1"/>
          <p:nvPr/>
        </p:nvSpPr>
        <p:spPr>
          <a:xfrm>
            <a:off x="5985164" y="166256"/>
            <a:ext cx="6096000" cy="6558101"/>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2:18</a:t>
            </a:r>
            <a:r>
              <a:rPr lang="hi-IN" sz="3600" b="0" i="0" dirty="0">
                <a:solidFill>
                  <a:srgbClr val="121212"/>
                </a:solidFill>
                <a:effectLst/>
                <a:latin typeface="Open Sans" panose="020B0606030504020204" pitchFamily="34" charset="0"/>
              </a:rPr>
              <a:t>परन्तु शमूएल जो बालक था सनी का एपोद</a:t>
            </a:r>
            <a:r>
              <a:rPr lang="en-US" sz="3600" b="0" i="0" dirty="0">
                <a:solidFill>
                  <a:srgbClr val="121212"/>
                </a:solidFill>
                <a:effectLst/>
                <a:latin typeface="Open Sans" panose="020B0606030504020204" pitchFamily="34" charset="0"/>
              </a:rPr>
              <a:t>c </a:t>
            </a:r>
            <a:r>
              <a:rPr lang="hi-IN" sz="3600" b="0" i="0" dirty="0">
                <a:solidFill>
                  <a:srgbClr val="121212"/>
                </a:solidFill>
                <a:effectLst/>
                <a:latin typeface="Open Sans" panose="020B0606030504020204" pitchFamily="34" charset="0"/>
              </a:rPr>
              <a:t>पहने हुए यहोवा के सामने सेवा टहल किया करता था।</a:t>
            </a:r>
            <a:endParaRPr lang="en-IN" sz="3600" dirty="0"/>
          </a:p>
        </p:txBody>
      </p:sp>
      <p:pic>
        <p:nvPicPr>
          <p:cNvPr id="10" name="Audio 9">
            <a:hlinkClick r:id="" action="ppaction://media"/>
            <a:extLst>
              <a:ext uri="{FF2B5EF4-FFF2-40B4-BE49-F238E27FC236}">
                <a16:creationId xmlns:a16="http://schemas.microsoft.com/office/drawing/2014/main" id="{609A81A9-393D-52A6-CD0D-A3CE25DF42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68335349"/>
      </p:ext>
    </p:extLst>
  </p:cSld>
  <p:clrMapOvr>
    <a:masterClrMapping/>
  </p:clrMapOvr>
  <mc:AlternateContent xmlns:mc="http://schemas.openxmlformats.org/markup-compatibility/2006" xmlns:p14="http://schemas.microsoft.com/office/powerpoint/2010/main">
    <mc:Choice Requires="p14">
      <p:transition spd="slow" p14:dur="2000" advTm="8163"/>
    </mc:Choice>
    <mc:Fallback xmlns="">
      <p:transition spd="slow" advTm="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295225-6EE2-4602-B067-33A71C4128D0}"/>
              </a:ext>
            </a:extLst>
          </p:cNvPr>
          <p:cNvPicPr>
            <a:picLocks noChangeAspect="1"/>
          </p:cNvPicPr>
          <p:nvPr/>
        </p:nvPicPr>
        <p:blipFill>
          <a:blip r:embed="rId2"/>
          <a:stretch>
            <a:fillRect/>
          </a:stretch>
        </p:blipFill>
        <p:spPr>
          <a:xfrm>
            <a:off x="-1" y="-251791"/>
            <a:ext cx="12335487" cy="7109791"/>
          </a:xfrm>
          <a:prstGeom prst="rect">
            <a:avLst/>
          </a:prstGeom>
        </p:spPr>
      </p:pic>
      <p:sp>
        <p:nvSpPr>
          <p:cNvPr id="2" name="TextBox 3">
            <a:extLst>
              <a:ext uri="{FF2B5EF4-FFF2-40B4-BE49-F238E27FC236}">
                <a16:creationId xmlns:a16="http://schemas.microsoft.com/office/drawing/2014/main" id="{293672F7-4FF2-F443-5936-841F9B62DF92}"/>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053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Each year his mother would make him a little robe and bring it to him when she went with her husband to offer the annual sacrifice.</a:t>
            </a:r>
            <a:endParaRPr lang="en-ZA" sz="4800" dirty="0"/>
          </a:p>
        </p:txBody>
      </p:sp>
      <p:sp>
        <p:nvSpPr>
          <p:cNvPr id="2" name="TextBox 1">
            <a:extLst>
              <a:ext uri="{FF2B5EF4-FFF2-40B4-BE49-F238E27FC236}">
                <a16:creationId xmlns:a16="http://schemas.microsoft.com/office/drawing/2014/main" id="{3909DE3C-0539-7EB9-5A47-2A71B014355E}"/>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19 और उसकी माता प्रतिवर्ष उसके लिये एक छोटा सा बागा बनाकर जब अपने पति के संग प्रतिवर्ष की मेलबलि चढ़ाने आती थी तब बागे को उसके पास लाया करती थी।</a:t>
            </a:r>
            <a:endParaRPr lang="en-IN" sz="3600" dirty="0"/>
          </a:p>
        </p:txBody>
      </p:sp>
      <p:pic>
        <p:nvPicPr>
          <p:cNvPr id="25" name="Audio 24">
            <a:hlinkClick r:id="" action="ppaction://media"/>
            <a:extLst>
              <a:ext uri="{FF2B5EF4-FFF2-40B4-BE49-F238E27FC236}">
                <a16:creationId xmlns:a16="http://schemas.microsoft.com/office/drawing/2014/main" id="{6491D26D-EC94-A3AA-014A-AEC56290C0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14415"/>
    </mc:Choice>
    <mc:Fallback xmlns="">
      <p:transition spd="slow" advTm="14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415F9-FAEC-4549-9128-2493ADC05426}"/>
              </a:ext>
            </a:extLst>
          </p:cNvPr>
          <p:cNvPicPr>
            <a:picLocks noChangeAspect="1"/>
          </p:cNvPicPr>
          <p:nvPr/>
        </p:nvPicPr>
        <p:blipFill>
          <a:blip r:embed="rId3"/>
          <a:stretch>
            <a:fillRect/>
          </a:stretch>
        </p:blipFill>
        <p:spPr>
          <a:xfrm>
            <a:off x="0" y="0"/>
            <a:ext cx="12192000" cy="6887410"/>
          </a:xfrm>
          <a:prstGeom prst="rect">
            <a:avLst/>
          </a:prstGeom>
        </p:spPr>
      </p:pic>
      <p:sp>
        <p:nvSpPr>
          <p:cNvPr id="2" name="TextBox 1">
            <a:extLst>
              <a:ext uri="{FF2B5EF4-FFF2-40B4-BE49-F238E27FC236}">
                <a16:creationId xmlns:a16="http://schemas.microsoft.com/office/drawing/2014/main" id="{EEB1BC73-194E-C7CE-82E7-06659BEECA83}"/>
              </a:ext>
            </a:extLst>
          </p:cNvPr>
          <p:cNvSpPr txBox="1"/>
          <p:nvPr/>
        </p:nvSpPr>
        <p:spPr>
          <a:xfrm>
            <a:off x="593767" y="3859482"/>
            <a:ext cx="7569331" cy="1643543"/>
          </a:xfrm>
          <a:prstGeom prst="rect">
            <a:avLst/>
          </a:prstGeom>
          <a:noFill/>
        </p:spPr>
        <p:txBody>
          <a:bodyPr wrap="square" rtlCol="0">
            <a:noAutofit/>
          </a:bodyPr>
          <a:lstStyle/>
          <a:p>
            <a:r>
              <a:rPr lang="hi-IN" sz="4800" b="0" i="0" dirty="0">
                <a:solidFill>
                  <a:schemeClr val="bg1"/>
                </a:solidFill>
                <a:effectLst/>
                <a:latin typeface="Open Sans" panose="020B0606030504020204" pitchFamily="34" charset="0"/>
              </a:rPr>
              <a:t>हन्ना ने शमूएल को प्रभु</a:t>
            </a:r>
            <a:r>
              <a:rPr lang="en-US" sz="4800" b="0" i="0" dirty="0">
                <a:solidFill>
                  <a:schemeClr val="bg1"/>
                </a:solidFill>
                <a:effectLst/>
                <a:latin typeface="Open Sans" panose="020B0606030504020204" pitchFamily="34" charset="0"/>
              </a:rPr>
              <a:t> </a:t>
            </a:r>
            <a:r>
              <a:rPr lang="hi-IN" sz="4800" b="0" i="0" dirty="0">
                <a:solidFill>
                  <a:schemeClr val="bg1"/>
                </a:solidFill>
                <a:effectLst/>
                <a:latin typeface="Open Sans" panose="020B0606030504020204" pitchFamily="34" charset="0"/>
              </a:rPr>
              <a:t>को सौंप दिया - 1 शमूएल 1, 2</a:t>
            </a:r>
            <a:endParaRPr lang="en-IN" sz="4800" dirty="0">
              <a:solidFill>
                <a:schemeClr val="bg1"/>
              </a:solidFill>
            </a:endParaRPr>
          </a:p>
        </p:txBody>
      </p:sp>
      <p:sp>
        <p:nvSpPr>
          <p:cNvPr id="4" name="TextBox 3">
            <a:extLst>
              <a:ext uri="{FF2B5EF4-FFF2-40B4-BE49-F238E27FC236}">
                <a16:creationId xmlns:a16="http://schemas.microsoft.com/office/drawing/2014/main" id="{DF2075E9-E6AA-3A8A-C739-850892CC292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702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1B6706-9108-4D58-98FC-A13421DAB091}"/>
              </a:ext>
            </a:extLst>
          </p:cNvPr>
          <p:cNvPicPr>
            <a:picLocks noChangeAspect="1"/>
          </p:cNvPicPr>
          <p:nvPr/>
        </p:nvPicPr>
        <p:blipFill>
          <a:blip r:embed="rId2"/>
          <a:stretch>
            <a:fillRect/>
          </a:stretch>
        </p:blipFill>
        <p:spPr>
          <a:xfrm>
            <a:off x="-976647" y="1"/>
            <a:ext cx="13168648" cy="6858000"/>
          </a:xfrm>
          <a:prstGeom prst="rect">
            <a:avLst/>
          </a:prstGeom>
        </p:spPr>
      </p:pic>
      <p:sp>
        <p:nvSpPr>
          <p:cNvPr id="3" name="TextBox 3">
            <a:extLst>
              <a:ext uri="{FF2B5EF4-FFF2-40B4-BE49-F238E27FC236}">
                <a16:creationId xmlns:a16="http://schemas.microsoft.com/office/drawing/2014/main" id="{1D67B29D-4F27-E984-C700-1718F330F2C5}"/>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4987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dirty="0">
                <a:solidFill>
                  <a:srgbClr val="777A7B"/>
                </a:solidFill>
                <a:effectLst/>
                <a:latin typeface="Inter" panose="020B0502030000000004" pitchFamily="34" charset="0"/>
              </a:rPr>
              <a:t>21</a:t>
            </a:r>
            <a:r>
              <a:rPr lang="en-US" sz="4000" b="0" i="0" dirty="0">
                <a:solidFill>
                  <a:srgbClr val="121212"/>
                </a:solidFill>
                <a:effectLst/>
                <a:latin typeface="Inter" panose="020B0502030000000004" pitchFamily="34" charset="0"/>
              </a:rPr>
              <a:t>So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attended to Hannah, and she conceived and gave birth to three sons and two daughters.</a:t>
            </a:r>
          </a:p>
          <a:p>
            <a:pPr marL="0" indent="0" algn="l">
              <a:buNone/>
            </a:pPr>
            <a:r>
              <a:rPr lang="en-US" sz="4000" b="0" i="0" dirty="0">
                <a:solidFill>
                  <a:srgbClr val="121212"/>
                </a:solidFill>
                <a:effectLst/>
                <a:latin typeface="Inter" panose="020B0502030000000004" pitchFamily="34" charset="0"/>
              </a:rPr>
              <a:t>Meanwhile, the boy Samuel grew up in the presence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p>
        </p:txBody>
      </p:sp>
      <p:sp>
        <p:nvSpPr>
          <p:cNvPr id="2" name="TextBox 1">
            <a:extLst>
              <a:ext uri="{FF2B5EF4-FFF2-40B4-BE49-F238E27FC236}">
                <a16:creationId xmlns:a16="http://schemas.microsoft.com/office/drawing/2014/main" id="{6C87F486-D105-D185-CED0-DCFB7955D2D1}"/>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यहोवा ने हन्ना की सुधि ली, और वह गर्भवती हुई और उसके तीन बेटे और दो बेटियाँ उत्पन्न हुईं। और बालक शमूएल यहोवा के संग रहता हुआ बढ़ता गया।</a:t>
            </a:r>
            <a:endParaRPr lang="en-IN" sz="3600" dirty="0"/>
          </a:p>
        </p:txBody>
      </p:sp>
      <p:pic>
        <p:nvPicPr>
          <p:cNvPr id="20" name="Audio 19">
            <a:hlinkClick r:id="" action="ppaction://media"/>
            <a:extLst>
              <a:ext uri="{FF2B5EF4-FFF2-40B4-BE49-F238E27FC236}">
                <a16:creationId xmlns:a16="http://schemas.microsoft.com/office/drawing/2014/main" id="{5DCF93CF-6F8D-8C46-CF91-98B8508C15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4484751"/>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3746D-6595-45B0-8D30-1E3AF0D261BA}"/>
              </a:ext>
            </a:extLst>
          </p:cNvPr>
          <p:cNvPicPr>
            <a:picLocks noChangeAspect="1"/>
          </p:cNvPicPr>
          <p:nvPr/>
        </p:nvPicPr>
        <p:blipFill>
          <a:blip r:embed="rId2"/>
          <a:stretch>
            <a:fillRect/>
          </a:stretch>
        </p:blipFill>
        <p:spPr>
          <a:xfrm>
            <a:off x="0" y="0"/>
            <a:ext cx="13600933" cy="6858000"/>
          </a:xfrm>
          <a:prstGeom prst="rect">
            <a:avLst/>
          </a:prstGeom>
        </p:spPr>
      </p:pic>
      <p:pic>
        <p:nvPicPr>
          <p:cNvPr id="5" name="Picture 4">
            <a:extLst>
              <a:ext uri="{FF2B5EF4-FFF2-40B4-BE49-F238E27FC236}">
                <a16:creationId xmlns:a16="http://schemas.microsoft.com/office/drawing/2014/main" id="{F7DA62AE-2060-44AF-99E4-BAAAE558BF44}"/>
              </a:ext>
            </a:extLst>
          </p:cNvPr>
          <p:cNvPicPr>
            <a:picLocks noChangeAspect="1"/>
          </p:cNvPicPr>
          <p:nvPr/>
        </p:nvPicPr>
        <p:blipFill>
          <a:blip r:embed="rId3"/>
          <a:stretch>
            <a:fillRect/>
          </a:stretch>
        </p:blipFill>
        <p:spPr>
          <a:xfrm>
            <a:off x="9207063" y="-283779"/>
            <a:ext cx="3121572" cy="2065282"/>
          </a:xfrm>
          <a:prstGeom prst="rect">
            <a:avLst/>
          </a:prstGeom>
          <a:ln>
            <a:noFill/>
          </a:ln>
          <a:effectLst>
            <a:softEdge rad="112500"/>
          </a:effectLst>
        </p:spPr>
      </p:pic>
      <p:pic>
        <p:nvPicPr>
          <p:cNvPr id="6" name="Picture 5">
            <a:extLst>
              <a:ext uri="{FF2B5EF4-FFF2-40B4-BE49-F238E27FC236}">
                <a16:creationId xmlns:a16="http://schemas.microsoft.com/office/drawing/2014/main" id="{85914B82-CBD6-4010-80AF-1E60E5BAF38A}"/>
              </a:ext>
            </a:extLst>
          </p:cNvPr>
          <p:cNvPicPr>
            <a:picLocks noChangeAspect="1"/>
          </p:cNvPicPr>
          <p:nvPr/>
        </p:nvPicPr>
        <p:blipFill>
          <a:blip r:embed="rId3"/>
          <a:stretch>
            <a:fillRect/>
          </a:stretch>
        </p:blipFill>
        <p:spPr>
          <a:xfrm>
            <a:off x="-352095" y="-399393"/>
            <a:ext cx="4541710" cy="2065282"/>
          </a:xfrm>
          <a:prstGeom prst="rect">
            <a:avLst/>
          </a:prstGeom>
          <a:ln>
            <a:noFill/>
          </a:ln>
          <a:effectLst>
            <a:softEdge rad="112500"/>
          </a:effectLst>
        </p:spPr>
      </p:pic>
      <p:sp>
        <p:nvSpPr>
          <p:cNvPr id="2" name="TextBox 3">
            <a:extLst>
              <a:ext uri="{FF2B5EF4-FFF2-40B4-BE49-F238E27FC236}">
                <a16:creationId xmlns:a16="http://schemas.microsoft.com/office/drawing/2014/main" id="{2CC6C5C2-0A80-F4F3-1E17-C5BC5EF73E70}"/>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0230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And the boy Samuel continued to grow in stature and in favor with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with man.</a:t>
            </a:r>
            <a:endParaRPr lang="en-ZA" sz="5400" dirty="0"/>
          </a:p>
        </p:txBody>
      </p:sp>
      <p:sp>
        <p:nvSpPr>
          <p:cNvPr id="2" name="TextBox 1">
            <a:extLst>
              <a:ext uri="{FF2B5EF4-FFF2-40B4-BE49-F238E27FC236}">
                <a16:creationId xmlns:a16="http://schemas.microsoft.com/office/drawing/2014/main" id="{0D8ACAB4-377E-6A44-E448-416FDC45DD04}"/>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26 परन्तु शमूएल बालक बढ़ता गया और यहोवा और मनुष्य दोनों उससे प्रसन्न रहते थे।</a:t>
            </a:r>
            <a:endParaRPr lang="en-IN" sz="4000" dirty="0"/>
          </a:p>
        </p:txBody>
      </p:sp>
      <p:pic>
        <p:nvPicPr>
          <p:cNvPr id="34" name="Audio 33">
            <a:hlinkClick r:id="" action="ppaction://media"/>
            <a:extLst>
              <a:ext uri="{FF2B5EF4-FFF2-40B4-BE49-F238E27FC236}">
                <a16:creationId xmlns:a16="http://schemas.microsoft.com/office/drawing/2014/main" id="{3281E0C4-C0B0-D94D-67A6-4E429E727A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1412682"/>
      </p:ext>
    </p:extLst>
  </p:cSld>
  <p:clrMapOvr>
    <a:masterClrMapping/>
  </p:clrMapOvr>
  <mc:AlternateContent xmlns:mc="http://schemas.openxmlformats.org/markup-compatibility/2006" xmlns:p14="http://schemas.microsoft.com/office/powerpoint/2010/main">
    <mc:Choice Requires="p14">
      <p:transition spd="slow" p14:dur="2000" advTm="8631"/>
    </mc:Choice>
    <mc:Fallback xmlns="">
      <p:transition spd="slow" advTm="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DD9DD-7F10-4375-B854-498E72BDA540}"/>
              </a:ext>
            </a:extLst>
          </p:cNvPr>
          <p:cNvPicPr>
            <a:picLocks noChangeAspect="1"/>
          </p:cNvPicPr>
          <p:nvPr/>
        </p:nvPicPr>
        <p:blipFill>
          <a:blip r:embed="rId2"/>
          <a:stretch>
            <a:fillRect/>
          </a:stretch>
        </p:blipFill>
        <p:spPr>
          <a:xfrm>
            <a:off x="-1" y="0"/>
            <a:ext cx="13202405" cy="6858000"/>
          </a:xfrm>
          <a:prstGeom prst="rect">
            <a:avLst/>
          </a:prstGeom>
        </p:spPr>
      </p:pic>
      <p:sp>
        <p:nvSpPr>
          <p:cNvPr id="2" name="TextBox 3">
            <a:extLst>
              <a:ext uri="{FF2B5EF4-FFF2-40B4-BE49-F238E27FC236}">
                <a16:creationId xmlns:a16="http://schemas.microsoft.com/office/drawing/2014/main" id="{A89727C2-DA89-3055-8285-6D1342D79318}"/>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1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5400" b="1" i="0" cap="all" dirty="0">
                <a:solidFill>
                  <a:srgbClr val="121212"/>
                </a:solidFill>
                <a:effectLst/>
                <a:latin typeface="ArialMT"/>
              </a:rPr>
              <a:t>1 SAMUEL 1, 2</a:t>
            </a:r>
          </a:p>
          <a:p>
            <a:pPr marL="0" indent="0">
              <a:buNone/>
            </a:pPr>
            <a:r>
              <a:rPr lang="en-US" sz="5400" b="1" i="0" dirty="0">
                <a:solidFill>
                  <a:srgbClr val="121212"/>
                </a:solidFill>
                <a:effectLst/>
                <a:latin typeface="ArialMT"/>
              </a:rPr>
              <a:t>Hannah Gives Samuel to the </a:t>
            </a:r>
            <a:r>
              <a:rPr lang="en-US" sz="5400" b="1" i="0" cap="small" dirty="0">
                <a:solidFill>
                  <a:srgbClr val="121212"/>
                </a:solidFill>
                <a:effectLst/>
                <a:latin typeface="ArialMT"/>
              </a:rPr>
              <a:t>Lord</a:t>
            </a:r>
            <a:endParaRPr lang="en-ZA" sz="5400" dirty="0"/>
          </a:p>
        </p:txBody>
      </p:sp>
      <p:sp>
        <p:nvSpPr>
          <p:cNvPr id="7" name="TextBox 6">
            <a:extLst>
              <a:ext uri="{FF2B5EF4-FFF2-40B4-BE49-F238E27FC236}">
                <a16:creationId xmlns:a16="http://schemas.microsoft.com/office/drawing/2014/main" id="{A55F116A-878E-50BC-E032-D1B7669E32AD}"/>
              </a:ext>
            </a:extLst>
          </p:cNvPr>
          <p:cNvSpPr txBox="1"/>
          <p:nvPr/>
        </p:nvSpPr>
        <p:spPr>
          <a:xfrm>
            <a:off x="5985164" y="166256"/>
            <a:ext cx="6096000" cy="6558101"/>
          </a:xfrm>
          <a:prstGeom prst="rect">
            <a:avLst/>
          </a:prstGeom>
          <a:noFill/>
        </p:spPr>
        <p:txBody>
          <a:bodyPr wrap="square" rtlCol="0">
            <a:noAutofit/>
          </a:bodyPr>
          <a:lstStyle/>
          <a:p>
            <a:r>
              <a:rPr lang="hi-IN" sz="4800" b="0" i="0" u="none" strike="noStrike" baseline="0" dirty="0">
                <a:latin typeface="TimesNewRomanPSMT"/>
              </a:rPr>
              <a:t>1 शमूएल 1, 2</a:t>
            </a:r>
          </a:p>
          <a:p>
            <a:r>
              <a:rPr lang="hi-IN" sz="4800" b="0" i="0" u="none" strike="noStrike" baseline="0" dirty="0">
                <a:latin typeface="TimesNewRomanPSMT"/>
              </a:rPr>
              <a:t>हन्ना ने शमूएल को प्रभु को सौंप दिया</a:t>
            </a:r>
            <a:endParaRPr lang="en-IN" sz="4800" dirty="0"/>
          </a:p>
        </p:txBody>
      </p:sp>
      <p:pic>
        <p:nvPicPr>
          <p:cNvPr id="5" name="Audio 4">
            <a:hlinkClick r:id="" action="ppaction://media"/>
            <a:extLst>
              <a:ext uri="{FF2B5EF4-FFF2-40B4-BE49-F238E27FC236}">
                <a16:creationId xmlns:a16="http://schemas.microsoft.com/office/drawing/2014/main" id="{6A0FEC98-634A-C55C-203F-CC0B38546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0012001"/>
      </p:ext>
    </p:extLst>
  </p:cSld>
  <p:clrMapOvr>
    <a:masterClrMapping/>
  </p:clrMapOvr>
  <mc:AlternateContent xmlns:mc="http://schemas.openxmlformats.org/markup-compatibility/2006" xmlns:p14="http://schemas.microsoft.com/office/powerpoint/2010/main">
    <mc:Choice Requires="p14">
      <p:transition spd="slow" p14:dur="2000" advTm="4047"/>
    </mc:Choice>
    <mc:Fallback xmlns="">
      <p:transition spd="slow" advTm="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9CE534-EEFA-423C-B268-A8CBC80E4380}"/>
              </a:ext>
            </a:extLst>
          </p:cNvPr>
          <p:cNvPicPr>
            <a:picLocks noChangeAspect="1"/>
          </p:cNvPicPr>
          <p:nvPr/>
        </p:nvPicPr>
        <p:blipFill>
          <a:blip r:embed="rId2"/>
          <a:stretch>
            <a:fillRect/>
          </a:stretch>
        </p:blipFill>
        <p:spPr>
          <a:xfrm>
            <a:off x="0" y="-29410"/>
            <a:ext cx="12192000" cy="6887410"/>
          </a:xfrm>
          <a:prstGeom prst="rect">
            <a:avLst/>
          </a:prstGeom>
        </p:spPr>
      </p:pic>
      <p:sp>
        <p:nvSpPr>
          <p:cNvPr id="4" name="TextBox 3">
            <a:extLst>
              <a:ext uri="{FF2B5EF4-FFF2-40B4-BE49-F238E27FC236}">
                <a16:creationId xmlns:a16="http://schemas.microsoft.com/office/drawing/2014/main" id="{E3164932-45F1-7FE5-E3C2-0C21A5B0E342}"/>
              </a:ext>
            </a:extLst>
          </p:cNvPr>
          <p:cNvSpPr txBox="1"/>
          <p:nvPr/>
        </p:nvSpPr>
        <p:spPr>
          <a:xfrm>
            <a:off x="593767" y="3859482"/>
            <a:ext cx="7569331" cy="1643543"/>
          </a:xfrm>
          <a:prstGeom prst="rect">
            <a:avLst/>
          </a:prstGeom>
          <a:noFill/>
        </p:spPr>
        <p:txBody>
          <a:bodyPr wrap="square" rtlCol="0">
            <a:noAutofit/>
          </a:bodyPr>
          <a:lstStyle/>
          <a:p>
            <a:r>
              <a:rPr lang="hi-IN" sz="4800" b="0" i="0" dirty="0">
                <a:solidFill>
                  <a:schemeClr val="bg1"/>
                </a:solidFill>
                <a:effectLst/>
                <a:latin typeface="Open Sans" panose="020B0606030504020204" pitchFamily="34" charset="0"/>
              </a:rPr>
              <a:t>हन्ना ने शमूएल को प्रभु</a:t>
            </a:r>
            <a:r>
              <a:rPr lang="en-US" sz="4800" b="0" i="0" dirty="0">
                <a:solidFill>
                  <a:schemeClr val="bg1"/>
                </a:solidFill>
                <a:effectLst/>
                <a:latin typeface="Open Sans" panose="020B0606030504020204" pitchFamily="34" charset="0"/>
              </a:rPr>
              <a:t> </a:t>
            </a:r>
            <a:r>
              <a:rPr lang="hi-IN" sz="4800" b="0" i="0" dirty="0">
                <a:solidFill>
                  <a:schemeClr val="bg1"/>
                </a:solidFill>
                <a:effectLst/>
                <a:latin typeface="Open Sans" panose="020B0606030504020204" pitchFamily="34" charset="0"/>
              </a:rPr>
              <a:t>को सौंप दिया - 1 शमूएल 1, 2</a:t>
            </a:r>
            <a:endParaRPr lang="en-IN" sz="4800" dirty="0">
              <a:solidFill>
                <a:schemeClr val="bg1"/>
              </a:solidFill>
            </a:endParaRPr>
          </a:p>
        </p:txBody>
      </p:sp>
    </p:spTree>
    <p:extLst>
      <p:ext uri="{BB962C8B-B14F-4D97-AF65-F5344CB8AC3E}">
        <p14:creationId xmlns:p14="http://schemas.microsoft.com/office/powerpoint/2010/main" val="19240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So in the course of time, Hannah conceived and gave birth to a son. She named him Samuel, saying, “Because I have asked for him from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ZA" sz="5400" dirty="0"/>
          </a:p>
        </p:txBody>
      </p:sp>
      <p:sp>
        <p:nvSpPr>
          <p:cNvPr id="8" name="TextBox 7">
            <a:extLst>
              <a:ext uri="{FF2B5EF4-FFF2-40B4-BE49-F238E27FC236}">
                <a16:creationId xmlns:a16="http://schemas.microsoft.com/office/drawing/2014/main" id="{15150176-0C81-D96D-2AD2-7B187A384CD0}"/>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20 तब हन्ना गर्भवती हुई और समय पर उसके एक पुत्र हुआ, और उसका नाम शमूएल</a:t>
            </a:r>
            <a:r>
              <a:rPr lang="en-US" sz="4000" b="0" i="0" dirty="0">
                <a:solidFill>
                  <a:srgbClr val="121212"/>
                </a:solidFill>
                <a:effectLst/>
                <a:latin typeface="Open Sans" panose="020B0606030504020204" pitchFamily="34" charset="0"/>
              </a:rPr>
              <a:t>d </a:t>
            </a:r>
            <a:r>
              <a:rPr lang="hi-IN" sz="4000" b="0" i="0" dirty="0">
                <a:solidFill>
                  <a:srgbClr val="121212"/>
                </a:solidFill>
                <a:effectLst/>
                <a:latin typeface="Open Sans" panose="020B0606030504020204" pitchFamily="34" charset="0"/>
              </a:rPr>
              <a:t>रखा, क्योंकि वह कहने लगी, “मैंने यहोवा से माँगकर इसे पाया है।”</a:t>
            </a:r>
            <a:endParaRPr lang="en-IN" sz="4000" dirty="0"/>
          </a:p>
        </p:txBody>
      </p:sp>
      <p:pic>
        <p:nvPicPr>
          <p:cNvPr id="25" name="Audio 24">
            <a:hlinkClick r:id="" action="ppaction://media"/>
            <a:extLst>
              <a:ext uri="{FF2B5EF4-FFF2-40B4-BE49-F238E27FC236}">
                <a16:creationId xmlns:a16="http://schemas.microsoft.com/office/drawing/2014/main" id="{00F7E135-7AB2-D867-00A6-E0958209CD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2907005"/>
      </p:ext>
    </p:extLst>
  </p:cSld>
  <p:clrMapOvr>
    <a:masterClrMapping/>
  </p:clrMapOvr>
  <mc:AlternateContent xmlns:mc="http://schemas.openxmlformats.org/markup-compatibility/2006" xmlns:p14="http://schemas.microsoft.com/office/powerpoint/2010/main">
    <mc:Choice Requires="p14">
      <p:transition spd="slow" p14:dur="2000" advTm="9714"/>
    </mc:Choice>
    <mc:Fallback xmlns="">
      <p:transition spd="slow" advTm="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38E32A-2ECE-47B9-97F8-B038871D1CE8}"/>
              </a:ext>
            </a:extLst>
          </p:cNvPr>
          <p:cNvPicPr>
            <a:picLocks noChangeAspect="1"/>
          </p:cNvPicPr>
          <p:nvPr/>
        </p:nvPicPr>
        <p:blipFill>
          <a:blip r:embed="rId2"/>
          <a:stretch>
            <a:fillRect/>
          </a:stretch>
        </p:blipFill>
        <p:spPr>
          <a:xfrm>
            <a:off x="-976647" y="1"/>
            <a:ext cx="13168648" cy="6858000"/>
          </a:xfrm>
          <a:prstGeom prst="rect">
            <a:avLst/>
          </a:prstGeom>
        </p:spPr>
      </p:pic>
      <p:sp>
        <p:nvSpPr>
          <p:cNvPr id="2" name="TextBox 3">
            <a:extLst>
              <a:ext uri="{FF2B5EF4-FFF2-40B4-BE49-F238E27FC236}">
                <a16:creationId xmlns:a16="http://schemas.microsoft.com/office/drawing/2014/main" id="{5484EDF2-3357-D3ED-A43A-D78E91368273}"/>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120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24When she had weaned him, she took him up with her, … to Yahweh’s house in Shiloh. The child was young.</a:t>
            </a:r>
            <a:endParaRPr lang="en-ZA" sz="6000" dirty="0"/>
          </a:p>
        </p:txBody>
      </p:sp>
      <p:sp>
        <p:nvSpPr>
          <p:cNvPr id="2" name="TextBox 1">
            <a:extLst>
              <a:ext uri="{FF2B5EF4-FFF2-40B4-BE49-F238E27FC236}">
                <a16:creationId xmlns:a16="http://schemas.microsoft.com/office/drawing/2014/main" id="{92BFC11C-525F-29CC-FB4C-DE09A70363C5}"/>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24 जब उसने उसका दूध छुड़ाया तब वह उसको संग ले गई, और तीन बछड़े, और एपा भर आटा, और कुप्पी भर दाखमधु भी ले गई, और उस लड़के को शीलो में यहोवा के भवन में पहुँचा दिया; उस समय वह लड़का ही था।</a:t>
            </a:r>
            <a:endParaRPr lang="en-IN" sz="3600" dirty="0"/>
          </a:p>
        </p:txBody>
      </p:sp>
      <p:pic>
        <p:nvPicPr>
          <p:cNvPr id="83" name="Audio 82">
            <a:hlinkClick r:id="" action="ppaction://media"/>
            <a:extLst>
              <a:ext uri="{FF2B5EF4-FFF2-40B4-BE49-F238E27FC236}">
                <a16:creationId xmlns:a16="http://schemas.microsoft.com/office/drawing/2014/main" id="{A2FD526B-CCCF-377E-DFDD-A6662BDE91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47414422"/>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D785B-8AD0-454E-94D2-BCB2A4461561}"/>
              </a:ext>
            </a:extLst>
          </p:cNvPr>
          <p:cNvPicPr>
            <a:picLocks noChangeAspect="1"/>
          </p:cNvPicPr>
          <p:nvPr/>
        </p:nvPicPr>
        <p:blipFill>
          <a:blip r:embed="rId2"/>
          <a:stretch>
            <a:fillRect/>
          </a:stretch>
        </p:blipFill>
        <p:spPr>
          <a:xfrm>
            <a:off x="0" y="-82177"/>
            <a:ext cx="12192000" cy="7022353"/>
          </a:xfrm>
          <a:prstGeom prst="rect">
            <a:avLst/>
          </a:prstGeom>
        </p:spPr>
      </p:pic>
      <p:sp>
        <p:nvSpPr>
          <p:cNvPr id="2" name="TextBox 3">
            <a:extLst>
              <a:ext uri="{FF2B5EF4-FFF2-40B4-BE49-F238E27FC236}">
                <a16:creationId xmlns:a16="http://schemas.microsoft.com/office/drawing/2014/main" id="{7B8FF70A-FA93-EF80-ABAC-E587E19B7FC2}"/>
              </a:ext>
            </a:extLst>
          </p:cNvPr>
          <p:cNvSpPr txBox="1"/>
          <p:nvPr/>
        </p:nvSpPr>
        <p:spPr>
          <a:xfrm>
            <a:off x="322049" y="39341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468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“Please, my lord,” said Hannah, “as surely as you live, my lord, I am the woman who stood here beside you praying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ZA" sz="5400" dirty="0"/>
          </a:p>
        </p:txBody>
      </p:sp>
      <p:sp>
        <p:nvSpPr>
          <p:cNvPr id="2" name="TextBox 1">
            <a:extLst>
              <a:ext uri="{FF2B5EF4-FFF2-40B4-BE49-F238E27FC236}">
                <a16:creationId xmlns:a16="http://schemas.microsoft.com/office/drawing/2014/main" id="{B5CEFDCA-5557-766E-C028-7A87594B44E0}"/>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26 तब हन्ना ने कहा, “हे मेरे प्रभु, तेरे जीवन की शपथ, हे मेरे प्रभु, मैं वही स्त्री हूँ जो तेरे पास यहीं खड़ी होकर यहोवा से प्रार्थना करती थी।</a:t>
            </a:r>
            <a:endParaRPr lang="en-IN" sz="3600" dirty="0"/>
          </a:p>
        </p:txBody>
      </p:sp>
      <p:pic>
        <p:nvPicPr>
          <p:cNvPr id="37" name="Audio 36">
            <a:hlinkClick r:id="" action="ppaction://media"/>
            <a:extLst>
              <a:ext uri="{FF2B5EF4-FFF2-40B4-BE49-F238E27FC236}">
                <a16:creationId xmlns:a16="http://schemas.microsoft.com/office/drawing/2014/main" id="{6986AB7A-07F6-2616-086C-D6B7053FE9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06791437"/>
      </p:ext>
    </p:extLst>
  </p:cSld>
  <p:clrMapOvr>
    <a:masterClrMapping/>
  </p:clrMapOvr>
  <mc:AlternateContent xmlns:mc="http://schemas.openxmlformats.org/markup-compatibility/2006" xmlns:p14="http://schemas.microsoft.com/office/powerpoint/2010/main">
    <mc:Choice Requires="p14">
      <p:transition spd="slow" p14:dur="2000" advTm="15390"/>
    </mc:Choice>
    <mc:Fallback xmlns="">
      <p:transition spd="slow" advTm="1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806</Words>
  <Application>Microsoft Office PowerPoint</Application>
  <PresentationFormat>Widescreen</PresentationFormat>
  <Paragraphs>50</Paragraphs>
  <Slides>24</Slides>
  <Notes>2</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Vinay Kumar</cp:lastModifiedBy>
  <cp:revision>52</cp:revision>
  <dcterms:created xsi:type="dcterms:W3CDTF">2022-03-13T05:16:24Z</dcterms:created>
  <dcterms:modified xsi:type="dcterms:W3CDTF">2024-07-24T17:36:05Z</dcterms:modified>
</cp:coreProperties>
</file>