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74" r:id="rId3"/>
    <p:sldId id="258" r:id="rId4"/>
    <p:sldId id="297" r:id="rId5"/>
    <p:sldId id="259" r:id="rId6"/>
    <p:sldId id="276" r:id="rId7"/>
    <p:sldId id="260" r:id="rId8"/>
    <p:sldId id="277" r:id="rId9"/>
    <p:sldId id="261" r:id="rId10"/>
    <p:sldId id="278" r:id="rId11"/>
    <p:sldId id="262" r:id="rId12"/>
    <p:sldId id="279" r:id="rId13"/>
    <p:sldId id="263" r:id="rId14"/>
    <p:sldId id="280" r:id="rId15"/>
    <p:sldId id="264" r:id="rId16"/>
    <p:sldId id="281" r:id="rId17"/>
    <p:sldId id="265" r:id="rId18"/>
    <p:sldId id="282" r:id="rId19"/>
    <p:sldId id="266" r:id="rId20"/>
    <p:sldId id="294" r:id="rId21"/>
    <p:sldId id="293" r:id="rId22"/>
    <p:sldId id="283" r:id="rId23"/>
    <p:sldId id="267" r:id="rId24"/>
    <p:sldId id="284" r:id="rId25"/>
    <p:sldId id="268" r:id="rId26"/>
    <p:sldId id="285" r:id="rId27"/>
    <p:sldId id="270" r:id="rId28"/>
    <p:sldId id="286" r:id="rId29"/>
    <p:sldId id="269" r:id="rId30"/>
    <p:sldId id="287" r:id="rId31"/>
    <p:sldId id="271" r:id="rId32"/>
    <p:sldId id="288" r:id="rId33"/>
    <p:sldId id="272" r:id="rId34"/>
    <p:sldId id="289" r:id="rId35"/>
    <p:sldId id="273" r:id="rId36"/>
    <p:sldId id="295" r:id="rId37"/>
    <p:sldId id="291" r:id="rId38"/>
    <p:sldId id="296" r:id="rId39"/>
    <p:sldId id="292" r:id="rId40"/>
    <p:sldId id="29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8399E-89D2-4618-94F9-14C2855C2A42}" v="86" dt="2023-09-07T07:29:37.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529" autoAdjust="0"/>
  </p:normalViewPr>
  <p:slideViewPr>
    <p:cSldViewPr snapToGrid="0">
      <p:cViewPr varScale="1">
        <p:scale>
          <a:sx n="58" d="100"/>
          <a:sy n="58" d="100"/>
        </p:scale>
        <p:origin x="96"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E08399E-89D2-4618-94F9-14C2855C2A42}"/>
    <pc:docChg chg="modSld">
      <pc:chgData name="Leonie Smith" userId="fed1330f33f5650e" providerId="LiveId" clId="{0E08399E-89D2-4618-94F9-14C2855C2A42}" dt="2023-09-07T07:29:37.617" v="118"/>
      <pc:docMkLst>
        <pc:docMk/>
      </pc:docMkLst>
      <pc:sldChg chg="addSp modSp">
        <pc:chgData name="Leonie Smith" userId="fed1330f33f5650e" providerId="LiveId" clId="{0E08399E-89D2-4618-94F9-14C2855C2A42}" dt="2023-09-07T06:56:08.461" v="0"/>
        <pc:sldMkLst>
          <pc:docMk/>
          <pc:sldMk cId="2465616548" sldId="256"/>
        </pc:sldMkLst>
        <pc:picChg chg="add mod">
          <ac:chgData name="Leonie Smith" userId="fed1330f33f5650e" providerId="LiveId" clId="{0E08399E-89D2-4618-94F9-14C2855C2A42}" dt="2023-09-07T06:56:08.461" v="0"/>
          <ac:picMkLst>
            <pc:docMk/>
            <pc:sldMk cId="2465616548" sldId="256"/>
            <ac:picMk id="7" creationId="{077782E8-FF12-5485-C8C9-9641C215FC26}"/>
          </ac:picMkLst>
        </pc:picChg>
      </pc:sldChg>
      <pc:sldChg chg="addSp delSp modSp mod modTransition modAnim">
        <pc:chgData name="Leonie Smith" userId="fed1330f33f5650e" providerId="LiveId" clId="{0E08399E-89D2-4618-94F9-14C2855C2A42}" dt="2023-09-07T06:56:36.945" v="4"/>
        <pc:sldMkLst>
          <pc:docMk/>
          <pc:sldMk cId="2920012001" sldId="258"/>
        </pc:sldMkLst>
        <pc:picChg chg="add del mod">
          <ac:chgData name="Leonie Smith" userId="fed1330f33f5650e" providerId="LiveId" clId="{0E08399E-89D2-4618-94F9-14C2855C2A42}" dt="2023-09-07T06:56:29.408" v="3"/>
          <ac:picMkLst>
            <pc:docMk/>
            <pc:sldMk cId="2920012001" sldId="258"/>
            <ac:picMk id="5" creationId="{FDB27116-FD7E-4132-BC1B-866D913E745A}"/>
          </ac:picMkLst>
        </pc:picChg>
        <pc:picChg chg="add del mod">
          <ac:chgData name="Leonie Smith" userId="fed1330f33f5650e" providerId="LiveId" clId="{0E08399E-89D2-4618-94F9-14C2855C2A42}" dt="2023-09-07T06:56:36.945" v="4"/>
          <ac:picMkLst>
            <pc:docMk/>
            <pc:sldMk cId="2920012001" sldId="258"/>
            <ac:picMk id="10" creationId="{BA6AE6A8-9EA6-3F72-EB11-5B7FBC428D69}"/>
          </ac:picMkLst>
        </pc:picChg>
        <pc:picChg chg="add mod">
          <ac:chgData name="Leonie Smith" userId="fed1330f33f5650e" providerId="LiveId" clId="{0E08399E-89D2-4618-94F9-14C2855C2A42}" dt="2023-09-07T06:56:36.945" v="4"/>
          <ac:picMkLst>
            <pc:docMk/>
            <pc:sldMk cId="2920012001" sldId="258"/>
            <ac:picMk id="11" creationId="{9D575CF5-EC1C-143E-DC50-5D6FE04FA6F7}"/>
          </ac:picMkLst>
        </pc:picChg>
      </pc:sldChg>
      <pc:sldChg chg="addSp delSp modSp mod modTransition modAnim">
        <pc:chgData name="Leonie Smith" userId="fed1330f33f5650e" providerId="LiveId" clId="{0E08399E-89D2-4618-94F9-14C2855C2A42}" dt="2023-09-07T07:00:20.791" v="14"/>
        <pc:sldMkLst>
          <pc:docMk/>
          <pc:sldMk cId="3302907005" sldId="259"/>
        </pc:sldMkLst>
        <pc:picChg chg="add del mod">
          <ac:chgData name="Leonie Smith" userId="fed1330f33f5650e" providerId="LiveId" clId="{0E08399E-89D2-4618-94F9-14C2855C2A42}" dt="2023-09-07T06:59:10.439" v="7"/>
          <ac:picMkLst>
            <pc:docMk/>
            <pc:sldMk cId="3302907005" sldId="259"/>
            <ac:picMk id="5" creationId="{8F047F79-A784-ABDA-2320-719A8CD84194}"/>
          </ac:picMkLst>
        </pc:picChg>
        <pc:picChg chg="add del mod">
          <ac:chgData name="Leonie Smith" userId="fed1330f33f5650e" providerId="LiveId" clId="{0E08399E-89D2-4618-94F9-14C2855C2A42}" dt="2023-09-07T06:59:24.715" v="8"/>
          <ac:picMkLst>
            <pc:docMk/>
            <pc:sldMk cId="3302907005" sldId="259"/>
            <ac:picMk id="10" creationId="{8D6040F4-23C7-ABC6-A8FC-5EA8C3A1B956}"/>
          </ac:picMkLst>
        </pc:picChg>
        <pc:picChg chg="add del mod">
          <ac:chgData name="Leonie Smith" userId="fed1330f33f5650e" providerId="LiveId" clId="{0E08399E-89D2-4618-94F9-14C2855C2A42}" dt="2023-09-07T06:59:41.905" v="10"/>
          <ac:picMkLst>
            <pc:docMk/>
            <pc:sldMk cId="3302907005" sldId="259"/>
            <ac:picMk id="11" creationId="{7E255AE3-A042-3035-24E5-917EF2B8B510}"/>
          </ac:picMkLst>
        </pc:picChg>
        <pc:picChg chg="add del mod ord">
          <ac:chgData name="Leonie Smith" userId="fed1330f33f5650e" providerId="LiveId" clId="{0E08399E-89D2-4618-94F9-14C2855C2A42}" dt="2023-09-07T06:59:56.767" v="11"/>
          <ac:picMkLst>
            <pc:docMk/>
            <pc:sldMk cId="3302907005" sldId="259"/>
            <ac:picMk id="16" creationId="{D4050E07-DD7F-668C-1EC6-2489825D3AFD}"/>
          </ac:picMkLst>
        </pc:picChg>
        <pc:picChg chg="add del mod">
          <ac:chgData name="Leonie Smith" userId="fed1330f33f5650e" providerId="LiveId" clId="{0E08399E-89D2-4618-94F9-14C2855C2A42}" dt="2023-09-07T07:00:06.014" v="13"/>
          <ac:picMkLst>
            <pc:docMk/>
            <pc:sldMk cId="3302907005" sldId="259"/>
            <ac:picMk id="17" creationId="{9D746ECC-69AA-266F-D0E1-F54A97DD7A3F}"/>
          </ac:picMkLst>
        </pc:picChg>
        <pc:picChg chg="add del mod ord">
          <ac:chgData name="Leonie Smith" userId="fed1330f33f5650e" providerId="LiveId" clId="{0E08399E-89D2-4618-94F9-14C2855C2A42}" dt="2023-09-07T07:00:20.791" v="14"/>
          <ac:picMkLst>
            <pc:docMk/>
            <pc:sldMk cId="3302907005" sldId="259"/>
            <ac:picMk id="21" creationId="{B70CDAD0-D365-1239-D2A8-6A0F269A6A9F}"/>
          </ac:picMkLst>
        </pc:picChg>
        <pc:picChg chg="add mod">
          <ac:chgData name="Leonie Smith" userId="fed1330f33f5650e" providerId="LiveId" clId="{0E08399E-89D2-4618-94F9-14C2855C2A42}" dt="2023-09-07T07:00:20.791" v="14"/>
          <ac:picMkLst>
            <pc:docMk/>
            <pc:sldMk cId="3302907005" sldId="259"/>
            <ac:picMk id="22" creationId="{3D97955E-6A1E-3F13-0AD4-9EADE732631F}"/>
          </ac:picMkLst>
        </pc:picChg>
      </pc:sldChg>
      <pc:sldChg chg="addSp delSp modSp mod modTransition modAnim">
        <pc:chgData name="Leonie Smith" userId="fed1330f33f5650e" providerId="LiveId" clId="{0E08399E-89D2-4618-94F9-14C2855C2A42}" dt="2023-09-07T07:01:57.226" v="18"/>
        <pc:sldMkLst>
          <pc:docMk/>
          <pc:sldMk cId="1347414422" sldId="260"/>
        </pc:sldMkLst>
        <pc:picChg chg="add del mod">
          <ac:chgData name="Leonie Smith" userId="fed1330f33f5650e" providerId="LiveId" clId="{0E08399E-89D2-4618-94F9-14C2855C2A42}" dt="2023-09-07T07:01:44.190" v="17"/>
          <ac:picMkLst>
            <pc:docMk/>
            <pc:sldMk cId="1347414422" sldId="260"/>
            <ac:picMk id="8" creationId="{1FAAF20B-8D3E-5938-5CF9-B83522794F04}"/>
          </ac:picMkLst>
        </pc:picChg>
        <pc:picChg chg="add del mod">
          <ac:chgData name="Leonie Smith" userId="fed1330f33f5650e" providerId="LiveId" clId="{0E08399E-89D2-4618-94F9-14C2855C2A42}" dt="2023-09-07T07:01:57.226" v="18"/>
          <ac:picMkLst>
            <pc:docMk/>
            <pc:sldMk cId="1347414422" sldId="260"/>
            <ac:picMk id="11" creationId="{F5B0500F-7AFC-799C-A653-FCF4F83B53DE}"/>
          </ac:picMkLst>
        </pc:picChg>
        <pc:picChg chg="add mod">
          <ac:chgData name="Leonie Smith" userId="fed1330f33f5650e" providerId="LiveId" clId="{0E08399E-89D2-4618-94F9-14C2855C2A42}" dt="2023-09-07T07:01:57.226" v="18"/>
          <ac:picMkLst>
            <pc:docMk/>
            <pc:sldMk cId="1347414422" sldId="260"/>
            <ac:picMk id="12" creationId="{42245D46-D430-7772-3916-9B5E8125FEA3}"/>
          </ac:picMkLst>
        </pc:picChg>
      </pc:sldChg>
      <pc:sldChg chg="addSp delSp modSp mod modTransition modAnim">
        <pc:chgData name="Leonie Smith" userId="fed1330f33f5650e" providerId="LiveId" clId="{0E08399E-89D2-4618-94F9-14C2855C2A42}" dt="2023-09-07T07:07:58.404" v="52"/>
        <pc:sldMkLst>
          <pc:docMk/>
          <pc:sldMk cId="3206791437" sldId="261"/>
        </pc:sldMkLst>
        <pc:picChg chg="add del mod">
          <ac:chgData name="Leonie Smith" userId="fed1330f33f5650e" providerId="LiveId" clId="{0E08399E-89D2-4618-94F9-14C2855C2A42}" dt="2023-09-07T07:03:33.498" v="21"/>
          <ac:picMkLst>
            <pc:docMk/>
            <pc:sldMk cId="3206791437" sldId="261"/>
            <ac:picMk id="7" creationId="{959F1E47-99ED-51BF-DD2E-7D3B5DAB1F72}"/>
          </ac:picMkLst>
        </pc:picChg>
        <pc:picChg chg="add del mod">
          <ac:chgData name="Leonie Smith" userId="fed1330f33f5650e" providerId="LiveId" clId="{0E08399E-89D2-4618-94F9-14C2855C2A42}" dt="2023-09-07T07:03:46.695" v="22"/>
          <ac:picMkLst>
            <pc:docMk/>
            <pc:sldMk cId="3206791437" sldId="261"/>
            <ac:picMk id="11" creationId="{2104497A-075D-E255-4BF7-5CE82AFFE3D1}"/>
          </ac:picMkLst>
        </pc:picChg>
        <pc:picChg chg="add del mod">
          <ac:chgData name="Leonie Smith" userId="fed1330f33f5650e" providerId="LiveId" clId="{0E08399E-89D2-4618-94F9-14C2855C2A42}" dt="2023-09-07T07:03:53.086" v="24"/>
          <ac:picMkLst>
            <pc:docMk/>
            <pc:sldMk cId="3206791437" sldId="261"/>
            <ac:picMk id="12" creationId="{768E0AFF-CCD4-FE9E-B221-AF1C92406545}"/>
          </ac:picMkLst>
        </pc:picChg>
        <pc:picChg chg="add del mod ord">
          <ac:chgData name="Leonie Smith" userId="fed1330f33f5650e" providerId="LiveId" clId="{0E08399E-89D2-4618-94F9-14C2855C2A42}" dt="2023-09-07T07:03:59.903" v="25"/>
          <ac:picMkLst>
            <pc:docMk/>
            <pc:sldMk cId="3206791437" sldId="261"/>
            <ac:picMk id="16" creationId="{5D39C31D-511D-510B-698F-12C27DBDFBA4}"/>
          </ac:picMkLst>
        </pc:picChg>
        <pc:picChg chg="add del mod">
          <ac:chgData name="Leonie Smith" userId="fed1330f33f5650e" providerId="LiveId" clId="{0E08399E-89D2-4618-94F9-14C2855C2A42}" dt="2023-09-07T07:04:04.683" v="27"/>
          <ac:picMkLst>
            <pc:docMk/>
            <pc:sldMk cId="3206791437" sldId="261"/>
            <ac:picMk id="17" creationId="{7C24694B-EF93-151B-E0D9-B416F89F451A}"/>
          </ac:picMkLst>
        </pc:picChg>
        <pc:picChg chg="add del mod ord">
          <ac:chgData name="Leonie Smith" userId="fed1330f33f5650e" providerId="LiveId" clId="{0E08399E-89D2-4618-94F9-14C2855C2A42}" dt="2023-09-07T07:04:09.748" v="28"/>
          <ac:picMkLst>
            <pc:docMk/>
            <pc:sldMk cId="3206791437" sldId="261"/>
            <ac:picMk id="20" creationId="{00DEE165-4964-B93C-BF8C-A29CE2767CBA}"/>
          </ac:picMkLst>
        </pc:picChg>
        <pc:picChg chg="add del mod">
          <ac:chgData name="Leonie Smith" userId="fed1330f33f5650e" providerId="LiveId" clId="{0E08399E-89D2-4618-94F9-14C2855C2A42}" dt="2023-09-07T07:05:47.697" v="30"/>
          <ac:picMkLst>
            <pc:docMk/>
            <pc:sldMk cId="3206791437" sldId="261"/>
            <ac:picMk id="21" creationId="{32288BCE-9A2A-3CD6-210F-D6141F548260}"/>
          </ac:picMkLst>
        </pc:picChg>
        <pc:picChg chg="add del mod ord">
          <ac:chgData name="Leonie Smith" userId="fed1330f33f5650e" providerId="LiveId" clId="{0E08399E-89D2-4618-94F9-14C2855C2A42}" dt="2023-09-07T07:06:01.387" v="31"/>
          <ac:picMkLst>
            <pc:docMk/>
            <pc:sldMk cId="3206791437" sldId="261"/>
            <ac:picMk id="24" creationId="{64621D0F-0A0E-9A3B-0499-A167EF8F91A3}"/>
          </ac:picMkLst>
        </pc:picChg>
        <pc:picChg chg="add del mod">
          <ac:chgData name="Leonie Smith" userId="fed1330f33f5650e" providerId="LiveId" clId="{0E08399E-89D2-4618-94F9-14C2855C2A42}" dt="2023-09-07T07:06:08.147" v="33"/>
          <ac:picMkLst>
            <pc:docMk/>
            <pc:sldMk cId="3206791437" sldId="261"/>
            <ac:picMk id="25" creationId="{B8596E3F-EEF4-B989-26FE-303B8652CF5B}"/>
          </ac:picMkLst>
        </pc:picChg>
        <pc:picChg chg="add del mod ord">
          <ac:chgData name="Leonie Smith" userId="fed1330f33f5650e" providerId="LiveId" clId="{0E08399E-89D2-4618-94F9-14C2855C2A42}" dt="2023-09-07T07:06:15.307" v="34"/>
          <ac:picMkLst>
            <pc:docMk/>
            <pc:sldMk cId="3206791437" sldId="261"/>
            <ac:picMk id="29" creationId="{0B51CFF6-0905-A024-EBEB-AE3573679B05}"/>
          </ac:picMkLst>
        </pc:picChg>
        <pc:picChg chg="add del mod">
          <ac:chgData name="Leonie Smith" userId="fed1330f33f5650e" providerId="LiveId" clId="{0E08399E-89D2-4618-94F9-14C2855C2A42}" dt="2023-09-07T07:06:17.042" v="36"/>
          <ac:picMkLst>
            <pc:docMk/>
            <pc:sldMk cId="3206791437" sldId="261"/>
            <ac:picMk id="30" creationId="{88ACFEBF-A213-F89C-87C1-ECAE5D54D3F4}"/>
          </ac:picMkLst>
        </pc:picChg>
        <pc:picChg chg="add del mod ord">
          <ac:chgData name="Leonie Smith" userId="fed1330f33f5650e" providerId="LiveId" clId="{0E08399E-89D2-4618-94F9-14C2855C2A42}" dt="2023-09-07T07:06:23.494" v="37"/>
          <ac:picMkLst>
            <pc:docMk/>
            <pc:sldMk cId="3206791437" sldId="261"/>
            <ac:picMk id="32" creationId="{0EB9705B-E14E-2389-BE8F-289B7F7DF3A7}"/>
          </ac:picMkLst>
        </pc:picChg>
        <pc:picChg chg="add del mod">
          <ac:chgData name="Leonie Smith" userId="fed1330f33f5650e" providerId="LiveId" clId="{0E08399E-89D2-4618-94F9-14C2855C2A42}" dt="2023-09-07T07:06:25.500" v="39"/>
          <ac:picMkLst>
            <pc:docMk/>
            <pc:sldMk cId="3206791437" sldId="261"/>
            <ac:picMk id="33" creationId="{F9B4C141-A337-B9FB-8E13-90F9094662CF}"/>
          </ac:picMkLst>
        </pc:picChg>
        <pc:picChg chg="add del mod ord">
          <ac:chgData name="Leonie Smith" userId="fed1330f33f5650e" providerId="LiveId" clId="{0E08399E-89D2-4618-94F9-14C2855C2A42}" dt="2023-09-07T07:06:33.775" v="40"/>
          <ac:picMkLst>
            <pc:docMk/>
            <pc:sldMk cId="3206791437" sldId="261"/>
            <ac:picMk id="36" creationId="{91841CB6-0511-A6DA-7116-6AC9F1DFF3A1}"/>
          </ac:picMkLst>
        </pc:picChg>
        <pc:picChg chg="add del mod">
          <ac:chgData name="Leonie Smith" userId="fed1330f33f5650e" providerId="LiveId" clId="{0E08399E-89D2-4618-94F9-14C2855C2A42}" dt="2023-09-07T07:06:35.735" v="42"/>
          <ac:picMkLst>
            <pc:docMk/>
            <pc:sldMk cId="3206791437" sldId="261"/>
            <ac:picMk id="37" creationId="{CB994D40-2F11-113E-C67D-E7FA4D8F1C6C}"/>
          </ac:picMkLst>
        </pc:picChg>
        <pc:picChg chg="add del mod ord">
          <ac:chgData name="Leonie Smith" userId="fed1330f33f5650e" providerId="LiveId" clId="{0E08399E-89D2-4618-94F9-14C2855C2A42}" dt="2023-09-07T07:06:50.217" v="43"/>
          <ac:picMkLst>
            <pc:docMk/>
            <pc:sldMk cId="3206791437" sldId="261"/>
            <ac:picMk id="40" creationId="{49178EF1-36AE-D96C-D3D8-66B2FEBC749A}"/>
          </ac:picMkLst>
        </pc:picChg>
        <pc:picChg chg="add del mod">
          <ac:chgData name="Leonie Smith" userId="fed1330f33f5650e" providerId="LiveId" clId="{0E08399E-89D2-4618-94F9-14C2855C2A42}" dt="2023-09-07T07:06:58.613" v="45"/>
          <ac:picMkLst>
            <pc:docMk/>
            <pc:sldMk cId="3206791437" sldId="261"/>
            <ac:picMk id="41" creationId="{40AB185D-397F-2D82-5922-DFB4B3629302}"/>
          </ac:picMkLst>
        </pc:picChg>
        <pc:picChg chg="add del mod ord">
          <ac:chgData name="Leonie Smith" userId="fed1330f33f5650e" providerId="LiveId" clId="{0E08399E-89D2-4618-94F9-14C2855C2A42}" dt="2023-09-07T07:07:12.284" v="46"/>
          <ac:picMkLst>
            <pc:docMk/>
            <pc:sldMk cId="3206791437" sldId="261"/>
            <ac:picMk id="45" creationId="{976C6306-43CD-088D-D0C8-05AB604C3DF7}"/>
          </ac:picMkLst>
        </pc:picChg>
        <pc:picChg chg="add del mod">
          <ac:chgData name="Leonie Smith" userId="fed1330f33f5650e" providerId="LiveId" clId="{0E08399E-89D2-4618-94F9-14C2855C2A42}" dt="2023-09-07T07:07:22.586" v="48"/>
          <ac:picMkLst>
            <pc:docMk/>
            <pc:sldMk cId="3206791437" sldId="261"/>
            <ac:picMk id="46" creationId="{6BCC91F4-386D-CB22-68F1-8457EAD1C754}"/>
          </ac:picMkLst>
        </pc:picChg>
        <pc:picChg chg="add del mod ord">
          <ac:chgData name="Leonie Smith" userId="fed1330f33f5650e" providerId="LiveId" clId="{0E08399E-89D2-4618-94F9-14C2855C2A42}" dt="2023-09-07T07:07:36.894" v="49"/>
          <ac:picMkLst>
            <pc:docMk/>
            <pc:sldMk cId="3206791437" sldId="261"/>
            <ac:picMk id="50" creationId="{DE77C751-12F5-E708-51A8-A76307CA4A31}"/>
          </ac:picMkLst>
        </pc:picChg>
        <pc:picChg chg="add del mod">
          <ac:chgData name="Leonie Smith" userId="fed1330f33f5650e" providerId="LiveId" clId="{0E08399E-89D2-4618-94F9-14C2855C2A42}" dt="2023-09-07T07:07:43.729" v="51"/>
          <ac:picMkLst>
            <pc:docMk/>
            <pc:sldMk cId="3206791437" sldId="261"/>
            <ac:picMk id="51" creationId="{680767C0-E3BC-C0F5-0EC7-4346E827676E}"/>
          </ac:picMkLst>
        </pc:picChg>
        <pc:picChg chg="add del mod ord">
          <ac:chgData name="Leonie Smith" userId="fed1330f33f5650e" providerId="LiveId" clId="{0E08399E-89D2-4618-94F9-14C2855C2A42}" dt="2023-09-07T07:07:58.404" v="52"/>
          <ac:picMkLst>
            <pc:docMk/>
            <pc:sldMk cId="3206791437" sldId="261"/>
            <ac:picMk id="55" creationId="{DD5CEF9E-6479-7111-8EAE-E5D72F5C9216}"/>
          </ac:picMkLst>
        </pc:picChg>
        <pc:picChg chg="add mod">
          <ac:chgData name="Leonie Smith" userId="fed1330f33f5650e" providerId="LiveId" clId="{0E08399E-89D2-4618-94F9-14C2855C2A42}" dt="2023-09-07T07:07:58.404" v="52"/>
          <ac:picMkLst>
            <pc:docMk/>
            <pc:sldMk cId="3206791437" sldId="261"/>
            <ac:picMk id="56" creationId="{B3A7493C-17D4-3251-6488-5774594B992E}"/>
          </ac:picMkLst>
        </pc:picChg>
      </pc:sldChg>
      <pc:sldChg chg="addSp modSp">
        <pc:chgData name="Leonie Smith" userId="fed1330f33f5650e" providerId="LiveId" clId="{0E08399E-89D2-4618-94F9-14C2855C2A42}" dt="2023-09-07T07:08:35.811" v="53"/>
        <pc:sldMkLst>
          <pc:docMk/>
          <pc:sldMk cId="4242618372" sldId="262"/>
        </pc:sldMkLst>
        <pc:picChg chg="add mod">
          <ac:chgData name="Leonie Smith" userId="fed1330f33f5650e" providerId="LiveId" clId="{0E08399E-89D2-4618-94F9-14C2855C2A42}" dt="2023-09-07T07:08:35.811" v="53"/>
          <ac:picMkLst>
            <pc:docMk/>
            <pc:sldMk cId="4242618372" sldId="262"/>
            <ac:picMk id="6" creationId="{108B4966-C9E7-719C-7C58-65F86B41BE19}"/>
          </ac:picMkLst>
        </pc:picChg>
      </pc:sldChg>
      <pc:sldChg chg="addSp delSp modSp mod modTransition modAnim">
        <pc:chgData name="Leonie Smith" userId="fed1330f33f5650e" providerId="LiveId" clId="{0E08399E-89D2-4618-94F9-14C2855C2A42}" dt="2023-09-07T07:10:21.267" v="66"/>
        <pc:sldMkLst>
          <pc:docMk/>
          <pc:sldMk cId="3319108017" sldId="263"/>
        </pc:sldMkLst>
        <pc:picChg chg="add del mod">
          <ac:chgData name="Leonie Smith" userId="fed1330f33f5650e" providerId="LiveId" clId="{0E08399E-89D2-4618-94F9-14C2855C2A42}" dt="2023-09-07T07:09:06.567" v="56"/>
          <ac:picMkLst>
            <pc:docMk/>
            <pc:sldMk cId="3319108017" sldId="263"/>
            <ac:picMk id="6" creationId="{0C40071C-5746-8F3A-DB62-8381C7A0C675}"/>
          </ac:picMkLst>
        </pc:picChg>
        <pc:picChg chg="add del mod">
          <ac:chgData name="Leonie Smith" userId="fed1330f33f5650e" providerId="LiveId" clId="{0E08399E-89D2-4618-94F9-14C2855C2A42}" dt="2023-09-07T07:09:28.509" v="57"/>
          <ac:picMkLst>
            <pc:docMk/>
            <pc:sldMk cId="3319108017" sldId="263"/>
            <ac:picMk id="9" creationId="{FE48556F-D3E3-A750-A95E-01E3C6D3F7D2}"/>
          </ac:picMkLst>
        </pc:picChg>
        <pc:picChg chg="add del mod">
          <ac:chgData name="Leonie Smith" userId="fed1330f33f5650e" providerId="LiveId" clId="{0E08399E-89D2-4618-94F9-14C2855C2A42}" dt="2023-09-07T07:09:39.503" v="59"/>
          <ac:picMkLst>
            <pc:docMk/>
            <pc:sldMk cId="3319108017" sldId="263"/>
            <ac:picMk id="10" creationId="{E74FEAC5-3E13-74D5-FA43-7A9633FE6428}"/>
          </ac:picMkLst>
        </pc:picChg>
        <pc:picChg chg="add del mod ord">
          <ac:chgData name="Leonie Smith" userId="fed1330f33f5650e" providerId="LiveId" clId="{0E08399E-89D2-4618-94F9-14C2855C2A42}" dt="2023-09-07T07:09:46.025" v="60"/>
          <ac:picMkLst>
            <pc:docMk/>
            <pc:sldMk cId="3319108017" sldId="263"/>
            <ac:picMk id="14" creationId="{143AB7D5-68D7-9B18-48FA-5F134E4FF6A3}"/>
          </ac:picMkLst>
        </pc:picChg>
        <pc:picChg chg="add del mod">
          <ac:chgData name="Leonie Smith" userId="fed1330f33f5650e" providerId="LiveId" clId="{0E08399E-89D2-4618-94F9-14C2855C2A42}" dt="2023-09-07T07:09:47.791" v="62"/>
          <ac:picMkLst>
            <pc:docMk/>
            <pc:sldMk cId="3319108017" sldId="263"/>
            <ac:picMk id="15" creationId="{766F2AB3-3DEC-6007-FE26-289C06FA67B2}"/>
          </ac:picMkLst>
        </pc:picChg>
        <pc:picChg chg="add del mod ord">
          <ac:chgData name="Leonie Smith" userId="fed1330f33f5650e" providerId="LiveId" clId="{0E08399E-89D2-4618-94F9-14C2855C2A42}" dt="2023-09-07T07:09:55.460" v="63"/>
          <ac:picMkLst>
            <pc:docMk/>
            <pc:sldMk cId="3319108017" sldId="263"/>
            <ac:picMk id="18" creationId="{0A629D06-5ED6-3D9E-8B11-E393DB4FD63A}"/>
          </ac:picMkLst>
        </pc:picChg>
        <pc:picChg chg="add del mod">
          <ac:chgData name="Leonie Smith" userId="fed1330f33f5650e" providerId="LiveId" clId="{0E08399E-89D2-4618-94F9-14C2855C2A42}" dt="2023-09-07T07:09:57.026" v="65"/>
          <ac:picMkLst>
            <pc:docMk/>
            <pc:sldMk cId="3319108017" sldId="263"/>
            <ac:picMk id="19" creationId="{0B9F7F29-CCFA-B76B-09B8-49710F25E270}"/>
          </ac:picMkLst>
        </pc:picChg>
        <pc:picChg chg="add del mod ord">
          <ac:chgData name="Leonie Smith" userId="fed1330f33f5650e" providerId="LiveId" clId="{0E08399E-89D2-4618-94F9-14C2855C2A42}" dt="2023-09-07T07:10:21.267" v="66"/>
          <ac:picMkLst>
            <pc:docMk/>
            <pc:sldMk cId="3319108017" sldId="263"/>
            <ac:picMk id="22" creationId="{B7E510FC-B82A-917B-0C17-5CF0FF903505}"/>
          </ac:picMkLst>
        </pc:picChg>
        <pc:picChg chg="add mod">
          <ac:chgData name="Leonie Smith" userId="fed1330f33f5650e" providerId="LiveId" clId="{0E08399E-89D2-4618-94F9-14C2855C2A42}" dt="2023-09-07T07:10:21.267" v="66"/>
          <ac:picMkLst>
            <pc:docMk/>
            <pc:sldMk cId="3319108017" sldId="263"/>
            <ac:picMk id="23" creationId="{BBAF7BFA-B065-AC85-D68C-BA6F98A3A3C8}"/>
          </ac:picMkLst>
        </pc:picChg>
      </pc:sldChg>
      <pc:sldChg chg="addSp delSp modSp mod modTransition modAnim">
        <pc:chgData name="Leonie Smith" userId="fed1330f33f5650e" providerId="LiveId" clId="{0E08399E-89D2-4618-94F9-14C2855C2A42}" dt="2023-09-07T07:13:48.814" v="73"/>
        <pc:sldMkLst>
          <pc:docMk/>
          <pc:sldMk cId="3693548682" sldId="264"/>
        </pc:sldMkLst>
        <pc:picChg chg="add del mod">
          <ac:chgData name="Leonie Smith" userId="fed1330f33f5650e" providerId="LiveId" clId="{0E08399E-89D2-4618-94F9-14C2855C2A42}" dt="2023-09-07T07:12:24.659" v="69"/>
          <ac:picMkLst>
            <pc:docMk/>
            <pc:sldMk cId="3693548682" sldId="264"/>
            <ac:picMk id="6" creationId="{338CF01B-A4D0-DFA5-29BB-C96791F1BCC0}"/>
          </ac:picMkLst>
        </pc:picChg>
        <pc:picChg chg="add del mod">
          <ac:chgData name="Leonie Smith" userId="fed1330f33f5650e" providerId="LiveId" clId="{0E08399E-89D2-4618-94F9-14C2855C2A42}" dt="2023-09-07T07:12:50.665" v="70"/>
          <ac:picMkLst>
            <pc:docMk/>
            <pc:sldMk cId="3693548682" sldId="264"/>
            <ac:picMk id="13" creationId="{1903A85F-95D9-68F6-E4F6-09C4954678A3}"/>
          </ac:picMkLst>
        </pc:picChg>
        <pc:picChg chg="add del mod">
          <ac:chgData name="Leonie Smith" userId="fed1330f33f5650e" providerId="LiveId" clId="{0E08399E-89D2-4618-94F9-14C2855C2A42}" dt="2023-09-07T07:13:22.879" v="72"/>
          <ac:picMkLst>
            <pc:docMk/>
            <pc:sldMk cId="3693548682" sldId="264"/>
            <ac:picMk id="14" creationId="{79DF8AE8-9675-393C-40B5-76BBB908D2A3}"/>
          </ac:picMkLst>
        </pc:picChg>
        <pc:picChg chg="add del mod ord">
          <ac:chgData name="Leonie Smith" userId="fed1330f33f5650e" providerId="LiveId" clId="{0E08399E-89D2-4618-94F9-14C2855C2A42}" dt="2023-09-07T07:13:48.814" v="73"/>
          <ac:picMkLst>
            <pc:docMk/>
            <pc:sldMk cId="3693548682" sldId="264"/>
            <ac:picMk id="18" creationId="{C11A72D4-6E93-BE79-4271-F1EBAFDCF631}"/>
          </ac:picMkLst>
        </pc:picChg>
        <pc:picChg chg="add mod">
          <ac:chgData name="Leonie Smith" userId="fed1330f33f5650e" providerId="LiveId" clId="{0E08399E-89D2-4618-94F9-14C2855C2A42}" dt="2023-09-07T07:13:48.814" v="73"/>
          <ac:picMkLst>
            <pc:docMk/>
            <pc:sldMk cId="3693548682" sldId="264"/>
            <ac:picMk id="19" creationId="{8C210509-DCF7-7524-33F4-C4507F2A7325}"/>
          </ac:picMkLst>
        </pc:picChg>
      </pc:sldChg>
      <pc:sldChg chg="addSp modSp">
        <pc:chgData name="Leonie Smith" userId="fed1330f33f5650e" providerId="LiveId" clId="{0E08399E-89D2-4618-94F9-14C2855C2A42}" dt="2023-09-07T07:14:43.678" v="74"/>
        <pc:sldMkLst>
          <pc:docMk/>
          <pc:sldMk cId="3568335349" sldId="265"/>
        </pc:sldMkLst>
        <pc:picChg chg="add mod">
          <ac:chgData name="Leonie Smith" userId="fed1330f33f5650e" providerId="LiveId" clId="{0E08399E-89D2-4618-94F9-14C2855C2A42}" dt="2023-09-07T07:14:43.678" v="74"/>
          <ac:picMkLst>
            <pc:docMk/>
            <pc:sldMk cId="3568335349" sldId="265"/>
            <ac:picMk id="6" creationId="{ECDE1766-12D5-7E51-FD7A-1526648D734E}"/>
          </ac:picMkLst>
        </pc:picChg>
      </pc:sldChg>
      <pc:sldChg chg="addSp modSp">
        <pc:chgData name="Leonie Smith" userId="fed1330f33f5650e" providerId="LiveId" clId="{0E08399E-89D2-4618-94F9-14C2855C2A42}" dt="2023-09-07T07:15:40.836" v="75"/>
        <pc:sldMkLst>
          <pc:docMk/>
          <pc:sldMk cId="4280851315" sldId="266"/>
        </pc:sldMkLst>
        <pc:picChg chg="add mod">
          <ac:chgData name="Leonie Smith" userId="fed1330f33f5650e" providerId="LiveId" clId="{0E08399E-89D2-4618-94F9-14C2855C2A42}" dt="2023-09-07T07:15:40.836" v="75"/>
          <ac:picMkLst>
            <pc:docMk/>
            <pc:sldMk cId="4280851315" sldId="266"/>
            <ac:picMk id="6" creationId="{D03FDF09-BD37-B4C3-D21B-EAFF97D25B4A}"/>
          </ac:picMkLst>
        </pc:picChg>
      </pc:sldChg>
      <pc:sldChg chg="addSp delSp modSp mod modTransition modAnim">
        <pc:chgData name="Leonie Smith" userId="fed1330f33f5650e" providerId="LiveId" clId="{0E08399E-89D2-4618-94F9-14C2855C2A42}" dt="2023-09-07T07:18:03.425" v="86"/>
        <pc:sldMkLst>
          <pc:docMk/>
          <pc:sldMk cId="3574484751" sldId="267"/>
        </pc:sldMkLst>
        <pc:picChg chg="add del mod">
          <ac:chgData name="Leonie Smith" userId="fed1330f33f5650e" providerId="LiveId" clId="{0E08399E-89D2-4618-94F9-14C2855C2A42}" dt="2023-09-07T07:17:34.190" v="82"/>
          <ac:picMkLst>
            <pc:docMk/>
            <pc:sldMk cId="3574484751" sldId="267"/>
            <ac:picMk id="6" creationId="{44C3CEEE-374E-51DE-D877-A9958C21DD98}"/>
          </ac:picMkLst>
        </pc:picChg>
        <pc:picChg chg="add del mod">
          <ac:chgData name="Leonie Smith" userId="fed1330f33f5650e" providerId="LiveId" clId="{0E08399E-89D2-4618-94F9-14C2855C2A42}" dt="2023-09-07T07:17:42.991" v="83"/>
          <ac:picMkLst>
            <pc:docMk/>
            <pc:sldMk cId="3574484751" sldId="267"/>
            <ac:picMk id="9" creationId="{76834272-9B2A-B465-03D1-5273E4FB656F}"/>
          </ac:picMkLst>
        </pc:picChg>
        <pc:picChg chg="add del mod">
          <ac:chgData name="Leonie Smith" userId="fed1330f33f5650e" providerId="LiveId" clId="{0E08399E-89D2-4618-94F9-14C2855C2A42}" dt="2023-09-07T07:17:44.553" v="85"/>
          <ac:picMkLst>
            <pc:docMk/>
            <pc:sldMk cId="3574484751" sldId="267"/>
            <ac:picMk id="10" creationId="{602FC700-0CD5-3F32-2410-1847DA02F440}"/>
          </ac:picMkLst>
        </pc:picChg>
        <pc:picChg chg="add del mod ord">
          <ac:chgData name="Leonie Smith" userId="fed1330f33f5650e" providerId="LiveId" clId="{0E08399E-89D2-4618-94F9-14C2855C2A42}" dt="2023-09-07T07:18:03.425" v="86"/>
          <ac:picMkLst>
            <pc:docMk/>
            <pc:sldMk cId="3574484751" sldId="267"/>
            <ac:picMk id="13" creationId="{A78416D2-2F1F-642B-5C26-16B0BEE31838}"/>
          </ac:picMkLst>
        </pc:picChg>
        <pc:picChg chg="add mod">
          <ac:chgData name="Leonie Smith" userId="fed1330f33f5650e" providerId="LiveId" clId="{0E08399E-89D2-4618-94F9-14C2855C2A42}" dt="2023-09-07T07:18:03.425" v="86"/>
          <ac:picMkLst>
            <pc:docMk/>
            <pc:sldMk cId="3574484751" sldId="267"/>
            <ac:picMk id="14" creationId="{43776F91-8DF9-91EE-0B7E-A314084172D4}"/>
          </ac:picMkLst>
        </pc:picChg>
      </pc:sldChg>
      <pc:sldChg chg="addSp modSp">
        <pc:chgData name="Leonie Smith" userId="fed1330f33f5650e" providerId="LiveId" clId="{0E08399E-89D2-4618-94F9-14C2855C2A42}" dt="2023-09-07T07:19:03.250" v="87"/>
        <pc:sldMkLst>
          <pc:docMk/>
          <pc:sldMk cId="3351412682" sldId="268"/>
        </pc:sldMkLst>
        <pc:picChg chg="add mod">
          <ac:chgData name="Leonie Smith" userId="fed1330f33f5650e" providerId="LiveId" clId="{0E08399E-89D2-4618-94F9-14C2855C2A42}" dt="2023-09-07T07:19:03.250" v="87"/>
          <ac:picMkLst>
            <pc:docMk/>
            <pc:sldMk cId="3351412682" sldId="268"/>
            <ac:picMk id="6" creationId="{7A98D631-1918-8872-74D6-AD2EF2E67FE5}"/>
          </ac:picMkLst>
        </pc:picChg>
      </pc:sldChg>
      <pc:sldChg chg="addSp delSp modSp mod modTransition modAnim">
        <pc:chgData name="Leonie Smith" userId="fed1330f33f5650e" providerId="LiveId" clId="{0E08399E-89D2-4618-94F9-14C2855C2A42}" dt="2023-09-07T07:23:17.086" v="98"/>
        <pc:sldMkLst>
          <pc:docMk/>
          <pc:sldMk cId="4029139845" sldId="269"/>
        </pc:sldMkLst>
        <pc:picChg chg="add del mod">
          <ac:chgData name="Leonie Smith" userId="fed1330f33f5650e" providerId="LiveId" clId="{0E08399E-89D2-4618-94F9-14C2855C2A42}" dt="2023-09-07T07:22:56.915" v="97"/>
          <ac:picMkLst>
            <pc:docMk/>
            <pc:sldMk cId="4029139845" sldId="269"/>
            <ac:picMk id="7" creationId="{F39955EE-D957-9AD6-795A-42B08A1D99D3}"/>
          </ac:picMkLst>
        </pc:picChg>
        <pc:picChg chg="add del mod">
          <ac:chgData name="Leonie Smith" userId="fed1330f33f5650e" providerId="LiveId" clId="{0E08399E-89D2-4618-94F9-14C2855C2A42}" dt="2023-09-07T07:23:17.086" v="98"/>
          <ac:picMkLst>
            <pc:docMk/>
            <pc:sldMk cId="4029139845" sldId="269"/>
            <ac:picMk id="12" creationId="{D3C47683-E0A8-1752-19EF-2D979E07E0D0}"/>
          </ac:picMkLst>
        </pc:picChg>
        <pc:picChg chg="add mod">
          <ac:chgData name="Leonie Smith" userId="fed1330f33f5650e" providerId="LiveId" clId="{0E08399E-89D2-4618-94F9-14C2855C2A42}" dt="2023-09-07T07:23:17.086" v="98"/>
          <ac:picMkLst>
            <pc:docMk/>
            <pc:sldMk cId="4029139845" sldId="269"/>
            <ac:picMk id="13" creationId="{9AD5AC28-EA8F-F9C2-0D13-69005FB0F686}"/>
          </ac:picMkLst>
        </pc:picChg>
      </pc:sldChg>
      <pc:sldChg chg="addSp delSp modSp mod modTransition modAnim">
        <pc:chgData name="Leonie Smith" userId="fed1330f33f5650e" providerId="LiveId" clId="{0E08399E-89D2-4618-94F9-14C2855C2A42}" dt="2023-09-07T07:20:56.493" v="94"/>
        <pc:sldMkLst>
          <pc:docMk/>
          <pc:sldMk cId="1581012947" sldId="270"/>
        </pc:sldMkLst>
        <pc:picChg chg="add del mod">
          <ac:chgData name="Leonie Smith" userId="fed1330f33f5650e" providerId="LiveId" clId="{0E08399E-89D2-4618-94F9-14C2855C2A42}" dt="2023-09-07T07:20:02.785" v="90"/>
          <ac:picMkLst>
            <pc:docMk/>
            <pc:sldMk cId="1581012947" sldId="270"/>
            <ac:picMk id="6" creationId="{DEA3D5CA-2CDD-EE16-A2D7-C9CAB99D5E04}"/>
          </ac:picMkLst>
        </pc:picChg>
        <pc:picChg chg="add del mod">
          <ac:chgData name="Leonie Smith" userId="fed1330f33f5650e" providerId="LiveId" clId="{0E08399E-89D2-4618-94F9-14C2855C2A42}" dt="2023-09-07T07:20:20.450" v="91"/>
          <ac:picMkLst>
            <pc:docMk/>
            <pc:sldMk cId="1581012947" sldId="270"/>
            <ac:picMk id="10" creationId="{2C69CEF4-B13C-4D22-FFDF-5A80139E3842}"/>
          </ac:picMkLst>
        </pc:picChg>
        <pc:picChg chg="add del mod">
          <ac:chgData name="Leonie Smith" userId="fed1330f33f5650e" providerId="LiveId" clId="{0E08399E-89D2-4618-94F9-14C2855C2A42}" dt="2023-09-07T07:20:38.771" v="93"/>
          <ac:picMkLst>
            <pc:docMk/>
            <pc:sldMk cId="1581012947" sldId="270"/>
            <ac:picMk id="11" creationId="{FA045418-1CE7-B6F8-F9EA-6DB1F7947FDE}"/>
          </ac:picMkLst>
        </pc:picChg>
        <pc:picChg chg="add del mod ord">
          <ac:chgData name="Leonie Smith" userId="fed1330f33f5650e" providerId="LiveId" clId="{0E08399E-89D2-4618-94F9-14C2855C2A42}" dt="2023-09-07T07:20:56.493" v="94"/>
          <ac:picMkLst>
            <pc:docMk/>
            <pc:sldMk cId="1581012947" sldId="270"/>
            <ac:picMk id="15" creationId="{8975C140-148B-3CB3-F7C8-ED9DBC3DF6FA}"/>
          </ac:picMkLst>
        </pc:picChg>
        <pc:picChg chg="add mod">
          <ac:chgData name="Leonie Smith" userId="fed1330f33f5650e" providerId="LiveId" clId="{0E08399E-89D2-4618-94F9-14C2855C2A42}" dt="2023-09-07T07:20:56.493" v="94"/>
          <ac:picMkLst>
            <pc:docMk/>
            <pc:sldMk cId="1581012947" sldId="270"/>
            <ac:picMk id="16" creationId="{FA0C904F-C5C1-77FC-E63E-806AF737E4A8}"/>
          </ac:picMkLst>
        </pc:picChg>
      </pc:sldChg>
      <pc:sldChg chg="addSp delSp modSp mod modTransition modAnim">
        <pc:chgData name="Leonie Smith" userId="fed1330f33f5650e" providerId="LiveId" clId="{0E08399E-89D2-4618-94F9-14C2855C2A42}" dt="2023-09-07T07:25:07.824" v="108"/>
        <pc:sldMkLst>
          <pc:docMk/>
          <pc:sldMk cId="94366859" sldId="271"/>
        </pc:sldMkLst>
        <pc:picChg chg="add del mod">
          <ac:chgData name="Leonie Smith" userId="fed1330f33f5650e" providerId="LiveId" clId="{0E08399E-89D2-4618-94F9-14C2855C2A42}" dt="2023-09-07T07:24:04.660" v="101"/>
          <ac:picMkLst>
            <pc:docMk/>
            <pc:sldMk cId="94366859" sldId="271"/>
            <ac:picMk id="7" creationId="{FE0EE0A2-26E4-3848-A551-7ADA7BC2783F}"/>
          </ac:picMkLst>
        </pc:picChg>
        <pc:picChg chg="add del mod">
          <ac:chgData name="Leonie Smith" userId="fed1330f33f5650e" providerId="LiveId" clId="{0E08399E-89D2-4618-94F9-14C2855C2A42}" dt="2023-09-07T07:24:11.620" v="102"/>
          <ac:picMkLst>
            <pc:docMk/>
            <pc:sldMk cId="94366859" sldId="271"/>
            <ac:picMk id="10" creationId="{9F2539AA-763F-C605-FC89-46955547F498}"/>
          </ac:picMkLst>
        </pc:picChg>
        <pc:picChg chg="add del mod">
          <ac:chgData name="Leonie Smith" userId="fed1330f33f5650e" providerId="LiveId" clId="{0E08399E-89D2-4618-94F9-14C2855C2A42}" dt="2023-09-07T07:24:12.964" v="104"/>
          <ac:picMkLst>
            <pc:docMk/>
            <pc:sldMk cId="94366859" sldId="271"/>
            <ac:picMk id="11" creationId="{1968404A-0FB4-F83F-859B-940FC44A3940}"/>
          </ac:picMkLst>
        </pc:picChg>
        <pc:picChg chg="add del mod ord">
          <ac:chgData name="Leonie Smith" userId="fed1330f33f5650e" providerId="LiveId" clId="{0E08399E-89D2-4618-94F9-14C2855C2A42}" dt="2023-09-07T07:24:30.043" v="105"/>
          <ac:picMkLst>
            <pc:docMk/>
            <pc:sldMk cId="94366859" sldId="271"/>
            <ac:picMk id="14" creationId="{27D719E7-7330-8F7C-F8BF-C646CF965AFE}"/>
          </ac:picMkLst>
        </pc:picChg>
        <pc:picChg chg="add del mod">
          <ac:chgData name="Leonie Smith" userId="fed1330f33f5650e" providerId="LiveId" clId="{0E08399E-89D2-4618-94F9-14C2855C2A42}" dt="2023-09-07T07:24:49.860" v="107"/>
          <ac:picMkLst>
            <pc:docMk/>
            <pc:sldMk cId="94366859" sldId="271"/>
            <ac:picMk id="15" creationId="{0D1B4EA9-D215-2C8A-6D36-341D4F3C4B75}"/>
          </ac:picMkLst>
        </pc:picChg>
        <pc:picChg chg="add del mod ord">
          <ac:chgData name="Leonie Smith" userId="fed1330f33f5650e" providerId="LiveId" clId="{0E08399E-89D2-4618-94F9-14C2855C2A42}" dt="2023-09-07T07:25:07.824" v="108"/>
          <ac:picMkLst>
            <pc:docMk/>
            <pc:sldMk cId="94366859" sldId="271"/>
            <ac:picMk id="20" creationId="{80C17EA3-16BF-0E95-D9E8-604B7B114E49}"/>
          </ac:picMkLst>
        </pc:picChg>
        <pc:picChg chg="add mod">
          <ac:chgData name="Leonie Smith" userId="fed1330f33f5650e" providerId="LiveId" clId="{0E08399E-89D2-4618-94F9-14C2855C2A42}" dt="2023-09-07T07:25:07.824" v="108"/>
          <ac:picMkLst>
            <pc:docMk/>
            <pc:sldMk cId="94366859" sldId="271"/>
            <ac:picMk id="21" creationId="{9B2D8D09-05B8-260F-685B-48437A9B1D36}"/>
          </ac:picMkLst>
        </pc:picChg>
      </pc:sldChg>
      <pc:sldChg chg="addSp modSp">
        <pc:chgData name="Leonie Smith" userId="fed1330f33f5650e" providerId="LiveId" clId="{0E08399E-89D2-4618-94F9-14C2855C2A42}" dt="2023-09-07T07:25:46.501" v="109"/>
        <pc:sldMkLst>
          <pc:docMk/>
          <pc:sldMk cId="2360528352" sldId="272"/>
        </pc:sldMkLst>
        <pc:picChg chg="add mod">
          <ac:chgData name="Leonie Smith" userId="fed1330f33f5650e" providerId="LiveId" clId="{0E08399E-89D2-4618-94F9-14C2855C2A42}" dt="2023-09-07T07:25:46.501" v="109"/>
          <ac:picMkLst>
            <pc:docMk/>
            <pc:sldMk cId="2360528352" sldId="272"/>
            <ac:picMk id="7" creationId="{91C57ECD-9D71-B582-15DE-2B913CC076E9}"/>
          </ac:picMkLst>
        </pc:picChg>
      </pc:sldChg>
      <pc:sldChg chg="addSp modSp">
        <pc:chgData name="Leonie Smith" userId="fed1330f33f5650e" providerId="LiveId" clId="{0E08399E-89D2-4618-94F9-14C2855C2A42}" dt="2023-09-07T07:26:35.743" v="110"/>
        <pc:sldMkLst>
          <pc:docMk/>
          <pc:sldMk cId="2208243054" sldId="273"/>
        </pc:sldMkLst>
        <pc:picChg chg="add mod">
          <ac:chgData name="Leonie Smith" userId="fed1330f33f5650e" providerId="LiveId" clId="{0E08399E-89D2-4618-94F9-14C2855C2A42}" dt="2023-09-07T07:26:35.743" v="110"/>
          <ac:picMkLst>
            <pc:docMk/>
            <pc:sldMk cId="2208243054" sldId="273"/>
            <ac:picMk id="6" creationId="{A2FA0288-B6C2-50E7-8375-55DF876D87EF}"/>
          </ac:picMkLst>
        </pc:picChg>
      </pc:sldChg>
      <pc:sldChg chg="addSp delSp modSp mod modTransition modAnim">
        <pc:chgData name="Leonie Smith" userId="fed1330f33f5650e" providerId="LiveId" clId="{0E08399E-89D2-4618-94F9-14C2855C2A42}" dt="2023-09-07T07:28:35.539" v="114"/>
        <pc:sldMkLst>
          <pc:docMk/>
          <pc:sldMk cId="1335403412" sldId="291"/>
        </pc:sldMkLst>
        <pc:picChg chg="add del mod">
          <ac:chgData name="Leonie Smith" userId="fed1330f33f5650e" providerId="LiveId" clId="{0E08399E-89D2-4618-94F9-14C2855C2A42}" dt="2023-09-07T07:28:22.278" v="113"/>
          <ac:picMkLst>
            <pc:docMk/>
            <pc:sldMk cId="1335403412" sldId="291"/>
            <ac:picMk id="6" creationId="{3B7A5731-4048-2FE8-A31B-A8EFB520A742}"/>
          </ac:picMkLst>
        </pc:picChg>
        <pc:picChg chg="add del mod">
          <ac:chgData name="Leonie Smith" userId="fed1330f33f5650e" providerId="LiveId" clId="{0E08399E-89D2-4618-94F9-14C2855C2A42}" dt="2023-09-07T07:28:35.539" v="114"/>
          <ac:picMkLst>
            <pc:docMk/>
            <pc:sldMk cId="1335403412" sldId="291"/>
            <ac:picMk id="11" creationId="{FC3F2191-5726-03E0-D76F-5262E3440810}"/>
          </ac:picMkLst>
        </pc:picChg>
        <pc:picChg chg="add mod">
          <ac:chgData name="Leonie Smith" userId="fed1330f33f5650e" providerId="LiveId" clId="{0E08399E-89D2-4618-94F9-14C2855C2A42}" dt="2023-09-07T07:28:35.539" v="114"/>
          <ac:picMkLst>
            <pc:docMk/>
            <pc:sldMk cId="1335403412" sldId="291"/>
            <ac:picMk id="12" creationId="{6E1DEC2C-F157-0A53-93AA-F0AF95273D36}"/>
          </ac:picMkLst>
        </pc:picChg>
      </pc:sldChg>
      <pc:sldChg chg="addSp delSp modSp mod modTransition modAnim">
        <pc:chgData name="Leonie Smith" userId="fed1330f33f5650e" providerId="LiveId" clId="{0E08399E-89D2-4618-94F9-14C2855C2A42}" dt="2023-09-07T07:29:37.617" v="118"/>
        <pc:sldMkLst>
          <pc:docMk/>
          <pc:sldMk cId="3834438822" sldId="292"/>
        </pc:sldMkLst>
        <pc:picChg chg="add del mod">
          <ac:chgData name="Leonie Smith" userId="fed1330f33f5650e" providerId="LiveId" clId="{0E08399E-89D2-4618-94F9-14C2855C2A42}" dt="2023-09-07T07:29:21.218" v="117"/>
          <ac:picMkLst>
            <pc:docMk/>
            <pc:sldMk cId="3834438822" sldId="292"/>
            <ac:picMk id="6" creationId="{A1B65D3D-A375-B734-C7BF-AE537677A5D8}"/>
          </ac:picMkLst>
        </pc:picChg>
        <pc:picChg chg="add del mod">
          <ac:chgData name="Leonie Smith" userId="fed1330f33f5650e" providerId="LiveId" clId="{0E08399E-89D2-4618-94F9-14C2855C2A42}" dt="2023-09-07T07:29:37.617" v="118"/>
          <ac:picMkLst>
            <pc:docMk/>
            <pc:sldMk cId="3834438822" sldId="292"/>
            <ac:picMk id="9" creationId="{BDF4DD24-703B-55A6-659E-50B538003DA6}"/>
          </ac:picMkLst>
        </pc:picChg>
        <pc:picChg chg="add mod">
          <ac:chgData name="Leonie Smith" userId="fed1330f33f5650e" providerId="LiveId" clId="{0E08399E-89D2-4618-94F9-14C2855C2A42}" dt="2023-09-07T07:29:37.617" v="118"/>
          <ac:picMkLst>
            <pc:docMk/>
            <pc:sldMk cId="3834438822" sldId="292"/>
            <ac:picMk id="10" creationId="{45F818A6-42F9-630B-73B8-836E7C59D941}"/>
          </ac:picMkLst>
        </pc:picChg>
      </pc:sldChg>
      <pc:sldChg chg="addSp delSp modSp mod modTransition modAnim">
        <pc:chgData name="Leonie Smith" userId="fed1330f33f5650e" providerId="LiveId" clId="{0E08399E-89D2-4618-94F9-14C2855C2A42}" dt="2023-09-07T07:16:47.015" v="79"/>
        <pc:sldMkLst>
          <pc:docMk/>
          <pc:sldMk cId="953699893" sldId="293"/>
        </pc:sldMkLst>
        <pc:picChg chg="add del mod">
          <ac:chgData name="Leonie Smith" userId="fed1330f33f5650e" providerId="LiveId" clId="{0E08399E-89D2-4618-94F9-14C2855C2A42}" dt="2023-09-07T07:16:37.447" v="78"/>
          <ac:picMkLst>
            <pc:docMk/>
            <pc:sldMk cId="953699893" sldId="293"/>
            <ac:picMk id="6" creationId="{09C772F4-79D8-A87F-6ACD-B176BCA02A77}"/>
          </ac:picMkLst>
        </pc:picChg>
        <pc:picChg chg="add del mod">
          <ac:chgData name="Leonie Smith" userId="fed1330f33f5650e" providerId="LiveId" clId="{0E08399E-89D2-4618-94F9-14C2855C2A42}" dt="2023-09-07T07:16:47.015" v="79"/>
          <ac:picMkLst>
            <pc:docMk/>
            <pc:sldMk cId="953699893" sldId="293"/>
            <ac:picMk id="11" creationId="{14F89E6B-D2E3-4B72-7478-73004A352D16}"/>
          </ac:picMkLst>
        </pc:picChg>
        <pc:picChg chg="add mod">
          <ac:chgData name="Leonie Smith" userId="fed1330f33f5650e" providerId="LiveId" clId="{0E08399E-89D2-4618-94F9-14C2855C2A42}" dt="2023-09-07T07:16:47.015" v="79"/>
          <ac:picMkLst>
            <pc:docMk/>
            <pc:sldMk cId="953699893" sldId="293"/>
            <ac:picMk id="12" creationId="{9DBD1309-E6E4-4E3D-E1AE-CA994D0BCA1C}"/>
          </ac:picMkLst>
        </pc:picChg>
      </pc:sldChg>
    </pc:docChg>
  </pc:docChgLst>
  <pc:docChgLst>
    <pc:chgData name="Alfred Smith" userId="3c60a3631c0db8ad" providerId="LiveId" clId="{1226ABD7-2964-4C0A-B990-B64E85E4A8E4}"/>
    <pc:docChg chg="custSel modSld">
      <pc:chgData name="Alfred Smith" userId="3c60a3631c0db8ad" providerId="LiveId" clId="{1226ABD7-2964-4C0A-B990-B64E85E4A8E4}" dt="2023-01-23T07:59:34.206" v="87"/>
      <pc:docMkLst>
        <pc:docMk/>
      </pc:docMkLst>
      <pc:sldChg chg="delSp modTransition modAnim">
        <pc:chgData name="Alfred Smith" userId="3c60a3631c0db8ad" providerId="LiveId" clId="{1226ABD7-2964-4C0A-B990-B64E85E4A8E4}" dt="2023-01-23T07:57:16.961" v="30"/>
        <pc:sldMkLst>
          <pc:docMk/>
          <pc:sldMk cId="2465616548" sldId="256"/>
        </pc:sldMkLst>
        <pc:picChg chg="del">
          <ac:chgData name="Alfred Smith" userId="3c60a3631c0db8ad" providerId="LiveId" clId="{1226ABD7-2964-4C0A-B990-B64E85E4A8E4}" dt="2023-01-23T07:57:16.961" v="30"/>
          <ac:picMkLst>
            <pc:docMk/>
            <pc:sldMk cId="2465616548" sldId="256"/>
            <ac:picMk id="6" creationId="{899CBF29-60DA-4981-A105-B9960D2A0F56}"/>
          </ac:picMkLst>
        </pc:picChg>
      </pc:sldChg>
      <pc:sldChg chg="addSp delSp modSp mod modTransition modAnim">
        <pc:chgData name="Alfred Smith" userId="3c60a3631c0db8ad" providerId="LiveId" clId="{1226ABD7-2964-4C0A-B990-B64E85E4A8E4}" dt="2023-01-23T07:59:07.343" v="69"/>
        <pc:sldMkLst>
          <pc:docMk/>
          <pc:sldMk cId="2920012001" sldId="258"/>
        </pc:sldMkLst>
        <pc:spChg chg="del">
          <ac:chgData name="Alfred Smith" userId="3c60a3631c0db8ad" providerId="LiveId" clId="{1226ABD7-2964-4C0A-B990-B64E85E4A8E4}" dt="2023-01-23T07:58:59.723" v="67" actId="478"/>
          <ac:spMkLst>
            <pc:docMk/>
            <pc:sldMk cId="2920012001" sldId="258"/>
            <ac:spMk id="4" creationId="{48C687F6-C776-42CE-995B-C97E05881532}"/>
          </ac:spMkLst>
        </pc:spChg>
        <pc:spChg chg="add del mod">
          <ac:chgData name="Alfred Smith" userId="3c60a3631c0db8ad" providerId="LiveId" clId="{1226ABD7-2964-4C0A-B990-B64E85E4A8E4}" dt="2023-01-23T07:59:03.038" v="68" actId="478"/>
          <ac:spMkLst>
            <pc:docMk/>
            <pc:sldMk cId="2920012001" sldId="258"/>
            <ac:spMk id="6" creationId="{73BAAE76-7447-6AE2-C382-4950AF87D4DC}"/>
          </ac:spMkLst>
        </pc:spChg>
        <pc:spChg chg="add mod">
          <ac:chgData name="Alfred Smith" userId="3c60a3631c0db8ad" providerId="LiveId" clId="{1226ABD7-2964-4C0A-B990-B64E85E4A8E4}" dt="2023-01-23T07:59:07.343" v="69"/>
          <ac:spMkLst>
            <pc:docMk/>
            <pc:sldMk cId="2920012001" sldId="258"/>
            <ac:spMk id="7" creationId="{791AA2F5-C039-C889-D728-75A1F2AADAFF}"/>
          </ac:spMkLst>
        </pc:spChg>
        <pc:picChg chg="del">
          <ac:chgData name="Alfred Smith" userId="3c60a3631c0db8ad" providerId="LiveId" clId="{1226ABD7-2964-4C0A-B990-B64E85E4A8E4}" dt="2023-01-23T07:57:16.961" v="30"/>
          <ac:picMkLst>
            <pc:docMk/>
            <pc:sldMk cId="2920012001" sldId="258"/>
            <ac:picMk id="5" creationId="{01423F40-257A-48F1-BA49-008F8AA92254}"/>
          </ac:picMkLst>
        </pc:picChg>
      </pc:sldChg>
      <pc:sldChg chg="addSp delSp modSp mod modTransition modAnim">
        <pc:chgData name="Alfred Smith" userId="3c60a3631c0db8ad" providerId="LiveId" clId="{1226ABD7-2964-4C0A-B990-B64E85E4A8E4}" dt="2023-01-23T07:59:08.874" v="70"/>
        <pc:sldMkLst>
          <pc:docMk/>
          <pc:sldMk cId="3302907005" sldId="259"/>
        </pc:sldMkLst>
        <pc:spChg chg="del">
          <ac:chgData name="Alfred Smith" userId="3c60a3631c0db8ad" providerId="LiveId" clId="{1226ABD7-2964-4C0A-B990-B64E85E4A8E4}" dt="2023-01-23T07:58:52.717" v="65" actId="478"/>
          <ac:spMkLst>
            <pc:docMk/>
            <pc:sldMk cId="3302907005" sldId="259"/>
            <ac:spMk id="4" creationId="{48C687F6-C776-42CE-995B-C97E05881532}"/>
          </ac:spMkLst>
        </pc:spChg>
        <pc:spChg chg="add del mod">
          <ac:chgData name="Alfred Smith" userId="3c60a3631c0db8ad" providerId="LiveId" clId="{1226ABD7-2964-4C0A-B990-B64E85E4A8E4}" dt="2023-01-23T07:58:57.176" v="66" actId="478"/>
          <ac:spMkLst>
            <pc:docMk/>
            <pc:sldMk cId="3302907005" sldId="259"/>
            <ac:spMk id="5" creationId="{105CAEBD-D39E-04C2-07D7-0B1E9757DE41}"/>
          </ac:spMkLst>
        </pc:spChg>
        <pc:spChg chg="add mod">
          <ac:chgData name="Alfred Smith" userId="3c60a3631c0db8ad" providerId="LiveId" clId="{1226ABD7-2964-4C0A-B990-B64E85E4A8E4}" dt="2023-01-23T07:59:08.874" v="70"/>
          <ac:spMkLst>
            <pc:docMk/>
            <pc:sldMk cId="3302907005" sldId="259"/>
            <ac:spMk id="6" creationId="{911E8326-E887-2C55-A899-56564F12FC99}"/>
          </ac:spMkLst>
        </pc:spChg>
        <pc:picChg chg="del">
          <ac:chgData name="Alfred Smith" userId="3c60a3631c0db8ad" providerId="LiveId" clId="{1226ABD7-2964-4C0A-B990-B64E85E4A8E4}" dt="2023-01-23T07:57:16.961" v="30"/>
          <ac:picMkLst>
            <pc:docMk/>
            <pc:sldMk cId="3302907005" sldId="259"/>
            <ac:picMk id="8" creationId="{DDDE1E7E-A377-47BB-A9F4-37C6F00AEF24}"/>
          </ac:picMkLst>
        </pc:picChg>
      </pc:sldChg>
      <pc:sldChg chg="addSp delSp modSp mod modTransition modAnim">
        <pc:chgData name="Alfred Smith" userId="3c60a3631c0db8ad" providerId="LiveId" clId="{1226ABD7-2964-4C0A-B990-B64E85E4A8E4}" dt="2023-01-23T07:59:10.163" v="71"/>
        <pc:sldMkLst>
          <pc:docMk/>
          <pc:sldMk cId="1347414422" sldId="260"/>
        </pc:sldMkLst>
        <pc:spChg chg="del">
          <ac:chgData name="Alfred Smith" userId="3c60a3631c0db8ad" providerId="LiveId" clId="{1226ABD7-2964-4C0A-B990-B64E85E4A8E4}" dt="2023-01-23T07:58:47.272" v="63" actId="478"/>
          <ac:spMkLst>
            <pc:docMk/>
            <pc:sldMk cId="1347414422" sldId="260"/>
            <ac:spMk id="4" creationId="{48C687F6-C776-42CE-995B-C97E05881532}"/>
          </ac:spMkLst>
        </pc:spChg>
        <pc:spChg chg="add del mod">
          <ac:chgData name="Alfred Smith" userId="3c60a3631c0db8ad" providerId="LiveId" clId="{1226ABD7-2964-4C0A-B990-B64E85E4A8E4}" dt="2023-01-23T07:58:49.174" v="64" actId="478"/>
          <ac:spMkLst>
            <pc:docMk/>
            <pc:sldMk cId="1347414422" sldId="260"/>
            <ac:spMk id="6" creationId="{A527D84C-F3EF-AB84-DCB0-68ECFDFE8827}"/>
          </ac:spMkLst>
        </pc:spChg>
        <pc:spChg chg="add mod">
          <ac:chgData name="Alfred Smith" userId="3c60a3631c0db8ad" providerId="LiveId" clId="{1226ABD7-2964-4C0A-B990-B64E85E4A8E4}" dt="2023-01-23T07:59:10.163" v="71"/>
          <ac:spMkLst>
            <pc:docMk/>
            <pc:sldMk cId="1347414422" sldId="260"/>
            <ac:spMk id="7" creationId="{6C2BE5AA-B32D-9BED-7130-EB14B8AE74D1}"/>
          </ac:spMkLst>
        </pc:spChg>
        <pc:picChg chg="del">
          <ac:chgData name="Alfred Smith" userId="3c60a3631c0db8ad" providerId="LiveId" clId="{1226ABD7-2964-4C0A-B990-B64E85E4A8E4}" dt="2023-01-23T07:57:16.961" v="30"/>
          <ac:picMkLst>
            <pc:docMk/>
            <pc:sldMk cId="1347414422" sldId="260"/>
            <ac:picMk id="2" creationId="{6C766E5D-B488-4B20-9148-3463F743D603}"/>
          </ac:picMkLst>
        </pc:picChg>
      </pc:sldChg>
      <pc:sldChg chg="addSp delSp modSp mod modTransition modAnim">
        <pc:chgData name="Alfred Smith" userId="3c60a3631c0db8ad" providerId="LiveId" clId="{1226ABD7-2964-4C0A-B990-B64E85E4A8E4}" dt="2023-01-23T07:59:11.450" v="72"/>
        <pc:sldMkLst>
          <pc:docMk/>
          <pc:sldMk cId="3206791437" sldId="261"/>
        </pc:sldMkLst>
        <pc:spChg chg="del">
          <ac:chgData name="Alfred Smith" userId="3c60a3631c0db8ad" providerId="LiveId" clId="{1226ABD7-2964-4C0A-B990-B64E85E4A8E4}" dt="2023-01-23T07:58:43.277" v="61" actId="478"/>
          <ac:spMkLst>
            <pc:docMk/>
            <pc:sldMk cId="3206791437" sldId="261"/>
            <ac:spMk id="4" creationId="{48C687F6-C776-42CE-995B-C97E05881532}"/>
          </ac:spMkLst>
        </pc:spChg>
        <pc:spChg chg="add del mod">
          <ac:chgData name="Alfred Smith" userId="3c60a3631c0db8ad" providerId="LiveId" clId="{1226ABD7-2964-4C0A-B990-B64E85E4A8E4}" dt="2023-01-23T07:58:44.752" v="62" actId="478"/>
          <ac:spMkLst>
            <pc:docMk/>
            <pc:sldMk cId="3206791437" sldId="261"/>
            <ac:spMk id="5" creationId="{61B1A49E-8D25-8F56-CB0C-67E50810D6C2}"/>
          </ac:spMkLst>
        </pc:spChg>
        <pc:spChg chg="add mod">
          <ac:chgData name="Alfred Smith" userId="3c60a3631c0db8ad" providerId="LiveId" clId="{1226ABD7-2964-4C0A-B990-B64E85E4A8E4}" dt="2023-01-23T07:59:11.450" v="72"/>
          <ac:spMkLst>
            <pc:docMk/>
            <pc:sldMk cId="3206791437" sldId="261"/>
            <ac:spMk id="7" creationId="{D82469B0-1CB0-4EDE-E854-BB6D64161CA0}"/>
          </ac:spMkLst>
        </pc:spChg>
        <pc:picChg chg="del">
          <ac:chgData name="Alfred Smith" userId="3c60a3631c0db8ad" providerId="LiveId" clId="{1226ABD7-2964-4C0A-B990-B64E85E4A8E4}" dt="2023-01-23T07:57:16.961" v="30"/>
          <ac:picMkLst>
            <pc:docMk/>
            <pc:sldMk cId="3206791437" sldId="261"/>
            <ac:picMk id="6" creationId="{2860DA33-580C-4C41-8698-362BFE0A8171}"/>
          </ac:picMkLst>
        </pc:picChg>
      </pc:sldChg>
      <pc:sldChg chg="addSp delSp modSp mod modTransition modAnim">
        <pc:chgData name="Alfred Smith" userId="3c60a3631c0db8ad" providerId="LiveId" clId="{1226ABD7-2964-4C0A-B990-B64E85E4A8E4}" dt="2023-01-23T07:59:12.954" v="73"/>
        <pc:sldMkLst>
          <pc:docMk/>
          <pc:sldMk cId="4242618372" sldId="262"/>
        </pc:sldMkLst>
        <pc:spChg chg="del">
          <ac:chgData name="Alfred Smith" userId="3c60a3631c0db8ad" providerId="LiveId" clId="{1226ABD7-2964-4C0A-B990-B64E85E4A8E4}" dt="2023-01-23T07:58:39.141" v="59" actId="478"/>
          <ac:spMkLst>
            <pc:docMk/>
            <pc:sldMk cId="4242618372" sldId="262"/>
            <ac:spMk id="4" creationId="{48C687F6-C776-42CE-995B-C97E05881532}"/>
          </ac:spMkLst>
        </pc:spChg>
        <pc:spChg chg="add del mod">
          <ac:chgData name="Alfred Smith" userId="3c60a3631c0db8ad" providerId="LiveId" clId="{1226ABD7-2964-4C0A-B990-B64E85E4A8E4}" dt="2023-01-23T07:58:40.516" v="60" actId="478"/>
          <ac:spMkLst>
            <pc:docMk/>
            <pc:sldMk cId="4242618372" sldId="262"/>
            <ac:spMk id="6" creationId="{7A770F00-3442-35E3-33F5-DDC7AE03B813}"/>
          </ac:spMkLst>
        </pc:spChg>
        <pc:spChg chg="add mod">
          <ac:chgData name="Alfred Smith" userId="3c60a3631c0db8ad" providerId="LiveId" clId="{1226ABD7-2964-4C0A-B990-B64E85E4A8E4}" dt="2023-01-23T07:59:12.954" v="73"/>
          <ac:spMkLst>
            <pc:docMk/>
            <pc:sldMk cId="4242618372" sldId="262"/>
            <ac:spMk id="7" creationId="{F7B64142-0163-7537-CF72-048620C953BF}"/>
          </ac:spMkLst>
        </pc:spChg>
        <pc:picChg chg="del">
          <ac:chgData name="Alfred Smith" userId="3c60a3631c0db8ad" providerId="LiveId" clId="{1226ABD7-2964-4C0A-B990-B64E85E4A8E4}" dt="2023-01-23T07:57:16.961" v="30"/>
          <ac:picMkLst>
            <pc:docMk/>
            <pc:sldMk cId="4242618372" sldId="262"/>
            <ac:picMk id="2" creationId="{BFAA3FDF-3218-4A94-AE07-9E97029FAF8A}"/>
          </ac:picMkLst>
        </pc:picChg>
      </pc:sldChg>
      <pc:sldChg chg="addSp delSp modSp mod modTransition modAnim">
        <pc:chgData name="Alfred Smith" userId="3c60a3631c0db8ad" providerId="LiveId" clId="{1226ABD7-2964-4C0A-B990-B64E85E4A8E4}" dt="2023-01-23T07:59:14.435" v="74"/>
        <pc:sldMkLst>
          <pc:docMk/>
          <pc:sldMk cId="3319108017" sldId="263"/>
        </pc:sldMkLst>
        <pc:spChg chg="del">
          <ac:chgData name="Alfred Smith" userId="3c60a3631c0db8ad" providerId="LiveId" clId="{1226ABD7-2964-4C0A-B990-B64E85E4A8E4}" dt="2023-01-23T07:58:32.993" v="57" actId="478"/>
          <ac:spMkLst>
            <pc:docMk/>
            <pc:sldMk cId="3319108017" sldId="263"/>
            <ac:spMk id="4" creationId="{48C687F6-C776-42CE-995B-C97E05881532}"/>
          </ac:spMkLst>
        </pc:spChg>
        <pc:spChg chg="add del mod">
          <ac:chgData name="Alfred Smith" userId="3c60a3631c0db8ad" providerId="LiveId" clId="{1226ABD7-2964-4C0A-B990-B64E85E4A8E4}" dt="2023-01-23T07:58:35.196" v="58" actId="478"/>
          <ac:spMkLst>
            <pc:docMk/>
            <pc:sldMk cId="3319108017" sldId="263"/>
            <ac:spMk id="5" creationId="{91B30707-68FE-2B99-DAED-154F03B1231B}"/>
          </ac:spMkLst>
        </pc:spChg>
        <pc:spChg chg="add mod">
          <ac:chgData name="Alfred Smith" userId="3c60a3631c0db8ad" providerId="LiveId" clId="{1226ABD7-2964-4C0A-B990-B64E85E4A8E4}" dt="2023-01-23T07:59:14.435" v="74"/>
          <ac:spMkLst>
            <pc:docMk/>
            <pc:sldMk cId="3319108017" sldId="263"/>
            <ac:spMk id="6" creationId="{7F1BE73E-2B0D-3FD5-8E66-D978CCA86EB0}"/>
          </ac:spMkLst>
        </pc:spChg>
        <pc:picChg chg="del">
          <ac:chgData name="Alfred Smith" userId="3c60a3631c0db8ad" providerId="LiveId" clId="{1226ABD7-2964-4C0A-B990-B64E85E4A8E4}" dt="2023-01-23T07:57:16.961" v="30"/>
          <ac:picMkLst>
            <pc:docMk/>
            <pc:sldMk cId="3319108017" sldId="263"/>
            <ac:picMk id="8" creationId="{14F50B67-4084-4083-A972-A9BC7251916E}"/>
          </ac:picMkLst>
        </pc:picChg>
      </pc:sldChg>
      <pc:sldChg chg="addSp delSp modSp mod modTransition modAnim">
        <pc:chgData name="Alfred Smith" userId="3c60a3631c0db8ad" providerId="LiveId" clId="{1226ABD7-2964-4C0A-B990-B64E85E4A8E4}" dt="2023-01-23T07:59:15.884" v="75"/>
        <pc:sldMkLst>
          <pc:docMk/>
          <pc:sldMk cId="3693548682" sldId="264"/>
        </pc:sldMkLst>
        <pc:spChg chg="del">
          <ac:chgData name="Alfred Smith" userId="3c60a3631c0db8ad" providerId="LiveId" clId="{1226ABD7-2964-4C0A-B990-B64E85E4A8E4}" dt="2023-01-23T07:58:27.222" v="55" actId="478"/>
          <ac:spMkLst>
            <pc:docMk/>
            <pc:sldMk cId="3693548682" sldId="264"/>
            <ac:spMk id="4" creationId="{48C687F6-C776-42CE-995B-C97E05881532}"/>
          </ac:spMkLst>
        </pc:spChg>
        <pc:spChg chg="add del mod">
          <ac:chgData name="Alfred Smith" userId="3c60a3631c0db8ad" providerId="LiveId" clId="{1226ABD7-2964-4C0A-B990-B64E85E4A8E4}" dt="2023-01-23T07:58:28.685" v="56" actId="478"/>
          <ac:spMkLst>
            <pc:docMk/>
            <pc:sldMk cId="3693548682" sldId="264"/>
            <ac:spMk id="5" creationId="{1C3A0287-0665-FFDD-0030-7DC5A99B6BED}"/>
          </ac:spMkLst>
        </pc:spChg>
        <pc:spChg chg="add mod">
          <ac:chgData name="Alfred Smith" userId="3c60a3631c0db8ad" providerId="LiveId" clId="{1226ABD7-2964-4C0A-B990-B64E85E4A8E4}" dt="2023-01-23T07:59:15.884" v="75"/>
          <ac:spMkLst>
            <pc:docMk/>
            <pc:sldMk cId="3693548682" sldId="264"/>
            <ac:spMk id="6" creationId="{5B636BCA-5170-B466-8B95-D6FA31496938}"/>
          </ac:spMkLst>
        </pc:spChg>
        <pc:picChg chg="del">
          <ac:chgData name="Alfred Smith" userId="3c60a3631c0db8ad" providerId="LiveId" clId="{1226ABD7-2964-4C0A-B990-B64E85E4A8E4}" dt="2023-01-23T07:57:16.961" v="30"/>
          <ac:picMkLst>
            <pc:docMk/>
            <pc:sldMk cId="3693548682" sldId="264"/>
            <ac:picMk id="9" creationId="{56AA9492-E25A-40FD-93FF-1F3540874AFA}"/>
          </ac:picMkLst>
        </pc:picChg>
      </pc:sldChg>
      <pc:sldChg chg="addSp delSp modSp mod modTransition modAnim">
        <pc:chgData name="Alfred Smith" userId="3c60a3631c0db8ad" providerId="LiveId" clId="{1226ABD7-2964-4C0A-B990-B64E85E4A8E4}" dt="2023-01-23T07:59:17.277" v="76"/>
        <pc:sldMkLst>
          <pc:docMk/>
          <pc:sldMk cId="3568335349" sldId="265"/>
        </pc:sldMkLst>
        <pc:spChg chg="del">
          <ac:chgData name="Alfred Smith" userId="3c60a3631c0db8ad" providerId="LiveId" clId="{1226ABD7-2964-4C0A-B990-B64E85E4A8E4}" dt="2023-01-23T07:58:22.258" v="53" actId="478"/>
          <ac:spMkLst>
            <pc:docMk/>
            <pc:sldMk cId="3568335349" sldId="265"/>
            <ac:spMk id="4" creationId="{48C687F6-C776-42CE-995B-C97E05881532}"/>
          </ac:spMkLst>
        </pc:spChg>
        <pc:spChg chg="add del mod">
          <ac:chgData name="Alfred Smith" userId="3c60a3631c0db8ad" providerId="LiveId" clId="{1226ABD7-2964-4C0A-B990-B64E85E4A8E4}" dt="2023-01-23T07:58:24.372" v="54" actId="478"/>
          <ac:spMkLst>
            <pc:docMk/>
            <pc:sldMk cId="3568335349" sldId="265"/>
            <ac:spMk id="6" creationId="{AA53C552-9621-F3EA-B4D0-9B89C50E74BA}"/>
          </ac:spMkLst>
        </pc:spChg>
        <pc:spChg chg="add mod">
          <ac:chgData name="Alfred Smith" userId="3c60a3631c0db8ad" providerId="LiveId" clId="{1226ABD7-2964-4C0A-B990-B64E85E4A8E4}" dt="2023-01-23T07:59:17.277" v="76"/>
          <ac:spMkLst>
            <pc:docMk/>
            <pc:sldMk cId="3568335349" sldId="265"/>
            <ac:spMk id="7" creationId="{5A7F0C33-EB63-71ED-6624-588D12387C38}"/>
          </ac:spMkLst>
        </pc:spChg>
        <pc:picChg chg="del">
          <ac:chgData name="Alfred Smith" userId="3c60a3631c0db8ad" providerId="LiveId" clId="{1226ABD7-2964-4C0A-B990-B64E85E4A8E4}" dt="2023-01-23T07:57:16.961" v="30"/>
          <ac:picMkLst>
            <pc:docMk/>
            <pc:sldMk cId="3568335349" sldId="265"/>
            <ac:picMk id="2" creationId="{9CA75551-1615-4E11-9042-03BCB9ECBD11}"/>
          </ac:picMkLst>
        </pc:picChg>
      </pc:sldChg>
      <pc:sldChg chg="addSp delSp modSp mod modTransition modAnim">
        <pc:chgData name="Alfred Smith" userId="3c60a3631c0db8ad" providerId="LiveId" clId="{1226ABD7-2964-4C0A-B990-B64E85E4A8E4}" dt="2023-01-23T07:59:18.840" v="77"/>
        <pc:sldMkLst>
          <pc:docMk/>
          <pc:sldMk cId="4280851315" sldId="266"/>
        </pc:sldMkLst>
        <pc:spChg chg="del">
          <ac:chgData name="Alfred Smith" userId="3c60a3631c0db8ad" providerId="LiveId" clId="{1226ABD7-2964-4C0A-B990-B64E85E4A8E4}" dt="2023-01-23T07:58:16.636" v="51" actId="478"/>
          <ac:spMkLst>
            <pc:docMk/>
            <pc:sldMk cId="4280851315" sldId="266"/>
            <ac:spMk id="4" creationId="{48C687F6-C776-42CE-995B-C97E05881532}"/>
          </ac:spMkLst>
        </pc:spChg>
        <pc:spChg chg="add del mod">
          <ac:chgData name="Alfred Smith" userId="3c60a3631c0db8ad" providerId="LiveId" clId="{1226ABD7-2964-4C0A-B990-B64E85E4A8E4}" dt="2023-01-23T07:58:18.149" v="52" actId="478"/>
          <ac:spMkLst>
            <pc:docMk/>
            <pc:sldMk cId="4280851315" sldId="266"/>
            <ac:spMk id="6" creationId="{6945DAA5-9707-CF0E-D578-927AEF09C171}"/>
          </ac:spMkLst>
        </pc:spChg>
        <pc:spChg chg="add mod">
          <ac:chgData name="Alfred Smith" userId="3c60a3631c0db8ad" providerId="LiveId" clId="{1226ABD7-2964-4C0A-B990-B64E85E4A8E4}" dt="2023-01-23T07:59:18.840" v="77"/>
          <ac:spMkLst>
            <pc:docMk/>
            <pc:sldMk cId="4280851315" sldId="266"/>
            <ac:spMk id="7" creationId="{E67F3A75-8178-D2B3-B028-E8F28E218426}"/>
          </ac:spMkLst>
        </pc:spChg>
        <pc:picChg chg="del">
          <ac:chgData name="Alfred Smith" userId="3c60a3631c0db8ad" providerId="LiveId" clId="{1226ABD7-2964-4C0A-B990-B64E85E4A8E4}" dt="2023-01-23T07:57:16.961" v="30"/>
          <ac:picMkLst>
            <pc:docMk/>
            <pc:sldMk cId="4280851315" sldId="266"/>
            <ac:picMk id="2" creationId="{9FE9FCA1-CFBE-46E8-BB16-2CBB091B8E18}"/>
          </ac:picMkLst>
        </pc:picChg>
      </pc:sldChg>
      <pc:sldChg chg="addSp delSp modSp mod modTransition modAnim">
        <pc:chgData name="Alfred Smith" userId="3c60a3631c0db8ad" providerId="LiveId" clId="{1226ABD7-2964-4C0A-B990-B64E85E4A8E4}" dt="2023-01-23T07:59:22.281" v="79"/>
        <pc:sldMkLst>
          <pc:docMk/>
          <pc:sldMk cId="3574484751" sldId="267"/>
        </pc:sldMkLst>
        <pc:spChg chg="del">
          <ac:chgData name="Alfred Smith" userId="3c60a3631c0db8ad" providerId="LiveId" clId="{1226ABD7-2964-4C0A-B990-B64E85E4A8E4}" dt="2023-01-23T07:58:05.308" v="47" actId="478"/>
          <ac:spMkLst>
            <pc:docMk/>
            <pc:sldMk cId="3574484751" sldId="267"/>
            <ac:spMk id="4" creationId="{48C687F6-C776-42CE-995B-C97E05881532}"/>
          </ac:spMkLst>
        </pc:spChg>
        <pc:spChg chg="add del mod">
          <ac:chgData name="Alfred Smith" userId="3c60a3631c0db8ad" providerId="LiveId" clId="{1226ABD7-2964-4C0A-B990-B64E85E4A8E4}" dt="2023-01-23T07:58:06.855" v="48" actId="478"/>
          <ac:spMkLst>
            <pc:docMk/>
            <pc:sldMk cId="3574484751" sldId="267"/>
            <ac:spMk id="6" creationId="{94EF293D-F94E-60D4-A305-11AF1F25DBE4}"/>
          </ac:spMkLst>
        </pc:spChg>
        <pc:spChg chg="add mod">
          <ac:chgData name="Alfred Smith" userId="3c60a3631c0db8ad" providerId="LiveId" clId="{1226ABD7-2964-4C0A-B990-B64E85E4A8E4}" dt="2023-01-23T07:59:22.281" v="79"/>
          <ac:spMkLst>
            <pc:docMk/>
            <pc:sldMk cId="3574484751" sldId="267"/>
            <ac:spMk id="7" creationId="{C589736B-8BC0-B7BC-725E-4E8F7BC7B46A}"/>
          </ac:spMkLst>
        </pc:spChg>
        <pc:picChg chg="del">
          <ac:chgData name="Alfred Smith" userId="3c60a3631c0db8ad" providerId="LiveId" clId="{1226ABD7-2964-4C0A-B990-B64E85E4A8E4}" dt="2023-01-23T07:57:16.961" v="30"/>
          <ac:picMkLst>
            <pc:docMk/>
            <pc:sldMk cId="3574484751" sldId="267"/>
            <ac:picMk id="5" creationId="{05B2EEEB-A484-4923-AA16-DE6CC13FA91D}"/>
          </ac:picMkLst>
        </pc:picChg>
      </pc:sldChg>
      <pc:sldChg chg="addSp delSp modSp mod modTransition modAnim">
        <pc:chgData name="Alfred Smith" userId="3c60a3631c0db8ad" providerId="LiveId" clId="{1226ABD7-2964-4C0A-B990-B64E85E4A8E4}" dt="2023-01-23T07:59:23.741" v="80"/>
        <pc:sldMkLst>
          <pc:docMk/>
          <pc:sldMk cId="3351412682" sldId="268"/>
        </pc:sldMkLst>
        <pc:spChg chg="del">
          <ac:chgData name="Alfred Smith" userId="3c60a3631c0db8ad" providerId="LiveId" clId="{1226ABD7-2964-4C0A-B990-B64E85E4A8E4}" dt="2023-01-23T07:58:01.091" v="45" actId="478"/>
          <ac:spMkLst>
            <pc:docMk/>
            <pc:sldMk cId="3351412682" sldId="268"/>
            <ac:spMk id="4" creationId="{48C687F6-C776-42CE-995B-C97E05881532}"/>
          </ac:spMkLst>
        </pc:spChg>
        <pc:spChg chg="add del mod">
          <ac:chgData name="Alfred Smith" userId="3c60a3631c0db8ad" providerId="LiveId" clId="{1226ABD7-2964-4C0A-B990-B64E85E4A8E4}" dt="2023-01-23T07:58:02.629" v="46" actId="478"/>
          <ac:spMkLst>
            <pc:docMk/>
            <pc:sldMk cId="3351412682" sldId="268"/>
            <ac:spMk id="5" creationId="{83A57728-5C8E-E2F9-6604-82CB0999F3F3}"/>
          </ac:spMkLst>
        </pc:spChg>
        <pc:spChg chg="add mod">
          <ac:chgData name="Alfred Smith" userId="3c60a3631c0db8ad" providerId="LiveId" clId="{1226ABD7-2964-4C0A-B990-B64E85E4A8E4}" dt="2023-01-23T07:59:23.741" v="80"/>
          <ac:spMkLst>
            <pc:docMk/>
            <pc:sldMk cId="3351412682" sldId="268"/>
            <ac:spMk id="7" creationId="{CED20DA6-35C0-DDD2-8DDB-D0BFABB1D728}"/>
          </ac:spMkLst>
        </pc:spChg>
        <pc:picChg chg="del">
          <ac:chgData name="Alfred Smith" userId="3c60a3631c0db8ad" providerId="LiveId" clId="{1226ABD7-2964-4C0A-B990-B64E85E4A8E4}" dt="2023-01-23T07:57:16.961" v="30"/>
          <ac:picMkLst>
            <pc:docMk/>
            <pc:sldMk cId="3351412682" sldId="268"/>
            <ac:picMk id="6" creationId="{C053F0BC-475A-40CD-ACE0-373D583437DD}"/>
          </ac:picMkLst>
        </pc:picChg>
      </pc:sldChg>
      <pc:sldChg chg="addSp delSp modSp mod modTransition modAnim">
        <pc:chgData name="Alfred Smith" userId="3c60a3631c0db8ad" providerId="LiveId" clId="{1226ABD7-2964-4C0A-B990-B64E85E4A8E4}" dt="2023-01-23T07:59:26.273" v="82"/>
        <pc:sldMkLst>
          <pc:docMk/>
          <pc:sldMk cId="4029139845" sldId="269"/>
        </pc:sldMkLst>
        <pc:spChg chg="del">
          <ac:chgData name="Alfred Smith" userId="3c60a3631c0db8ad" providerId="LiveId" clId="{1226ABD7-2964-4C0A-B990-B64E85E4A8E4}" dt="2023-01-23T07:57:51.320" v="41" actId="478"/>
          <ac:spMkLst>
            <pc:docMk/>
            <pc:sldMk cId="4029139845" sldId="269"/>
            <ac:spMk id="4" creationId="{48C687F6-C776-42CE-995B-C97E05881532}"/>
          </ac:spMkLst>
        </pc:spChg>
        <pc:spChg chg="add del mod">
          <ac:chgData name="Alfred Smith" userId="3c60a3631c0db8ad" providerId="LiveId" clId="{1226ABD7-2964-4C0A-B990-B64E85E4A8E4}" dt="2023-01-23T07:57:52.555" v="42" actId="478"/>
          <ac:spMkLst>
            <pc:docMk/>
            <pc:sldMk cId="4029139845" sldId="269"/>
            <ac:spMk id="5" creationId="{E39514A2-8105-4144-025D-46CC54E97564}"/>
          </ac:spMkLst>
        </pc:spChg>
        <pc:spChg chg="add mod">
          <ac:chgData name="Alfred Smith" userId="3c60a3631c0db8ad" providerId="LiveId" clId="{1226ABD7-2964-4C0A-B990-B64E85E4A8E4}" dt="2023-01-23T07:59:26.273" v="82"/>
          <ac:spMkLst>
            <pc:docMk/>
            <pc:sldMk cId="4029139845" sldId="269"/>
            <ac:spMk id="6" creationId="{647F543E-D0B7-D019-C283-370939647B19}"/>
          </ac:spMkLst>
        </pc:spChg>
        <pc:picChg chg="del">
          <ac:chgData name="Alfred Smith" userId="3c60a3631c0db8ad" providerId="LiveId" clId="{1226ABD7-2964-4C0A-B990-B64E85E4A8E4}" dt="2023-01-23T07:57:16.961" v="30"/>
          <ac:picMkLst>
            <pc:docMk/>
            <pc:sldMk cId="4029139845" sldId="269"/>
            <ac:picMk id="24" creationId="{744C0B75-1D6E-421A-8496-156167A7F01D}"/>
          </ac:picMkLst>
        </pc:picChg>
      </pc:sldChg>
      <pc:sldChg chg="addSp delSp modSp mod modTransition modAnim">
        <pc:chgData name="Alfred Smith" userId="3c60a3631c0db8ad" providerId="LiveId" clId="{1226ABD7-2964-4C0A-B990-B64E85E4A8E4}" dt="2023-01-23T07:59:24.939" v="81"/>
        <pc:sldMkLst>
          <pc:docMk/>
          <pc:sldMk cId="1581012947" sldId="270"/>
        </pc:sldMkLst>
        <pc:spChg chg="del">
          <ac:chgData name="Alfred Smith" userId="3c60a3631c0db8ad" providerId="LiveId" clId="{1226ABD7-2964-4C0A-B990-B64E85E4A8E4}" dt="2023-01-23T07:57:56.417" v="43" actId="478"/>
          <ac:spMkLst>
            <pc:docMk/>
            <pc:sldMk cId="1581012947" sldId="270"/>
            <ac:spMk id="4" creationId="{48C687F6-C776-42CE-995B-C97E05881532}"/>
          </ac:spMkLst>
        </pc:spChg>
        <pc:spChg chg="add del mod">
          <ac:chgData name="Alfred Smith" userId="3c60a3631c0db8ad" providerId="LiveId" clId="{1226ABD7-2964-4C0A-B990-B64E85E4A8E4}" dt="2023-01-23T07:57:58.242" v="44" actId="478"/>
          <ac:spMkLst>
            <pc:docMk/>
            <pc:sldMk cId="1581012947" sldId="270"/>
            <ac:spMk id="6" creationId="{D94B33CD-8E04-94CD-7709-200C3F73A001}"/>
          </ac:spMkLst>
        </pc:spChg>
        <pc:spChg chg="add mod">
          <ac:chgData name="Alfred Smith" userId="3c60a3631c0db8ad" providerId="LiveId" clId="{1226ABD7-2964-4C0A-B990-B64E85E4A8E4}" dt="2023-01-23T07:59:24.939" v="81"/>
          <ac:spMkLst>
            <pc:docMk/>
            <pc:sldMk cId="1581012947" sldId="270"/>
            <ac:spMk id="7" creationId="{3D9776AA-AA1D-D12E-F8C9-DA64915F1637}"/>
          </ac:spMkLst>
        </pc:spChg>
        <pc:picChg chg="del">
          <ac:chgData name="Alfred Smith" userId="3c60a3631c0db8ad" providerId="LiveId" clId="{1226ABD7-2964-4C0A-B990-B64E85E4A8E4}" dt="2023-01-23T07:57:16.961" v="30"/>
          <ac:picMkLst>
            <pc:docMk/>
            <pc:sldMk cId="1581012947" sldId="270"/>
            <ac:picMk id="5" creationId="{CEDA3089-33E5-4BB9-A3E2-F86AFD37323D}"/>
          </ac:picMkLst>
        </pc:picChg>
      </pc:sldChg>
      <pc:sldChg chg="addSp delSp modSp mod modTransition modAnim">
        <pc:chgData name="Alfred Smith" userId="3c60a3631c0db8ad" providerId="LiveId" clId="{1226ABD7-2964-4C0A-B990-B64E85E4A8E4}" dt="2023-01-23T07:59:27.634" v="83"/>
        <pc:sldMkLst>
          <pc:docMk/>
          <pc:sldMk cId="94366859" sldId="271"/>
        </pc:sldMkLst>
        <pc:spChg chg="del">
          <ac:chgData name="Alfred Smith" userId="3c60a3631c0db8ad" providerId="LiveId" clId="{1226ABD7-2964-4C0A-B990-B64E85E4A8E4}" dt="2023-01-23T07:57:45.742" v="39" actId="478"/>
          <ac:spMkLst>
            <pc:docMk/>
            <pc:sldMk cId="94366859" sldId="271"/>
            <ac:spMk id="4" creationId="{48C687F6-C776-42CE-995B-C97E05881532}"/>
          </ac:spMkLst>
        </pc:spChg>
        <pc:spChg chg="add del mod">
          <ac:chgData name="Alfred Smith" userId="3c60a3631c0db8ad" providerId="LiveId" clId="{1226ABD7-2964-4C0A-B990-B64E85E4A8E4}" dt="2023-01-23T07:57:48.879" v="40" actId="478"/>
          <ac:spMkLst>
            <pc:docMk/>
            <pc:sldMk cId="94366859" sldId="271"/>
            <ac:spMk id="6" creationId="{69F84672-3D58-DC64-69AF-A371A190BE09}"/>
          </ac:spMkLst>
        </pc:spChg>
        <pc:spChg chg="add mod">
          <ac:chgData name="Alfred Smith" userId="3c60a3631c0db8ad" providerId="LiveId" clId="{1226ABD7-2964-4C0A-B990-B64E85E4A8E4}" dt="2023-01-23T07:59:27.634" v="83"/>
          <ac:spMkLst>
            <pc:docMk/>
            <pc:sldMk cId="94366859" sldId="271"/>
            <ac:spMk id="7" creationId="{48ADCBCE-4F46-B715-EE92-B5B1BE3275CD}"/>
          </ac:spMkLst>
        </pc:spChg>
        <pc:picChg chg="del">
          <ac:chgData name="Alfred Smith" userId="3c60a3631c0db8ad" providerId="LiveId" clId="{1226ABD7-2964-4C0A-B990-B64E85E4A8E4}" dt="2023-01-23T07:57:16.961" v="30"/>
          <ac:picMkLst>
            <pc:docMk/>
            <pc:sldMk cId="94366859" sldId="271"/>
            <ac:picMk id="5" creationId="{F3D95CF1-0762-495C-BD4C-F1AF974C6767}"/>
          </ac:picMkLst>
        </pc:picChg>
      </pc:sldChg>
      <pc:sldChg chg="addSp delSp modSp mod modTransition modAnim">
        <pc:chgData name="Alfred Smith" userId="3c60a3631c0db8ad" providerId="LiveId" clId="{1226ABD7-2964-4C0A-B990-B64E85E4A8E4}" dt="2023-01-23T07:59:29.179" v="84"/>
        <pc:sldMkLst>
          <pc:docMk/>
          <pc:sldMk cId="2360528352" sldId="272"/>
        </pc:sldMkLst>
        <pc:spChg chg="del">
          <ac:chgData name="Alfred Smith" userId="3c60a3631c0db8ad" providerId="LiveId" clId="{1226ABD7-2964-4C0A-B990-B64E85E4A8E4}" dt="2023-01-23T07:57:39.691" v="37" actId="478"/>
          <ac:spMkLst>
            <pc:docMk/>
            <pc:sldMk cId="2360528352" sldId="272"/>
            <ac:spMk id="4" creationId="{48C687F6-C776-42CE-995B-C97E05881532}"/>
          </ac:spMkLst>
        </pc:spChg>
        <pc:spChg chg="add del mod">
          <ac:chgData name="Alfred Smith" userId="3c60a3631c0db8ad" providerId="LiveId" clId="{1226ABD7-2964-4C0A-B990-B64E85E4A8E4}" dt="2023-01-23T07:57:42.040" v="38" actId="478"/>
          <ac:spMkLst>
            <pc:docMk/>
            <pc:sldMk cId="2360528352" sldId="272"/>
            <ac:spMk id="6" creationId="{56EAB9A9-9BA4-854E-533A-FB23F7B1B61A}"/>
          </ac:spMkLst>
        </pc:spChg>
        <pc:spChg chg="add mod">
          <ac:chgData name="Alfred Smith" userId="3c60a3631c0db8ad" providerId="LiveId" clId="{1226ABD7-2964-4C0A-B990-B64E85E4A8E4}" dt="2023-01-23T07:59:29.179" v="84"/>
          <ac:spMkLst>
            <pc:docMk/>
            <pc:sldMk cId="2360528352" sldId="272"/>
            <ac:spMk id="7" creationId="{066356A7-3543-A21E-12D8-87C913D28150}"/>
          </ac:spMkLst>
        </pc:spChg>
        <pc:picChg chg="del">
          <ac:chgData name="Alfred Smith" userId="3c60a3631c0db8ad" providerId="LiveId" clId="{1226ABD7-2964-4C0A-B990-B64E85E4A8E4}" dt="2023-01-23T07:57:16.961" v="30"/>
          <ac:picMkLst>
            <pc:docMk/>
            <pc:sldMk cId="2360528352" sldId="272"/>
            <ac:picMk id="2" creationId="{10B4FCE1-64E5-45F5-8838-7E957D8A7897}"/>
          </ac:picMkLst>
        </pc:picChg>
      </pc:sldChg>
      <pc:sldChg chg="addSp delSp modSp mod modTransition modAnim">
        <pc:chgData name="Alfred Smith" userId="3c60a3631c0db8ad" providerId="LiveId" clId="{1226ABD7-2964-4C0A-B990-B64E85E4A8E4}" dt="2023-01-23T07:59:30.864" v="85"/>
        <pc:sldMkLst>
          <pc:docMk/>
          <pc:sldMk cId="2208243054" sldId="273"/>
        </pc:sldMkLst>
        <pc:spChg chg="del">
          <ac:chgData name="Alfred Smith" userId="3c60a3631c0db8ad" providerId="LiveId" clId="{1226ABD7-2964-4C0A-B990-B64E85E4A8E4}" dt="2023-01-23T07:57:32.999" v="35" actId="478"/>
          <ac:spMkLst>
            <pc:docMk/>
            <pc:sldMk cId="2208243054" sldId="273"/>
            <ac:spMk id="4" creationId="{48C687F6-C776-42CE-995B-C97E05881532}"/>
          </ac:spMkLst>
        </pc:spChg>
        <pc:spChg chg="add del mod">
          <ac:chgData name="Alfred Smith" userId="3c60a3631c0db8ad" providerId="LiveId" clId="{1226ABD7-2964-4C0A-B990-B64E85E4A8E4}" dt="2023-01-23T07:57:35.288" v="36" actId="478"/>
          <ac:spMkLst>
            <pc:docMk/>
            <pc:sldMk cId="2208243054" sldId="273"/>
            <ac:spMk id="5" creationId="{AE808B5E-C1DA-7B23-E418-83DD3AB0A47C}"/>
          </ac:spMkLst>
        </pc:spChg>
        <pc:spChg chg="add mod">
          <ac:chgData name="Alfred Smith" userId="3c60a3631c0db8ad" providerId="LiveId" clId="{1226ABD7-2964-4C0A-B990-B64E85E4A8E4}" dt="2023-01-23T07:59:30.864" v="85"/>
          <ac:spMkLst>
            <pc:docMk/>
            <pc:sldMk cId="2208243054" sldId="273"/>
            <ac:spMk id="6" creationId="{0EB780AF-F1AD-13C7-5E0F-B498758512D3}"/>
          </ac:spMkLst>
        </pc:spChg>
        <pc:picChg chg="del">
          <ac:chgData name="Alfred Smith" userId="3c60a3631c0db8ad" providerId="LiveId" clId="{1226ABD7-2964-4C0A-B990-B64E85E4A8E4}" dt="2023-01-23T07:57:16.961" v="30"/>
          <ac:picMkLst>
            <pc:docMk/>
            <pc:sldMk cId="2208243054" sldId="273"/>
            <ac:picMk id="7" creationId="{92713DE5-9540-42FC-AC44-C500C134EA3F}"/>
          </ac:picMkLst>
        </pc:picChg>
      </pc:sldChg>
      <pc:sldChg chg="modSp mod modTransition">
        <pc:chgData name="Alfred Smith" userId="3c60a3631c0db8ad" providerId="LiveId" clId="{1226ABD7-2964-4C0A-B990-B64E85E4A8E4}" dt="2023-01-23T07:57:16.961" v="30"/>
        <pc:sldMkLst>
          <pc:docMk/>
          <pc:sldMk cId="27026497" sldId="274"/>
        </pc:sldMkLst>
        <pc:spChg chg="mod">
          <ac:chgData name="Alfred Smith" userId="3c60a3631c0db8ad" providerId="LiveId" clId="{1226ABD7-2964-4C0A-B990-B64E85E4A8E4}" dt="2023-01-23T07:54:33.237" v="4" actId="14100"/>
          <ac:spMkLst>
            <pc:docMk/>
            <pc:sldMk cId="27026497" sldId="274"/>
            <ac:spMk id="4" creationId="{B1AE1A38-91FE-CCA7-99B5-CBC67A07F22B}"/>
          </ac:spMkLst>
        </pc:spChg>
      </pc:sldChg>
      <pc:sldChg chg="modSp mod modTransition">
        <pc:chgData name="Alfred Smith" userId="3c60a3631c0db8ad" providerId="LiveId" clId="{1226ABD7-2964-4C0A-B990-B64E85E4A8E4}" dt="2023-01-23T07:57:16.961" v="30"/>
        <pc:sldMkLst>
          <pc:docMk/>
          <pc:sldMk cId="3651207914" sldId="276"/>
        </pc:sldMkLst>
        <pc:spChg chg="mod">
          <ac:chgData name="Alfred Smith" userId="3c60a3631c0db8ad" providerId="LiveId" clId="{1226ABD7-2964-4C0A-B990-B64E85E4A8E4}" dt="2023-01-23T07:55:04.408" v="7"/>
          <ac:spMkLst>
            <pc:docMk/>
            <pc:sldMk cId="3651207914" sldId="276"/>
            <ac:spMk id="4" creationId="{FD3F4253-F0EE-3A45-D7B7-D019D48A1140}"/>
          </ac:spMkLst>
        </pc:spChg>
      </pc:sldChg>
      <pc:sldChg chg="modSp mod modTransition">
        <pc:chgData name="Alfred Smith" userId="3c60a3631c0db8ad" providerId="LiveId" clId="{1226ABD7-2964-4C0A-B990-B64E85E4A8E4}" dt="2023-01-23T07:57:16.961" v="30"/>
        <pc:sldMkLst>
          <pc:docMk/>
          <pc:sldMk cId="3294688875" sldId="277"/>
        </pc:sldMkLst>
        <pc:spChg chg="mod">
          <ac:chgData name="Alfred Smith" userId="3c60a3631c0db8ad" providerId="LiveId" clId="{1226ABD7-2964-4C0A-B990-B64E85E4A8E4}" dt="2023-01-23T07:55:07.397" v="8"/>
          <ac:spMkLst>
            <pc:docMk/>
            <pc:sldMk cId="3294688875" sldId="277"/>
            <ac:spMk id="4" creationId="{A65AE76A-CABA-F6BB-51F0-A379E95FF83D}"/>
          </ac:spMkLst>
        </pc:spChg>
      </pc:sldChg>
      <pc:sldChg chg="modSp mod modTransition">
        <pc:chgData name="Alfred Smith" userId="3c60a3631c0db8ad" providerId="LiveId" clId="{1226ABD7-2964-4C0A-B990-B64E85E4A8E4}" dt="2023-01-23T07:57:16.961" v="30"/>
        <pc:sldMkLst>
          <pc:docMk/>
          <pc:sldMk cId="1074248387" sldId="278"/>
        </pc:sldMkLst>
        <pc:spChg chg="mod">
          <ac:chgData name="Alfred Smith" userId="3c60a3631c0db8ad" providerId="LiveId" clId="{1226ABD7-2964-4C0A-B990-B64E85E4A8E4}" dt="2023-01-23T07:55:10.068" v="9"/>
          <ac:spMkLst>
            <pc:docMk/>
            <pc:sldMk cId="1074248387" sldId="278"/>
            <ac:spMk id="4" creationId="{C3FA180B-F977-900F-EC18-B6E82C610663}"/>
          </ac:spMkLst>
        </pc:spChg>
      </pc:sldChg>
      <pc:sldChg chg="modSp mod modTransition">
        <pc:chgData name="Alfred Smith" userId="3c60a3631c0db8ad" providerId="LiveId" clId="{1226ABD7-2964-4C0A-B990-B64E85E4A8E4}" dt="2023-01-23T07:57:16.961" v="30"/>
        <pc:sldMkLst>
          <pc:docMk/>
          <pc:sldMk cId="4048491610" sldId="279"/>
        </pc:sldMkLst>
        <pc:spChg chg="mod">
          <ac:chgData name="Alfred Smith" userId="3c60a3631c0db8ad" providerId="LiveId" clId="{1226ABD7-2964-4C0A-B990-B64E85E4A8E4}" dt="2023-01-23T07:55:12.652" v="10"/>
          <ac:spMkLst>
            <pc:docMk/>
            <pc:sldMk cId="4048491610" sldId="279"/>
            <ac:spMk id="4" creationId="{A861DFBE-C2CD-0DE6-63FB-4E02D748A2D2}"/>
          </ac:spMkLst>
        </pc:spChg>
      </pc:sldChg>
      <pc:sldChg chg="modSp mod modTransition">
        <pc:chgData name="Alfred Smith" userId="3c60a3631c0db8ad" providerId="LiveId" clId="{1226ABD7-2964-4C0A-B990-B64E85E4A8E4}" dt="2023-01-23T07:57:16.961" v="30"/>
        <pc:sldMkLst>
          <pc:docMk/>
          <pc:sldMk cId="590732064" sldId="280"/>
        </pc:sldMkLst>
        <pc:spChg chg="mod">
          <ac:chgData name="Alfred Smith" userId="3c60a3631c0db8ad" providerId="LiveId" clId="{1226ABD7-2964-4C0A-B990-B64E85E4A8E4}" dt="2023-01-23T07:55:15.688" v="11"/>
          <ac:spMkLst>
            <pc:docMk/>
            <pc:sldMk cId="590732064" sldId="280"/>
            <ac:spMk id="4" creationId="{97412A80-BCA7-87BE-3BB9-51E4BA9E8C50}"/>
          </ac:spMkLst>
        </pc:spChg>
      </pc:sldChg>
      <pc:sldChg chg="modSp mod modTransition">
        <pc:chgData name="Alfred Smith" userId="3c60a3631c0db8ad" providerId="LiveId" clId="{1226ABD7-2964-4C0A-B990-B64E85E4A8E4}" dt="2023-01-23T07:57:16.961" v="30"/>
        <pc:sldMkLst>
          <pc:docMk/>
          <pc:sldMk cId="2462448355" sldId="281"/>
        </pc:sldMkLst>
        <pc:spChg chg="mod">
          <ac:chgData name="Alfred Smith" userId="3c60a3631c0db8ad" providerId="LiveId" clId="{1226ABD7-2964-4C0A-B990-B64E85E4A8E4}" dt="2023-01-23T07:55:18.536" v="12"/>
          <ac:spMkLst>
            <pc:docMk/>
            <pc:sldMk cId="2462448355" sldId="281"/>
            <ac:spMk id="4" creationId="{CFE33A0C-D112-685D-9407-17CA62269AB0}"/>
          </ac:spMkLst>
        </pc:spChg>
      </pc:sldChg>
      <pc:sldChg chg="modSp mod modTransition">
        <pc:chgData name="Alfred Smith" userId="3c60a3631c0db8ad" providerId="LiveId" clId="{1226ABD7-2964-4C0A-B990-B64E85E4A8E4}" dt="2023-01-23T07:57:16.961" v="30"/>
        <pc:sldMkLst>
          <pc:docMk/>
          <pc:sldMk cId="552053556" sldId="282"/>
        </pc:sldMkLst>
        <pc:spChg chg="mod">
          <ac:chgData name="Alfred Smith" userId="3c60a3631c0db8ad" providerId="LiveId" clId="{1226ABD7-2964-4C0A-B990-B64E85E4A8E4}" dt="2023-01-23T07:55:21.897" v="13"/>
          <ac:spMkLst>
            <pc:docMk/>
            <pc:sldMk cId="552053556" sldId="282"/>
            <ac:spMk id="4" creationId="{2BF8FC91-341D-416E-EFC6-5519B72ACEDD}"/>
          </ac:spMkLst>
        </pc:spChg>
      </pc:sldChg>
      <pc:sldChg chg="modSp mod modTransition">
        <pc:chgData name="Alfred Smith" userId="3c60a3631c0db8ad" providerId="LiveId" clId="{1226ABD7-2964-4C0A-B990-B64E85E4A8E4}" dt="2023-01-23T07:57:16.961" v="30"/>
        <pc:sldMkLst>
          <pc:docMk/>
          <pc:sldMk cId="3184987709" sldId="283"/>
        </pc:sldMkLst>
        <pc:spChg chg="mod">
          <ac:chgData name="Alfred Smith" userId="3c60a3631c0db8ad" providerId="LiveId" clId="{1226ABD7-2964-4C0A-B990-B64E85E4A8E4}" dt="2023-01-23T07:56:08.489" v="16" actId="1076"/>
          <ac:spMkLst>
            <pc:docMk/>
            <pc:sldMk cId="3184987709" sldId="283"/>
            <ac:spMk id="4" creationId="{389957AB-A795-D84F-FFA2-633D3A6C0F8F}"/>
          </ac:spMkLst>
        </pc:spChg>
      </pc:sldChg>
      <pc:sldChg chg="modSp mod modTransition">
        <pc:chgData name="Alfred Smith" userId="3c60a3631c0db8ad" providerId="LiveId" clId="{1226ABD7-2964-4C0A-B990-B64E85E4A8E4}" dt="2023-01-23T07:57:16.961" v="30"/>
        <pc:sldMkLst>
          <pc:docMk/>
          <pc:sldMk cId="3286447593" sldId="284"/>
        </pc:sldMkLst>
        <pc:spChg chg="mod">
          <ac:chgData name="Alfred Smith" userId="3c60a3631c0db8ad" providerId="LiveId" clId="{1226ABD7-2964-4C0A-B990-B64E85E4A8E4}" dt="2023-01-23T07:56:17.804" v="20" actId="1076"/>
          <ac:spMkLst>
            <pc:docMk/>
            <pc:sldMk cId="3286447593" sldId="284"/>
            <ac:spMk id="4" creationId="{BE602BF3-6A38-9988-060C-800D7A1680F7}"/>
          </ac:spMkLst>
        </pc:spChg>
      </pc:sldChg>
      <pc:sldChg chg="modSp mod modTransition">
        <pc:chgData name="Alfred Smith" userId="3c60a3631c0db8ad" providerId="LiveId" clId="{1226ABD7-2964-4C0A-B990-B64E85E4A8E4}" dt="2023-01-23T07:57:16.961" v="30"/>
        <pc:sldMkLst>
          <pc:docMk/>
          <pc:sldMk cId="2052315732" sldId="285"/>
        </pc:sldMkLst>
        <pc:spChg chg="mod">
          <ac:chgData name="Alfred Smith" userId="3c60a3631c0db8ad" providerId="LiveId" clId="{1226ABD7-2964-4C0A-B990-B64E85E4A8E4}" dt="2023-01-23T07:56:28.867" v="22"/>
          <ac:spMkLst>
            <pc:docMk/>
            <pc:sldMk cId="2052315732" sldId="285"/>
            <ac:spMk id="4" creationId="{1A7200A7-DCEC-2DC4-20B5-9DA16055E204}"/>
          </ac:spMkLst>
        </pc:spChg>
      </pc:sldChg>
      <pc:sldChg chg="modSp mod modTransition">
        <pc:chgData name="Alfred Smith" userId="3c60a3631c0db8ad" providerId="LiveId" clId="{1226ABD7-2964-4C0A-B990-B64E85E4A8E4}" dt="2023-01-23T07:57:16.961" v="30"/>
        <pc:sldMkLst>
          <pc:docMk/>
          <pc:sldMk cId="2672906880" sldId="286"/>
        </pc:sldMkLst>
        <pc:spChg chg="mod">
          <ac:chgData name="Alfred Smith" userId="3c60a3631c0db8ad" providerId="LiveId" clId="{1226ABD7-2964-4C0A-B990-B64E85E4A8E4}" dt="2023-01-23T07:56:34.043" v="23"/>
          <ac:spMkLst>
            <pc:docMk/>
            <pc:sldMk cId="2672906880" sldId="286"/>
            <ac:spMk id="4" creationId="{76741D82-708A-44DB-A339-CB1607E5EA57}"/>
          </ac:spMkLst>
        </pc:spChg>
      </pc:sldChg>
      <pc:sldChg chg="modSp mod modTransition">
        <pc:chgData name="Alfred Smith" userId="3c60a3631c0db8ad" providerId="LiveId" clId="{1226ABD7-2964-4C0A-B990-B64E85E4A8E4}" dt="2023-01-23T07:57:16.961" v="30"/>
        <pc:sldMkLst>
          <pc:docMk/>
          <pc:sldMk cId="2867147185" sldId="287"/>
        </pc:sldMkLst>
        <pc:spChg chg="mod">
          <ac:chgData name="Alfred Smith" userId="3c60a3631c0db8ad" providerId="LiveId" clId="{1226ABD7-2964-4C0A-B990-B64E85E4A8E4}" dt="2023-01-23T07:56:37.019" v="24"/>
          <ac:spMkLst>
            <pc:docMk/>
            <pc:sldMk cId="2867147185" sldId="287"/>
            <ac:spMk id="4" creationId="{733F09B0-8452-A2F8-EF5C-A6D89556A7F9}"/>
          </ac:spMkLst>
        </pc:spChg>
      </pc:sldChg>
      <pc:sldChg chg="modSp mod modTransition">
        <pc:chgData name="Alfred Smith" userId="3c60a3631c0db8ad" providerId="LiveId" clId="{1226ABD7-2964-4C0A-B990-B64E85E4A8E4}" dt="2023-01-23T07:57:16.961" v="30"/>
        <pc:sldMkLst>
          <pc:docMk/>
          <pc:sldMk cId="3092456530" sldId="288"/>
        </pc:sldMkLst>
        <pc:spChg chg="mod">
          <ac:chgData name="Alfred Smith" userId="3c60a3631c0db8ad" providerId="LiveId" clId="{1226ABD7-2964-4C0A-B990-B64E85E4A8E4}" dt="2023-01-23T07:56:40.286" v="25"/>
          <ac:spMkLst>
            <pc:docMk/>
            <pc:sldMk cId="3092456530" sldId="288"/>
            <ac:spMk id="4" creationId="{973508AD-6E69-3485-ADB0-1334DC9A0303}"/>
          </ac:spMkLst>
        </pc:spChg>
      </pc:sldChg>
      <pc:sldChg chg="modSp mod modTransition">
        <pc:chgData name="Alfred Smith" userId="3c60a3631c0db8ad" providerId="LiveId" clId="{1226ABD7-2964-4C0A-B990-B64E85E4A8E4}" dt="2023-01-23T07:57:16.961" v="30"/>
        <pc:sldMkLst>
          <pc:docMk/>
          <pc:sldMk cId="2919394424" sldId="289"/>
        </pc:sldMkLst>
        <pc:spChg chg="mod">
          <ac:chgData name="Alfred Smith" userId="3c60a3631c0db8ad" providerId="LiveId" clId="{1226ABD7-2964-4C0A-B990-B64E85E4A8E4}" dt="2023-01-23T07:56:44.404" v="26"/>
          <ac:spMkLst>
            <pc:docMk/>
            <pc:sldMk cId="2919394424" sldId="289"/>
            <ac:spMk id="4" creationId="{A42F75F5-F3D5-BFA1-A106-2FCAD40D5E45}"/>
          </ac:spMkLst>
        </pc:spChg>
      </pc:sldChg>
      <pc:sldChg chg="modSp mod modTransition">
        <pc:chgData name="Alfred Smith" userId="3c60a3631c0db8ad" providerId="LiveId" clId="{1226ABD7-2964-4C0A-B990-B64E85E4A8E4}" dt="2023-01-23T07:57:16.961" v="30"/>
        <pc:sldMkLst>
          <pc:docMk/>
          <pc:sldMk cId="3886024198" sldId="290"/>
        </pc:sldMkLst>
        <pc:spChg chg="mod">
          <ac:chgData name="Alfred Smith" userId="3c60a3631c0db8ad" providerId="LiveId" clId="{1226ABD7-2964-4C0A-B990-B64E85E4A8E4}" dt="2023-01-23T07:56:54.771" v="29"/>
          <ac:spMkLst>
            <pc:docMk/>
            <pc:sldMk cId="3886024198" sldId="290"/>
            <ac:spMk id="4" creationId="{DBC4203B-33B9-B9A5-6433-BF315BF1907A}"/>
          </ac:spMkLst>
        </pc:spChg>
      </pc:sldChg>
      <pc:sldChg chg="addSp delSp modSp mod modTransition modAnim">
        <pc:chgData name="Alfred Smith" userId="3c60a3631c0db8ad" providerId="LiveId" clId="{1226ABD7-2964-4C0A-B990-B64E85E4A8E4}" dt="2023-01-23T07:59:32.604" v="86"/>
        <pc:sldMkLst>
          <pc:docMk/>
          <pc:sldMk cId="1335403412" sldId="291"/>
        </pc:sldMkLst>
        <pc:spChg chg="del">
          <ac:chgData name="Alfred Smith" userId="3c60a3631c0db8ad" providerId="LiveId" clId="{1226ABD7-2964-4C0A-B990-B64E85E4A8E4}" dt="2023-01-23T07:57:27.316" v="33" actId="478"/>
          <ac:spMkLst>
            <pc:docMk/>
            <pc:sldMk cId="1335403412" sldId="291"/>
            <ac:spMk id="4" creationId="{48C687F6-C776-42CE-995B-C97E05881532}"/>
          </ac:spMkLst>
        </pc:spChg>
        <pc:spChg chg="add del mod">
          <ac:chgData name="Alfred Smith" userId="3c60a3631c0db8ad" providerId="LiveId" clId="{1226ABD7-2964-4C0A-B990-B64E85E4A8E4}" dt="2023-01-23T07:57:29.253" v="34" actId="478"/>
          <ac:spMkLst>
            <pc:docMk/>
            <pc:sldMk cId="1335403412" sldId="291"/>
            <ac:spMk id="6" creationId="{B80C7C6D-C355-AF8C-C234-2F7FFCC5C7FE}"/>
          </ac:spMkLst>
        </pc:spChg>
        <pc:spChg chg="add mod">
          <ac:chgData name="Alfred Smith" userId="3c60a3631c0db8ad" providerId="LiveId" clId="{1226ABD7-2964-4C0A-B990-B64E85E4A8E4}" dt="2023-01-23T07:59:32.604" v="86"/>
          <ac:spMkLst>
            <pc:docMk/>
            <pc:sldMk cId="1335403412" sldId="291"/>
            <ac:spMk id="7" creationId="{54279558-DE64-2FF2-E1EB-F2A0DE8A40A5}"/>
          </ac:spMkLst>
        </pc:spChg>
        <pc:picChg chg="del">
          <ac:chgData name="Alfred Smith" userId="3c60a3631c0db8ad" providerId="LiveId" clId="{1226ABD7-2964-4C0A-B990-B64E85E4A8E4}" dt="2023-01-23T07:57:16.961" v="30"/>
          <ac:picMkLst>
            <pc:docMk/>
            <pc:sldMk cId="1335403412" sldId="291"/>
            <ac:picMk id="2" creationId="{CB77587D-E1ED-4906-88EA-F9220D83663B}"/>
          </ac:picMkLst>
        </pc:picChg>
      </pc:sldChg>
      <pc:sldChg chg="addSp delSp modSp mod modTransition modAnim">
        <pc:chgData name="Alfred Smith" userId="3c60a3631c0db8ad" providerId="LiveId" clId="{1226ABD7-2964-4C0A-B990-B64E85E4A8E4}" dt="2023-01-23T07:59:34.206" v="87"/>
        <pc:sldMkLst>
          <pc:docMk/>
          <pc:sldMk cId="3834438822" sldId="292"/>
        </pc:sldMkLst>
        <pc:spChg chg="del">
          <ac:chgData name="Alfred Smith" userId="3c60a3631c0db8ad" providerId="LiveId" clId="{1226ABD7-2964-4C0A-B990-B64E85E4A8E4}" dt="2023-01-23T07:57:20.431" v="31" actId="478"/>
          <ac:spMkLst>
            <pc:docMk/>
            <pc:sldMk cId="3834438822" sldId="292"/>
            <ac:spMk id="4" creationId="{48C687F6-C776-42CE-995B-C97E05881532}"/>
          </ac:spMkLst>
        </pc:spChg>
        <pc:spChg chg="add del mod">
          <ac:chgData name="Alfred Smith" userId="3c60a3631c0db8ad" providerId="LiveId" clId="{1226ABD7-2964-4C0A-B990-B64E85E4A8E4}" dt="2023-01-23T07:57:24.212" v="32" actId="478"/>
          <ac:spMkLst>
            <pc:docMk/>
            <pc:sldMk cId="3834438822" sldId="292"/>
            <ac:spMk id="6" creationId="{8C6C0636-43B9-0CF7-1A5D-72DC9498C86F}"/>
          </ac:spMkLst>
        </pc:spChg>
        <pc:spChg chg="add mod">
          <ac:chgData name="Alfred Smith" userId="3c60a3631c0db8ad" providerId="LiveId" clId="{1226ABD7-2964-4C0A-B990-B64E85E4A8E4}" dt="2023-01-23T07:59:34.206" v="87"/>
          <ac:spMkLst>
            <pc:docMk/>
            <pc:sldMk cId="3834438822" sldId="292"/>
            <ac:spMk id="7" creationId="{1DD04EDD-E7A5-D54D-891B-38B3827D121A}"/>
          </ac:spMkLst>
        </pc:spChg>
        <pc:picChg chg="del">
          <ac:chgData name="Alfred Smith" userId="3c60a3631c0db8ad" providerId="LiveId" clId="{1226ABD7-2964-4C0A-B990-B64E85E4A8E4}" dt="2023-01-23T07:57:16.961" v="30"/>
          <ac:picMkLst>
            <pc:docMk/>
            <pc:sldMk cId="3834438822" sldId="292"/>
            <ac:picMk id="5" creationId="{882E5F5A-9263-48AD-A75D-1C41F05814E8}"/>
          </ac:picMkLst>
        </pc:picChg>
      </pc:sldChg>
      <pc:sldChg chg="addSp delSp modSp mod modTransition modAnim">
        <pc:chgData name="Alfred Smith" userId="3c60a3631c0db8ad" providerId="LiveId" clId="{1226ABD7-2964-4C0A-B990-B64E85E4A8E4}" dt="2023-01-23T07:59:20.841" v="78"/>
        <pc:sldMkLst>
          <pc:docMk/>
          <pc:sldMk cId="953699893" sldId="293"/>
        </pc:sldMkLst>
        <pc:spChg chg="del">
          <ac:chgData name="Alfred Smith" userId="3c60a3631c0db8ad" providerId="LiveId" clId="{1226ABD7-2964-4C0A-B990-B64E85E4A8E4}" dt="2023-01-23T07:58:11.623" v="49" actId="478"/>
          <ac:spMkLst>
            <pc:docMk/>
            <pc:sldMk cId="953699893" sldId="293"/>
            <ac:spMk id="4" creationId="{48C687F6-C776-42CE-995B-C97E05881532}"/>
          </ac:spMkLst>
        </pc:spChg>
        <pc:spChg chg="add del mod">
          <ac:chgData name="Alfred Smith" userId="3c60a3631c0db8ad" providerId="LiveId" clId="{1226ABD7-2964-4C0A-B990-B64E85E4A8E4}" dt="2023-01-23T07:58:13.907" v="50" actId="478"/>
          <ac:spMkLst>
            <pc:docMk/>
            <pc:sldMk cId="953699893" sldId="293"/>
            <ac:spMk id="6" creationId="{37C62AF8-ADF4-3195-18F8-FAED1DD7A57B}"/>
          </ac:spMkLst>
        </pc:spChg>
        <pc:spChg chg="add mod">
          <ac:chgData name="Alfred Smith" userId="3c60a3631c0db8ad" providerId="LiveId" clId="{1226ABD7-2964-4C0A-B990-B64E85E4A8E4}" dt="2023-01-23T07:59:20.841" v="78"/>
          <ac:spMkLst>
            <pc:docMk/>
            <pc:sldMk cId="953699893" sldId="293"/>
            <ac:spMk id="7" creationId="{E9978AEF-DDD1-4235-13C8-786447CDBF7D}"/>
          </ac:spMkLst>
        </pc:spChg>
        <pc:picChg chg="del">
          <ac:chgData name="Alfred Smith" userId="3c60a3631c0db8ad" providerId="LiveId" clId="{1226ABD7-2964-4C0A-B990-B64E85E4A8E4}" dt="2023-01-23T07:57:16.961" v="30"/>
          <ac:picMkLst>
            <pc:docMk/>
            <pc:sldMk cId="953699893" sldId="293"/>
            <ac:picMk id="2" creationId="{9FB78109-833A-481E-BB8E-B490C02B3C24}"/>
          </ac:picMkLst>
        </pc:picChg>
      </pc:sldChg>
      <pc:sldChg chg="modSp mod modTransition">
        <pc:chgData name="Alfred Smith" userId="3c60a3631c0db8ad" providerId="LiveId" clId="{1226ABD7-2964-4C0A-B990-B64E85E4A8E4}" dt="2023-01-23T07:57:16.961" v="30"/>
        <pc:sldMkLst>
          <pc:docMk/>
          <pc:sldMk cId="2295880622" sldId="294"/>
        </pc:sldMkLst>
        <pc:spChg chg="mod">
          <ac:chgData name="Alfred Smith" userId="3c60a3631c0db8ad" providerId="LiveId" clId="{1226ABD7-2964-4C0A-B990-B64E85E4A8E4}" dt="2023-01-23T07:55:59.500" v="14"/>
          <ac:spMkLst>
            <pc:docMk/>
            <pc:sldMk cId="2295880622" sldId="294"/>
            <ac:spMk id="4" creationId="{0E9B1511-26B6-7368-445E-10F9332C0F05}"/>
          </ac:spMkLst>
        </pc:spChg>
      </pc:sldChg>
      <pc:sldChg chg="modSp mod modTransition">
        <pc:chgData name="Alfred Smith" userId="3c60a3631c0db8ad" providerId="LiveId" clId="{1226ABD7-2964-4C0A-B990-B64E85E4A8E4}" dt="2023-01-23T07:57:16.961" v="30"/>
        <pc:sldMkLst>
          <pc:docMk/>
          <pc:sldMk cId="2295806535" sldId="295"/>
        </pc:sldMkLst>
        <pc:spChg chg="mod">
          <ac:chgData name="Alfred Smith" userId="3c60a3631c0db8ad" providerId="LiveId" clId="{1226ABD7-2964-4C0A-B990-B64E85E4A8E4}" dt="2023-01-23T07:56:47.606" v="27"/>
          <ac:spMkLst>
            <pc:docMk/>
            <pc:sldMk cId="2295806535" sldId="295"/>
            <ac:spMk id="3" creationId="{C1044FC0-4652-7BE3-1832-CB10CE58A8CB}"/>
          </ac:spMkLst>
        </pc:spChg>
      </pc:sldChg>
      <pc:sldChg chg="modSp mod modTransition">
        <pc:chgData name="Alfred Smith" userId="3c60a3631c0db8ad" providerId="LiveId" clId="{1226ABD7-2964-4C0A-B990-B64E85E4A8E4}" dt="2023-01-23T07:57:16.961" v="30"/>
        <pc:sldMkLst>
          <pc:docMk/>
          <pc:sldMk cId="1461122126" sldId="296"/>
        </pc:sldMkLst>
        <pc:spChg chg="mod">
          <ac:chgData name="Alfred Smith" userId="3c60a3631c0db8ad" providerId="LiveId" clId="{1226ABD7-2964-4C0A-B990-B64E85E4A8E4}" dt="2023-01-23T07:56:51.222" v="28"/>
          <ac:spMkLst>
            <pc:docMk/>
            <pc:sldMk cId="1461122126" sldId="296"/>
            <ac:spMk id="4" creationId="{DCD76A91-0D45-26CA-53C8-595E88ECEBC1}"/>
          </ac:spMkLst>
        </pc:spChg>
      </pc:sldChg>
      <pc:sldChg chg="addSp delSp modSp mod modTransition">
        <pc:chgData name="Alfred Smith" userId="3c60a3631c0db8ad" providerId="LiveId" clId="{1226ABD7-2964-4C0A-B990-B64E85E4A8E4}" dt="2023-01-23T07:57:16.961" v="30"/>
        <pc:sldMkLst>
          <pc:docMk/>
          <pc:sldMk cId="3478359817" sldId="297"/>
        </pc:sldMkLst>
        <pc:spChg chg="add mod">
          <ac:chgData name="Alfred Smith" userId="3c60a3631c0db8ad" providerId="LiveId" clId="{1226ABD7-2964-4C0A-B990-B64E85E4A8E4}" dt="2023-01-23T07:54:48.261" v="6"/>
          <ac:spMkLst>
            <pc:docMk/>
            <pc:sldMk cId="3478359817" sldId="297"/>
            <ac:spMk id="2" creationId="{D53A4D74-A0DA-34C0-8814-ED38E82A4247}"/>
          </ac:spMkLst>
        </pc:spChg>
        <pc:spChg chg="del">
          <ac:chgData name="Alfred Smith" userId="3c60a3631c0db8ad" providerId="LiveId" clId="{1226ABD7-2964-4C0A-B990-B64E85E4A8E4}" dt="2023-01-23T07:54:46.917" v="5" actId="478"/>
          <ac:spMkLst>
            <pc:docMk/>
            <pc:sldMk cId="3478359817" sldId="297"/>
            <ac:spMk id="4" creationId="{B1AE1A38-91FE-CCA7-99B5-CBC67A07F2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D6B7F-0465-40FD-8116-232B1D297375}" type="datetimeFigureOut">
              <a:rPr lang="en-ZA" smtClean="0"/>
              <a:t>2024/07/25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73BD2-EA2B-47DF-B96E-40CF4DB62F13}" type="slidenum">
              <a:rPr lang="en-ZA" smtClean="0"/>
              <a:t>‹#›</a:t>
            </a:fld>
            <a:endParaRPr lang="en-ZA"/>
          </a:p>
        </p:txBody>
      </p:sp>
    </p:spTree>
    <p:extLst>
      <p:ext uri="{BB962C8B-B14F-4D97-AF65-F5344CB8AC3E}">
        <p14:creationId xmlns:p14="http://schemas.microsoft.com/office/powerpoint/2010/main" val="156369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Ch ) </a:t>
            </a:r>
            <a:r>
              <a:rPr lang="en-ZA" dirty="0"/>
              <a:t>2. Samuel hears God’s voice – 1 </a:t>
            </a:r>
            <a:r>
              <a:rPr lang="en-ZA" dirty="0" err="1"/>
              <a:t>Saumel</a:t>
            </a:r>
            <a:r>
              <a:rPr lang="en-ZA" dirty="0"/>
              <a:t> 3:1-21 (</a:t>
            </a:r>
            <a:r>
              <a:rPr lang="en-ZA" dirty="0" err="1"/>
              <a:t>Center</a:t>
            </a:r>
            <a:r>
              <a:rPr lang="en-ZA" dirty="0"/>
              <a:t> Top) </a:t>
            </a:r>
          </a:p>
        </p:txBody>
      </p:sp>
      <p:sp>
        <p:nvSpPr>
          <p:cNvPr id="4" name="Slide Number Placeholder 3"/>
          <p:cNvSpPr>
            <a:spLocks noGrp="1"/>
          </p:cNvSpPr>
          <p:nvPr>
            <p:ph type="sldNum" sz="quarter" idx="5"/>
          </p:nvPr>
        </p:nvSpPr>
        <p:spPr/>
        <p:txBody>
          <a:bodyPr/>
          <a:lstStyle/>
          <a:p>
            <a:fld id="{48573BD2-EA2B-47DF-B96E-40CF4DB62F13}" type="slidenum">
              <a:rPr lang="en-ZA" smtClean="0"/>
              <a:t>1</a:t>
            </a:fld>
            <a:endParaRPr lang="en-ZA"/>
          </a:p>
        </p:txBody>
      </p:sp>
    </p:spTree>
    <p:extLst>
      <p:ext uri="{BB962C8B-B14F-4D97-AF65-F5344CB8AC3E}">
        <p14:creationId xmlns:p14="http://schemas.microsoft.com/office/powerpoint/2010/main" val="945801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1.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10" Type="http://schemas.openxmlformats.org/officeDocument/2006/relationships/hyperlink" Target="http://creativecommons.org/licenses/by-sa/4.0/" TargetMode="External"/><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77782E8-FF12-5485-C8C9-9641C215FC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9" name="Title 1">
            <a:extLst>
              <a:ext uri="{FF2B5EF4-FFF2-40B4-BE49-F238E27FC236}">
                <a16:creationId xmlns:a16="http://schemas.microsoft.com/office/drawing/2014/main" id="{02A8A1C6-8515-8259-39A5-513AC340F3A2}"/>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N" dirty="0"/>
              <a:t>15-3</a:t>
            </a:r>
          </a:p>
        </p:txBody>
      </p:sp>
      <p:sp>
        <p:nvSpPr>
          <p:cNvPr id="10" name="Content Placeholder 2">
            <a:extLst>
              <a:ext uri="{FF2B5EF4-FFF2-40B4-BE49-F238E27FC236}">
                <a16:creationId xmlns:a16="http://schemas.microsoft.com/office/drawing/2014/main" id="{6DBD7141-8B98-30CE-1360-BB2033935492}"/>
              </a:ext>
            </a:extLst>
          </p:cNvPr>
          <p:cNvSpPr txBox="1">
            <a:spLocks/>
          </p:cNvSpPr>
          <p:nvPr/>
        </p:nvSpPr>
        <p:spPr>
          <a:xfrm>
            <a:off x="838200" y="1825625"/>
            <a:ext cx="10515600" cy="435133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These materials are by the Kongki Ka Project and are made available to you under the terms of the Creative Commons Attribution ShareAlike license 4.0.</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6"/>
              </a:rPr>
              <a:t>Bible Hub</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7"/>
              </a:rPr>
              <a:t>Discovery Bible</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8"/>
              </a:rPr>
              <a:t>OpenBible.com</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9"/>
              </a:rPr>
              <a:t>dedicated to the public domain</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a:latin typeface="Aptos"/>
              <a:ea typeface="Aptos"/>
              <a:cs typeface="Arial" panose="020B0604020202020204" pitchFamily="34" charset="0"/>
            </a:endParaRPr>
          </a:p>
          <a:p>
            <a:pPr algn="l">
              <a:spcBef>
                <a:spcPts val="0"/>
              </a:spcBef>
            </a:pPr>
            <a:r>
              <a:rPr lang="en-US" sz="280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a:solidFill>
                  <a:srgbClr val="000000"/>
                </a:solidFill>
                <a:highlight>
                  <a:srgbClr val="FFFFFF"/>
                </a:highlight>
                <a:latin typeface="PT Serif" panose="020A0603040505020204" pitchFamily="18" charset="0"/>
                <a:ea typeface="Times New Roman" panose="02020603050405020304" pitchFamily="18" charset="0"/>
                <a:hlinkClick r:id="rId10"/>
              </a:rPr>
              <a:t>Creative Commons Attribution-ShareAlike 4.0 International License</a:t>
            </a:r>
            <a:r>
              <a:rPr lang="en-IN" sz="280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3737"/>
    </mc:Choice>
    <mc:Fallback xmlns="">
      <p:transition spd="slow" advTm="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FFCD19-2CB6-496A-B85C-03715A9EF3A2}"/>
              </a:ext>
            </a:extLst>
          </p:cNvPr>
          <p:cNvPicPr>
            <a:picLocks noChangeAspect="1"/>
          </p:cNvPicPr>
          <p:nvPr/>
        </p:nvPicPr>
        <p:blipFill>
          <a:blip r:embed="rId2"/>
          <a:stretch>
            <a:fillRect/>
          </a:stretch>
        </p:blipFill>
        <p:spPr>
          <a:xfrm>
            <a:off x="0" y="-61784"/>
            <a:ext cx="12192000" cy="6919784"/>
          </a:xfrm>
          <a:prstGeom prst="rect">
            <a:avLst/>
          </a:prstGeom>
        </p:spPr>
      </p:pic>
      <p:sp>
        <p:nvSpPr>
          <p:cNvPr id="2" name="TextBox 3">
            <a:extLst>
              <a:ext uri="{FF2B5EF4-FFF2-40B4-BE49-F238E27FC236}">
                <a16:creationId xmlns:a16="http://schemas.microsoft.com/office/drawing/2014/main" id="{787D8671-ABD0-72D8-863C-732DBD3CD8A5}"/>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424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4400" b="0" i="0" dirty="0">
                <a:solidFill>
                  <a:srgbClr val="777A7B"/>
                </a:solidFill>
                <a:effectLst/>
                <a:latin typeface="Inter" panose="020B0502030000000004" pitchFamily="34" charset="0"/>
              </a:rPr>
              <a:t>4</a:t>
            </a:r>
            <a:r>
              <a:rPr lang="en-US" sz="4400" b="0" i="0" dirty="0">
                <a:solidFill>
                  <a:srgbClr val="121212"/>
                </a:solidFill>
                <a:effectLst/>
                <a:latin typeface="Inter" panose="020B0502030000000004" pitchFamily="34" charset="0"/>
              </a:rPr>
              <a:t>Then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called to Samuel, and he answered, “Here I am.”</a:t>
            </a:r>
          </a:p>
        </p:txBody>
      </p:sp>
      <p:sp>
        <p:nvSpPr>
          <p:cNvPr id="2" name="TextBox 1">
            <a:extLst>
              <a:ext uri="{FF2B5EF4-FFF2-40B4-BE49-F238E27FC236}">
                <a16:creationId xmlns:a16="http://schemas.microsoft.com/office/drawing/2014/main" id="{224FA441-5554-4999-BFD4-776C376DE303}"/>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4 तब यहोवा ने शमूएल को पुकारा; और उसने कहा, “क्या आज्ञा!”</a:t>
            </a:r>
          </a:p>
        </p:txBody>
      </p:sp>
      <p:pic>
        <p:nvPicPr>
          <p:cNvPr id="6" name="Audio 5">
            <a:hlinkClick r:id="" action="ppaction://media"/>
            <a:extLst>
              <a:ext uri="{FF2B5EF4-FFF2-40B4-BE49-F238E27FC236}">
                <a16:creationId xmlns:a16="http://schemas.microsoft.com/office/drawing/2014/main" id="{108B4966-C9E7-719C-7C58-65F86B41BE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2618372"/>
      </p:ext>
    </p:extLst>
  </p:cSld>
  <p:clrMapOvr>
    <a:masterClrMapping/>
  </p:clrMapOvr>
  <mc:AlternateContent xmlns:mc="http://schemas.openxmlformats.org/markup-compatibility/2006" xmlns:p14="http://schemas.microsoft.com/office/powerpoint/2010/main">
    <mc:Choice Requires="p14">
      <p:transition spd="slow" p14:dur="2000" advTm="8715"/>
    </mc:Choice>
    <mc:Fallback xmlns="">
      <p:transition spd="slow" advTm="8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5FD6E-6569-453B-AC8B-0994FFB90640}"/>
              </a:ext>
            </a:extLst>
          </p:cNvPr>
          <p:cNvPicPr>
            <a:picLocks noChangeAspect="1"/>
          </p:cNvPicPr>
          <p:nvPr/>
        </p:nvPicPr>
        <p:blipFill>
          <a:blip r:embed="rId2"/>
          <a:stretch>
            <a:fillRect/>
          </a:stretch>
        </p:blipFill>
        <p:spPr>
          <a:xfrm>
            <a:off x="0" y="-39117"/>
            <a:ext cx="12192000" cy="6897117"/>
          </a:xfrm>
          <a:prstGeom prst="rect">
            <a:avLst/>
          </a:prstGeom>
        </p:spPr>
      </p:pic>
      <p:sp>
        <p:nvSpPr>
          <p:cNvPr id="2" name="TextBox 3">
            <a:extLst>
              <a:ext uri="{FF2B5EF4-FFF2-40B4-BE49-F238E27FC236}">
                <a16:creationId xmlns:a16="http://schemas.microsoft.com/office/drawing/2014/main" id="{388C789E-C125-BD11-9C22-2FA2D57D4156}"/>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8491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tabLst>
                <a:tab pos="3375025" algn="l"/>
              </a:tabLst>
            </a:pPr>
            <a:r>
              <a:rPr lang="en-US" sz="4000" b="0" i="0" dirty="0">
                <a:solidFill>
                  <a:srgbClr val="777A7B"/>
                </a:solidFill>
                <a:effectLst/>
                <a:latin typeface="Inter" panose="020B0502030000000004" pitchFamily="34" charset="0"/>
              </a:rPr>
              <a:t>5</a:t>
            </a:r>
            <a:r>
              <a:rPr lang="en-US" sz="4000" b="0" i="0" dirty="0">
                <a:solidFill>
                  <a:srgbClr val="121212"/>
                </a:solidFill>
                <a:effectLst/>
                <a:latin typeface="Inter" panose="020B0502030000000004" pitchFamily="34" charset="0"/>
              </a:rPr>
              <a:t>He ran to Eli and said, “Here I am, for you have called me.”</a:t>
            </a:r>
          </a:p>
          <a:p>
            <a:pPr marL="0" indent="0" algn="l">
              <a:buNone/>
              <a:tabLst>
                <a:tab pos="3375025" algn="l"/>
              </a:tabLst>
            </a:pPr>
            <a:r>
              <a:rPr lang="en-US" sz="4000" b="0" i="0" dirty="0">
                <a:solidFill>
                  <a:srgbClr val="121212"/>
                </a:solidFill>
                <a:effectLst/>
                <a:latin typeface="Inter" panose="020B0502030000000004" pitchFamily="34" charset="0"/>
              </a:rPr>
              <a:t>“I did not call,” Eli replied. “Go back and lie down.”</a:t>
            </a:r>
          </a:p>
          <a:p>
            <a:pPr marL="0" indent="0">
              <a:buNone/>
              <a:tabLst>
                <a:tab pos="3375025" algn="l"/>
              </a:tabLst>
            </a:pPr>
            <a:r>
              <a:rPr lang="en-US" sz="4000" b="0" i="0" dirty="0">
                <a:solidFill>
                  <a:srgbClr val="121212"/>
                </a:solidFill>
                <a:effectLst/>
                <a:latin typeface="Inter" panose="020B0502030000000004" pitchFamily="34" charset="0"/>
              </a:rPr>
              <a:t>So he went and lay down.</a:t>
            </a:r>
          </a:p>
        </p:txBody>
      </p:sp>
      <p:sp>
        <p:nvSpPr>
          <p:cNvPr id="2" name="TextBox 1">
            <a:extLst>
              <a:ext uri="{FF2B5EF4-FFF2-40B4-BE49-F238E27FC236}">
                <a16:creationId xmlns:a16="http://schemas.microsoft.com/office/drawing/2014/main" id="{8A8038AD-CC04-23D8-638D-87DB3B4575C7}"/>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5 तब उसने एली के पास दौड़कर कहा, “क्या आज्ञा, तूने तो मुझे पुकारा है।” वह बोला, “मैंने नहीं पुकारा; फिर जा लेटा रह।” तो वह जाकर लेट गया।</a:t>
            </a:r>
          </a:p>
        </p:txBody>
      </p:sp>
      <p:pic>
        <p:nvPicPr>
          <p:cNvPr id="23" name="Audio 22">
            <a:hlinkClick r:id="" action="ppaction://media"/>
            <a:extLst>
              <a:ext uri="{FF2B5EF4-FFF2-40B4-BE49-F238E27FC236}">
                <a16:creationId xmlns:a16="http://schemas.microsoft.com/office/drawing/2014/main" id="{BBAF7BFA-B065-AC85-D68C-BA6F98A3A3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19108017"/>
      </p:ext>
    </p:extLst>
  </p:cSld>
  <p:clrMapOvr>
    <a:masterClrMapping/>
  </p:clrMapOvr>
  <mc:AlternateContent xmlns:mc="http://schemas.openxmlformats.org/markup-compatibility/2006" xmlns:p14="http://schemas.microsoft.com/office/powerpoint/2010/main">
    <mc:Choice Requires="p14">
      <p:transition spd="slow" p14:dur="2000" advTm="20980"/>
    </mc:Choice>
    <mc:Fallback xmlns="">
      <p:transition spd="slow" advTm="2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B8544-1CF9-4656-9188-D9D823164E54}"/>
              </a:ext>
            </a:extLst>
          </p:cNvPr>
          <p:cNvPicPr>
            <a:picLocks noChangeAspect="1"/>
          </p:cNvPicPr>
          <p:nvPr/>
        </p:nvPicPr>
        <p:blipFill>
          <a:blip r:embed="rId2"/>
          <a:stretch>
            <a:fillRect/>
          </a:stretch>
        </p:blipFill>
        <p:spPr>
          <a:xfrm>
            <a:off x="-31663" y="-331076"/>
            <a:ext cx="12223663" cy="7198601"/>
          </a:xfrm>
          <a:prstGeom prst="rect">
            <a:avLst/>
          </a:prstGeom>
        </p:spPr>
      </p:pic>
      <p:sp>
        <p:nvSpPr>
          <p:cNvPr id="2" name="TextBox 3">
            <a:extLst>
              <a:ext uri="{FF2B5EF4-FFF2-40B4-BE49-F238E27FC236}">
                <a16:creationId xmlns:a16="http://schemas.microsoft.com/office/drawing/2014/main" id="{9DF2A951-0927-82F8-462A-54F8DF30A0BE}"/>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073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202899" cy="6548023"/>
          </a:xfrm>
        </p:spPr>
        <p:txBody>
          <a:bodyPr>
            <a:normAutofit/>
          </a:bodyPr>
          <a:lstStyle/>
          <a:p>
            <a:pPr marL="0" indent="0" algn="l">
              <a:buNone/>
            </a:pPr>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Once again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called, “Samuel!”</a:t>
            </a:r>
          </a:p>
          <a:p>
            <a:pPr marL="0" indent="0" algn="l">
              <a:buNone/>
            </a:pPr>
            <a:r>
              <a:rPr lang="en-US" sz="3600" b="0" i="0">
                <a:solidFill>
                  <a:srgbClr val="121212"/>
                </a:solidFill>
                <a:effectLst/>
                <a:latin typeface="Inter" panose="020B0502030000000004" pitchFamily="34" charset="0"/>
              </a:rPr>
              <a:t>So Samuel got up, went to Eli, and said, “Here I am, for you have called me.”</a:t>
            </a:r>
          </a:p>
          <a:p>
            <a:pPr marL="0" indent="0" algn="l">
              <a:buNone/>
            </a:pPr>
            <a:r>
              <a:rPr lang="en-US" sz="3600" b="0" i="0">
                <a:solidFill>
                  <a:srgbClr val="121212"/>
                </a:solidFill>
                <a:effectLst/>
                <a:latin typeface="Inter" panose="020B0502030000000004" pitchFamily="34" charset="0"/>
              </a:rPr>
              <a:t>“My son, I did not call,” Eli replied. “Go back and lie down.”</a:t>
            </a:r>
          </a:p>
        </p:txBody>
      </p:sp>
      <p:sp>
        <p:nvSpPr>
          <p:cNvPr id="2" name="TextBox 1">
            <a:extLst>
              <a:ext uri="{FF2B5EF4-FFF2-40B4-BE49-F238E27FC236}">
                <a16:creationId xmlns:a16="http://schemas.microsoft.com/office/drawing/2014/main" id="{529D4B52-ACB8-97ED-D577-61CBB6812B7E}"/>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6 तब यहोवा ने फिर पुकारके कहा, “हे शमूएल!” शमूएल उठकर एली के पास गया, और कहा, “क्या आज्ञा, तूने तो मुझे पुकारा है।” उसने कहा, “हे मेरे बेटे, मैंने नहीं पुकारा; फिर जा लेटा रह।”</a:t>
            </a:r>
          </a:p>
        </p:txBody>
      </p:sp>
      <p:pic>
        <p:nvPicPr>
          <p:cNvPr id="19" name="Audio 18">
            <a:hlinkClick r:id="" action="ppaction://media"/>
            <a:extLst>
              <a:ext uri="{FF2B5EF4-FFF2-40B4-BE49-F238E27FC236}">
                <a16:creationId xmlns:a16="http://schemas.microsoft.com/office/drawing/2014/main" id="{8C210509-DCF7-7524-33F4-C4507F2A73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3548682"/>
      </p:ext>
    </p:extLst>
  </p:cSld>
  <p:clrMapOvr>
    <a:masterClrMapping/>
  </p:clrMapOvr>
  <mc:AlternateContent xmlns:mc="http://schemas.openxmlformats.org/markup-compatibility/2006" xmlns:p14="http://schemas.microsoft.com/office/powerpoint/2010/main">
    <mc:Choice Requires="p14">
      <p:transition spd="slow" p14:dur="2000" advTm="22668"/>
    </mc:Choice>
    <mc:Fallback xmlns="">
      <p:transition spd="slow" advTm="22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F7935-7034-494F-B061-5A79445335B1}"/>
              </a:ext>
            </a:extLst>
          </p:cNvPr>
          <p:cNvPicPr>
            <a:picLocks noChangeAspect="1"/>
          </p:cNvPicPr>
          <p:nvPr/>
        </p:nvPicPr>
        <p:blipFill>
          <a:blip r:embed="rId2"/>
          <a:stretch>
            <a:fillRect/>
          </a:stretch>
        </p:blipFill>
        <p:spPr>
          <a:xfrm>
            <a:off x="0" y="-124135"/>
            <a:ext cx="12192000" cy="6982135"/>
          </a:xfrm>
          <a:prstGeom prst="rect">
            <a:avLst/>
          </a:prstGeom>
        </p:spPr>
      </p:pic>
      <p:sp>
        <p:nvSpPr>
          <p:cNvPr id="2" name="TextBox 3">
            <a:extLst>
              <a:ext uri="{FF2B5EF4-FFF2-40B4-BE49-F238E27FC236}">
                <a16:creationId xmlns:a16="http://schemas.microsoft.com/office/drawing/2014/main" id="{BE550123-D2DC-FC2C-6C24-D0142F6B182A}"/>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244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121212"/>
                </a:solidFill>
                <a:effectLst/>
                <a:latin typeface="ArialMT"/>
              </a:rPr>
              <a:t>7Now Samuel did not yet know the Lord, because the word of the Lord had not yet been revealed to him.</a:t>
            </a:r>
            <a:endParaRPr lang="en-ZA" sz="4400" dirty="0"/>
          </a:p>
        </p:txBody>
      </p:sp>
      <p:sp>
        <p:nvSpPr>
          <p:cNvPr id="2" name="TextBox 1">
            <a:extLst>
              <a:ext uri="{FF2B5EF4-FFF2-40B4-BE49-F238E27FC236}">
                <a16:creationId xmlns:a16="http://schemas.microsoft.com/office/drawing/2014/main" id="{8A13E5AE-C1C8-282C-502C-BA171EC04BDD}"/>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7 उस समय तक तो शमूएल यहोवा को नहीं पहचानता था, और न यहोवा का वचन ही उस पर प्रगट हुआ था।</a:t>
            </a:r>
            <a:endParaRPr lang="en-IN" sz="3600" dirty="0"/>
          </a:p>
        </p:txBody>
      </p:sp>
      <p:pic>
        <p:nvPicPr>
          <p:cNvPr id="6" name="Audio 5">
            <a:hlinkClick r:id="" action="ppaction://media"/>
            <a:extLst>
              <a:ext uri="{FF2B5EF4-FFF2-40B4-BE49-F238E27FC236}">
                <a16:creationId xmlns:a16="http://schemas.microsoft.com/office/drawing/2014/main" id="{ECDE1766-12D5-7E51-FD7A-1526648D73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8335349"/>
      </p:ext>
    </p:extLst>
  </p:cSld>
  <p:clrMapOvr>
    <a:masterClrMapping/>
  </p:clrMapOvr>
  <mc:AlternateContent xmlns:mc="http://schemas.openxmlformats.org/markup-compatibility/2006" xmlns:p14="http://schemas.microsoft.com/office/powerpoint/2010/main">
    <mc:Choice Requires="p14">
      <p:transition spd="slow" p14:dur="2000" advTm="11644"/>
    </mc:Choice>
    <mc:Fallback xmlns="">
      <p:transition spd="slow" advTm="1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F9D8E-B29F-498A-88C2-8F1F25F3D47D}"/>
              </a:ext>
            </a:extLst>
          </p:cNvPr>
          <p:cNvPicPr>
            <a:picLocks noChangeAspect="1"/>
          </p:cNvPicPr>
          <p:nvPr/>
        </p:nvPicPr>
        <p:blipFill>
          <a:blip r:embed="rId2"/>
          <a:stretch>
            <a:fillRect/>
          </a:stretch>
        </p:blipFill>
        <p:spPr>
          <a:xfrm>
            <a:off x="0" y="-450645"/>
            <a:ext cx="12192000" cy="7308645"/>
          </a:xfrm>
          <a:prstGeom prst="rect">
            <a:avLst/>
          </a:prstGeom>
        </p:spPr>
      </p:pic>
      <p:sp>
        <p:nvSpPr>
          <p:cNvPr id="2" name="TextBox 3">
            <a:extLst>
              <a:ext uri="{FF2B5EF4-FFF2-40B4-BE49-F238E27FC236}">
                <a16:creationId xmlns:a16="http://schemas.microsoft.com/office/drawing/2014/main" id="{C670B1ED-B89B-9B65-30A6-9D5B15E9FA49}"/>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053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121212"/>
                </a:solidFill>
                <a:effectLst/>
                <a:latin typeface="ArialMT"/>
              </a:rPr>
              <a:t>8Once again, for the third time, the Lord called to Samuel. He got up, went to Eli, and said, “Here I am, for you have called me.”</a:t>
            </a:r>
          </a:p>
          <a:p>
            <a:pPr marL="0" indent="0">
              <a:buNone/>
            </a:pPr>
            <a:r>
              <a:rPr lang="en-US" sz="4000" b="0" i="0" dirty="0">
                <a:solidFill>
                  <a:srgbClr val="121212"/>
                </a:solidFill>
                <a:effectLst/>
                <a:latin typeface="ArialMT"/>
              </a:rPr>
              <a:t>Then Eli realized that it was the Lord who was calling the boy.</a:t>
            </a:r>
            <a:endParaRPr lang="en-ZA" sz="5400" dirty="0"/>
          </a:p>
        </p:txBody>
      </p:sp>
      <p:sp>
        <p:nvSpPr>
          <p:cNvPr id="2" name="TextBox 1">
            <a:extLst>
              <a:ext uri="{FF2B5EF4-FFF2-40B4-BE49-F238E27FC236}">
                <a16:creationId xmlns:a16="http://schemas.microsoft.com/office/drawing/2014/main" id="{6046529C-D842-4A1F-F347-499B15932B51}"/>
              </a:ext>
            </a:extLst>
          </p:cNvPr>
          <p:cNvSpPr txBox="1"/>
          <p:nvPr/>
        </p:nvSpPr>
        <p:spPr>
          <a:xfrm>
            <a:off x="5985164" y="166256"/>
            <a:ext cx="6096000" cy="6558101"/>
          </a:xfrm>
          <a:prstGeom prst="rect">
            <a:avLst/>
          </a:prstGeom>
          <a:noFill/>
        </p:spPr>
        <p:txBody>
          <a:bodyPr wrap="square" rtlCol="0">
            <a:noAutofit/>
          </a:bodyPr>
          <a:lstStyle/>
          <a:p>
            <a:pPr algn="l"/>
            <a:r>
              <a:rPr lang="hi-IN" sz="3600" b="0" i="0">
                <a:solidFill>
                  <a:srgbClr val="777A7B"/>
                </a:solidFill>
                <a:effectLst/>
                <a:latin typeface="Open Sans" panose="020B0606030504020204" pitchFamily="34" charset="0"/>
              </a:rPr>
              <a:t>8</a:t>
            </a:r>
            <a:r>
              <a:rPr lang="hi-IN" sz="3600" b="0" i="0">
                <a:solidFill>
                  <a:srgbClr val="121212"/>
                </a:solidFill>
                <a:effectLst/>
                <a:latin typeface="Open Sans" panose="020B0606030504020204" pitchFamily="34" charset="0"/>
              </a:rPr>
              <a:t>अब याहवेह ने तीसरी बार पुकारा, “शमुएल!” तब वह उठा और उठकर एली के पास गया और उनसे कहा, “मैं आ गया; आपने मुझे पुकारा है.”</a:t>
            </a:r>
          </a:p>
          <a:p>
            <a:pPr algn="l"/>
            <a:r>
              <a:rPr lang="hi-IN" sz="3600" b="0" i="0">
                <a:solidFill>
                  <a:srgbClr val="121212"/>
                </a:solidFill>
                <a:effectLst/>
                <a:latin typeface="Open Sans" panose="020B0606030504020204" pitchFamily="34" charset="0"/>
              </a:rPr>
              <a:t>तब एली को यह अहसास हुआ कि यह याहवेह है, जो शमुएल को पुकार रहे हैं.</a:t>
            </a:r>
          </a:p>
        </p:txBody>
      </p:sp>
      <p:pic>
        <p:nvPicPr>
          <p:cNvPr id="6" name="Audio 5">
            <a:hlinkClick r:id="" action="ppaction://media"/>
            <a:extLst>
              <a:ext uri="{FF2B5EF4-FFF2-40B4-BE49-F238E27FC236}">
                <a16:creationId xmlns:a16="http://schemas.microsoft.com/office/drawing/2014/main" id="{D03FDF09-BD37-B4C3-D21B-EAFF97D25B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0851315"/>
      </p:ext>
    </p:extLst>
  </p:cSld>
  <p:clrMapOvr>
    <a:masterClrMapping/>
  </p:clrMapOvr>
  <mc:AlternateContent xmlns:mc="http://schemas.openxmlformats.org/markup-compatibility/2006" xmlns:p14="http://schemas.microsoft.com/office/powerpoint/2010/main">
    <mc:Choice Requires="p14">
      <p:transition spd="slow" p14:dur="2000" advTm="21837"/>
    </mc:Choice>
    <mc:Fallback xmlns="">
      <p:transition spd="slow" advTm="21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A99EB-D627-4DD0-8221-55E75472E838}"/>
              </a:ext>
            </a:extLst>
          </p:cNvPr>
          <p:cNvPicPr>
            <a:picLocks noChangeAspect="1"/>
          </p:cNvPicPr>
          <p:nvPr/>
        </p:nvPicPr>
        <p:blipFill>
          <a:blip r:embed="rId2"/>
          <a:stretch>
            <a:fillRect/>
          </a:stretch>
        </p:blipFill>
        <p:spPr>
          <a:xfrm>
            <a:off x="0" y="-101748"/>
            <a:ext cx="12192000" cy="6959748"/>
          </a:xfrm>
          <a:prstGeom prst="rect">
            <a:avLst/>
          </a:prstGeom>
        </p:spPr>
      </p:pic>
      <p:sp>
        <p:nvSpPr>
          <p:cNvPr id="4" name="Content Placeholder 3">
            <a:extLst>
              <a:ext uri="{FF2B5EF4-FFF2-40B4-BE49-F238E27FC236}">
                <a16:creationId xmlns:a16="http://schemas.microsoft.com/office/drawing/2014/main" id="{B1AE1A38-91FE-CCA7-99B5-CBC67A07F22B}"/>
              </a:ext>
            </a:extLst>
          </p:cNvPr>
          <p:cNvSpPr txBox="1">
            <a:spLocks/>
          </p:cNvSpPr>
          <p:nvPr/>
        </p:nvSpPr>
        <p:spPr>
          <a:xfrm>
            <a:off x="5707464" y="310182"/>
            <a:ext cx="6299006" cy="304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6000" dirty="0">
                <a:solidFill>
                  <a:schemeClr val="bg1"/>
                </a:solidFill>
              </a:rPr>
              <a:t>शमूएल ने परमेश्वर की आवाज़ सुनी - 1 शमूएल 3:1-21</a:t>
            </a:r>
          </a:p>
        </p:txBody>
      </p:sp>
      <p:sp>
        <p:nvSpPr>
          <p:cNvPr id="2" name="TextBox 1">
            <a:extLst>
              <a:ext uri="{FF2B5EF4-FFF2-40B4-BE49-F238E27FC236}">
                <a16:creationId xmlns:a16="http://schemas.microsoft.com/office/drawing/2014/main" id="{C19B636F-EAD2-66DC-3B61-FB0EE839D84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702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0BDD4-BFAB-4B45-B063-D506354F7EBE}"/>
              </a:ext>
            </a:extLst>
          </p:cNvPr>
          <p:cNvPicPr>
            <a:picLocks noChangeAspect="1"/>
          </p:cNvPicPr>
          <p:nvPr/>
        </p:nvPicPr>
        <p:blipFill>
          <a:blip r:embed="rId2"/>
          <a:stretch>
            <a:fillRect/>
          </a:stretch>
        </p:blipFill>
        <p:spPr>
          <a:xfrm>
            <a:off x="-646387" y="0"/>
            <a:ext cx="13013901" cy="6858000"/>
          </a:xfrm>
          <a:prstGeom prst="rect">
            <a:avLst/>
          </a:prstGeom>
        </p:spPr>
      </p:pic>
      <p:sp>
        <p:nvSpPr>
          <p:cNvPr id="2" name="TextBox 3">
            <a:extLst>
              <a:ext uri="{FF2B5EF4-FFF2-40B4-BE49-F238E27FC236}">
                <a16:creationId xmlns:a16="http://schemas.microsoft.com/office/drawing/2014/main" id="{47BD4E1C-A406-079F-DE4E-CD992F1306E2}"/>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95880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121212"/>
                </a:solidFill>
                <a:effectLst/>
                <a:latin typeface="ArialMT"/>
              </a:rPr>
              <a:t>Eli perceived that Yahweh had called the child. </a:t>
            </a:r>
            <a:endParaRPr lang="en-ZA" sz="4000" dirty="0"/>
          </a:p>
        </p:txBody>
      </p:sp>
      <p:sp>
        <p:nvSpPr>
          <p:cNvPr id="2" name="TextBox 1">
            <a:extLst>
              <a:ext uri="{FF2B5EF4-FFF2-40B4-BE49-F238E27FC236}">
                <a16:creationId xmlns:a16="http://schemas.microsoft.com/office/drawing/2014/main" id="{EE14A809-3677-31A9-2809-2DE5E3BCB8B4}"/>
              </a:ext>
            </a:extLst>
          </p:cNvPr>
          <p:cNvSpPr txBox="1"/>
          <p:nvPr/>
        </p:nvSpPr>
        <p:spPr>
          <a:xfrm>
            <a:off x="5985164" y="166256"/>
            <a:ext cx="6096000" cy="6558101"/>
          </a:xfrm>
          <a:prstGeom prst="rect">
            <a:avLst/>
          </a:prstGeom>
          <a:noFill/>
        </p:spPr>
        <p:txBody>
          <a:bodyPr wrap="square" rtlCol="0">
            <a:noAutofit/>
          </a:bodyPr>
          <a:lstStyle/>
          <a:p>
            <a:r>
              <a:rPr lang="hi-IN" sz="4000" b="0" i="0" u="none" strike="noStrike" baseline="0">
                <a:latin typeface="TimesNewRomanPSMT"/>
              </a:rPr>
              <a:t>एली ने जान लिया कि यहोवा ने बालक को बुलाया है।</a:t>
            </a:r>
            <a:endParaRPr lang="en-IN" sz="4000" dirty="0"/>
          </a:p>
        </p:txBody>
      </p:sp>
      <p:pic>
        <p:nvPicPr>
          <p:cNvPr id="12" name="Audio 11">
            <a:hlinkClick r:id="" action="ppaction://media"/>
            <a:extLst>
              <a:ext uri="{FF2B5EF4-FFF2-40B4-BE49-F238E27FC236}">
                <a16:creationId xmlns:a16="http://schemas.microsoft.com/office/drawing/2014/main" id="{9DBD1309-E6E4-4E3D-E1AE-CA994D0BCA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53699893"/>
      </p:ext>
    </p:extLst>
  </p:cSld>
  <p:clrMapOvr>
    <a:masterClrMapping/>
  </p:clrMapOvr>
  <mc:AlternateContent xmlns:mc="http://schemas.openxmlformats.org/markup-compatibility/2006" xmlns:p14="http://schemas.microsoft.com/office/powerpoint/2010/main">
    <mc:Choice Requires="p14">
      <p:transition spd="slow" p14:dur="2000" advTm="6122"/>
    </mc:Choice>
    <mc:Fallback xmlns="">
      <p:transition spd="slow" advTm="6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63907-1A99-409F-90F1-7EB25F735D47}"/>
              </a:ext>
            </a:extLst>
          </p:cNvPr>
          <p:cNvPicPr>
            <a:picLocks noChangeAspect="1"/>
          </p:cNvPicPr>
          <p:nvPr/>
        </p:nvPicPr>
        <p:blipFill>
          <a:blip r:embed="rId2"/>
          <a:stretch>
            <a:fillRect/>
          </a:stretch>
        </p:blipFill>
        <p:spPr>
          <a:xfrm>
            <a:off x="-609600" y="-53749"/>
            <a:ext cx="12801600" cy="6911749"/>
          </a:xfrm>
          <a:prstGeom prst="rect">
            <a:avLst/>
          </a:prstGeom>
        </p:spPr>
      </p:pic>
      <p:sp>
        <p:nvSpPr>
          <p:cNvPr id="2" name="TextBox 3">
            <a:extLst>
              <a:ext uri="{FF2B5EF4-FFF2-40B4-BE49-F238E27FC236}">
                <a16:creationId xmlns:a16="http://schemas.microsoft.com/office/drawing/2014/main" id="{F7CC842B-9EC1-B886-D16A-AD5D3485AD8D}"/>
              </a:ext>
            </a:extLst>
          </p:cNvPr>
          <p:cNvSpPr txBox="1"/>
          <p:nvPr/>
        </p:nvSpPr>
        <p:spPr>
          <a:xfrm>
            <a:off x="9863418"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4987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Autofit/>
          </a:bodyPr>
          <a:lstStyle/>
          <a:p>
            <a:pPr marL="0" indent="0">
              <a:buNone/>
            </a:pPr>
            <a:r>
              <a:rPr lang="en-US" sz="4400" b="0" i="0" dirty="0">
                <a:solidFill>
                  <a:srgbClr val="121212"/>
                </a:solidFill>
                <a:effectLst/>
                <a:latin typeface="ArialMT"/>
              </a:rPr>
              <a:t>9“Go and lie down,” he said to Samuel, “and if He calls you, say, ‘Speak, Lord, for Your servant is listening.’”</a:t>
            </a:r>
          </a:p>
          <a:p>
            <a:pPr marL="0" indent="0">
              <a:buNone/>
            </a:pPr>
            <a:r>
              <a:rPr lang="en-US" sz="4400" b="0" i="0" dirty="0">
                <a:solidFill>
                  <a:srgbClr val="121212"/>
                </a:solidFill>
                <a:effectLst/>
                <a:latin typeface="ArialMT"/>
              </a:rPr>
              <a:t>So Samuel went and lay down in his place.</a:t>
            </a:r>
            <a:endParaRPr lang="en-ZA" sz="4400" dirty="0"/>
          </a:p>
        </p:txBody>
      </p:sp>
      <p:sp>
        <p:nvSpPr>
          <p:cNvPr id="2" name="TextBox 1">
            <a:extLst>
              <a:ext uri="{FF2B5EF4-FFF2-40B4-BE49-F238E27FC236}">
                <a16:creationId xmlns:a16="http://schemas.microsoft.com/office/drawing/2014/main" id="{12C2CE70-FFAB-7979-79CE-9F4A1000B786}"/>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इसलिए एली ने शमूएल से कहा, “जा लेटा रह; और यदि वह तुझे फिर पुकारे, तो तू कहना, ‘हे यहोवा, कह, क्योंकि तेरा दास सुन रहा है।’” तब शमूएल अपने स्थान पर जाकर लेट गया।</a:t>
            </a:r>
            <a:endParaRPr lang="en-IN" sz="3600" dirty="0"/>
          </a:p>
        </p:txBody>
      </p:sp>
      <p:pic>
        <p:nvPicPr>
          <p:cNvPr id="14" name="Audio 13">
            <a:hlinkClick r:id="" action="ppaction://media"/>
            <a:extLst>
              <a:ext uri="{FF2B5EF4-FFF2-40B4-BE49-F238E27FC236}">
                <a16:creationId xmlns:a16="http://schemas.microsoft.com/office/drawing/2014/main" id="{43776F91-8DF9-91EE-0B7E-A314084172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4484751"/>
      </p:ext>
    </p:extLst>
  </p:cSld>
  <p:clrMapOvr>
    <a:masterClrMapping/>
  </p:clrMapOvr>
  <mc:AlternateContent xmlns:mc="http://schemas.openxmlformats.org/markup-compatibility/2006" xmlns:p14="http://schemas.microsoft.com/office/powerpoint/2010/main">
    <mc:Choice Requires="p14">
      <p:transition spd="slow" p14:dur="2000" advTm="15609"/>
    </mc:Choice>
    <mc:Fallback xmlns="">
      <p:transition spd="slow" advTm="15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1586C-2C02-4F19-BB3A-0F4E8A22F29D}"/>
              </a:ext>
            </a:extLst>
          </p:cNvPr>
          <p:cNvPicPr>
            <a:picLocks noChangeAspect="1"/>
          </p:cNvPicPr>
          <p:nvPr/>
        </p:nvPicPr>
        <p:blipFill>
          <a:blip r:embed="rId2"/>
          <a:stretch>
            <a:fillRect/>
          </a:stretch>
        </p:blipFill>
        <p:spPr>
          <a:xfrm>
            <a:off x="0" y="-129741"/>
            <a:ext cx="12192000" cy="6987741"/>
          </a:xfrm>
          <a:prstGeom prst="rect">
            <a:avLst/>
          </a:prstGeom>
        </p:spPr>
      </p:pic>
      <p:sp>
        <p:nvSpPr>
          <p:cNvPr id="5" name="TextBox 3">
            <a:extLst>
              <a:ext uri="{FF2B5EF4-FFF2-40B4-BE49-F238E27FC236}">
                <a16:creationId xmlns:a16="http://schemas.microsoft.com/office/drawing/2014/main" id="{F33DD2E0-6FBE-5401-54ED-20D0EDC24F5F}"/>
              </a:ext>
            </a:extLst>
          </p:cNvPr>
          <p:cNvSpPr txBox="1"/>
          <p:nvPr/>
        </p:nvSpPr>
        <p:spPr>
          <a:xfrm>
            <a:off x="9863418"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644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3600" b="0" i="0" dirty="0">
                <a:solidFill>
                  <a:srgbClr val="777A7B"/>
                </a:solidFill>
                <a:effectLst/>
                <a:latin typeface="Inter" panose="020B0502030000000004" pitchFamily="34" charset="0"/>
              </a:rPr>
              <a:t>10</a:t>
            </a:r>
            <a:r>
              <a:rPr lang="en-US" sz="3600" b="0" i="0" dirty="0">
                <a:solidFill>
                  <a:srgbClr val="121212"/>
                </a:solidFill>
                <a:effectLst/>
                <a:latin typeface="Inter" panose="020B0502030000000004" pitchFamily="34" charset="0"/>
              </a:rPr>
              <a:t>Then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came and stood there, calling as before, “Samuel! Samuel!”</a:t>
            </a:r>
          </a:p>
          <a:p>
            <a:pPr marL="0" indent="0" algn="l">
              <a:buNone/>
            </a:pPr>
            <a:r>
              <a:rPr lang="en-US" sz="3600" b="0" i="0" dirty="0">
                <a:solidFill>
                  <a:srgbClr val="121212"/>
                </a:solidFill>
                <a:effectLst/>
                <a:latin typeface="Inter" panose="020B0502030000000004" pitchFamily="34" charset="0"/>
              </a:rPr>
              <a:t>And Samuel answered, “Speak, for Your servant is listening.”</a:t>
            </a:r>
          </a:p>
        </p:txBody>
      </p:sp>
      <p:sp>
        <p:nvSpPr>
          <p:cNvPr id="2" name="TextBox 1">
            <a:extLst>
              <a:ext uri="{FF2B5EF4-FFF2-40B4-BE49-F238E27FC236}">
                <a16:creationId xmlns:a16="http://schemas.microsoft.com/office/drawing/2014/main" id="{F7A393C6-921C-95C2-BAC6-AE978FBE1B2C}"/>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10 तब यहोवा आ खड़ा हुआ</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और पहले के समान पुकारा, “शमूएल! शमूएल!” शमूएल ने कहा, “कह, क्योंकि तेरा दास सुन रहा है।”</a:t>
            </a:r>
          </a:p>
        </p:txBody>
      </p:sp>
      <p:pic>
        <p:nvPicPr>
          <p:cNvPr id="6" name="Audio 5">
            <a:hlinkClick r:id="" action="ppaction://media"/>
            <a:extLst>
              <a:ext uri="{FF2B5EF4-FFF2-40B4-BE49-F238E27FC236}">
                <a16:creationId xmlns:a16="http://schemas.microsoft.com/office/drawing/2014/main" id="{7A98D631-1918-8872-74D6-AD2EF2E67F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1412682"/>
      </p:ext>
    </p:extLst>
  </p:cSld>
  <p:clrMapOvr>
    <a:masterClrMapping/>
  </p:clrMapOvr>
  <mc:AlternateContent xmlns:mc="http://schemas.openxmlformats.org/markup-compatibility/2006" xmlns:p14="http://schemas.microsoft.com/office/powerpoint/2010/main">
    <mc:Choice Requires="p14">
      <p:transition spd="slow" p14:dur="2000" advTm="16235"/>
    </mc:Choice>
    <mc:Fallback xmlns="">
      <p:transition spd="slow" advTm="1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7F83D-A81C-4024-941C-6B32933F92EA}"/>
              </a:ext>
            </a:extLst>
          </p:cNvPr>
          <p:cNvPicPr>
            <a:picLocks noChangeAspect="1"/>
          </p:cNvPicPr>
          <p:nvPr/>
        </p:nvPicPr>
        <p:blipFill>
          <a:blip r:embed="rId2"/>
          <a:stretch>
            <a:fillRect/>
          </a:stretch>
        </p:blipFill>
        <p:spPr>
          <a:xfrm>
            <a:off x="0" y="-129741"/>
            <a:ext cx="12192000" cy="6987741"/>
          </a:xfrm>
          <a:prstGeom prst="rect">
            <a:avLst/>
          </a:prstGeom>
        </p:spPr>
      </p:pic>
      <p:sp>
        <p:nvSpPr>
          <p:cNvPr id="2" name="TextBox 3">
            <a:extLst>
              <a:ext uri="{FF2B5EF4-FFF2-40B4-BE49-F238E27FC236}">
                <a16:creationId xmlns:a16="http://schemas.microsoft.com/office/drawing/2014/main" id="{1C352435-EDE7-53C6-EFE0-1897CB0BB87F}"/>
              </a:ext>
            </a:extLst>
          </p:cNvPr>
          <p:cNvSpPr txBox="1"/>
          <p:nvPr/>
        </p:nvSpPr>
        <p:spPr>
          <a:xfrm>
            <a:off x="9863418"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2315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121212"/>
                </a:solidFill>
                <a:effectLst/>
                <a:latin typeface="ArialMT"/>
              </a:rPr>
              <a:t>11Then the Lord said to Samuel, “I am about to do something in Israel at which the ears of all who hear it will tingle. </a:t>
            </a:r>
            <a:endParaRPr lang="en-ZA" sz="4400" dirty="0"/>
          </a:p>
        </p:txBody>
      </p:sp>
      <p:sp>
        <p:nvSpPr>
          <p:cNvPr id="2" name="TextBox 1">
            <a:extLst>
              <a:ext uri="{FF2B5EF4-FFF2-40B4-BE49-F238E27FC236}">
                <a16:creationId xmlns:a16="http://schemas.microsoft.com/office/drawing/2014/main" id="{9B8F07D1-BBB9-FFAF-9619-9CD10F239AB4}"/>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यहोवा ने शमूएल से कहा, “सुन, मैं इस्राएल में एक ऐसा काम करने पर हूँ, जिससे सब सुननेवालों पर बड़ा सन्नाटा छा जाएगा।</a:t>
            </a:r>
            <a:endParaRPr lang="en-IN" sz="3600" dirty="0"/>
          </a:p>
        </p:txBody>
      </p:sp>
      <p:pic>
        <p:nvPicPr>
          <p:cNvPr id="16" name="Audio 15">
            <a:hlinkClick r:id="" action="ppaction://media"/>
            <a:extLst>
              <a:ext uri="{FF2B5EF4-FFF2-40B4-BE49-F238E27FC236}">
                <a16:creationId xmlns:a16="http://schemas.microsoft.com/office/drawing/2014/main" id="{FA0C904F-C5C1-77FC-E63E-806AF737E4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81012947"/>
      </p:ext>
    </p:extLst>
  </p:cSld>
  <p:clrMapOvr>
    <a:masterClrMapping/>
  </p:clrMapOvr>
  <mc:AlternateContent xmlns:mc="http://schemas.openxmlformats.org/markup-compatibility/2006" xmlns:p14="http://schemas.microsoft.com/office/powerpoint/2010/main">
    <mc:Choice Requires="p14">
      <p:transition spd="slow" p14:dur="2000" advTm="14095"/>
    </mc:Choice>
    <mc:Fallback xmlns="">
      <p:transition spd="slow" advTm="1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3758B-747A-43B4-BA67-A41C9FEADAB3}"/>
              </a:ext>
            </a:extLst>
          </p:cNvPr>
          <p:cNvPicPr>
            <a:picLocks noChangeAspect="1"/>
          </p:cNvPicPr>
          <p:nvPr/>
        </p:nvPicPr>
        <p:blipFill>
          <a:blip r:embed="rId2"/>
          <a:stretch>
            <a:fillRect/>
          </a:stretch>
        </p:blipFill>
        <p:spPr>
          <a:xfrm>
            <a:off x="0" y="-647823"/>
            <a:ext cx="12192000" cy="7505824"/>
          </a:xfrm>
          <a:prstGeom prst="rect">
            <a:avLst/>
          </a:prstGeom>
        </p:spPr>
      </p:pic>
      <p:sp>
        <p:nvSpPr>
          <p:cNvPr id="2" name="TextBox 3">
            <a:extLst>
              <a:ext uri="{FF2B5EF4-FFF2-40B4-BE49-F238E27FC236}">
                <a16:creationId xmlns:a16="http://schemas.microsoft.com/office/drawing/2014/main" id="{484DDE75-85AD-656F-433D-35AEEA0A8800}"/>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2906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dirty="0">
                <a:solidFill>
                  <a:srgbClr val="121212"/>
                </a:solidFill>
                <a:latin typeface="ArialMT"/>
              </a:rPr>
              <a:t>13I told him that I would judge his house forever for the iniquity of which he knows, because his sons blasphemed God  and he did not restrain them.</a:t>
            </a:r>
            <a:endParaRPr lang="en-ZA" sz="4000" dirty="0"/>
          </a:p>
        </p:txBody>
      </p:sp>
      <p:sp>
        <p:nvSpPr>
          <p:cNvPr id="2" name="TextBox 1">
            <a:extLst>
              <a:ext uri="{FF2B5EF4-FFF2-40B4-BE49-F238E27FC236}">
                <a16:creationId xmlns:a16="http://schemas.microsoft.com/office/drawing/2014/main" id="{7B41EC22-D4B8-6E1F-22CF-DA50ECB679CD}"/>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13 क्योंकि मैं तो उसको यह कहकर जता चुका हूँ, कि मैं उस अधर्म का दण्ड जिसे वह जानता है सदा के लिये उसके घर का न्याय करूँगा, क्योंकि उसके पुत्र आप श्रापित हुए हैं, और उसने उन्हें नहीं रोका।</a:t>
            </a:r>
            <a:endParaRPr lang="en-IN" sz="3600" dirty="0"/>
          </a:p>
        </p:txBody>
      </p:sp>
      <p:pic>
        <p:nvPicPr>
          <p:cNvPr id="13" name="Audio 12">
            <a:hlinkClick r:id="" action="ppaction://media"/>
            <a:extLst>
              <a:ext uri="{FF2B5EF4-FFF2-40B4-BE49-F238E27FC236}">
                <a16:creationId xmlns:a16="http://schemas.microsoft.com/office/drawing/2014/main" id="{9AD5AC28-EA8F-F9C2-0D13-69005FB0F6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29139845"/>
      </p:ext>
    </p:extLst>
  </p:cSld>
  <p:clrMapOvr>
    <a:masterClrMapping/>
  </p:clrMapOvr>
  <mc:AlternateContent xmlns:mc="http://schemas.openxmlformats.org/markup-compatibility/2006" xmlns:p14="http://schemas.microsoft.com/office/powerpoint/2010/main">
    <mc:Choice Requires="p14">
      <p:transition spd="slow" p14:dur="2000" advTm="16894"/>
    </mc:Choice>
    <mc:Fallback xmlns="">
      <p:transition spd="slow" advTm="1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5400" dirty="0"/>
              <a:t>Samuel hears God’s voice – 1 Samuel 3:1-21 </a:t>
            </a:r>
          </a:p>
        </p:txBody>
      </p:sp>
      <p:sp>
        <p:nvSpPr>
          <p:cNvPr id="7" name="TextBox 6">
            <a:extLst>
              <a:ext uri="{FF2B5EF4-FFF2-40B4-BE49-F238E27FC236}">
                <a16:creationId xmlns:a16="http://schemas.microsoft.com/office/drawing/2014/main" id="{791AA2F5-C039-C889-D728-75A1F2AADAFF}"/>
              </a:ext>
            </a:extLst>
          </p:cNvPr>
          <p:cNvSpPr txBox="1"/>
          <p:nvPr/>
        </p:nvSpPr>
        <p:spPr>
          <a:xfrm>
            <a:off x="5985164" y="166256"/>
            <a:ext cx="6096000" cy="6558101"/>
          </a:xfrm>
          <a:prstGeom prst="rect">
            <a:avLst/>
          </a:prstGeom>
          <a:noFill/>
        </p:spPr>
        <p:txBody>
          <a:bodyPr wrap="square" rtlCol="0">
            <a:noAutofit/>
          </a:bodyPr>
          <a:lstStyle/>
          <a:p>
            <a:r>
              <a:rPr lang="hi-IN" sz="4800" b="0" i="0" u="none" strike="noStrike" baseline="0" dirty="0">
                <a:latin typeface="TimesNewRomanPSMT"/>
              </a:rPr>
              <a:t>शमूएल ने परमेश्वर की आवाज़ सुनी - 1 शमूएल 3:1-21</a:t>
            </a:r>
            <a:endParaRPr lang="en-IN" sz="4800" dirty="0"/>
          </a:p>
        </p:txBody>
      </p:sp>
      <p:pic>
        <p:nvPicPr>
          <p:cNvPr id="11" name="Audio 10">
            <a:hlinkClick r:id="" action="ppaction://media"/>
            <a:extLst>
              <a:ext uri="{FF2B5EF4-FFF2-40B4-BE49-F238E27FC236}">
                <a16:creationId xmlns:a16="http://schemas.microsoft.com/office/drawing/2014/main" id="{9D575CF5-EC1C-143E-DC50-5D6FE04FA6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20012001"/>
      </p:ext>
    </p:extLst>
  </p:cSld>
  <p:clrMapOvr>
    <a:masterClrMapping/>
  </p:clrMapOvr>
  <mc:AlternateContent xmlns:mc="http://schemas.openxmlformats.org/markup-compatibility/2006" xmlns:p14="http://schemas.microsoft.com/office/powerpoint/2010/main">
    <mc:Choice Requires="p14">
      <p:transition spd="slow" p14:dur="2000" advTm="4307"/>
    </mc:Choice>
    <mc:Fallback xmlns="">
      <p:transition spd="slow" advTm="4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D5647-6838-4653-B104-FBA32D04AD7D}"/>
              </a:ext>
            </a:extLst>
          </p:cNvPr>
          <p:cNvPicPr>
            <a:picLocks noChangeAspect="1"/>
          </p:cNvPicPr>
          <p:nvPr/>
        </p:nvPicPr>
        <p:blipFill>
          <a:blip r:embed="rId2"/>
          <a:stretch>
            <a:fillRect/>
          </a:stretch>
        </p:blipFill>
        <p:spPr>
          <a:xfrm>
            <a:off x="-692213" y="0"/>
            <a:ext cx="12884213" cy="6858000"/>
          </a:xfrm>
          <a:prstGeom prst="rect">
            <a:avLst/>
          </a:prstGeom>
        </p:spPr>
      </p:pic>
      <p:sp>
        <p:nvSpPr>
          <p:cNvPr id="2" name="TextBox 3">
            <a:extLst>
              <a:ext uri="{FF2B5EF4-FFF2-40B4-BE49-F238E27FC236}">
                <a16:creationId xmlns:a16="http://schemas.microsoft.com/office/drawing/2014/main" id="{BFBB371C-F150-C430-7442-DFB699FBB837}"/>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67147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121212"/>
                </a:solidFill>
                <a:effectLst/>
                <a:latin typeface="ArialMT"/>
              </a:rPr>
              <a:t>15Samuel lay down until the morning; then he opened the doors of the house of the Lord. He was afraid to tell Eli the vision, </a:t>
            </a:r>
            <a:endParaRPr lang="en-ZA" sz="3600" dirty="0"/>
          </a:p>
        </p:txBody>
      </p:sp>
      <p:sp>
        <p:nvSpPr>
          <p:cNvPr id="2" name="TextBox 1">
            <a:extLst>
              <a:ext uri="{FF2B5EF4-FFF2-40B4-BE49-F238E27FC236}">
                <a16:creationId xmlns:a16="http://schemas.microsoft.com/office/drawing/2014/main" id="{524855DB-0B72-AE67-30A5-73185A2C5F7C}"/>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और शमूएल भोर तक लेटा रहा; तब उसने यहोवा के भवन के किवाड़ों को खोला। और शमूएल एली को उस दर्शन की बातें बताने से डरा। </a:t>
            </a:r>
            <a:endParaRPr lang="en-IN" sz="3600" dirty="0"/>
          </a:p>
        </p:txBody>
      </p:sp>
      <p:pic>
        <p:nvPicPr>
          <p:cNvPr id="21" name="Audio 20">
            <a:hlinkClick r:id="" action="ppaction://media"/>
            <a:extLst>
              <a:ext uri="{FF2B5EF4-FFF2-40B4-BE49-F238E27FC236}">
                <a16:creationId xmlns:a16="http://schemas.microsoft.com/office/drawing/2014/main" id="{9B2D8D09-05B8-260F-685B-48437A9B1D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366859"/>
      </p:ext>
    </p:extLst>
  </p:cSld>
  <p:clrMapOvr>
    <a:masterClrMapping/>
  </p:clrMapOvr>
  <mc:AlternateContent xmlns:mc="http://schemas.openxmlformats.org/markup-compatibility/2006" xmlns:p14="http://schemas.microsoft.com/office/powerpoint/2010/main">
    <mc:Choice Requires="p14">
      <p:transition spd="slow" p14:dur="2000" advTm="14708"/>
    </mc:Choice>
    <mc:Fallback xmlns="">
      <p:transition spd="slow" advTm="1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70647-47CA-4831-A301-DC358C4E21F0}"/>
              </a:ext>
            </a:extLst>
          </p:cNvPr>
          <p:cNvPicPr>
            <a:picLocks noChangeAspect="1"/>
          </p:cNvPicPr>
          <p:nvPr/>
        </p:nvPicPr>
        <p:blipFill>
          <a:blip r:embed="rId2"/>
          <a:stretch>
            <a:fillRect/>
          </a:stretch>
        </p:blipFill>
        <p:spPr>
          <a:xfrm>
            <a:off x="0" y="2485"/>
            <a:ext cx="12375931" cy="6855516"/>
          </a:xfrm>
          <a:prstGeom prst="rect">
            <a:avLst/>
          </a:prstGeom>
        </p:spPr>
      </p:pic>
      <p:sp>
        <p:nvSpPr>
          <p:cNvPr id="2" name="TextBox 3">
            <a:extLst>
              <a:ext uri="{FF2B5EF4-FFF2-40B4-BE49-F238E27FC236}">
                <a16:creationId xmlns:a16="http://schemas.microsoft.com/office/drawing/2014/main" id="{A7CEE6F8-C2DC-4B29-160F-91C6AB920AFB}"/>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2456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4000" b="0" i="0" dirty="0">
                <a:solidFill>
                  <a:srgbClr val="121212"/>
                </a:solidFill>
                <a:effectLst/>
                <a:latin typeface="ArialMT"/>
              </a:rPr>
              <a:t>16but Eli called to him and said, “Samuel, my son.”</a:t>
            </a:r>
          </a:p>
          <a:p>
            <a:pPr marL="0" indent="0" algn="l">
              <a:buNone/>
            </a:pPr>
            <a:r>
              <a:rPr lang="en-US" sz="4000" b="0" i="0" dirty="0">
                <a:solidFill>
                  <a:srgbClr val="121212"/>
                </a:solidFill>
                <a:effectLst/>
                <a:latin typeface="ArialMT"/>
              </a:rPr>
              <a:t>“Here I am,” answered Samuel.</a:t>
            </a:r>
            <a:endParaRPr lang="en-ZA" sz="2400" dirty="0"/>
          </a:p>
        </p:txBody>
      </p:sp>
      <p:sp>
        <p:nvSpPr>
          <p:cNvPr id="2" name="TextBox 1">
            <a:extLst>
              <a:ext uri="{FF2B5EF4-FFF2-40B4-BE49-F238E27FC236}">
                <a16:creationId xmlns:a16="http://schemas.microsoft.com/office/drawing/2014/main" id="{FE6BDB90-8890-D288-C603-08445936AA45}"/>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16 तब एली ने शमूएल को पुकारकर कहा, “हे मेरे बेटे, शमूएल।” वह बोला, “क्या आज्ञा।”</a:t>
            </a:r>
          </a:p>
        </p:txBody>
      </p:sp>
      <p:pic>
        <p:nvPicPr>
          <p:cNvPr id="7" name="Audio 6">
            <a:hlinkClick r:id="" action="ppaction://media"/>
            <a:extLst>
              <a:ext uri="{FF2B5EF4-FFF2-40B4-BE49-F238E27FC236}">
                <a16:creationId xmlns:a16="http://schemas.microsoft.com/office/drawing/2014/main" id="{91C57ECD-9D71-B582-15DE-2B913CC076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0528352"/>
      </p:ext>
    </p:extLst>
  </p:cSld>
  <p:clrMapOvr>
    <a:masterClrMapping/>
  </p:clrMapOvr>
  <mc:AlternateContent xmlns:mc="http://schemas.openxmlformats.org/markup-compatibility/2006" xmlns:p14="http://schemas.microsoft.com/office/powerpoint/2010/main">
    <mc:Choice Requires="p14">
      <p:transition spd="slow" p14:dur="2000" advTm="12170"/>
    </mc:Choice>
    <mc:Fallback xmlns="">
      <p:transition spd="slow" advTm="12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61D4C-2552-47B7-B3CC-703C05DA6B3F}"/>
              </a:ext>
            </a:extLst>
          </p:cNvPr>
          <p:cNvPicPr>
            <a:picLocks noChangeAspect="1"/>
          </p:cNvPicPr>
          <p:nvPr/>
        </p:nvPicPr>
        <p:blipFill>
          <a:blip r:embed="rId2"/>
          <a:stretch>
            <a:fillRect/>
          </a:stretch>
        </p:blipFill>
        <p:spPr>
          <a:xfrm>
            <a:off x="0" y="-554512"/>
            <a:ext cx="12192000" cy="8437270"/>
          </a:xfrm>
          <a:prstGeom prst="rect">
            <a:avLst/>
          </a:prstGeom>
        </p:spPr>
      </p:pic>
      <p:sp>
        <p:nvSpPr>
          <p:cNvPr id="2" name="TextBox 3">
            <a:extLst>
              <a:ext uri="{FF2B5EF4-FFF2-40B4-BE49-F238E27FC236}">
                <a16:creationId xmlns:a16="http://schemas.microsoft.com/office/drawing/2014/main" id="{DE743DBA-752C-421E-399B-295D29284253}"/>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19394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4000" b="0" i="0" dirty="0">
                <a:solidFill>
                  <a:srgbClr val="121212"/>
                </a:solidFill>
                <a:effectLst/>
                <a:latin typeface="ArialMT"/>
              </a:rPr>
              <a:t>18So Samuel told him everything and did not hide a thing from him.</a:t>
            </a:r>
          </a:p>
          <a:p>
            <a:pPr marL="0" indent="0" algn="l">
              <a:buNone/>
            </a:pPr>
            <a:r>
              <a:rPr lang="en-US" sz="4000" b="0" i="0" dirty="0">
                <a:solidFill>
                  <a:srgbClr val="121212"/>
                </a:solidFill>
                <a:effectLst/>
                <a:latin typeface="ArialMT"/>
              </a:rPr>
              <a:t>“He is the Lord,” replied Eli. “Let Him do what is good in His eyes.”</a:t>
            </a:r>
          </a:p>
        </p:txBody>
      </p:sp>
      <p:sp>
        <p:nvSpPr>
          <p:cNvPr id="2" name="TextBox 1">
            <a:extLst>
              <a:ext uri="{FF2B5EF4-FFF2-40B4-BE49-F238E27FC236}">
                <a16:creationId xmlns:a16="http://schemas.microsoft.com/office/drawing/2014/main" id="{54A3022C-004E-8E89-EBD6-E843EFEBBC43}"/>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18 तब शमूएल ने उसको रत्ती-रत्ती बातें कह सुनाईं, और कुछ भी न छिपा रखा। वह बोला, “वह तो यहोवा है; जो कुछ वह भला जाने वही करे।”</a:t>
            </a:r>
            <a:endParaRPr lang="en-IN" sz="3600" dirty="0"/>
          </a:p>
        </p:txBody>
      </p:sp>
      <p:pic>
        <p:nvPicPr>
          <p:cNvPr id="6" name="Audio 5">
            <a:hlinkClick r:id="" action="ppaction://media"/>
            <a:extLst>
              <a:ext uri="{FF2B5EF4-FFF2-40B4-BE49-F238E27FC236}">
                <a16:creationId xmlns:a16="http://schemas.microsoft.com/office/drawing/2014/main" id="{A2FA0288-B6C2-50E7-8375-55DF876D87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8243054"/>
      </p:ext>
    </p:extLst>
  </p:cSld>
  <p:clrMapOvr>
    <a:masterClrMapping/>
  </p:clrMapOvr>
  <mc:AlternateContent xmlns:mc="http://schemas.openxmlformats.org/markup-compatibility/2006" xmlns:p14="http://schemas.microsoft.com/office/powerpoint/2010/main">
    <mc:Choice Requires="p14">
      <p:transition spd="slow" p14:dur="2000" advTm="15720"/>
    </mc:Choice>
    <mc:Fallback xmlns="">
      <p:transition spd="slow" advTm="1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D4515A-788B-415D-9705-00B96287A194}"/>
              </a:ext>
            </a:extLst>
          </p:cNvPr>
          <p:cNvPicPr>
            <a:picLocks noChangeAspect="1"/>
          </p:cNvPicPr>
          <p:nvPr/>
        </p:nvPicPr>
        <p:blipFill>
          <a:blip r:embed="rId2"/>
          <a:stretch>
            <a:fillRect/>
          </a:stretch>
        </p:blipFill>
        <p:spPr>
          <a:xfrm>
            <a:off x="0" y="0"/>
            <a:ext cx="12192000" cy="7021015"/>
          </a:xfrm>
          <a:prstGeom prst="rect">
            <a:avLst/>
          </a:prstGeom>
        </p:spPr>
      </p:pic>
      <p:sp>
        <p:nvSpPr>
          <p:cNvPr id="2" name="TextBox 3">
            <a:extLst>
              <a:ext uri="{FF2B5EF4-FFF2-40B4-BE49-F238E27FC236}">
                <a16:creationId xmlns:a16="http://schemas.microsoft.com/office/drawing/2014/main" id="{565E1F2C-E4F8-A3D3-0BF2-34A0C6F0C589}"/>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95806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121212"/>
                </a:solidFill>
                <a:effectLst/>
                <a:latin typeface="ArialMT"/>
              </a:rPr>
              <a:t>19And Samuel grew, and the Lord was with him, and He let none of Samuel’s words fall to the ground.</a:t>
            </a:r>
          </a:p>
        </p:txBody>
      </p:sp>
      <p:sp>
        <p:nvSpPr>
          <p:cNvPr id="2" name="TextBox 1">
            <a:extLst>
              <a:ext uri="{FF2B5EF4-FFF2-40B4-BE49-F238E27FC236}">
                <a16:creationId xmlns:a16="http://schemas.microsoft.com/office/drawing/2014/main" id="{35179E3E-D99D-9298-044C-BAE66455E78E}"/>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19 और शमूएल बड़ा होता गया, और यहोवा उसके संग रहा, और उसने शमूएल की कोई भी बात निष्फल होने नहीं दी।</a:t>
            </a:r>
            <a:endParaRPr lang="en-IN" sz="3600" dirty="0"/>
          </a:p>
        </p:txBody>
      </p:sp>
      <p:pic>
        <p:nvPicPr>
          <p:cNvPr id="12" name="Audio 11">
            <a:hlinkClick r:id="" action="ppaction://media"/>
            <a:extLst>
              <a:ext uri="{FF2B5EF4-FFF2-40B4-BE49-F238E27FC236}">
                <a16:creationId xmlns:a16="http://schemas.microsoft.com/office/drawing/2014/main" id="{6E1DEC2C-F157-0A53-93AA-F0AF95273D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5403412"/>
      </p:ext>
    </p:extLst>
  </p:cSld>
  <p:clrMapOvr>
    <a:masterClrMapping/>
  </p:clrMapOvr>
  <mc:AlternateContent xmlns:mc="http://schemas.openxmlformats.org/markup-compatibility/2006" xmlns:p14="http://schemas.microsoft.com/office/powerpoint/2010/main">
    <mc:Choice Requires="p14">
      <p:transition spd="slow" p14:dur="2000" advTm="9691"/>
    </mc:Choice>
    <mc:Fallback xmlns="">
      <p:transition spd="slow" advTm="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734D5-123C-44E9-B418-33B8A76AF0E5}"/>
              </a:ext>
            </a:extLst>
          </p:cNvPr>
          <p:cNvPicPr>
            <a:picLocks noChangeAspect="1"/>
          </p:cNvPicPr>
          <p:nvPr/>
        </p:nvPicPr>
        <p:blipFill>
          <a:blip r:embed="rId2"/>
          <a:stretch>
            <a:fillRect/>
          </a:stretch>
        </p:blipFill>
        <p:spPr>
          <a:xfrm>
            <a:off x="0" y="-357265"/>
            <a:ext cx="12192000" cy="7215266"/>
          </a:xfrm>
          <a:prstGeom prst="rect">
            <a:avLst/>
          </a:prstGeom>
        </p:spPr>
      </p:pic>
      <p:sp>
        <p:nvSpPr>
          <p:cNvPr id="2" name="TextBox 3">
            <a:extLst>
              <a:ext uri="{FF2B5EF4-FFF2-40B4-BE49-F238E27FC236}">
                <a16:creationId xmlns:a16="http://schemas.microsoft.com/office/drawing/2014/main" id="{A0E2AB38-6213-566F-9D19-79B655011699}"/>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1122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20</a:t>
            </a:r>
            <a:r>
              <a:rPr lang="en-US" sz="4000" b="0" i="0" dirty="0">
                <a:solidFill>
                  <a:srgbClr val="121212"/>
                </a:solidFill>
                <a:effectLst/>
                <a:latin typeface="Inter" panose="020B0502030000000004" pitchFamily="34" charset="0"/>
              </a:rPr>
              <a:t>So all Israel from Dan to Beersheba knew that Samuel was confirmed as a prophet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a:t>
            </a:r>
            <a:endParaRPr lang="en-ZA" sz="7200" dirty="0"/>
          </a:p>
        </p:txBody>
      </p:sp>
      <p:sp>
        <p:nvSpPr>
          <p:cNvPr id="2" name="TextBox 1">
            <a:extLst>
              <a:ext uri="{FF2B5EF4-FFF2-40B4-BE49-F238E27FC236}">
                <a16:creationId xmlns:a16="http://schemas.microsoft.com/office/drawing/2014/main" id="{46D400A5-3ED2-F02F-EBC4-1062660503A7}"/>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और दान से बेर्शेबा तक के रहनेवाले सारे इस्राएलियों ने जान लिया कि शमूएल यहोवा का नबी होने के लिये नियुक्त किया गया है।</a:t>
            </a:r>
            <a:endParaRPr lang="en-IN" sz="3600" dirty="0"/>
          </a:p>
        </p:txBody>
      </p:sp>
      <p:pic>
        <p:nvPicPr>
          <p:cNvPr id="10" name="Audio 9">
            <a:hlinkClick r:id="" action="ppaction://media"/>
            <a:extLst>
              <a:ext uri="{FF2B5EF4-FFF2-40B4-BE49-F238E27FC236}">
                <a16:creationId xmlns:a16="http://schemas.microsoft.com/office/drawing/2014/main" id="{45F818A6-42F9-630B-73B8-836E7C59D9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34438822"/>
      </p:ext>
    </p:extLst>
  </p:cSld>
  <p:clrMapOvr>
    <a:masterClrMapping/>
  </p:clrMapOvr>
  <mc:AlternateContent xmlns:mc="http://schemas.openxmlformats.org/markup-compatibility/2006" xmlns:p14="http://schemas.microsoft.com/office/powerpoint/2010/main">
    <mc:Choice Requires="p14">
      <p:transition spd="slow" p14:dur="2000" advTm="13145"/>
    </mc:Choice>
    <mc:Fallback xmlns="">
      <p:transition spd="slow" advTm="1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A99EB-D627-4DD0-8221-55E75472E838}"/>
              </a:ext>
            </a:extLst>
          </p:cNvPr>
          <p:cNvPicPr>
            <a:picLocks noChangeAspect="1"/>
          </p:cNvPicPr>
          <p:nvPr/>
        </p:nvPicPr>
        <p:blipFill>
          <a:blip r:embed="rId2"/>
          <a:stretch>
            <a:fillRect/>
          </a:stretch>
        </p:blipFill>
        <p:spPr>
          <a:xfrm>
            <a:off x="0" y="-101748"/>
            <a:ext cx="12192000" cy="6959748"/>
          </a:xfrm>
          <a:prstGeom prst="rect">
            <a:avLst/>
          </a:prstGeom>
        </p:spPr>
      </p:pic>
      <p:sp>
        <p:nvSpPr>
          <p:cNvPr id="4" name="Content Placeholder 3">
            <a:extLst>
              <a:ext uri="{FF2B5EF4-FFF2-40B4-BE49-F238E27FC236}">
                <a16:creationId xmlns:a16="http://schemas.microsoft.com/office/drawing/2014/main" id="{D1FECE9A-009D-CB1B-864E-2B949D58C373}"/>
              </a:ext>
            </a:extLst>
          </p:cNvPr>
          <p:cNvSpPr txBox="1">
            <a:spLocks/>
          </p:cNvSpPr>
          <p:nvPr/>
        </p:nvSpPr>
        <p:spPr>
          <a:xfrm>
            <a:off x="5707464" y="310182"/>
            <a:ext cx="6299006" cy="3041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6000" dirty="0">
                <a:solidFill>
                  <a:schemeClr val="bg1"/>
                </a:solidFill>
              </a:rPr>
              <a:t>शमूएल ने परमेश्वर की आवाज़ सुनी - 1 शमूएल 3:1-21</a:t>
            </a:r>
          </a:p>
        </p:txBody>
      </p:sp>
    </p:spTree>
    <p:extLst>
      <p:ext uri="{BB962C8B-B14F-4D97-AF65-F5344CB8AC3E}">
        <p14:creationId xmlns:p14="http://schemas.microsoft.com/office/powerpoint/2010/main" val="3478359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8D89B-EE6D-4588-908C-887173025EB4}"/>
              </a:ext>
            </a:extLst>
          </p:cNvPr>
          <p:cNvPicPr>
            <a:picLocks noChangeAspect="1"/>
          </p:cNvPicPr>
          <p:nvPr/>
        </p:nvPicPr>
        <p:blipFill>
          <a:blip r:embed="rId2"/>
          <a:stretch>
            <a:fillRect/>
          </a:stretch>
        </p:blipFill>
        <p:spPr>
          <a:xfrm>
            <a:off x="-1" y="0"/>
            <a:ext cx="12246005" cy="6858000"/>
          </a:xfrm>
          <a:prstGeom prst="rect">
            <a:avLst/>
          </a:prstGeom>
        </p:spPr>
      </p:pic>
      <p:sp>
        <p:nvSpPr>
          <p:cNvPr id="2" name="TextBox 3">
            <a:extLst>
              <a:ext uri="{FF2B5EF4-FFF2-40B4-BE49-F238E27FC236}">
                <a16:creationId xmlns:a16="http://schemas.microsoft.com/office/drawing/2014/main" id="{F004F9E3-2B6B-0318-3EE1-382DDFB17E80}"/>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86024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3200" b="0" i="0">
                <a:solidFill>
                  <a:srgbClr val="777A7B"/>
                </a:solidFill>
                <a:effectLst/>
                <a:latin typeface="Inter" panose="020B0502030000000004" pitchFamily="34" charset="0"/>
              </a:rPr>
              <a:t>1</a:t>
            </a:r>
            <a:r>
              <a:rPr lang="en-US" sz="3200" b="0" i="0">
                <a:solidFill>
                  <a:srgbClr val="121212"/>
                </a:solidFill>
                <a:effectLst/>
                <a:latin typeface="Inter" panose="020B0502030000000004" pitchFamily="34" charset="0"/>
              </a:rPr>
              <a:t>And the boy Samuel ministered to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before Eli.</a:t>
            </a:r>
          </a:p>
          <a:p>
            <a:pPr marL="0" indent="0" algn="l">
              <a:buNone/>
            </a:pPr>
            <a:r>
              <a:rPr lang="en-US" sz="3200" b="0" i="0">
                <a:solidFill>
                  <a:srgbClr val="121212"/>
                </a:solidFill>
                <a:effectLst/>
                <a:latin typeface="Inter" panose="020B0502030000000004" pitchFamily="34" charset="0"/>
              </a:rPr>
              <a:t>Now in those days the word of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was rare and visions were scarce.</a:t>
            </a:r>
          </a:p>
        </p:txBody>
      </p:sp>
      <p:sp>
        <p:nvSpPr>
          <p:cNvPr id="6" name="TextBox 5">
            <a:extLst>
              <a:ext uri="{FF2B5EF4-FFF2-40B4-BE49-F238E27FC236}">
                <a16:creationId xmlns:a16="http://schemas.microsoft.com/office/drawing/2014/main" id="{911E8326-E887-2C55-A899-56564F12FC99}"/>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वह बालक शमूएल एली के सामने यहोवा की सेवा टहल करता था। उन दिनों में यहोवा का वचन दुर्लभ था; और दर्शन कम मिलता था।</a:t>
            </a:r>
            <a:endParaRPr lang="en-IN" sz="3600" dirty="0"/>
          </a:p>
        </p:txBody>
      </p:sp>
      <p:pic>
        <p:nvPicPr>
          <p:cNvPr id="22" name="Audio 21">
            <a:hlinkClick r:id="" action="ppaction://media"/>
            <a:extLst>
              <a:ext uri="{FF2B5EF4-FFF2-40B4-BE49-F238E27FC236}">
                <a16:creationId xmlns:a16="http://schemas.microsoft.com/office/drawing/2014/main" id="{3D97955E-6A1E-3F13-0AD4-9EADE73263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02907005"/>
      </p:ext>
    </p:extLst>
  </p:cSld>
  <p:clrMapOvr>
    <a:masterClrMapping/>
  </p:clrMapOvr>
  <mc:AlternateContent xmlns:mc="http://schemas.openxmlformats.org/markup-compatibility/2006" xmlns:p14="http://schemas.microsoft.com/office/powerpoint/2010/main">
    <mc:Choice Requires="p14">
      <p:transition spd="slow" p14:dur="2000" advTm="11523"/>
    </mc:Choice>
    <mc:Fallback xmlns="">
      <p:transition spd="slow" advTm="11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F7ECCF-F443-4FF1-A60E-DEF673F66380}"/>
              </a:ext>
            </a:extLst>
          </p:cNvPr>
          <p:cNvPicPr>
            <a:picLocks noChangeAspect="1"/>
          </p:cNvPicPr>
          <p:nvPr/>
        </p:nvPicPr>
        <p:blipFill>
          <a:blip r:embed="rId2"/>
          <a:stretch>
            <a:fillRect/>
          </a:stretch>
        </p:blipFill>
        <p:spPr>
          <a:xfrm>
            <a:off x="0" y="0"/>
            <a:ext cx="14079682" cy="6858000"/>
          </a:xfrm>
          <a:prstGeom prst="rect">
            <a:avLst/>
          </a:prstGeom>
        </p:spPr>
      </p:pic>
      <p:sp>
        <p:nvSpPr>
          <p:cNvPr id="2" name="TextBox 3">
            <a:extLst>
              <a:ext uri="{FF2B5EF4-FFF2-40B4-BE49-F238E27FC236}">
                <a16:creationId xmlns:a16="http://schemas.microsoft.com/office/drawing/2014/main" id="{293672F7-4FF2-F443-5936-841F9B62DF92}"/>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5120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And at that time Eli, whose eyesight had grown so dim that he could not see, was lying in his room.</a:t>
            </a:r>
            <a:endParaRPr lang="en-ZA" sz="5400" dirty="0"/>
          </a:p>
        </p:txBody>
      </p:sp>
      <p:sp>
        <p:nvSpPr>
          <p:cNvPr id="2" name="TextBox 1">
            <a:extLst>
              <a:ext uri="{FF2B5EF4-FFF2-40B4-BE49-F238E27FC236}">
                <a16:creationId xmlns:a16="http://schemas.microsoft.com/office/drawing/2014/main" id="{5210BD48-0072-AA21-0180-232C2F4F37C7}"/>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और उस समय ऐसा हुआ कि (एली की आँखें तो धुँधली होने लगी थीं और उसे न सूझ पड़ता था) जब वह अपने स्थान में लेटा हुआ था, </a:t>
            </a:r>
            <a:endParaRPr lang="en-IN" sz="3600" dirty="0"/>
          </a:p>
        </p:txBody>
      </p:sp>
      <p:pic>
        <p:nvPicPr>
          <p:cNvPr id="12" name="Audio 11">
            <a:hlinkClick r:id="" action="ppaction://media"/>
            <a:extLst>
              <a:ext uri="{FF2B5EF4-FFF2-40B4-BE49-F238E27FC236}">
                <a16:creationId xmlns:a16="http://schemas.microsoft.com/office/drawing/2014/main" id="{42245D46-D430-7772-3916-9B5E8125FE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47414422"/>
      </p:ext>
    </p:extLst>
  </p:cSld>
  <p:clrMapOvr>
    <a:masterClrMapping/>
  </p:clrMapOvr>
  <mc:AlternateContent xmlns:mc="http://schemas.openxmlformats.org/markup-compatibility/2006" xmlns:p14="http://schemas.microsoft.com/office/powerpoint/2010/main">
    <mc:Choice Requires="p14">
      <p:transition spd="slow" p14:dur="2000" advTm="9790"/>
    </mc:Choice>
    <mc:Fallback xmlns="">
      <p:transition spd="slow" advTm="9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0DEC5F-2A9F-46AC-8A81-87C5672B9F68}"/>
              </a:ext>
            </a:extLst>
          </p:cNvPr>
          <p:cNvPicPr>
            <a:picLocks noChangeAspect="1"/>
          </p:cNvPicPr>
          <p:nvPr/>
        </p:nvPicPr>
        <p:blipFill>
          <a:blip r:embed="rId2"/>
          <a:stretch>
            <a:fillRect/>
          </a:stretch>
        </p:blipFill>
        <p:spPr>
          <a:xfrm>
            <a:off x="-1456600" y="0"/>
            <a:ext cx="13648600" cy="6858000"/>
          </a:xfrm>
          <a:prstGeom prst="rect">
            <a:avLst/>
          </a:prstGeom>
        </p:spPr>
      </p:pic>
      <p:sp>
        <p:nvSpPr>
          <p:cNvPr id="2" name="TextBox 3">
            <a:extLst>
              <a:ext uri="{FF2B5EF4-FFF2-40B4-BE49-F238E27FC236}">
                <a16:creationId xmlns:a16="http://schemas.microsoft.com/office/drawing/2014/main" id="{A4E04453-D46B-80BD-2D5D-2D8A0AC77C1E}"/>
              </a:ext>
            </a:extLst>
          </p:cNvPr>
          <p:cNvSpPr txBox="1"/>
          <p:nvPr/>
        </p:nvSpPr>
        <p:spPr>
          <a:xfrm>
            <a:off x="327533" y="32138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4688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3</a:t>
            </a:r>
            <a:r>
              <a:rPr lang="en-US" sz="4000" b="0" i="0" dirty="0">
                <a:solidFill>
                  <a:srgbClr val="121212"/>
                </a:solidFill>
                <a:effectLst/>
                <a:latin typeface="Inter" panose="020B0502030000000004" pitchFamily="34" charset="0"/>
              </a:rPr>
              <a:t>Before the lamp of God had gone out, Samuel was lying down in the temple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where the ark of God was located.</a:t>
            </a:r>
            <a:endParaRPr lang="en-ZA" sz="4000" dirty="0"/>
          </a:p>
        </p:txBody>
      </p:sp>
      <p:sp>
        <p:nvSpPr>
          <p:cNvPr id="2" name="TextBox 1">
            <a:extLst>
              <a:ext uri="{FF2B5EF4-FFF2-40B4-BE49-F238E27FC236}">
                <a16:creationId xmlns:a16="http://schemas.microsoft.com/office/drawing/2014/main" id="{A69E009D-5138-4C9A-A74F-BB5E76FD2243}"/>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और परमेश्वर का दीपक अब तक बुझा नहीं था, और शमूएल यहोवा के मन्दिर में जहाँ परमेश्वर का सन्दूक था, लेटा था;</a:t>
            </a:r>
            <a:endParaRPr lang="en-IN" sz="3600" dirty="0"/>
          </a:p>
        </p:txBody>
      </p:sp>
      <p:pic>
        <p:nvPicPr>
          <p:cNvPr id="56" name="Audio 55">
            <a:hlinkClick r:id="" action="ppaction://media"/>
            <a:extLst>
              <a:ext uri="{FF2B5EF4-FFF2-40B4-BE49-F238E27FC236}">
                <a16:creationId xmlns:a16="http://schemas.microsoft.com/office/drawing/2014/main" id="{B3A7493C-17D4-3251-6488-5774594B99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06791437"/>
      </p:ext>
    </p:extLst>
  </p:cSld>
  <p:clrMapOvr>
    <a:masterClrMapping/>
  </p:clrMapOvr>
  <mc:AlternateContent xmlns:mc="http://schemas.openxmlformats.org/markup-compatibility/2006" xmlns:p14="http://schemas.microsoft.com/office/powerpoint/2010/main">
    <mc:Choice Requires="p14">
      <p:transition spd="slow" p14:dur="2000" advTm="11420"/>
    </mc:Choice>
    <mc:Fallback xmlns="">
      <p:transition spd="slow" advTm="11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1367</Words>
  <Application>Microsoft Office PowerPoint</Application>
  <PresentationFormat>Widescreen</PresentationFormat>
  <Paragraphs>81</Paragraphs>
  <Slides>40</Slides>
  <Notes>1</Notes>
  <HiddenSlides>0</HiddenSlides>
  <MMClips>20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Vinay Kumar</cp:lastModifiedBy>
  <cp:revision>60</cp:revision>
  <dcterms:created xsi:type="dcterms:W3CDTF">2022-03-13T05:16:24Z</dcterms:created>
  <dcterms:modified xsi:type="dcterms:W3CDTF">2024-07-25T02:40:24Z</dcterms:modified>
</cp:coreProperties>
</file>