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86" r:id="rId3"/>
    <p:sldId id="258" r:id="rId4"/>
    <p:sldId id="275" r:id="rId5"/>
    <p:sldId id="259" r:id="rId6"/>
    <p:sldId id="276" r:id="rId7"/>
    <p:sldId id="260" r:id="rId8"/>
    <p:sldId id="277" r:id="rId9"/>
    <p:sldId id="261" r:id="rId10"/>
    <p:sldId id="278" r:id="rId11"/>
    <p:sldId id="262" r:id="rId12"/>
    <p:sldId id="279" r:id="rId13"/>
    <p:sldId id="263" r:id="rId14"/>
    <p:sldId id="280" r:id="rId15"/>
    <p:sldId id="264" r:id="rId16"/>
    <p:sldId id="281" r:id="rId17"/>
    <p:sldId id="265" r:id="rId18"/>
    <p:sldId id="283" r:id="rId19"/>
    <p:sldId id="287" r:id="rId20"/>
    <p:sldId id="282" r:id="rId21"/>
    <p:sldId id="266" r:id="rId22"/>
    <p:sldId id="288" r:id="rId23"/>
    <p:sldId id="267" r:id="rId24"/>
    <p:sldId id="284" r:id="rId25"/>
    <p:sldId id="268" r:id="rId26"/>
    <p:sldId id="28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CE1825-ADB3-4925-B89E-0019F1F6632D}" v="91" dt="2023-09-08T04:48:53.4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4230" autoAdjust="0"/>
  </p:normalViewPr>
  <p:slideViewPr>
    <p:cSldViewPr snapToGrid="0">
      <p:cViewPr varScale="1">
        <p:scale>
          <a:sx n="58" d="100"/>
          <a:sy n="58" d="100"/>
        </p:scale>
        <p:origin x="54" y="8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7F644D5-A945-49F5-8ACB-6AAEFE0B3525}"/>
    <pc:docChg chg="custSel modSld">
      <pc:chgData name="Alfred Smith" userId="3c60a3631c0db8ad" providerId="LiveId" clId="{67F644D5-A945-49F5-8ACB-6AAEFE0B3525}" dt="2023-01-23T10:11:56.272" v="59"/>
      <pc:docMkLst>
        <pc:docMk/>
      </pc:docMkLst>
      <pc:sldChg chg="delSp modTransition modAnim">
        <pc:chgData name="Alfred Smith" userId="3c60a3631c0db8ad" providerId="LiveId" clId="{67F644D5-A945-49F5-8ACB-6AAEFE0B3525}" dt="2023-01-23T10:10:27.928" v="22"/>
        <pc:sldMkLst>
          <pc:docMk/>
          <pc:sldMk cId="2465616548" sldId="256"/>
        </pc:sldMkLst>
        <pc:picChg chg="del">
          <ac:chgData name="Alfred Smith" userId="3c60a3631c0db8ad" providerId="LiveId" clId="{67F644D5-A945-49F5-8ACB-6AAEFE0B3525}" dt="2023-01-23T10:10:27.928" v="22"/>
          <ac:picMkLst>
            <pc:docMk/>
            <pc:sldMk cId="2465616548" sldId="256"/>
            <ac:picMk id="5" creationId="{FA87EB5F-F191-422A-AE39-62540879B38B}"/>
          </ac:picMkLst>
        </pc:picChg>
      </pc:sldChg>
      <pc:sldChg chg="addSp delSp modSp mod modTransition modAnim">
        <pc:chgData name="Alfred Smith" userId="3c60a3631c0db8ad" providerId="LiveId" clId="{67F644D5-A945-49F5-8ACB-6AAEFE0B3525}" dt="2023-01-23T10:11:39.246" v="47"/>
        <pc:sldMkLst>
          <pc:docMk/>
          <pc:sldMk cId="2920012001" sldId="258"/>
        </pc:sldMkLst>
        <pc:spChg chg="del">
          <ac:chgData name="Alfred Smith" userId="3c60a3631c0db8ad" providerId="LiveId" clId="{67F644D5-A945-49F5-8ACB-6AAEFE0B3525}" dt="2023-01-23T10:11:20.228" v="45" actId="478"/>
          <ac:spMkLst>
            <pc:docMk/>
            <pc:sldMk cId="2920012001" sldId="258"/>
            <ac:spMk id="4" creationId="{48C687F6-C776-42CE-995B-C97E05881532}"/>
          </ac:spMkLst>
        </pc:spChg>
        <pc:spChg chg="add del mod">
          <ac:chgData name="Alfred Smith" userId="3c60a3631c0db8ad" providerId="LiveId" clId="{67F644D5-A945-49F5-8ACB-6AAEFE0B3525}" dt="2023-01-23T10:11:22.988" v="46" actId="478"/>
          <ac:spMkLst>
            <pc:docMk/>
            <pc:sldMk cId="2920012001" sldId="258"/>
            <ac:spMk id="6" creationId="{9A4E9445-9ECC-D4C3-81F1-D6B7A1DBB44C}"/>
          </ac:spMkLst>
        </pc:spChg>
        <pc:spChg chg="add mod">
          <ac:chgData name="Alfred Smith" userId="3c60a3631c0db8ad" providerId="LiveId" clId="{67F644D5-A945-49F5-8ACB-6AAEFE0B3525}" dt="2023-01-23T10:11:39.246" v="47"/>
          <ac:spMkLst>
            <pc:docMk/>
            <pc:sldMk cId="2920012001" sldId="258"/>
            <ac:spMk id="7" creationId="{2F19A51E-E155-F08F-E417-177FC89BD6C1}"/>
          </ac:spMkLst>
        </pc:spChg>
        <pc:picChg chg="del">
          <ac:chgData name="Alfred Smith" userId="3c60a3631c0db8ad" providerId="LiveId" clId="{67F644D5-A945-49F5-8ACB-6AAEFE0B3525}" dt="2023-01-23T10:10:27.928" v="22"/>
          <ac:picMkLst>
            <pc:docMk/>
            <pc:sldMk cId="2920012001" sldId="258"/>
            <ac:picMk id="2" creationId="{8E740086-70A6-49F6-B3CB-03B516066D0E}"/>
          </ac:picMkLst>
        </pc:picChg>
      </pc:sldChg>
      <pc:sldChg chg="addSp delSp modSp mod modTransition modAnim">
        <pc:chgData name="Alfred Smith" userId="3c60a3631c0db8ad" providerId="LiveId" clId="{67F644D5-A945-49F5-8ACB-6AAEFE0B3525}" dt="2023-01-23T10:11:41.123" v="49"/>
        <pc:sldMkLst>
          <pc:docMk/>
          <pc:sldMk cId="3302907005" sldId="259"/>
        </pc:sldMkLst>
        <pc:spChg chg="del">
          <ac:chgData name="Alfred Smith" userId="3c60a3631c0db8ad" providerId="LiveId" clId="{67F644D5-A945-49F5-8ACB-6AAEFE0B3525}" dt="2023-01-23T10:11:13.656" v="43" actId="478"/>
          <ac:spMkLst>
            <pc:docMk/>
            <pc:sldMk cId="3302907005" sldId="259"/>
            <ac:spMk id="4" creationId="{48C687F6-C776-42CE-995B-C97E05881532}"/>
          </ac:spMkLst>
        </pc:spChg>
        <pc:spChg chg="add del mod">
          <ac:chgData name="Alfred Smith" userId="3c60a3631c0db8ad" providerId="LiveId" clId="{67F644D5-A945-49F5-8ACB-6AAEFE0B3525}" dt="2023-01-23T10:11:15.350" v="44" actId="478"/>
          <ac:spMkLst>
            <pc:docMk/>
            <pc:sldMk cId="3302907005" sldId="259"/>
            <ac:spMk id="6" creationId="{7F5836C1-5385-1BF2-1504-0FDA6F7E9C61}"/>
          </ac:spMkLst>
        </pc:spChg>
        <pc:spChg chg="add mod">
          <ac:chgData name="Alfred Smith" userId="3c60a3631c0db8ad" providerId="LiveId" clId="{67F644D5-A945-49F5-8ACB-6AAEFE0B3525}" dt="2023-01-23T10:11:41.123" v="49"/>
          <ac:spMkLst>
            <pc:docMk/>
            <pc:sldMk cId="3302907005" sldId="259"/>
            <ac:spMk id="7" creationId="{6A4BD095-D25E-4F2B-DECA-849D60D0D657}"/>
          </ac:spMkLst>
        </pc:spChg>
        <pc:picChg chg="del">
          <ac:chgData name="Alfred Smith" userId="3c60a3631c0db8ad" providerId="LiveId" clId="{67F644D5-A945-49F5-8ACB-6AAEFE0B3525}" dt="2023-01-23T10:10:27.928" v="22"/>
          <ac:picMkLst>
            <pc:docMk/>
            <pc:sldMk cId="3302907005" sldId="259"/>
            <ac:picMk id="5" creationId="{A9AEFE11-E450-4F5A-A6FB-335DAC850764}"/>
          </ac:picMkLst>
        </pc:picChg>
      </pc:sldChg>
      <pc:sldChg chg="addSp delSp modSp mod modTransition modAnim">
        <pc:chgData name="Alfred Smith" userId="3c60a3631c0db8ad" providerId="LiveId" clId="{67F644D5-A945-49F5-8ACB-6AAEFE0B3525}" dt="2023-01-23T10:11:42.703" v="50"/>
        <pc:sldMkLst>
          <pc:docMk/>
          <pc:sldMk cId="1347414422" sldId="260"/>
        </pc:sldMkLst>
        <pc:spChg chg="del">
          <ac:chgData name="Alfred Smith" userId="3c60a3631c0db8ad" providerId="LiveId" clId="{67F644D5-A945-49F5-8ACB-6AAEFE0B3525}" dt="2023-01-23T10:11:09.557" v="41" actId="478"/>
          <ac:spMkLst>
            <pc:docMk/>
            <pc:sldMk cId="1347414422" sldId="260"/>
            <ac:spMk id="4" creationId="{48C687F6-C776-42CE-995B-C97E05881532}"/>
          </ac:spMkLst>
        </pc:spChg>
        <pc:spChg chg="add del mod">
          <ac:chgData name="Alfred Smith" userId="3c60a3631c0db8ad" providerId="LiveId" clId="{67F644D5-A945-49F5-8ACB-6AAEFE0B3525}" dt="2023-01-23T10:11:10.430" v="42" actId="478"/>
          <ac:spMkLst>
            <pc:docMk/>
            <pc:sldMk cId="1347414422" sldId="260"/>
            <ac:spMk id="5" creationId="{CAE8CBB6-F4AF-EB2A-0F4D-0237168E090D}"/>
          </ac:spMkLst>
        </pc:spChg>
        <pc:spChg chg="add mod">
          <ac:chgData name="Alfred Smith" userId="3c60a3631c0db8ad" providerId="LiveId" clId="{67F644D5-A945-49F5-8ACB-6AAEFE0B3525}" dt="2023-01-23T10:11:42.703" v="50"/>
          <ac:spMkLst>
            <pc:docMk/>
            <pc:sldMk cId="1347414422" sldId="260"/>
            <ac:spMk id="6" creationId="{0A31E558-D315-6E5D-E990-408EB65D06E3}"/>
          </ac:spMkLst>
        </pc:spChg>
        <pc:picChg chg="del">
          <ac:chgData name="Alfred Smith" userId="3c60a3631c0db8ad" providerId="LiveId" clId="{67F644D5-A945-49F5-8ACB-6AAEFE0B3525}" dt="2023-01-23T10:10:27.928" v="22"/>
          <ac:picMkLst>
            <pc:docMk/>
            <pc:sldMk cId="1347414422" sldId="260"/>
            <ac:picMk id="8" creationId="{D3AA6F57-DA92-494C-ADCF-09B9766AC4FD}"/>
          </ac:picMkLst>
        </pc:picChg>
      </pc:sldChg>
      <pc:sldChg chg="addSp delSp modSp mod modTransition modAnim">
        <pc:chgData name="Alfred Smith" userId="3c60a3631c0db8ad" providerId="LiveId" clId="{67F644D5-A945-49F5-8ACB-6AAEFE0B3525}" dt="2023-01-23T10:11:44.133" v="51"/>
        <pc:sldMkLst>
          <pc:docMk/>
          <pc:sldMk cId="3206791437" sldId="261"/>
        </pc:sldMkLst>
        <pc:spChg chg="del">
          <ac:chgData name="Alfred Smith" userId="3c60a3631c0db8ad" providerId="LiveId" clId="{67F644D5-A945-49F5-8ACB-6AAEFE0B3525}" dt="2023-01-23T10:11:06.255" v="39" actId="478"/>
          <ac:spMkLst>
            <pc:docMk/>
            <pc:sldMk cId="3206791437" sldId="261"/>
            <ac:spMk id="4" creationId="{48C687F6-C776-42CE-995B-C97E05881532}"/>
          </ac:spMkLst>
        </pc:spChg>
        <pc:spChg chg="add del mod">
          <ac:chgData name="Alfred Smith" userId="3c60a3631c0db8ad" providerId="LiveId" clId="{67F644D5-A945-49F5-8ACB-6AAEFE0B3525}" dt="2023-01-23T10:11:07.259" v="40" actId="478"/>
          <ac:spMkLst>
            <pc:docMk/>
            <pc:sldMk cId="3206791437" sldId="261"/>
            <ac:spMk id="6" creationId="{18233CD5-5317-7CBF-C18A-7CE53828B1E8}"/>
          </ac:spMkLst>
        </pc:spChg>
        <pc:spChg chg="add mod">
          <ac:chgData name="Alfred Smith" userId="3c60a3631c0db8ad" providerId="LiveId" clId="{67F644D5-A945-49F5-8ACB-6AAEFE0B3525}" dt="2023-01-23T10:11:44.133" v="51"/>
          <ac:spMkLst>
            <pc:docMk/>
            <pc:sldMk cId="3206791437" sldId="261"/>
            <ac:spMk id="7" creationId="{4A19D264-A040-68CC-31BD-8FFC97E81B1C}"/>
          </ac:spMkLst>
        </pc:spChg>
        <pc:picChg chg="del">
          <ac:chgData name="Alfred Smith" userId="3c60a3631c0db8ad" providerId="LiveId" clId="{67F644D5-A945-49F5-8ACB-6AAEFE0B3525}" dt="2023-01-23T10:10:27.928" v="22"/>
          <ac:picMkLst>
            <pc:docMk/>
            <pc:sldMk cId="3206791437" sldId="261"/>
            <ac:picMk id="5" creationId="{FFC2B123-5D69-434A-A765-7116F546171B}"/>
          </ac:picMkLst>
        </pc:picChg>
      </pc:sldChg>
      <pc:sldChg chg="addSp delSp modSp mod modTransition modAnim">
        <pc:chgData name="Alfred Smith" userId="3c60a3631c0db8ad" providerId="LiveId" clId="{67F644D5-A945-49F5-8ACB-6AAEFE0B3525}" dt="2023-01-23T10:11:46.412" v="52"/>
        <pc:sldMkLst>
          <pc:docMk/>
          <pc:sldMk cId="4242618372" sldId="262"/>
        </pc:sldMkLst>
        <pc:spChg chg="del">
          <ac:chgData name="Alfred Smith" userId="3c60a3631c0db8ad" providerId="LiveId" clId="{67F644D5-A945-49F5-8ACB-6AAEFE0B3525}" dt="2023-01-23T10:11:02.623" v="37" actId="478"/>
          <ac:spMkLst>
            <pc:docMk/>
            <pc:sldMk cId="4242618372" sldId="262"/>
            <ac:spMk id="4" creationId="{48C687F6-C776-42CE-995B-C97E05881532}"/>
          </ac:spMkLst>
        </pc:spChg>
        <pc:spChg chg="add del mod">
          <ac:chgData name="Alfred Smith" userId="3c60a3631c0db8ad" providerId="LiveId" clId="{67F644D5-A945-49F5-8ACB-6AAEFE0B3525}" dt="2023-01-23T10:11:03.734" v="38" actId="478"/>
          <ac:spMkLst>
            <pc:docMk/>
            <pc:sldMk cId="4242618372" sldId="262"/>
            <ac:spMk id="6" creationId="{1BAA867F-430A-ADB7-C67C-9E4F1F0A9B73}"/>
          </ac:spMkLst>
        </pc:spChg>
        <pc:spChg chg="add mod">
          <ac:chgData name="Alfred Smith" userId="3c60a3631c0db8ad" providerId="LiveId" clId="{67F644D5-A945-49F5-8ACB-6AAEFE0B3525}" dt="2023-01-23T10:11:46.412" v="52"/>
          <ac:spMkLst>
            <pc:docMk/>
            <pc:sldMk cId="4242618372" sldId="262"/>
            <ac:spMk id="7" creationId="{6E1A31DB-CC20-CC16-004B-80FDCC10CD82}"/>
          </ac:spMkLst>
        </pc:spChg>
        <pc:picChg chg="del">
          <ac:chgData name="Alfred Smith" userId="3c60a3631c0db8ad" providerId="LiveId" clId="{67F644D5-A945-49F5-8ACB-6AAEFE0B3525}" dt="2023-01-23T10:10:27.928" v="22"/>
          <ac:picMkLst>
            <pc:docMk/>
            <pc:sldMk cId="4242618372" sldId="262"/>
            <ac:picMk id="2" creationId="{2302EC33-518E-464F-B0FD-3BE3A6DA1B74}"/>
          </ac:picMkLst>
        </pc:picChg>
      </pc:sldChg>
      <pc:sldChg chg="addSp delSp modSp mod modTransition modAnim">
        <pc:chgData name="Alfred Smith" userId="3c60a3631c0db8ad" providerId="LiveId" clId="{67F644D5-A945-49F5-8ACB-6AAEFE0B3525}" dt="2023-01-23T10:11:47.986" v="53"/>
        <pc:sldMkLst>
          <pc:docMk/>
          <pc:sldMk cId="3319108017" sldId="263"/>
        </pc:sldMkLst>
        <pc:spChg chg="del">
          <ac:chgData name="Alfred Smith" userId="3c60a3631c0db8ad" providerId="LiveId" clId="{67F644D5-A945-49F5-8ACB-6AAEFE0B3525}" dt="2023-01-23T10:10:58.240" v="35" actId="478"/>
          <ac:spMkLst>
            <pc:docMk/>
            <pc:sldMk cId="3319108017" sldId="263"/>
            <ac:spMk id="4" creationId="{48C687F6-C776-42CE-995B-C97E05881532}"/>
          </ac:spMkLst>
        </pc:spChg>
        <pc:spChg chg="add del mod">
          <ac:chgData name="Alfred Smith" userId="3c60a3631c0db8ad" providerId="LiveId" clId="{67F644D5-A945-49F5-8ACB-6AAEFE0B3525}" dt="2023-01-23T10:10:59.703" v="36" actId="478"/>
          <ac:spMkLst>
            <pc:docMk/>
            <pc:sldMk cId="3319108017" sldId="263"/>
            <ac:spMk id="5" creationId="{4C995FEB-6863-E2F4-0E7F-C6AFF907E95C}"/>
          </ac:spMkLst>
        </pc:spChg>
        <pc:spChg chg="add mod">
          <ac:chgData name="Alfred Smith" userId="3c60a3631c0db8ad" providerId="LiveId" clId="{67F644D5-A945-49F5-8ACB-6AAEFE0B3525}" dt="2023-01-23T10:11:47.986" v="53"/>
          <ac:spMkLst>
            <pc:docMk/>
            <pc:sldMk cId="3319108017" sldId="263"/>
            <ac:spMk id="6" creationId="{CDF5B39E-3E9E-BDFB-4543-5950D6896F9D}"/>
          </ac:spMkLst>
        </pc:spChg>
        <pc:picChg chg="del">
          <ac:chgData name="Alfred Smith" userId="3c60a3631c0db8ad" providerId="LiveId" clId="{67F644D5-A945-49F5-8ACB-6AAEFE0B3525}" dt="2023-01-23T10:10:27.928" v="22"/>
          <ac:picMkLst>
            <pc:docMk/>
            <pc:sldMk cId="3319108017" sldId="263"/>
            <ac:picMk id="7" creationId="{0923790C-B9FF-46D4-9C2C-622F0470A661}"/>
          </ac:picMkLst>
        </pc:picChg>
      </pc:sldChg>
      <pc:sldChg chg="addSp delSp modSp mod modTransition modAnim">
        <pc:chgData name="Alfred Smith" userId="3c60a3631c0db8ad" providerId="LiveId" clId="{67F644D5-A945-49F5-8ACB-6AAEFE0B3525}" dt="2023-01-23T10:11:49.560" v="54"/>
        <pc:sldMkLst>
          <pc:docMk/>
          <pc:sldMk cId="3693548682" sldId="264"/>
        </pc:sldMkLst>
        <pc:spChg chg="del">
          <ac:chgData name="Alfred Smith" userId="3c60a3631c0db8ad" providerId="LiveId" clId="{67F644D5-A945-49F5-8ACB-6AAEFE0B3525}" dt="2023-01-23T10:10:54.406" v="33" actId="478"/>
          <ac:spMkLst>
            <pc:docMk/>
            <pc:sldMk cId="3693548682" sldId="264"/>
            <ac:spMk id="4" creationId="{48C687F6-C776-42CE-995B-C97E05881532}"/>
          </ac:spMkLst>
        </pc:spChg>
        <pc:spChg chg="add del mod">
          <ac:chgData name="Alfred Smith" userId="3c60a3631c0db8ad" providerId="LiveId" clId="{67F644D5-A945-49F5-8ACB-6AAEFE0B3525}" dt="2023-01-23T10:10:55.772" v="34" actId="478"/>
          <ac:spMkLst>
            <pc:docMk/>
            <pc:sldMk cId="3693548682" sldId="264"/>
            <ac:spMk id="6" creationId="{46B450E7-E643-53C7-B434-F2DE114D0313}"/>
          </ac:spMkLst>
        </pc:spChg>
        <pc:spChg chg="add mod">
          <ac:chgData name="Alfred Smith" userId="3c60a3631c0db8ad" providerId="LiveId" clId="{67F644D5-A945-49F5-8ACB-6AAEFE0B3525}" dt="2023-01-23T10:11:49.560" v="54"/>
          <ac:spMkLst>
            <pc:docMk/>
            <pc:sldMk cId="3693548682" sldId="264"/>
            <ac:spMk id="7" creationId="{A43A9A2C-F8B3-D8B5-1A61-DECCECFBE59C}"/>
          </ac:spMkLst>
        </pc:spChg>
        <pc:picChg chg="del">
          <ac:chgData name="Alfred Smith" userId="3c60a3631c0db8ad" providerId="LiveId" clId="{67F644D5-A945-49F5-8ACB-6AAEFE0B3525}" dt="2023-01-23T10:10:27.928" v="22"/>
          <ac:picMkLst>
            <pc:docMk/>
            <pc:sldMk cId="3693548682" sldId="264"/>
            <ac:picMk id="5" creationId="{73B71929-A5B8-42FF-A8F2-86B62C636731}"/>
          </ac:picMkLst>
        </pc:picChg>
      </pc:sldChg>
      <pc:sldChg chg="addSp delSp modSp mod modTransition modAnim">
        <pc:chgData name="Alfred Smith" userId="3c60a3631c0db8ad" providerId="LiveId" clId="{67F644D5-A945-49F5-8ACB-6AAEFE0B3525}" dt="2023-01-23T10:11:50.891" v="55"/>
        <pc:sldMkLst>
          <pc:docMk/>
          <pc:sldMk cId="3568335349" sldId="265"/>
        </pc:sldMkLst>
        <pc:spChg chg="del">
          <ac:chgData name="Alfred Smith" userId="3c60a3631c0db8ad" providerId="LiveId" clId="{67F644D5-A945-49F5-8ACB-6AAEFE0B3525}" dt="2023-01-23T10:10:47.992" v="31" actId="478"/>
          <ac:spMkLst>
            <pc:docMk/>
            <pc:sldMk cId="3568335349" sldId="265"/>
            <ac:spMk id="4" creationId="{48C687F6-C776-42CE-995B-C97E05881532}"/>
          </ac:spMkLst>
        </pc:spChg>
        <pc:spChg chg="add del mod">
          <ac:chgData name="Alfred Smith" userId="3c60a3631c0db8ad" providerId="LiveId" clId="{67F644D5-A945-49F5-8ACB-6AAEFE0B3525}" dt="2023-01-23T10:10:49.165" v="32" actId="478"/>
          <ac:spMkLst>
            <pc:docMk/>
            <pc:sldMk cId="3568335349" sldId="265"/>
            <ac:spMk id="6" creationId="{669D5A57-2DA2-4C1B-DC47-8CE152D976B7}"/>
          </ac:spMkLst>
        </pc:spChg>
        <pc:spChg chg="add mod">
          <ac:chgData name="Alfred Smith" userId="3c60a3631c0db8ad" providerId="LiveId" clId="{67F644D5-A945-49F5-8ACB-6AAEFE0B3525}" dt="2023-01-23T10:11:50.891" v="55"/>
          <ac:spMkLst>
            <pc:docMk/>
            <pc:sldMk cId="3568335349" sldId="265"/>
            <ac:spMk id="7" creationId="{D6AAC2F0-2043-B53B-6742-F8C3CCD641D1}"/>
          </ac:spMkLst>
        </pc:spChg>
        <pc:picChg chg="del">
          <ac:chgData name="Alfred Smith" userId="3c60a3631c0db8ad" providerId="LiveId" clId="{67F644D5-A945-49F5-8ACB-6AAEFE0B3525}" dt="2023-01-23T10:10:27.928" v="22"/>
          <ac:picMkLst>
            <pc:docMk/>
            <pc:sldMk cId="3568335349" sldId="265"/>
            <ac:picMk id="5" creationId="{9E01C4F0-36C9-498B-BB2A-EDEFF0E08547}"/>
          </ac:picMkLst>
        </pc:picChg>
      </pc:sldChg>
      <pc:sldChg chg="addSp delSp modSp mod modTransition modAnim">
        <pc:chgData name="Alfred Smith" userId="3c60a3631c0db8ad" providerId="LiveId" clId="{67F644D5-A945-49F5-8ACB-6AAEFE0B3525}" dt="2023-01-23T10:11:53.629" v="57"/>
        <pc:sldMkLst>
          <pc:docMk/>
          <pc:sldMk cId="4280851315" sldId="266"/>
        </pc:sldMkLst>
        <pc:spChg chg="del">
          <ac:chgData name="Alfred Smith" userId="3c60a3631c0db8ad" providerId="LiveId" clId="{67F644D5-A945-49F5-8ACB-6AAEFE0B3525}" dt="2023-01-23T10:10:39.704" v="27" actId="478"/>
          <ac:spMkLst>
            <pc:docMk/>
            <pc:sldMk cId="4280851315" sldId="266"/>
            <ac:spMk id="4" creationId="{48C687F6-C776-42CE-995B-C97E05881532}"/>
          </ac:spMkLst>
        </pc:spChg>
        <pc:spChg chg="add del mod">
          <ac:chgData name="Alfred Smith" userId="3c60a3631c0db8ad" providerId="LiveId" clId="{67F644D5-A945-49F5-8ACB-6AAEFE0B3525}" dt="2023-01-23T10:10:41.271" v="28" actId="478"/>
          <ac:spMkLst>
            <pc:docMk/>
            <pc:sldMk cId="4280851315" sldId="266"/>
            <ac:spMk id="5" creationId="{A8960B9C-A5B6-5F5D-86A6-93A70C02F2BD}"/>
          </ac:spMkLst>
        </pc:spChg>
        <pc:spChg chg="add mod">
          <ac:chgData name="Alfred Smith" userId="3c60a3631c0db8ad" providerId="LiveId" clId="{67F644D5-A945-49F5-8ACB-6AAEFE0B3525}" dt="2023-01-23T10:11:53.629" v="57"/>
          <ac:spMkLst>
            <pc:docMk/>
            <pc:sldMk cId="4280851315" sldId="266"/>
            <ac:spMk id="7" creationId="{6DA04260-F07A-A64A-2B74-6DE9DB9F34B6}"/>
          </ac:spMkLst>
        </pc:spChg>
        <pc:picChg chg="del">
          <ac:chgData name="Alfred Smith" userId="3c60a3631c0db8ad" providerId="LiveId" clId="{67F644D5-A945-49F5-8ACB-6AAEFE0B3525}" dt="2023-01-23T10:10:27.928" v="22"/>
          <ac:picMkLst>
            <pc:docMk/>
            <pc:sldMk cId="4280851315" sldId="266"/>
            <ac:picMk id="6" creationId="{89348529-13BF-45BD-88C1-9B362388D315}"/>
          </ac:picMkLst>
        </pc:picChg>
      </pc:sldChg>
      <pc:sldChg chg="addSp delSp modSp mod modTransition modAnim">
        <pc:chgData name="Alfred Smith" userId="3c60a3631c0db8ad" providerId="LiveId" clId="{67F644D5-A945-49F5-8ACB-6AAEFE0B3525}" dt="2023-01-23T10:11:54.952" v="58"/>
        <pc:sldMkLst>
          <pc:docMk/>
          <pc:sldMk cId="3574484751" sldId="267"/>
        </pc:sldMkLst>
        <pc:spChg chg="mod">
          <ac:chgData name="Alfred Smith" userId="3c60a3631c0db8ad" providerId="LiveId" clId="{67F644D5-A945-49F5-8ACB-6AAEFE0B3525}" dt="2023-01-23T10:11:39.318" v="48" actId="27636"/>
          <ac:spMkLst>
            <pc:docMk/>
            <pc:sldMk cId="3574484751" sldId="267"/>
            <ac:spMk id="3" creationId="{062C4388-14E4-4F13-B6C6-5C7212F5D5DD}"/>
          </ac:spMkLst>
        </pc:spChg>
        <pc:spChg chg="del">
          <ac:chgData name="Alfred Smith" userId="3c60a3631c0db8ad" providerId="LiveId" clId="{67F644D5-A945-49F5-8ACB-6AAEFE0B3525}" dt="2023-01-23T10:10:35.338" v="25" actId="478"/>
          <ac:spMkLst>
            <pc:docMk/>
            <pc:sldMk cId="3574484751" sldId="267"/>
            <ac:spMk id="4" creationId="{48C687F6-C776-42CE-995B-C97E05881532}"/>
          </ac:spMkLst>
        </pc:spChg>
        <pc:spChg chg="add del mod">
          <ac:chgData name="Alfred Smith" userId="3c60a3631c0db8ad" providerId="LiveId" clId="{67F644D5-A945-49F5-8ACB-6AAEFE0B3525}" dt="2023-01-23T10:10:36.916" v="26" actId="478"/>
          <ac:spMkLst>
            <pc:docMk/>
            <pc:sldMk cId="3574484751" sldId="267"/>
            <ac:spMk id="6" creationId="{1CE54405-187C-3CCA-A521-84FC189ED8FE}"/>
          </ac:spMkLst>
        </pc:spChg>
        <pc:spChg chg="add mod">
          <ac:chgData name="Alfred Smith" userId="3c60a3631c0db8ad" providerId="LiveId" clId="{67F644D5-A945-49F5-8ACB-6AAEFE0B3525}" dt="2023-01-23T10:11:54.952" v="58"/>
          <ac:spMkLst>
            <pc:docMk/>
            <pc:sldMk cId="3574484751" sldId="267"/>
            <ac:spMk id="7" creationId="{4191D7AB-5F90-BC48-51B7-7ADB28C0A7A9}"/>
          </ac:spMkLst>
        </pc:spChg>
        <pc:picChg chg="del">
          <ac:chgData name="Alfred Smith" userId="3c60a3631c0db8ad" providerId="LiveId" clId="{67F644D5-A945-49F5-8ACB-6AAEFE0B3525}" dt="2023-01-23T10:10:27.928" v="22"/>
          <ac:picMkLst>
            <pc:docMk/>
            <pc:sldMk cId="3574484751" sldId="267"/>
            <ac:picMk id="5" creationId="{CB881C8B-8A99-47FD-858E-8EA3FD6980A4}"/>
          </ac:picMkLst>
        </pc:picChg>
      </pc:sldChg>
      <pc:sldChg chg="addSp delSp modSp mod modTransition modAnim">
        <pc:chgData name="Alfred Smith" userId="3c60a3631c0db8ad" providerId="LiveId" clId="{67F644D5-A945-49F5-8ACB-6AAEFE0B3525}" dt="2023-01-23T10:11:56.272" v="59"/>
        <pc:sldMkLst>
          <pc:docMk/>
          <pc:sldMk cId="3351412682" sldId="268"/>
        </pc:sldMkLst>
        <pc:spChg chg="del">
          <ac:chgData name="Alfred Smith" userId="3c60a3631c0db8ad" providerId="LiveId" clId="{67F644D5-A945-49F5-8ACB-6AAEFE0B3525}" dt="2023-01-23T10:10:30.517" v="23" actId="478"/>
          <ac:spMkLst>
            <pc:docMk/>
            <pc:sldMk cId="3351412682" sldId="268"/>
            <ac:spMk id="4" creationId="{48C687F6-C776-42CE-995B-C97E05881532}"/>
          </ac:spMkLst>
        </pc:spChg>
        <pc:spChg chg="add del mod">
          <ac:chgData name="Alfred Smith" userId="3c60a3631c0db8ad" providerId="LiveId" clId="{67F644D5-A945-49F5-8ACB-6AAEFE0B3525}" dt="2023-01-23T10:10:32.704" v="24" actId="478"/>
          <ac:spMkLst>
            <pc:docMk/>
            <pc:sldMk cId="3351412682" sldId="268"/>
            <ac:spMk id="5" creationId="{E9D542C6-608D-0BE2-46B8-ED058D383022}"/>
          </ac:spMkLst>
        </pc:spChg>
        <pc:spChg chg="add mod">
          <ac:chgData name="Alfred Smith" userId="3c60a3631c0db8ad" providerId="LiveId" clId="{67F644D5-A945-49F5-8ACB-6AAEFE0B3525}" dt="2023-01-23T10:11:56.272" v="59"/>
          <ac:spMkLst>
            <pc:docMk/>
            <pc:sldMk cId="3351412682" sldId="268"/>
            <ac:spMk id="7" creationId="{80792EB4-AA4F-C263-961F-DA5D2E42D5E0}"/>
          </ac:spMkLst>
        </pc:spChg>
        <pc:picChg chg="del">
          <ac:chgData name="Alfred Smith" userId="3c60a3631c0db8ad" providerId="LiveId" clId="{67F644D5-A945-49F5-8ACB-6AAEFE0B3525}" dt="2023-01-23T10:10:27.928" v="22"/>
          <ac:picMkLst>
            <pc:docMk/>
            <pc:sldMk cId="3351412682" sldId="268"/>
            <ac:picMk id="6" creationId="{D4DB8EFD-9926-4563-AD74-5D050B2BA1A7}"/>
          </ac:picMkLst>
        </pc:picChg>
      </pc:sldChg>
      <pc:sldChg chg="addSp delSp modSp mod modTransition">
        <pc:chgData name="Alfred Smith" userId="3c60a3631c0db8ad" providerId="LiveId" clId="{67F644D5-A945-49F5-8ACB-6AAEFE0B3525}" dt="2023-01-23T10:10:27.928" v="22"/>
        <pc:sldMkLst>
          <pc:docMk/>
          <pc:sldMk cId="192407535" sldId="275"/>
        </pc:sldMkLst>
        <pc:spChg chg="del">
          <ac:chgData name="Alfred Smith" userId="3c60a3631c0db8ad" providerId="LiveId" clId="{67F644D5-A945-49F5-8ACB-6AAEFE0B3525}" dt="2023-01-23T10:09:07.669" v="7" actId="478"/>
          <ac:spMkLst>
            <pc:docMk/>
            <pc:sldMk cId="192407535" sldId="275"/>
            <ac:spMk id="3" creationId="{4DB32D30-EE20-BF4B-68C5-3D1D927BABBA}"/>
          </ac:spMkLst>
        </pc:spChg>
        <pc:spChg chg="add mod">
          <ac:chgData name="Alfred Smith" userId="3c60a3631c0db8ad" providerId="LiveId" clId="{67F644D5-A945-49F5-8ACB-6AAEFE0B3525}" dt="2023-01-23T10:09:08.437" v="8"/>
          <ac:spMkLst>
            <pc:docMk/>
            <pc:sldMk cId="192407535" sldId="275"/>
            <ac:spMk id="4" creationId="{32D605F2-9F1B-DB2B-885E-045770D5C872}"/>
          </ac:spMkLst>
        </pc:spChg>
      </pc:sldChg>
      <pc:sldChg chg="modSp mod modTransition">
        <pc:chgData name="Alfred Smith" userId="3c60a3631c0db8ad" providerId="LiveId" clId="{67F644D5-A945-49F5-8ACB-6AAEFE0B3525}" dt="2023-01-23T10:10:27.928" v="22"/>
        <pc:sldMkLst>
          <pc:docMk/>
          <pc:sldMk cId="3651207914" sldId="276"/>
        </pc:sldMkLst>
        <pc:spChg chg="mod">
          <ac:chgData name="Alfred Smith" userId="3c60a3631c0db8ad" providerId="LiveId" clId="{67F644D5-A945-49F5-8ACB-6AAEFE0B3525}" dt="2023-01-23T10:09:35.976" v="9"/>
          <ac:spMkLst>
            <pc:docMk/>
            <pc:sldMk cId="3651207914" sldId="276"/>
            <ac:spMk id="4" creationId="{7F31F172-356E-6024-1E6A-F0C8616BBBFE}"/>
          </ac:spMkLst>
        </pc:spChg>
      </pc:sldChg>
      <pc:sldChg chg="modSp mod modTransition">
        <pc:chgData name="Alfred Smith" userId="3c60a3631c0db8ad" providerId="LiveId" clId="{67F644D5-A945-49F5-8ACB-6AAEFE0B3525}" dt="2023-01-23T10:10:27.928" v="22"/>
        <pc:sldMkLst>
          <pc:docMk/>
          <pc:sldMk cId="3294688875" sldId="277"/>
        </pc:sldMkLst>
        <pc:spChg chg="mod">
          <ac:chgData name="Alfred Smith" userId="3c60a3631c0db8ad" providerId="LiveId" clId="{67F644D5-A945-49F5-8ACB-6AAEFE0B3525}" dt="2023-01-23T10:09:41.773" v="10"/>
          <ac:spMkLst>
            <pc:docMk/>
            <pc:sldMk cId="3294688875" sldId="277"/>
            <ac:spMk id="3" creationId="{7D905FFA-92AD-EDE7-350D-E5767AF14946}"/>
          </ac:spMkLst>
        </pc:spChg>
      </pc:sldChg>
      <pc:sldChg chg="modSp mod modTransition">
        <pc:chgData name="Alfred Smith" userId="3c60a3631c0db8ad" providerId="LiveId" clId="{67F644D5-A945-49F5-8ACB-6AAEFE0B3525}" dt="2023-01-23T10:10:27.928" v="22"/>
        <pc:sldMkLst>
          <pc:docMk/>
          <pc:sldMk cId="1074248387" sldId="278"/>
        </pc:sldMkLst>
        <pc:spChg chg="mod">
          <ac:chgData name="Alfred Smith" userId="3c60a3631c0db8ad" providerId="LiveId" clId="{67F644D5-A945-49F5-8ACB-6AAEFE0B3525}" dt="2023-01-23T10:09:45.483" v="11"/>
          <ac:spMkLst>
            <pc:docMk/>
            <pc:sldMk cId="1074248387" sldId="278"/>
            <ac:spMk id="3" creationId="{2D07F0D0-388D-EBC7-E5B8-A584D8341C33}"/>
          </ac:spMkLst>
        </pc:spChg>
      </pc:sldChg>
      <pc:sldChg chg="modSp mod modTransition">
        <pc:chgData name="Alfred Smith" userId="3c60a3631c0db8ad" providerId="LiveId" clId="{67F644D5-A945-49F5-8ACB-6AAEFE0B3525}" dt="2023-01-23T10:10:27.928" v="22"/>
        <pc:sldMkLst>
          <pc:docMk/>
          <pc:sldMk cId="4048491610" sldId="279"/>
        </pc:sldMkLst>
        <pc:spChg chg="mod">
          <ac:chgData name="Alfred Smith" userId="3c60a3631c0db8ad" providerId="LiveId" clId="{67F644D5-A945-49F5-8ACB-6AAEFE0B3525}" dt="2023-01-23T10:09:48.507" v="12"/>
          <ac:spMkLst>
            <pc:docMk/>
            <pc:sldMk cId="4048491610" sldId="279"/>
            <ac:spMk id="4" creationId="{91FCE23D-741A-87F0-5CAE-46DE757CCB7B}"/>
          </ac:spMkLst>
        </pc:spChg>
      </pc:sldChg>
      <pc:sldChg chg="modSp mod modTransition">
        <pc:chgData name="Alfred Smith" userId="3c60a3631c0db8ad" providerId="LiveId" clId="{67F644D5-A945-49F5-8ACB-6AAEFE0B3525}" dt="2023-01-23T10:10:27.928" v="22"/>
        <pc:sldMkLst>
          <pc:docMk/>
          <pc:sldMk cId="590732064" sldId="280"/>
        </pc:sldMkLst>
        <pc:spChg chg="mod">
          <ac:chgData name="Alfred Smith" userId="3c60a3631c0db8ad" providerId="LiveId" clId="{67F644D5-A945-49F5-8ACB-6AAEFE0B3525}" dt="2023-01-23T10:09:52.986" v="15"/>
          <ac:spMkLst>
            <pc:docMk/>
            <pc:sldMk cId="590732064" sldId="280"/>
            <ac:spMk id="4" creationId="{9658DF62-5A0E-0EF8-073F-858AA04C4526}"/>
          </ac:spMkLst>
        </pc:spChg>
      </pc:sldChg>
      <pc:sldChg chg="modSp mod modTransition">
        <pc:chgData name="Alfred Smith" userId="3c60a3631c0db8ad" providerId="LiveId" clId="{67F644D5-A945-49F5-8ACB-6AAEFE0B3525}" dt="2023-01-23T10:10:27.928" v="22"/>
        <pc:sldMkLst>
          <pc:docMk/>
          <pc:sldMk cId="2462448355" sldId="281"/>
        </pc:sldMkLst>
        <pc:spChg chg="mod">
          <ac:chgData name="Alfred Smith" userId="3c60a3631c0db8ad" providerId="LiveId" clId="{67F644D5-A945-49F5-8ACB-6AAEFE0B3525}" dt="2023-01-23T10:09:58.410" v="16"/>
          <ac:spMkLst>
            <pc:docMk/>
            <pc:sldMk cId="2462448355" sldId="281"/>
            <ac:spMk id="4" creationId="{B21E51C6-41CF-E9A2-4DF3-CB8411240A92}"/>
          </ac:spMkLst>
        </pc:spChg>
      </pc:sldChg>
      <pc:sldChg chg="modSp mod modTransition">
        <pc:chgData name="Alfred Smith" userId="3c60a3631c0db8ad" providerId="LiveId" clId="{67F644D5-A945-49F5-8ACB-6AAEFE0B3525}" dt="2023-01-23T10:10:27.928" v="22"/>
        <pc:sldMkLst>
          <pc:docMk/>
          <pc:sldMk cId="552053556" sldId="282"/>
        </pc:sldMkLst>
        <pc:spChg chg="mod">
          <ac:chgData name="Alfred Smith" userId="3c60a3631c0db8ad" providerId="LiveId" clId="{67F644D5-A945-49F5-8ACB-6AAEFE0B3525}" dt="2023-01-23T10:10:05.122" v="18"/>
          <ac:spMkLst>
            <pc:docMk/>
            <pc:sldMk cId="552053556" sldId="282"/>
            <ac:spMk id="4" creationId="{7F9AF37A-5F21-9D5F-8B3F-356DEEB4CF69}"/>
          </ac:spMkLst>
        </pc:spChg>
      </pc:sldChg>
      <pc:sldChg chg="modSp mod modTransition">
        <pc:chgData name="Alfred Smith" userId="3c60a3631c0db8ad" providerId="LiveId" clId="{67F644D5-A945-49F5-8ACB-6AAEFE0B3525}" dt="2023-01-23T10:10:27.928" v="22"/>
        <pc:sldMkLst>
          <pc:docMk/>
          <pc:sldMk cId="3184987709" sldId="283"/>
        </pc:sldMkLst>
        <pc:spChg chg="mod">
          <ac:chgData name="Alfred Smith" userId="3c60a3631c0db8ad" providerId="LiveId" clId="{67F644D5-A945-49F5-8ACB-6AAEFE0B3525}" dt="2023-01-23T10:10:01.725" v="17"/>
          <ac:spMkLst>
            <pc:docMk/>
            <pc:sldMk cId="3184987709" sldId="283"/>
            <ac:spMk id="4" creationId="{9777C14A-DD8D-E964-6E01-D55D71B28856}"/>
          </ac:spMkLst>
        </pc:spChg>
      </pc:sldChg>
      <pc:sldChg chg="modSp mod modTransition">
        <pc:chgData name="Alfred Smith" userId="3c60a3631c0db8ad" providerId="LiveId" clId="{67F644D5-A945-49F5-8ACB-6AAEFE0B3525}" dt="2023-01-23T10:10:27.928" v="22"/>
        <pc:sldMkLst>
          <pc:docMk/>
          <pc:sldMk cId="3286447593" sldId="284"/>
        </pc:sldMkLst>
        <pc:spChg chg="mod">
          <ac:chgData name="Alfred Smith" userId="3c60a3631c0db8ad" providerId="LiveId" clId="{67F644D5-A945-49F5-8ACB-6AAEFE0B3525}" dt="2023-01-23T10:10:13.807" v="20"/>
          <ac:spMkLst>
            <pc:docMk/>
            <pc:sldMk cId="3286447593" sldId="284"/>
            <ac:spMk id="4" creationId="{0A11D72D-ABA2-5904-9B77-53A49B732106}"/>
          </ac:spMkLst>
        </pc:spChg>
      </pc:sldChg>
      <pc:sldChg chg="modSp mod modTransition">
        <pc:chgData name="Alfred Smith" userId="3c60a3631c0db8ad" providerId="LiveId" clId="{67F644D5-A945-49F5-8ACB-6AAEFE0B3525}" dt="2023-01-23T10:10:27.928" v="22"/>
        <pc:sldMkLst>
          <pc:docMk/>
          <pc:sldMk cId="2052315732" sldId="285"/>
        </pc:sldMkLst>
        <pc:spChg chg="mod">
          <ac:chgData name="Alfred Smith" userId="3c60a3631c0db8ad" providerId="LiveId" clId="{67F644D5-A945-49F5-8ACB-6AAEFE0B3525}" dt="2023-01-23T10:10:18.534" v="21"/>
          <ac:spMkLst>
            <pc:docMk/>
            <pc:sldMk cId="2052315732" sldId="285"/>
            <ac:spMk id="4" creationId="{95627BB2-9D3C-3738-F591-FF8944501BCD}"/>
          </ac:spMkLst>
        </pc:spChg>
      </pc:sldChg>
      <pc:sldChg chg="modSp mod modTransition">
        <pc:chgData name="Alfred Smith" userId="3c60a3631c0db8ad" providerId="LiveId" clId="{67F644D5-A945-49F5-8ACB-6AAEFE0B3525}" dt="2023-01-23T10:10:27.928" v="22"/>
        <pc:sldMkLst>
          <pc:docMk/>
          <pc:sldMk cId="942532166" sldId="286"/>
        </pc:sldMkLst>
        <pc:spChg chg="mod">
          <ac:chgData name="Alfred Smith" userId="3c60a3631c0db8ad" providerId="LiveId" clId="{67F644D5-A945-49F5-8ACB-6AAEFE0B3525}" dt="2023-01-23T10:08:59.569" v="6" actId="14100"/>
          <ac:spMkLst>
            <pc:docMk/>
            <pc:sldMk cId="942532166" sldId="286"/>
            <ac:spMk id="3" creationId="{E61AA7BA-E097-EC96-49C9-113231F25525}"/>
          </ac:spMkLst>
        </pc:spChg>
      </pc:sldChg>
      <pc:sldChg chg="addSp delSp modSp mod modTransition modAnim">
        <pc:chgData name="Alfred Smith" userId="3c60a3631c0db8ad" providerId="LiveId" clId="{67F644D5-A945-49F5-8ACB-6AAEFE0B3525}" dt="2023-01-23T10:11:52.238" v="56"/>
        <pc:sldMkLst>
          <pc:docMk/>
          <pc:sldMk cId="657370962" sldId="287"/>
        </pc:sldMkLst>
        <pc:spChg chg="del">
          <ac:chgData name="Alfred Smith" userId="3c60a3631c0db8ad" providerId="LiveId" clId="{67F644D5-A945-49F5-8ACB-6AAEFE0B3525}" dt="2023-01-23T10:10:44.240" v="29" actId="478"/>
          <ac:spMkLst>
            <pc:docMk/>
            <pc:sldMk cId="657370962" sldId="287"/>
            <ac:spMk id="4" creationId="{48C687F6-C776-42CE-995B-C97E05881532}"/>
          </ac:spMkLst>
        </pc:spChg>
        <pc:spChg chg="add del mod">
          <ac:chgData name="Alfred Smith" userId="3c60a3631c0db8ad" providerId="LiveId" clId="{67F644D5-A945-49F5-8ACB-6AAEFE0B3525}" dt="2023-01-23T10:10:45.567" v="30" actId="478"/>
          <ac:spMkLst>
            <pc:docMk/>
            <pc:sldMk cId="657370962" sldId="287"/>
            <ac:spMk id="5" creationId="{7C67D3D5-6AD8-C457-7068-DDA3C1BACF90}"/>
          </ac:spMkLst>
        </pc:spChg>
        <pc:spChg chg="add mod">
          <ac:chgData name="Alfred Smith" userId="3c60a3631c0db8ad" providerId="LiveId" clId="{67F644D5-A945-49F5-8ACB-6AAEFE0B3525}" dt="2023-01-23T10:11:52.238" v="56"/>
          <ac:spMkLst>
            <pc:docMk/>
            <pc:sldMk cId="657370962" sldId="287"/>
            <ac:spMk id="6" creationId="{34D74467-3D13-AECB-1623-16BDE07EC377}"/>
          </ac:spMkLst>
        </pc:spChg>
        <pc:picChg chg="del">
          <ac:chgData name="Alfred Smith" userId="3c60a3631c0db8ad" providerId="LiveId" clId="{67F644D5-A945-49F5-8ACB-6AAEFE0B3525}" dt="2023-01-23T10:10:27.928" v="22"/>
          <ac:picMkLst>
            <pc:docMk/>
            <pc:sldMk cId="657370962" sldId="287"/>
            <ac:picMk id="7" creationId="{19E00554-2DE6-4EFF-A4C0-5A0F965F5F93}"/>
          </ac:picMkLst>
        </pc:picChg>
      </pc:sldChg>
      <pc:sldChg chg="modSp mod modTransition">
        <pc:chgData name="Alfred Smith" userId="3c60a3631c0db8ad" providerId="LiveId" clId="{67F644D5-A945-49F5-8ACB-6AAEFE0B3525}" dt="2023-01-23T10:10:27.928" v="22"/>
        <pc:sldMkLst>
          <pc:docMk/>
          <pc:sldMk cId="1696210552" sldId="288"/>
        </pc:sldMkLst>
        <pc:spChg chg="mod">
          <ac:chgData name="Alfred Smith" userId="3c60a3631c0db8ad" providerId="LiveId" clId="{67F644D5-A945-49F5-8ACB-6AAEFE0B3525}" dt="2023-01-23T10:10:09.854" v="19"/>
          <ac:spMkLst>
            <pc:docMk/>
            <pc:sldMk cId="1696210552" sldId="288"/>
            <ac:spMk id="4" creationId="{9777C14A-DD8D-E964-6E01-D55D71B28856}"/>
          </ac:spMkLst>
        </pc:spChg>
      </pc:sldChg>
    </pc:docChg>
  </pc:docChgLst>
  <pc:docChgLst>
    <pc:chgData name="Leonie Smith" userId="fed1330f33f5650e" providerId="LiveId" clId="{56CE1825-ADB3-4925-B89E-0019F1F6632D}"/>
    <pc:docChg chg="modSld">
      <pc:chgData name="Leonie Smith" userId="fed1330f33f5650e" providerId="LiveId" clId="{56CE1825-ADB3-4925-B89E-0019F1F6632D}" dt="2023-09-08T04:48:53.482" v="129"/>
      <pc:docMkLst>
        <pc:docMk/>
      </pc:docMkLst>
      <pc:sldChg chg="addSp delSp modSp mod modTransition modAnim">
        <pc:chgData name="Leonie Smith" userId="fed1330f33f5650e" providerId="LiveId" clId="{56CE1825-ADB3-4925-B89E-0019F1F6632D}" dt="2023-09-08T04:15:14.979" v="9"/>
        <pc:sldMkLst>
          <pc:docMk/>
          <pc:sldMk cId="2465616548" sldId="256"/>
        </pc:sldMkLst>
        <pc:picChg chg="add del mod">
          <ac:chgData name="Leonie Smith" userId="fed1330f33f5650e" providerId="LiveId" clId="{56CE1825-ADB3-4925-B89E-0019F1F6632D}" dt="2023-09-08T04:14:34.991" v="2"/>
          <ac:picMkLst>
            <pc:docMk/>
            <pc:sldMk cId="2465616548" sldId="256"/>
            <ac:picMk id="7" creationId="{1FF14CB1-C2B2-0526-6B44-E844C51B5E50}"/>
          </ac:picMkLst>
        </pc:picChg>
        <pc:picChg chg="add del mod">
          <ac:chgData name="Leonie Smith" userId="fed1330f33f5650e" providerId="LiveId" clId="{56CE1825-ADB3-4925-B89E-0019F1F6632D}" dt="2023-09-08T04:14:41.557" v="3"/>
          <ac:picMkLst>
            <pc:docMk/>
            <pc:sldMk cId="2465616548" sldId="256"/>
            <ac:picMk id="12" creationId="{CA2FD9AE-0C08-60E7-0A0B-93A43F81ABE2}"/>
          </ac:picMkLst>
        </pc:picChg>
        <pc:picChg chg="add del mod">
          <ac:chgData name="Leonie Smith" userId="fed1330f33f5650e" providerId="LiveId" clId="{56CE1825-ADB3-4925-B89E-0019F1F6632D}" dt="2023-09-08T04:14:48.925" v="5"/>
          <ac:picMkLst>
            <pc:docMk/>
            <pc:sldMk cId="2465616548" sldId="256"/>
            <ac:picMk id="13" creationId="{3AD04BFA-D588-B482-D1CD-6B394742B189}"/>
          </ac:picMkLst>
        </pc:picChg>
        <pc:picChg chg="add del mod ord">
          <ac:chgData name="Leonie Smith" userId="fed1330f33f5650e" providerId="LiveId" clId="{56CE1825-ADB3-4925-B89E-0019F1F6632D}" dt="2023-09-08T04:14:56.252" v="6"/>
          <ac:picMkLst>
            <pc:docMk/>
            <pc:sldMk cId="2465616548" sldId="256"/>
            <ac:picMk id="17" creationId="{1BF58219-BA98-DC3F-39E0-EB5F45C8794B}"/>
          </ac:picMkLst>
        </pc:picChg>
        <pc:picChg chg="add del mod">
          <ac:chgData name="Leonie Smith" userId="fed1330f33f5650e" providerId="LiveId" clId="{56CE1825-ADB3-4925-B89E-0019F1F6632D}" dt="2023-09-08T04:15:07.724" v="8"/>
          <ac:picMkLst>
            <pc:docMk/>
            <pc:sldMk cId="2465616548" sldId="256"/>
            <ac:picMk id="18" creationId="{634E6417-1F56-9196-4EE0-ED1DA315A3EB}"/>
          </ac:picMkLst>
        </pc:picChg>
        <pc:picChg chg="add del mod ord">
          <ac:chgData name="Leonie Smith" userId="fed1330f33f5650e" providerId="LiveId" clId="{56CE1825-ADB3-4925-B89E-0019F1F6632D}" dt="2023-09-08T04:15:14.979" v="9"/>
          <ac:picMkLst>
            <pc:docMk/>
            <pc:sldMk cId="2465616548" sldId="256"/>
            <ac:picMk id="23" creationId="{9C3E5586-63CC-E653-A01A-16B75DF949A8}"/>
          </ac:picMkLst>
        </pc:picChg>
        <pc:picChg chg="add mod">
          <ac:chgData name="Leonie Smith" userId="fed1330f33f5650e" providerId="LiveId" clId="{56CE1825-ADB3-4925-B89E-0019F1F6632D}" dt="2023-09-08T04:15:14.979" v="9"/>
          <ac:picMkLst>
            <pc:docMk/>
            <pc:sldMk cId="2465616548" sldId="256"/>
            <ac:picMk id="24" creationId="{A3FAEFCD-7CB3-55FF-F497-0F9A42288E93}"/>
          </ac:picMkLst>
        </pc:picChg>
      </pc:sldChg>
      <pc:sldChg chg="addSp modSp">
        <pc:chgData name="Leonie Smith" userId="fed1330f33f5650e" providerId="LiveId" clId="{56CE1825-ADB3-4925-B89E-0019F1F6632D}" dt="2023-09-08T04:15:27.335" v="10"/>
        <pc:sldMkLst>
          <pc:docMk/>
          <pc:sldMk cId="2920012001" sldId="258"/>
        </pc:sldMkLst>
        <pc:picChg chg="add mod">
          <ac:chgData name="Leonie Smith" userId="fed1330f33f5650e" providerId="LiveId" clId="{56CE1825-ADB3-4925-B89E-0019F1F6632D}" dt="2023-09-08T04:15:27.335" v="10"/>
          <ac:picMkLst>
            <pc:docMk/>
            <pc:sldMk cId="2920012001" sldId="258"/>
            <ac:picMk id="5" creationId="{B52BE117-2951-89DF-8055-5E526A06AA8E}"/>
          </ac:picMkLst>
        </pc:picChg>
      </pc:sldChg>
      <pc:sldChg chg="addSp delSp modSp mod modTransition modAnim">
        <pc:chgData name="Leonie Smith" userId="fed1330f33f5650e" providerId="LiveId" clId="{56CE1825-ADB3-4925-B89E-0019F1F6632D}" dt="2023-09-08T04:20:54.847" v="35"/>
        <pc:sldMkLst>
          <pc:docMk/>
          <pc:sldMk cId="3302907005" sldId="259"/>
        </pc:sldMkLst>
        <pc:picChg chg="add del mod">
          <ac:chgData name="Leonie Smith" userId="fed1330f33f5650e" providerId="LiveId" clId="{56CE1825-ADB3-4925-B89E-0019F1F6632D}" dt="2023-09-08T04:17:10.418" v="13"/>
          <ac:picMkLst>
            <pc:docMk/>
            <pc:sldMk cId="3302907005" sldId="259"/>
            <ac:picMk id="5" creationId="{50DE93EE-BB35-DE70-0D9D-D62E64F3D0CD}"/>
          </ac:picMkLst>
        </pc:picChg>
        <pc:picChg chg="add del mod">
          <ac:chgData name="Leonie Smith" userId="fed1330f33f5650e" providerId="LiveId" clId="{56CE1825-ADB3-4925-B89E-0019F1F6632D}" dt="2023-09-08T04:17:29.194" v="14"/>
          <ac:picMkLst>
            <pc:docMk/>
            <pc:sldMk cId="3302907005" sldId="259"/>
            <ac:picMk id="9" creationId="{8B04C947-B3D6-1AC3-8767-73DB74BF7D89}"/>
          </ac:picMkLst>
        </pc:picChg>
        <pc:picChg chg="add del mod">
          <ac:chgData name="Leonie Smith" userId="fed1330f33f5650e" providerId="LiveId" clId="{56CE1825-ADB3-4925-B89E-0019F1F6632D}" dt="2023-09-08T04:17:50.943" v="16"/>
          <ac:picMkLst>
            <pc:docMk/>
            <pc:sldMk cId="3302907005" sldId="259"/>
            <ac:picMk id="10" creationId="{C2D2E281-DE50-C47C-8CE5-2AD4A768C253}"/>
          </ac:picMkLst>
        </pc:picChg>
        <pc:picChg chg="add del mod ord">
          <ac:chgData name="Leonie Smith" userId="fed1330f33f5650e" providerId="LiveId" clId="{56CE1825-ADB3-4925-B89E-0019F1F6632D}" dt="2023-09-08T04:17:55.272" v="17"/>
          <ac:picMkLst>
            <pc:docMk/>
            <pc:sldMk cId="3302907005" sldId="259"/>
            <ac:picMk id="15" creationId="{1C2EA120-E54A-390F-D3F8-1894A11CD445}"/>
          </ac:picMkLst>
        </pc:picChg>
        <pc:picChg chg="add del mod">
          <ac:chgData name="Leonie Smith" userId="fed1330f33f5650e" providerId="LiveId" clId="{56CE1825-ADB3-4925-B89E-0019F1F6632D}" dt="2023-09-08T04:17:56.932" v="19"/>
          <ac:picMkLst>
            <pc:docMk/>
            <pc:sldMk cId="3302907005" sldId="259"/>
            <ac:picMk id="16" creationId="{E2CB8595-0F62-2746-B6C0-1CF19A1D75E5}"/>
          </ac:picMkLst>
        </pc:picChg>
        <pc:picChg chg="add del mod ord">
          <ac:chgData name="Leonie Smith" userId="fed1330f33f5650e" providerId="LiveId" clId="{56CE1825-ADB3-4925-B89E-0019F1F6632D}" dt="2023-09-08T04:18:02.472" v="20"/>
          <ac:picMkLst>
            <pc:docMk/>
            <pc:sldMk cId="3302907005" sldId="259"/>
            <ac:picMk id="18" creationId="{660DF598-7C02-2458-AF37-7085401B58D2}"/>
          </ac:picMkLst>
        </pc:picChg>
        <pc:picChg chg="add del mod">
          <ac:chgData name="Leonie Smith" userId="fed1330f33f5650e" providerId="LiveId" clId="{56CE1825-ADB3-4925-B89E-0019F1F6632D}" dt="2023-09-08T04:18:04.096" v="22"/>
          <ac:picMkLst>
            <pc:docMk/>
            <pc:sldMk cId="3302907005" sldId="259"/>
            <ac:picMk id="19" creationId="{3536E59F-549A-4AED-C9F9-7FD7D33DE152}"/>
          </ac:picMkLst>
        </pc:picChg>
        <pc:picChg chg="add del mod ord">
          <ac:chgData name="Leonie Smith" userId="fed1330f33f5650e" providerId="LiveId" clId="{56CE1825-ADB3-4925-B89E-0019F1F6632D}" dt="2023-09-08T04:18:14.545" v="23"/>
          <ac:picMkLst>
            <pc:docMk/>
            <pc:sldMk cId="3302907005" sldId="259"/>
            <ac:picMk id="22" creationId="{C6D79134-C0A4-5604-9431-3719F369951F}"/>
          </ac:picMkLst>
        </pc:picChg>
        <pc:picChg chg="add del mod">
          <ac:chgData name="Leonie Smith" userId="fed1330f33f5650e" providerId="LiveId" clId="{56CE1825-ADB3-4925-B89E-0019F1F6632D}" dt="2023-09-08T04:18:23.295" v="25"/>
          <ac:picMkLst>
            <pc:docMk/>
            <pc:sldMk cId="3302907005" sldId="259"/>
            <ac:picMk id="23" creationId="{3699F8E9-8A23-76E6-FDDE-F427D3134FF9}"/>
          </ac:picMkLst>
        </pc:picChg>
        <pc:picChg chg="add del mod ord">
          <ac:chgData name="Leonie Smith" userId="fed1330f33f5650e" providerId="LiveId" clId="{56CE1825-ADB3-4925-B89E-0019F1F6632D}" dt="2023-09-08T04:18:43.775" v="26"/>
          <ac:picMkLst>
            <pc:docMk/>
            <pc:sldMk cId="3302907005" sldId="259"/>
            <ac:picMk id="25" creationId="{645E2EA9-02C6-DCCD-CEA1-8F6B48FE0050}"/>
          </ac:picMkLst>
        </pc:picChg>
        <pc:picChg chg="add del mod">
          <ac:chgData name="Leonie Smith" userId="fed1330f33f5650e" providerId="LiveId" clId="{56CE1825-ADB3-4925-B89E-0019F1F6632D}" dt="2023-09-08T04:18:59.461" v="28"/>
          <ac:picMkLst>
            <pc:docMk/>
            <pc:sldMk cId="3302907005" sldId="259"/>
            <ac:picMk id="26" creationId="{036A3C73-DD35-9428-07FF-ACBB2F6F9B07}"/>
          </ac:picMkLst>
        </pc:picChg>
        <pc:picChg chg="add del mod ord">
          <ac:chgData name="Leonie Smith" userId="fed1330f33f5650e" providerId="LiveId" clId="{56CE1825-ADB3-4925-B89E-0019F1F6632D}" dt="2023-09-08T04:19:20.192" v="29"/>
          <ac:picMkLst>
            <pc:docMk/>
            <pc:sldMk cId="3302907005" sldId="259"/>
            <ac:picMk id="30" creationId="{0B4B15E8-10DF-2578-B51C-E8095D10224D}"/>
          </ac:picMkLst>
        </pc:picChg>
        <pc:picChg chg="add del mod">
          <ac:chgData name="Leonie Smith" userId="fed1330f33f5650e" providerId="LiveId" clId="{56CE1825-ADB3-4925-B89E-0019F1F6632D}" dt="2023-09-08T04:19:51.798" v="31"/>
          <ac:picMkLst>
            <pc:docMk/>
            <pc:sldMk cId="3302907005" sldId="259"/>
            <ac:picMk id="31" creationId="{E5BB3D21-DDED-F144-7762-387717F71ED8}"/>
          </ac:picMkLst>
        </pc:picChg>
        <pc:picChg chg="add del mod ord">
          <ac:chgData name="Leonie Smith" userId="fed1330f33f5650e" providerId="LiveId" clId="{56CE1825-ADB3-4925-B89E-0019F1F6632D}" dt="2023-09-08T04:20:13.113" v="32"/>
          <ac:picMkLst>
            <pc:docMk/>
            <pc:sldMk cId="3302907005" sldId="259"/>
            <ac:picMk id="36" creationId="{7399501D-74F1-8395-F5C5-D12D014FE493}"/>
          </ac:picMkLst>
        </pc:picChg>
        <pc:picChg chg="add del mod">
          <ac:chgData name="Leonie Smith" userId="fed1330f33f5650e" providerId="LiveId" clId="{56CE1825-ADB3-4925-B89E-0019F1F6632D}" dt="2023-09-08T04:20:35.468" v="34"/>
          <ac:picMkLst>
            <pc:docMk/>
            <pc:sldMk cId="3302907005" sldId="259"/>
            <ac:picMk id="37" creationId="{27CC62AB-5F24-3554-A3EB-3AF68A7AE958}"/>
          </ac:picMkLst>
        </pc:picChg>
        <pc:picChg chg="add del mod ord">
          <ac:chgData name="Leonie Smith" userId="fed1330f33f5650e" providerId="LiveId" clId="{56CE1825-ADB3-4925-B89E-0019F1F6632D}" dt="2023-09-08T04:20:54.847" v="35"/>
          <ac:picMkLst>
            <pc:docMk/>
            <pc:sldMk cId="3302907005" sldId="259"/>
            <ac:picMk id="42" creationId="{A4F9DABC-DC0C-15DE-49A8-BD47B067F442}"/>
          </ac:picMkLst>
        </pc:picChg>
        <pc:picChg chg="add mod">
          <ac:chgData name="Leonie Smith" userId="fed1330f33f5650e" providerId="LiveId" clId="{56CE1825-ADB3-4925-B89E-0019F1F6632D}" dt="2023-09-08T04:20:54.847" v="35"/>
          <ac:picMkLst>
            <pc:docMk/>
            <pc:sldMk cId="3302907005" sldId="259"/>
            <ac:picMk id="43" creationId="{61A2BC53-804D-42A9-E80B-C0932BA00BC4}"/>
          </ac:picMkLst>
        </pc:picChg>
      </pc:sldChg>
      <pc:sldChg chg="addSp delSp modSp mod modTransition modAnim">
        <pc:chgData name="Leonie Smith" userId="fed1330f33f5650e" providerId="LiveId" clId="{56CE1825-ADB3-4925-B89E-0019F1F6632D}" dt="2023-09-08T04:25:35.789" v="48"/>
        <pc:sldMkLst>
          <pc:docMk/>
          <pc:sldMk cId="1347414422" sldId="260"/>
        </pc:sldMkLst>
        <pc:picChg chg="add del mod">
          <ac:chgData name="Leonie Smith" userId="fed1330f33f5650e" providerId="LiveId" clId="{56CE1825-ADB3-4925-B89E-0019F1F6632D}" dt="2023-09-08T04:23:17.706" v="38"/>
          <ac:picMkLst>
            <pc:docMk/>
            <pc:sldMk cId="1347414422" sldId="260"/>
            <ac:picMk id="7" creationId="{A6B2E3D0-F60B-5493-179A-98641DC9F6A8}"/>
          </ac:picMkLst>
        </pc:picChg>
        <pc:picChg chg="add del mod">
          <ac:chgData name="Leonie Smith" userId="fed1330f33f5650e" providerId="LiveId" clId="{56CE1825-ADB3-4925-B89E-0019F1F6632D}" dt="2023-09-08T04:23:42.221" v="39"/>
          <ac:picMkLst>
            <pc:docMk/>
            <pc:sldMk cId="1347414422" sldId="260"/>
            <ac:picMk id="10" creationId="{ABFD8C58-5C42-3282-8855-468F2518566B}"/>
          </ac:picMkLst>
        </pc:picChg>
        <pc:picChg chg="add del mod">
          <ac:chgData name="Leonie Smith" userId="fed1330f33f5650e" providerId="LiveId" clId="{56CE1825-ADB3-4925-B89E-0019F1F6632D}" dt="2023-09-08T04:23:47.832" v="41"/>
          <ac:picMkLst>
            <pc:docMk/>
            <pc:sldMk cId="1347414422" sldId="260"/>
            <ac:picMk id="11" creationId="{3E9413D5-91D7-DEFC-DBE5-B812316D724D}"/>
          </ac:picMkLst>
        </pc:picChg>
        <pc:picChg chg="add del mod ord">
          <ac:chgData name="Leonie Smith" userId="fed1330f33f5650e" providerId="LiveId" clId="{56CE1825-ADB3-4925-B89E-0019F1F6632D}" dt="2023-09-08T04:24:20.184" v="42"/>
          <ac:picMkLst>
            <pc:docMk/>
            <pc:sldMk cId="1347414422" sldId="260"/>
            <ac:picMk id="14" creationId="{F90E2F1A-0C43-D75F-E653-F7A5AA04DEFA}"/>
          </ac:picMkLst>
        </pc:picChg>
        <pc:picChg chg="add del mod">
          <ac:chgData name="Leonie Smith" userId="fed1330f33f5650e" providerId="LiveId" clId="{56CE1825-ADB3-4925-B89E-0019F1F6632D}" dt="2023-09-08T04:24:22.315" v="44"/>
          <ac:picMkLst>
            <pc:docMk/>
            <pc:sldMk cId="1347414422" sldId="260"/>
            <ac:picMk id="15" creationId="{9EC1CE7D-3478-0D69-C387-6407AAD14965}"/>
          </ac:picMkLst>
        </pc:picChg>
        <pc:picChg chg="add del mod ord">
          <ac:chgData name="Leonie Smith" userId="fed1330f33f5650e" providerId="LiveId" clId="{56CE1825-ADB3-4925-B89E-0019F1F6632D}" dt="2023-09-08T04:24:53.285" v="45"/>
          <ac:picMkLst>
            <pc:docMk/>
            <pc:sldMk cId="1347414422" sldId="260"/>
            <ac:picMk id="18" creationId="{4CC5AB92-BC95-47E7-F339-E23A7ABC1A61}"/>
          </ac:picMkLst>
        </pc:picChg>
        <pc:picChg chg="add del mod">
          <ac:chgData name="Leonie Smith" userId="fed1330f33f5650e" providerId="LiveId" clId="{56CE1825-ADB3-4925-B89E-0019F1F6632D}" dt="2023-09-08T04:25:03.905" v="47"/>
          <ac:picMkLst>
            <pc:docMk/>
            <pc:sldMk cId="1347414422" sldId="260"/>
            <ac:picMk id="19" creationId="{453878E8-3D62-D276-536F-D9C84D6361BC}"/>
          </ac:picMkLst>
        </pc:picChg>
        <pc:picChg chg="add del mod ord">
          <ac:chgData name="Leonie Smith" userId="fed1330f33f5650e" providerId="LiveId" clId="{56CE1825-ADB3-4925-B89E-0019F1F6632D}" dt="2023-09-08T04:25:35.789" v="48"/>
          <ac:picMkLst>
            <pc:docMk/>
            <pc:sldMk cId="1347414422" sldId="260"/>
            <ac:picMk id="23" creationId="{0A5DC85F-CBBE-5FB2-8421-EF54A4EBB941}"/>
          </ac:picMkLst>
        </pc:picChg>
        <pc:picChg chg="add mod">
          <ac:chgData name="Leonie Smith" userId="fed1330f33f5650e" providerId="LiveId" clId="{56CE1825-ADB3-4925-B89E-0019F1F6632D}" dt="2023-09-08T04:25:35.789" v="48"/>
          <ac:picMkLst>
            <pc:docMk/>
            <pc:sldMk cId="1347414422" sldId="260"/>
            <ac:picMk id="24" creationId="{2F3CECF4-9CF8-482F-45C3-E3FF974D2EB2}"/>
          </ac:picMkLst>
        </pc:picChg>
      </pc:sldChg>
      <pc:sldChg chg="addSp modSp">
        <pc:chgData name="Leonie Smith" userId="fed1330f33f5650e" providerId="LiveId" clId="{56CE1825-ADB3-4925-B89E-0019F1F6632D}" dt="2023-09-08T04:26:27.253" v="49"/>
        <pc:sldMkLst>
          <pc:docMk/>
          <pc:sldMk cId="3206791437" sldId="261"/>
        </pc:sldMkLst>
        <pc:picChg chg="add mod">
          <ac:chgData name="Leonie Smith" userId="fed1330f33f5650e" providerId="LiveId" clId="{56CE1825-ADB3-4925-B89E-0019F1F6632D}" dt="2023-09-08T04:26:27.253" v="49"/>
          <ac:picMkLst>
            <pc:docMk/>
            <pc:sldMk cId="3206791437" sldId="261"/>
            <ac:picMk id="6" creationId="{AFC18591-A4D7-4BDB-2607-D4D765B1F8BB}"/>
          </ac:picMkLst>
        </pc:picChg>
      </pc:sldChg>
      <pc:sldChg chg="addSp delSp modSp mod modTransition modAnim">
        <pc:chgData name="Leonie Smith" userId="fed1330f33f5650e" providerId="LiveId" clId="{56CE1825-ADB3-4925-B89E-0019F1F6632D}" dt="2023-09-08T04:29:03.232" v="56"/>
        <pc:sldMkLst>
          <pc:docMk/>
          <pc:sldMk cId="4242618372" sldId="262"/>
        </pc:sldMkLst>
        <pc:picChg chg="add del mod">
          <ac:chgData name="Leonie Smith" userId="fed1330f33f5650e" providerId="LiveId" clId="{56CE1825-ADB3-4925-B89E-0019F1F6632D}" dt="2023-09-08T04:28:08.187" v="52"/>
          <ac:picMkLst>
            <pc:docMk/>
            <pc:sldMk cId="4242618372" sldId="262"/>
            <ac:picMk id="6" creationId="{72EE7A45-F04B-801E-C7C7-5DCCA5EE0305}"/>
          </ac:picMkLst>
        </pc:picChg>
        <pc:picChg chg="add del mod">
          <ac:chgData name="Leonie Smith" userId="fed1330f33f5650e" providerId="LiveId" clId="{56CE1825-ADB3-4925-B89E-0019F1F6632D}" dt="2023-09-08T04:28:29.960" v="53"/>
          <ac:picMkLst>
            <pc:docMk/>
            <pc:sldMk cId="4242618372" sldId="262"/>
            <ac:picMk id="10" creationId="{96E36D24-B1A0-A86D-9D2B-A8841C1DF0FD}"/>
          </ac:picMkLst>
        </pc:picChg>
        <pc:picChg chg="add del mod">
          <ac:chgData name="Leonie Smith" userId="fed1330f33f5650e" providerId="LiveId" clId="{56CE1825-ADB3-4925-B89E-0019F1F6632D}" dt="2023-09-08T04:28:31.745" v="55"/>
          <ac:picMkLst>
            <pc:docMk/>
            <pc:sldMk cId="4242618372" sldId="262"/>
            <ac:picMk id="11" creationId="{40F0ABE8-B280-5E12-7A69-68621BDE3D4E}"/>
          </ac:picMkLst>
        </pc:picChg>
        <pc:picChg chg="add del mod ord">
          <ac:chgData name="Leonie Smith" userId="fed1330f33f5650e" providerId="LiveId" clId="{56CE1825-ADB3-4925-B89E-0019F1F6632D}" dt="2023-09-08T04:29:03.232" v="56"/>
          <ac:picMkLst>
            <pc:docMk/>
            <pc:sldMk cId="4242618372" sldId="262"/>
            <ac:picMk id="14" creationId="{33C555BB-1B8C-D403-4AC6-F3DDECA4C764}"/>
          </ac:picMkLst>
        </pc:picChg>
        <pc:picChg chg="add mod">
          <ac:chgData name="Leonie Smith" userId="fed1330f33f5650e" providerId="LiveId" clId="{56CE1825-ADB3-4925-B89E-0019F1F6632D}" dt="2023-09-08T04:29:03.232" v="56"/>
          <ac:picMkLst>
            <pc:docMk/>
            <pc:sldMk cId="4242618372" sldId="262"/>
            <ac:picMk id="15" creationId="{346C7654-E9C4-EDE7-CC1C-C7666352D66A}"/>
          </ac:picMkLst>
        </pc:picChg>
      </pc:sldChg>
      <pc:sldChg chg="addSp delSp modSp mod modTransition modAnim">
        <pc:chgData name="Leonie Smith" userId="fed1330f33f5650e" providerId="LiveId" clId="{56CE1825-ADB3-4925-B89E-0019F1F6632D}" dt="2023-09-08T04:31:35.050" v="63"/>
        <pc:sldMkLst>
          <pc:docMk/>
          <pc:sldMk cId="3319108017" sldId="263"/>
        </pc:sldMkLst>
        <pc:picChg chg="add del mod">
          <ac:chgData name="Leonie Smith" userId="fed1330f33f5650e" providerId="LiveId" clId="{56CE1825-ADB3-4925-B89E-0019F1F6632D}" dt="2023-09-08T04:30:35.140" v="59"/>
          <ac:picMkLst>
            <pc:docMk/>
            <pc:sldMk cId="3319108017" sldId="263"/>
            <ac:picMk id="6" creationId="{42E1391E-057E-FE19-13F0-C0C05731353D}"/>
          </ac:picMkLst>
        </pc:picChg>
        <pc:picChg chg="add del mod">
          <ac:chgData name="Leonie Smith" userId="fed1330f33f5650e" providerId="LiveId" clId="{56CE1825-ADB3-4925-B89E-0019F1F6632D}" dt="2023-09-08T04:30:53.693" v="60"/>
          <ac:picMkLst>
            <pc:docMk/>
            <pc:sldMk cId="3319108017" sldId="263"/>
            <ac:picMk id="9" creationId="{74EE420E-F7AD-95BE-7F39-7DE19A9991E4}"/>
          </ac:picMkLst>
        </pc:picChg>
        <pc:picChg chg="add del mod">
          <ac:chgData name="Leonie Smith" userId="fed1330f33f5650e" providerId="LiveId" clId="{56CE1825-ADB3-4925-B89E-0019F1F6632D}" dt="2023-09-08T04:31:15.440" v="62"/>
          <ac:picMkLst>
            <pc:docMk/>
            <pc:sldMk cId="3319108017" sldId="263"/>
            <ac:picMk id="10" creationId="{B12DB737-AA85-86CA-A84D-7542296FC547}"/>
          </ac:picMkLst>
        </pc:picChg>
        <pc:picChg chg="add del mod ord">
          <ac:chgData name="Leonie Smith" userId="fed1330f33f5650e" providerId="LiveId" clId="{56CE1825-ADB3-4925-B89E-0019F1F6632D}" dt="2023-09-08T04:31:35.050" v="63"/>
          <ac:picMkLst>
            <pc:docMk/>
            <pc:sldMk cId="3319108017" sldId="263"/>
            <ac:picMk id="15" creationId="{63DD0C34-B801-8D92-ED44-53CCC3DFFB18}"/>
          </ac:picMkLst>
        </pc:picChg>
        <pc:picChg chg="add mod">
          <ac:chgData name="Leonie Smith" userId="fed1330f33f5650e" providerId="LiveId" clId="{56CE1825-ADB3-4925-B89E-0019F1F6632D}" dt="2023-09-08T04:31:35.050" v="63"/>
          <ac:picMkLst>
            <pc:docMk/>
            <pc:sldMk cId="3319108017" sldId="263"/>
            <ac:picMk id="16" creationId="{C0C8FD10-36D5-8115-4AA9-6B7E6CB841B1}"/>
          </ac:picMkLst>
        </pc:picChg>
      </pc:sldChg>
      <pc:sldChg chg="addSp delSp modSp mod modTransition modAnim">
        <pc:chgData name="Leonie Smith" userId="fed1330f33f5650e" providerId="LiveId" clId="{56CE1825-ADB3-4925-B89E-0019F1F6632D}" dt="2023-09-08T04:33:59.032" v="73"/>
        <pc:sldMkLst>
          <pc:docMk/>
          <pc:sldMk cId="3693548682" sldId="264"/>
        </pc:sldMkLst>
        <pc:picChg chg="add del mod">
          <ac:chgData name="Leonie Smith" userId="fed1330f33f5650e" providerId="LiveId" clId="{56CE1825-ADB3-4925-B89E-0019F1F6632D}" dt="2023-09-08T04:32:54.448" v="66"/>
          <ac:picMkLst>
            <pc:docMk/>
            <pc:sldMk cId="3693548682" sldId="264"/>
            <ac:picMk id="6" creationId="{CA8530CB-FA97-6ADE-AACC-2234A2785F5E}"/>
          </ac:picMkLst>
        </pc:picChg>
        <pc:picChg chg="add del mod">
          <ac:chgData name="Leonie Smith" userId="fed1330f33f5650e" providerId="LiveId" clId="{56CE1825-ADB3-4925-B89E-0019F1F6632D}" dt="2023-09-08T04:33:08.092" v="67"/>
          <ac:picMkLst>
            <pc:docMk/>
            <pc:sldMk cId="3693548682" sldId="264"/>
            <ac:picMk id="9" creationId="{7FB6D134-0CA5-1D2E-75B7-8029EE7332D4}"/>
          </ac:picMkLst>
        </pc:picChg>
        <pc:picChg chg="add del mod">
          <ac:chgData name="Leonie Smith" userId="fed1330f33f5650e" providerId="LiveId" clId="{56CE1825-ADB3-4925-B89E-0019F1F6632D}" dt="2023-09-08T04:33:11.704" v="69"/>
          <ac:picMkLst>
            <pc:docMk/>
            <pc:sldMk cId="3693548682" sldId="264"/>
            <ac:picMk id="10" creationId="{663F8864-4C71-CF16-6D1D-644FDBD4A1D9}"/>
          </ac:picMkLst>
        </pc:picChg>
        <pc:picChg chg="add del mod ord">
          <ac:chgData name="Leonie Smith" userId="fed1330f33f5650e" providerId="LiveId" clId="{56CE1825-ADB3-4925-B89E-0019F1F6632D}" dt="2023-09-08T04:33:25.113" v="70"/>
          <ac:picMkLst>
            <pc:docMk/>
            <pc:sldMk cId="3693548682" sldId="264"/>
            <ac:picMk id="13" creationId="{92E3EFFF-FB89-E747-8885-34D541BDCE00}"/>
          </ac:picMkLst>
        </pc:picChg>
        <pc:picChg chg="add del mod">
          <ac:chgData name="Leonie Smith" userId="fed1330f33f5650e" providerId="LiveId" clId="{56CE1825-ADB3-4925-B89E-0019F1F6632D}" dt="2023-09-08T04:33:43.312" v="72"/>
          <ac:picMkLst>
            <pc:docMk/>
            <pc:sldMk cId="3693548682" sldId="264"/>
            <ac:picMk id="14" creationId="{6A57FEC4-E237-7F01-755D-4D017FD08104}"/>
          </ac:picMkLst>
        </pc:picChg>
        <pc:picChg chg="add del mod ord">
          <ac:chgData name="Leonie Smith" userId="fed1330f33f5650e" providerId="LiveId" clId="{56CE1825-ADB3-4925-B89E-0019F1F6632D}" dt="2023-09-08T04:33:59.032" v="73"/>
          <ac:picMkLst>
            <pc:docMk/>
            <pc:sldMk cId="3693548682" sldId="264"/>
            <ac:picMk id="19" creationId="{1F832FD7-78CA-F7B2-899C-558D1CE73790}"/>
          </ac:picMkLst>
        </pc:picChg>
        <pc:picChg chg="add mod">
          <ac:chgData name="Leonie Smith" userId="fed1330f33f5650e" providerId="LiveId" clId="{56CE1825-ADB3-4925-B89E-0019F1F6632D}" dt="2023-09-08T04:33:59.032" v="73"/>
          <ac:picMkLst>
            <pc:docMk/>
            <pc:sldMk cId="3693548682" sldId="264"/>
            <ac:picMk id="20" creationId="{6E7C883E-63A4-E48A-4FDB-860CF8940F14}"/>
          </ac:picMkLst>
        </pc:picChg>
      </pc:sldChg>
      <pc:sldChg chg="addSp delSp modSp mod modTransition modAnim">
        <pc:chgData name="Leonie Smith" userId="fed1330f33f5650e" providerId="LiveId" clId="{56CE1825-ADB3-4925-B89E-0019F1F6632D}" dt="2023-09-08T04:35:03.990" v="77"/>
        <pc:sldMkLst>
          <pc:docMk/>
          <pc:sldMk cId="3568335349" sldId="265"/>
        </pc:sldMkLst>
        <pc:picChg chg="add del mod">
          <ac:chgData name="Leonie Smith" userId="fed1330f33f5650e" providerId="LiveId" clId="{56CE1825-ADB3-4925-B89E-0019F1F6632D}" dt="2023-09-08T04:34:47.136" v="76"/>
          <ac:picMkLst>
            <pc:docMk/>
            <pc:sldMk cId="3568335349" sldId="265"/>
            <ac:picMk id="6" creationId="{38290BFA-BCD7-7D79-7D03-65520EF61312}"/>
          </ac:picMkLst>
        </pc:picChg>
        <pc:picChg chg="add del mod">
          <ac:chgData name="Leonie Smith" userId="fed1330f33f5650e" providerId="LiveId" clId="{56CE1825-ADB3-4925-B89E-0019F1F6632D}" dt="2023-09-08T04:35:03.990" v="77"/>
          <ac:picMkLst>
            <pc:docMk/>
            <pc:sldMk cId="3568335349" sldId="265"/>
            <ac:picMk id="9" creationId="{08B8CDE3-F409-D7D0-5261-46F645469E28}"/>
          </ac:picMkLst>
        </pc:picChg>
        <pc:picChg chg="add mod">
          <ac:chgData name="Leonie Smith" userId="fed1330f33f5650e" providerId="LiveId" clId="{56CE1825-ADB3-4925-B89E-0019F1F6632D}" dt="2023-09-08T04:35:03.990" v="77"/>
          <ac:picMkLst>
            <pc:docMk/>
            <pc:sldMk cId="3568335349" sldId="265"/>
            <ac:picMk id="10" creationId="{6E47E325-6296-1E9E-B7D4-FF92C40216E5}"/>
          </ac:picMkLst>
        </pc:picChg>
      </pc:sldChg>
      <pc:sldChg chg="addSp modSp">
        <pc:chgData name="Leonie Smith" userId="fed1330f33f5650e" providerId="LiveId" clId="{56CE1825-ADB3-4925-B89E-0019F1F6632D}" dt="2023-09-08T04:40:53.670" v="91"/>
        <pc:sldMkLst>
          <pc:docMk/>
          <pc:sldMk cId="4280851315" sldId="266"/>
        </pc:sldMkLst>
        <pc:picChg chg="add mod">
          <ac:chgData name="Leonie Smith" userId="fed1330f33f5650e" providerId="LiveId" clId="{56CE1825-ADB3-4925-B89E-0019F1F6632D}" dt="2023-09-08T04:40:53.670" v="91"/>
          <ac:picMkLst>
            <pc:docMk/>
            <pc:sldMk cId="4280851315" sldId="266"/>
            <ac:picMk id="10" creationId="{5DA38CFF-3346-7C01-83FF-48892A3C9087}"/>
          </ac:picMkLst>
        </pc:picChg>
      </pc:sldChg>
      <pc:sldChg chg="addSp delSp modSp mod modTransition modAnim">
        <pc:chgData name="Leonie Smith" userId="fed1330f33f5650e" providerId="LiveId" clId="{56CE1825-ADB3-4925-B89E-0019F1F6632D}" dt="2023-09-08T04:44:57.886" v="105"/>
        <pc:sldMkLst>
          <pc:docMk/>
          <pc:sldMk cId="3574484751" sldId="267"/>
        </pc:sldMkLst>
        <pc:picChg chg="add del mod">
          <ac:chgData name="Leonie Smith" userId="fed1330f33f5650e" providerId="LiveId" clId="{56CE1825-ADB3-4925-B89E-0019F1F6632D}" dt="2023-09-08T04:44:06.321" v="101"/>
          <ac:picMkLst>
            <pc:docMk/>
            <pc:sldMk cId="3574484751" sldId="267"/>
            <ac:picMk id="7" creationId="{6DD477C3-2D06-78B7-B267-B9FD538A8420}"/>
          </ac:picMkLst>
        </pc:picChg>
        <pc:picChg chg="add del mod">
          <ac:chgData name="Leonie Smith" userId="fed1330f33f5650e" providerId="LiveId" clId="{56CE1825-ADB3-4925-B89E-0019F1F6632D}" dt="2023-09-08T04:44:24.597" v="102"/>
          <ac:picMkLst>
            <pc:docMk/>
            <pc:sldMk cId="3574484751" sldId="267"/>
            <ac:picMk id="13" creationId="{EC91B9EA-C4F6-DD40-83E8-FCB82F2445C9}"/>
          </ac:picMkLst>
        </pc:picChg>
        <pc:picChg chg="add del mod">
          <ac:chgData name="Leonie Smith" userId="fed1330f33f5650e" providerId="LiveId" clId="{56CE1825-ADB3-4925-B89E-0019F1F6632D}" dt="2023-09-08T04:44:32.579" v="104"/>
          <ac:picMkLst>
            <pc:docMk/>
            <pc:sldMk cId="3574484751" sldId="267"/>
            <ac:picMk id="14" creationId="{E83D2EDC-635B-D1D1-865E-F2D1C77549B2}"/>
          </ac:picMkLst>
        </pc:picChg>
        <pc:picChg chg="add del mod ord">
          <ac:chgData name="Leonie Smith" userId="fed1330f33f5650e" providerId="LiveId" clId="{56CE1825-ADB3-4925-B89E-0019F1F6632D}" dt="2023-09-08T04:44:57.886" v="105"/>
          <ac:picMkLst>
            <pc:docMk/>
            <pc:sldMk cId="3574484751" sldId="267"/>
            <ac:picMk id="18" creationId="{089C1E18-C255-440D-3850-D93D442D2840}"/>
          </ac:picMkLst>
        </pc:picChg>
        <pc:picChg chg="add mod">
          <ac:chgData name="Leonie Smith" userId="fed1330f33f5650e" providerId="LiveId" clId="{56CE1825-ADB3-4925-B89E-0019F1F6632D}" dt="2023-09-08T04:44:57.886" v="105"/>
          <ac:picMkLst>
            <pc:docMk/>
            <pc:sldMk cId="3574484751" sldId="267"/>
            <ac:picMk id="19" creationId="{FFF1B61A-116A-70E0-2C03-A2203FA061CB}"/>
          </ac:picMkLst>
        </pc:picChg>
      </pc:sldChg>
      <pc:sldChg chg="addSp delSp modSp mod modTransition modAnim">
        <pc:chgData name="Leonie Smith" userId="fed1330f33f5650e" providerId="LiveId" clId="{56CE1825-ADB3-4925-B89E-0019F1F6632D}" dt="2023-09-08T04:48:53.482" v="129"/>
        <pc:sldMkLst>
          <pc:docMk/>
          <pc:sldMk cId="3351412682" sldId="268"/>
        </pc:sldMkLst>
        <pc:picChg chg="add del mod">
          <ac:chgData name="Leonie Smith" userId="fed1330f33f5650e" providerId="LiveId" clId="{56CE1825-ADB3-4925-B89E-0019F1F6632D}" dt="2023-09-08T04:43:37.425" v="95"/>
          <ac:picMkLst>
            <pc:docMk/>
            <pc:sldMk cId="3351412682" sldId="268"/>
            <ac:picMk id="7" creationId="{9235D1E1-134B-7B85-0D2A-70C09EB888A8}"/>
          </ac:picMkLst>
        </pc:picChg>
        <pc:picChg chg="add del mod">
          <ac:chgData name="Leonie Smith" userId="fed1330f33f5650e" providerId="LiveId" clId="{56CE1825-ADB3-4925-B89E-0019F1F6632D}" dt="2023-09-08T04:43:45.609" v="96"/>
          <ac:picMkLst>
            <pc:docMk/>
            <pc:sldMk cId="3351412682" sldId="268"/>
            <ac:picMk id="10" creationId="{D461F19D-192F-C9CB-43A6-338240C8ED78}"/>
          </ac:picMkLst>
        </pc:picChg>
        <pc:picChg chg="add del mod">
          <ac:chgData name="Leonie Smith" userId="fed1330f33f5650e" providerId="LiveId" clId="{56CE1825-ADB3-4925-B89E-0019F1F6632D}" dt="2023-09-08T04:43:50.279" v="98"/>
          <ac:picMkLst>
            <pc:docMk/>
            <pc:sldMk cId="3351412682" sldId="268"/>
            <ac:picMk id="11" creationId="{512E8088-6B8C-998F-6208-FF5753C2A845}"/>
          </ac:picMkLst>
        </pc:picChg>
        <pc:picChg chg="add del mod ord">
          <ac:chgData name="Leonie Smith" userId="fed1330f33f5650e" providerId="LiveId" clId="{56CE1825-ADB3-4925-B89E-0019F1F6632D}" dt="2023-09-08T04:43:56.694" v="99"/>
          <ac:picMkLst>
            <pc:docMk/>
            <pc:sldMk cId="3351412682" sldId="268"/>
            <ac:picMk id="14" creationId="{3E656BDA-AF1F-D34B-9879-187AB707DB6D}"/>
          </ac:picMkLst>
        </pc:picChg>
        <pc:picChg chg="add del mod">
          <ac:chgData name="Leonie Smith" userId="fed1330f33f5650e" providerId="LiveId" clId="{56CE1825-ADB3-4925-B89E-0019F1F6632D}" dt="2023-09-08T04:45:26.446" v="107"/>
          <ac:picMkLst>
            <pc:docMk/>
            <pc:sldMk cId="3351412682" sldId="268"/>
            <ac:picMk id="15" creationId="{80163363-138D-C35F-4DC4-2AF88C950AC2}"/>
          </ac:picMkLst>
        </pc:picChg>
        <pc:picChg chg="add del mod ord">
          <ac:chgData name="Leonie Smith" userId="fed1330f33f5650e" providerId="LiveId" clId="{56CE1825-ADB3-4925-B89E-0019F1F6632D}" dt="2023-09-08T04:45:35.084" v="108"/>
          <ac:picMkLst>
            <pc:docMk/>
            <pc:sldMk cId="3351412682" sldId="268"/>
            <ac:picMk id="19" creationId="{84B5BC31-C95F-1398-5B42-B36B1D77C169}"/>
          </ac:picMkLst>
        </pc:picChg>
        <pc:picChg chg="add del mod">
          <ac:chgData name="Leonie Smith" userId="fed1330f33f5650e" providerId="LiveId" clId="{56CE1825-ADB3-4925-B89E-0019F1F6632D}" dt="2023-09-08T04:45:36.749" v="110"/>
          <ac:picMkLst>
            <pc:docMk/>
            <pc:sldMk cId="3351412682" sldId="268"/>
            <ac:picMk id="20" creationId="{EF248048-70AE-9A05-64F9-0BEACF743C59}"/>
          </ac:picMkLst>
        </pc:picChg>
        <pc:picChg chg="add del mod ord">
          <ac:chgData name="Leonie Smith" userId="fed1330f33f5650e" providerId="LiveId" clId="{56CE1825-ADB3-4925-B89E-0019F1F6632D}" dt="2023-09-08T04:45:53.994" v="111"/>
          <ac:picMkLst>
            <pc:docMk/>
            <pc:sldMk cId="3351412682" sldId="268"/>
            <ac:picMk id="23" creationId="{A685F871-8BD3-D551-5484-CC6F5C13C4B5}"/>
          </ac:picMkLst>
        </pc:picChg>
        <pc:picChg chg="add del mod">
          <ac:chgData name="Leonie Smith" userId="fed1330f33f5650e" providerId="LiveId" clId="{56CE1825-ADB3-4925-B89E-0019F1F6632D}" dt="2023-09-08T04:46:09.384" v="113"/>
          <ac:picMkLst>
            <pc:docMk/>
            <pc:sldMk cId="3351412682" sldId="268"/>
            <ac:picMk id="24" creationId="{B623D8C7-B2BC-A692-50AA-7A83655A871E}"/>
          </ac:picMkLst>
        </pc:picChg>
        <pc:picChg chg="add del mod ord">
          <ac:chgData name="Leonie Smith" userId="fed1330f33f5650e" providerId="LiveId" clId="{56CE1825-ADB3-4925-B89E-0019F1F6632D}" dt="2023-09-08T04:46:18.270" v="114"/>
          <ac:picMkLst>
            <pc:docMk/>
            <pc:sldMk cId="3351412682" sldId="268"/>
            <ac:picMk id="27" creationId="{F7B9A7F3-9650-D430-4943-FAE2BE86EAAA}"/>
          </ac:picMkLst>
        </pc:picChg>
        <pc:picChg chg="add del mod">
          <ac:chgData name="Leonie Smith" userId="fed1330f33f5650e" providerId="LiveId" clId="{56CE1825-ADB3-4925-B89E-0019F1F6632D}" dt="2023-09-08T04:46:19.822" v="116"/>
          <ac:picMkLst>
            <pc:docMk/>
            <pc:sldMk cId="3351412682" sldId="268"/>
            <ac:picMk id="28" creationId="{FF02AB0F-602F-42A3-050F-749B9A49C5FC}"/>
          </ac:picMkLst>
        </pc:picChg>
        <pc:picChg chg="add del mod ord">
          <ac:chgData name="Leonie Smith" userId="fed1330f33f5650e" providerId="LiveId" clId="{56CE1825-ADB3-4925-B89E-0019F1F6632D}" dt="2023-09-08T04:46:35.354" v="117"/>
          <ac:picMkLst>
            <pc:docMk/>
            <pc:sldMk cId="3351412682" sldId="268"/>
            <ac:picMk id="31" creationId="{E620975F-22B9-4AF8-3365-42C6610BD04C}"/>
          </ac:picMkLst>
        </pc:picChg>
        <pc:picChg chg="add del mod">
          <ac:chgData name="Leonie Smith" userId="fed1330f33f5650e" providerId="LiveId" clId="{56CE1825-ADB3-4925-B89E-0019F1F6632D}" dt="2023-09-08T04:46:44.422" v="119"/>
          <ac:picMkLst>
            <pc:docMk/>
            <pc:sldMk cId="3351412682" sldId="268"/>
            <ac:picMk id="32" creationId="{A132279A-09ED-8F31-EF0D-5BC12D2B8A2F}"/>
          </ac:picMkLst>
        </pc:picChg>
        <pc:picChg chg="add del mod ord">
          <ac:chgData name="Leonie Smith" userId="fed1330f33f5650e" providerId="LiveId" clId="{56CE1825-ADB3-4925-B89E-0019F1F6632D}" dt="2023-09-08T04:47:11.198" v="120"/>
          <ac:picMkLst>
            <pc:docMk/>
            <pc:sldMk cId="3351412682" sldId="268"/>
            <ac:picMk id="35" creationId="{B55171D1-339E-FB6C-DE05-A5F6A68D07F9}"/>
          </ac:picMkLst>
        </pc:picChg>
        <pc:picChg chg="add del mod">
          <ac:chgData name="Leonie Smith" userId="fed1330f33f5650e" providerId="LiveId" clId="{56CE1825-ADB3-4925-B89E-0019F1F6632D}" dt="2023-09-08T04:47:22.487" v="122"/>
          <ac:picMkLst>
            <pc:docMk/>
            <pc:sldMk cId="3351412682" sldId="268"/>
            <ac:picMk id="36" creationId="{E818BF6C-557A-20D5-25A0-AFBE349A103E}"/>
          </ac:picMkLst>
        </pc:picChg>
        <pc:picChg chg="add del mod ord">
          <ac:chgData name="Leonie Smith" userId="fed1330f33f5650e" providerId="LiveId" clId="{56CE1825-ADB3-4925-B89E-0019F1F6632D}" dt="2023-09-08T04:47:39.090" v="123"/>
          <ac:picMkLst>
            <pc:docMk/>
            <pc:sldMk cId="3351412682" sldId="268"/>
            <ac:picMk id="39" creationId="{FA11D78E-9733-059A-8813-AFF85D973CAD}"/>
          </ac:picMkLst>
        </pc:picChg>
        <pc:picChg chg="add del mod">
          <ac:chgData name="Leonie Smith" userId="fed1330f33f5650e" providerId="LiveId" clId="{56CE1825-ADB3-4925-B89E-0019F1F6632D}" dt="2023-09-08T04:47:40.924" v="125"/>
          <ac:picMkLst>
            <pc:docMk/>
            <pc:sldMk cId="3351412682" sldId="268"/>
            <ac:picMk id="40" creationId="{76CC2F29-1556-747F-D646-D77CB296BED2}"/>
          </ac:picMkLst>
        </pc:picChg>
        <pc:picChg chg="add del mod ord">
          <ac:chgData name="Leonie Smith" userId="fed1330f33f5650e" providerId="LiveId" clId="{56CE1825-ADB3-4925-B89E-0019F1F6632D}" dt="2023-09-08T04:47:57.872" v="126"/>
          <ac:picMkLst>
            <pc:docMk/>
            <pc:sldMk cId="3351412682" sldId="268"/>
            <ac:picMk id="43" creationId="{8048DCBC-19D2-A60C-9654-5DE3B13EC96D}"/>
          </ac:picMkLst>
        </pc:picChg>
        <pc:picChg chg="add del mod">
          <ac:chgData name="Leonie Smith" userId="fed1330f33f5650e" providerId="LiveId" clId="{56CE1825-ADB3-4925-B89E-0019F1F6632D}" dt="2023-09-08T04:48:25.201" v="128"/>
          <ac:picMkLst>
            <pc:docMk/>
            <pc:sldMk cId="3351412682" sldId="268"/>
            <ac:picMk id="44" creationId="{D3BE16C1-1429-42C2-8C07-C4B0456363C6}"/>
          </ac:picMkLst>
        </pc:picChg>
        <pc:picChg chg="add del mod ord">
          <ac:chgData name="Leonie Smith" userId="fed1330f33f5650e" providerId="LiveId" clId="{56CE1825-ADB3-4925-B89E-0019F1F6632D}" dt="2023-09-08T04:48:53.482" v="129"/>
          <ac:picMkLst>
            <pc:docMk/>
            <pc:sldMk cId="3351412682" sldId="268"/>
            <ac:picMk id="47" creationId="{58BC3D33-D428-2069-9CB7-D2ACA6F3C9B6}"/>
          </ac:picMkLst>
        </pc:picChg>
        <pc:picChg chg="add mod">
          <ac:chgData name="Leonie Smith" userId="fed1330f33f5650e" providerId="LiveId" clId="{56CE1825-ADB3-4925-B89E-0019F1F6632D}" dt="2023-09-08T04:48:53.482" v="129"/>
          <ac:picMkLst>
            <pc:docMk/>
            <pc:sldMk cId="3351412682" sldId="268"/>
            <ac:picMk id="48" creationId="{A4157197-DFBF-93B0-0552-FB5BAC51A7C6}"/>
          </ac:picMkLst>
        </pc:picChg>
      </pc:sldChg>
      <pc:sldChg chg="addSp delSp modSp mod modTransition modAnim">
        <pc:chgData name="Leonie Smith" userId="fed1330f33f5650e" providerId="LiveId" clId="{56CE1825-ADB3-4925-B89E-0019F1F6632D}" dt="2023-09-08T04:39:55.586" v="90"/>
        <pc:sldMkLst>
          <pc:docMk/>
          <pc:sldMk cId="657370962" sldId="287"/>
        </pc:sldMkLst>
        <pc:picChg chg="add del mod">
          <ac:chgData name="Leonie Smith" userId="fed1330f33f5650e" providerId="LiveId" clId="{56CE1825-ADB3-4925-B89E-0019F1F6632D}" dt="2023-09-08T04:38:45.269" v="80"/>
          <ac:picMkLst>
            <pc:docMk/>
            <pc:sldMk cId="657370962" sldId="287"/>
            <ac:picMk id="8" creationId="{FFDF0BEC-C05E-0CF8-2A22-E2B4D6262901}"/>
          </ac:picMkLst>
        </pc:picChg>
        <pc:picChg chg="add del mod">
          <ac:chgData name="Leonie Smith" userId="fed1330f33f5650e" providerId="LiveId" clId="{56CE1825-ADB3-4925-B89E-0019F1F6632D}" dt="2023-09-08T04:39:03.275" v="81"/>
          <ac:picMkLst>
            <pc:docMk/>
            <pc:sldMk cId="657370962" sldId="287"/>
            <ac:picMk id="13" creationId="{B9A3F8BD-443B-50DB-E355-D477833CC698}"/>
          </ac:picMkLst>
        </pc:picChg>
        <pc:picChg chg="add del mod">
          <ac:chgData name="Leonie Smith" userId="fed1330f33f5650e" providerId="LiveId" clId="{56CE1825-ADB3-4925-B89E-0019F1F6632D}" dt="2023-09-08T04:39:04.831" v="83"/>
          <ac:picMkLst>
            <pc:docMk/>
            <pc:sldMk cId="657370962" sldId="287"/>
            <ac:picMk id="14" creationId="{EBBCF508-000D-4963-7B58-39239D407CBD}"/>
          </ac:picMkLst>
        </pc:picChg>
        <pc:picChg chg="add del mod ord">
          <ac:chgData name="Leonie Smith" userId="fed1330f33f5650e" providerId="LiveId" clId="{56CE1825-ADB3-4925-B89E-0019F1F6632D}" dt="2023-09-08T04:39:11.777" v="84"/>
          <ac:picMkLst>
            <pc:docMk/>
            <pc:sldMk cId="657370962" sldId="287"/>
            <ac:picMk id="17" creationId="{EBC021B6-9607-5C8C-36D1-296109B23F7E}"/>
          </ac:picMkLst>
        </pc:picChg>
        <pc:picChg chg="add del mod">
          <ac:chgData name="Leonie Smith" userId="fed1330f33f5650e" providerId="LiveId" clId="{56CE1825-ADB3-4925-B89E-0019F1F6632D}" dt="2023-09-08T04:39:13.679" v="86"/>
          <ac:picMkLst>
            <pc:docMk/>
            <pc:sldMk cId="657370962" sldId="287"/>
            <ac:picMk id="18" creationId="{93F4634D-1456-FDF2-6330-6B93AE561BFF}"/>
          </ac:picMkLst>
        </pc:picChg>
        <pc:picChg chg="add del mod ord">
          <ac:chgData name="Leonie Smith" userId="fed1330f33f5650e" providerId="LiveId" clId="{56CE1825-ADB3-4925-B89E-0019F1F6632D}" dt="2023-09-08T04:39:24.757" v="87"/>
          <ac:picMkLst>
            <pc:docMk/>
            <pc:sldMk cId="657370962" sldId="287"/>
            <ac:picMk id="21" creationId="{08E78E4F-7518-CEE3-54B6-01470F05E13E}"/>
          </ac:picMkLst>
        </pc:picChg>
        <pc:picChg chg="add del mod">
          <ac:chgData name="Leonie Smith" userId="fed1330f33f5650e" providerId="LiveId" clId="{56CE1825-ADB3-4925-B89E-0019F1F6632D}" dt="2023-09-08T04:39:26.710" v="89"/>
          <ac:picMkLst>
            <pc:docMk/>
            <pc:sldMk cId="657370962" sldId="287"/>
            <ac:picMk id="22" creationId="{FE0B283A-CF2D-A647-B244-512DD06A71B4}"/>
          </ac:picMkLst>
        </pc:picChg>
        <pc:picChg chg="add del mod ord">
          <ac:chgData name="Leonie Smith" userId="fed1330f33f5650e" providerId="LiveId" clId="{56CE1825-ADB3-4925-B89E-0019F1F6632D}" dt="2023-09-08T04:39:55.586" v="90"/>
          <ac:picMkLst>
            <pc:docMk/>
            <pc:sldMk cId="657370962" sldId="287"/>
            <ac:picMk id="25" creationId="{0283CB99-3B8A-30C5-BF18-2106E1BB7148}"/>
          </ac:picMkLst>
        </pc:picChg>
        <pc:picChg chg="add mod">
          <ac:chgData name="Leonie Smith" userId="fed1330f33f5650e" providerId="LiveId" clId="{56CE1825-ADB3-4925-B89E-0019F1F6632D}" dt="2023-09-08T04:39:55.586" v="90"/>
          <ac:picMkLst>
            <pc:docMk/>
            <pc:sldMk cId="657370962" sldId="287"/>
            <ac:picMk id="26" creationId="{8D734B66-8167-761A-28D2-4D8BDBF59F2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725AAC-9BAA-419D-8E2B-552A0E5E5181}" type="datetimeFigureOut">
              <a:rPr lang="en-ZA" smtClean="0"/>
              <a:t>2024/07/25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1385E-2862-4B7D-B1CA-081BBAF5A6CB}" type="slidenum">
              <a:rPr lang="en-ZA" smtClean="0"/>
              <a:t>‹#›</a:t>
            </a:fld>
            <a:endParaRPr lang="en-ZA"/>
          </a:p>
        </p:txBody>
      </p:sp>
    </p:spTree>
    <p:extLst>
      <p:ext uri="{BB962C8B-B14F-4D97-AF65-F5344CB8AC3E}">
        <p14:creationId xmlns:p14="http://schemas.microsoft.com/office/powerpoint/2010/main" val="4256003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a:t>Ch Death </a:t>
            </a:r>
            <a:r>
              <a:rPr lang="en-ZA" dirty="0"/>
              <a:t>of Eli – 1 Samuel 4:1-18 (Right Top) </a:t>
            </a:r>
          </a:p>
        </p:txBody>
      </p:sp>
      <p:sp>
        <p:nvSpPr>
          <p:cNvPr id="4" name="Slide Number Placeholder 3"/>
          <p:cNvSpPr>
            <a:spLocks noGrp="1"/>
          </p:cNvSpPr>
          <p:nvPr>
            <p:ph type="sldNum" sz="quarter" idx="5"/>
          </p:nvPr>
        </p:nvSpPr>
        <p:spPr/>
        <p:txBody>
          <a:bodyPr/>
          <a:lstStyle/>
          <a:p>
            <a:fld id="{4CA1385E-2862-4B7D-B1CA-081BBAF5A6CB}" type="slidenum">
              <a:rPr lang="en-ZA" smtClean="0"/>
              <a:t>1</a:t>
            </a:fld>
            <a:endParaRPr lang="en-ZA"/>
          </a:p>
        </p:txBody>
      </p:sp>
    </p:spTree>
    <p:extLst>
      <p:ext uri="{BB962C8B-B14F-4D97-AF65-F5344CB8AC3E}">
        <p14:creationId xmlns:p14="http://schemas.microsoft.com/office/powerpoint/2010/main" val="4065480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991A8-59C8-44DD-BF9C-30CE6B7DEC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B4B41CE9-F8D6-4A16-9394-4FE98779D4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CDF5704E-1688-4C16-9D12-2033703B0E88}"/>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5" name="Footer Placeholder 4">
            <a:extLst>
              <a:ext uri="{FF2B5EF4-FFF2-40B4-BE49-F238E27FC236}">
                <a16:creationId xmlns:a16="http://schemas.microsoft.com/office/drawing/2014/main" id="{FE30FF96-07D1-48A2-8F85-4813D74D36A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84E3B31-D941-464C-BF6D-7BA041F1948A}"/>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871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7F10E-4F6B-4E3C-862B-B9669C10A543}"/>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FED3FAD-F423-4FD5-851E-2090C8966B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EE69962-F862-40EC-AB0C-50E72C59BC9D}"/>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5" name="Footer Placeholder 4">
            <a:extLst>
              <a:ext uri="{FF2B5EF4-FFF2-40B4-BE49-F238E27FC236}">
                <a16:creationId xmlns:a16="http://schemas.microsoft.com/office/drawing/2014/main" id="{03EA2DE7-A32E-44FA-AB66-FFACE17617C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C4D2452-4331-42D9-9710-22A241AA298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371990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B011D-2E2C-42EF-8270-7DFBABB2AB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4628BF59-ABE3-4425-9AA1-F00279DCCA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B90AD5A-8CDE-4784-BB8A-1730DE6FB91B}"/>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5" name="Footer Placeholder 4">
            <a:extLst>
              <a:ext uri="{FF2B5EF4-FFF2-40B4-BE49-F238E27FC236}">
                <a16:creationId xmlns:a16="http://schemas.microsoft.com/office/drawing/2014/main" id="{15643D78-C73E-4E43-9B90-F10615484E5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517A9B7-7E46-459A-A986-700161DC07EF}"/>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90145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244E-831F-4168-8A37-E78612ADA59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F75A9F8-208A-463D-A168-A20182A1C5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20CD45D-C804-4F5E-9708-AC630D2F8D79}"/>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5" name="Footer Placeholder 4">
            <a:extLst>
              <a:ext uri="{FF2B5EF4-FFF2-40B4-BE49-F238E27FC236}">
                <a16:creationId xmlns:a16="http://schemas.microsoft.com/office/drawing/2014/main" id="{3407CED4-83D8-4DEA-B026-C4F0C037DA6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B8827C2-CAC9-429E-9B18-2F0A8B246A63}"/>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69972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E0622-1FB2-4F1E-B12A-6540DFBA78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3E984448-D65A-45C6-AC0F-D9E21F92FD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B70094-C0C0-4DD5-BEB3-63ABE115D5FD}"/>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5" name="Footer Placeholder 4">
            <a:extLst>
              <a:ext uri="{FF2B5EF4-FFF2-40B4-BE49-F238E27FC236}">
                <a16:creationId xmlns:a16="http://schemas.microsoft.com/office/drawing/2014/main" id="{B6CD09B9-E716-466D-A958-3ED9BD3339E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A71B3D0-66A8-4BD3-8847-B8CEA7426AF2}"/>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528203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8942-8FD3-4B32-B196-AD04E2A0859C}"/>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29B6FCF4-8ADF-4F6B-8FC2-D19284A97D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6B366954-B3A9-4390-8E43-145A8EE0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04AECD22-DDF7-4CAC-AF1F-1F86C840A191}"/>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6" name="Footer Placeholder 5">
            <a:extLst>
              <a:ext uri="{FF2B5EF4-FFF2-40B4-BE49-F238E27FC236}">
                <a16:creationId xmlns:a16="http://schemas.microsoft.com/office/drawing/2014/main" id="{F333548B-F74E-4AB9-892C-7B50E8D20D2A}"/>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F09E869-38E0-4CC7-B6E6-2653BE1BF39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34460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C389-DBEC-499B-A413-6DA619D508CB}"/>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8BD4784-D0C2-4E27-ADCF-CAD82F212C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B9D4A1-F466-45DC-8870-38592AF82E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82EF52A9-8BCB-4BC4-A9A5-9C0B1C2322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9EE6F0-7EA8-4766-8D39-09FA13AD3C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40DEC7E-944C-40CB-8DAE-436200456E78}"/>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8" name="Footer Placeholder 7">
            <a:extLst>
              <a:ext uri="{FF2B5EF4-FFF2-40B4-BE49-F238E27FC236}">
                <a16:creationId xmlns:a16="http://schemas.microsoft.com/office/drawing/2014/main" id="{25BF65CD-258A-4D23-B6CB-5B141BA1BDC5}"/>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C1534AF8-4BB8-4572-9F89-905C94123DA7}"/>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084335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9D814-FA98-4274-8F5B-5892A78553E5}"/>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7EC91C72-A332-4A74-BAC4-4FCE7AF08F0F}"/>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4" name="Footer Placeholder 3">
            <a:extLst>
              <a:ext uri="{FF2B5EF4-FFF2-40B4-BE49-F238E27FC236}">
                <a16:creationId xmlns:a16="http://schemas.microsoft.com/office/drawing/2014/main" id="{16FAC336-D33B-4D7A-A791-3A4BD75A515A}"/>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BDB04984-12B5-4898-8212-DC500101048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420704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BDECD-E759-4562-A845-814CBC2B5463}"/>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3" name="Footer Placeholder 2">
            <a:extLst>
              <a:ext uri="{FF2B5EF4-FFF2-40B4-BE49-F238E27FC236}">
                <a16:creationId xmlns:a16="http://schemas.microsoft.com/office/drawing/2014/main" id="{452B9F92-0E1F-44D1-8B84-02E151DCCAAE}"/>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02F43883-1D12-41AA-B854-3569547BF874}"/>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2853526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B0557-F52C-4D51-88F0-B8703E98B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2BBD40C-629E-4CAF-8D1D-3976083AFF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14708080-DAF3-4EF4-A018-65289E5DBE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0586B9-8CC9-4C4C-B1C2-0219C5DAFF26}"/>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6" name="Footer Placeholder 5">
            <a:extLst>
              <a:ext uri="{FF2B5EF4-FFF2-40B4-BE49-F238E27FC236}">
                <a16:creationId xmlns:a16="http://schemas.microsoft.com/office/drawing/2014/main" id="{D12FC541-ECB5-41D9-A72C-71D8720D6C9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5C89FBE-AD25-4CEE-AA03-02B10A26C4C0}"/>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1817338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095E5-467C-44DB-BF5D-878A2F3787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2DB1A986-B8C4-4261-8A6C-2628A37AB9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1A67B8A-8DFD-407F-A331-32442A7948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4A8F0E-A543-4852-BF17-C0D7A2BDA968}"/>
              </a:ext>
            </a:extLst>
          </p:cNvPr>
          <p:cNvSpPr>
            <a:spLocks noGrp="1"/>
          </p:cNvSpPr>
          <p:nvPr>
            <p:ph type="dt" sz="half" idx="10"/>
          </p:nvPr>
        </p:nvSpPr>
        <p:spPr/>
        <p:txBody>
          <a:bodyPr/>
          <a:lstStyle/>
          <a:p>
            <a:fld id="{E72823B3-9AB2-4435-AB0F-62173C5AE6F8}" type="datetimeFigureOut">
              <a:rPr lang="en-ZA" smtClean="0"/>
              <a:t>2024/07/25</a:t>
            </a:fld>
            <a:endParaRPr lang="en-ZA"/>
          </a:p>
        </p:txBody>
      </p:sp>
      <p:sp>
        <p:nvSpPr>
          <p:cNvPr id="6" name="Footer Placeholder 5">
            <a:extLst>
              <a:ext uri="{FF2B5EF4-FFF2-40B4-BE49-F238E27FC236}">
                <a16:creationId xmlns:a16="http://schemas.microsoft.com/office/drawing/2014/main" id="{4669C97C-0EE7-4E46-992D-442A7F53160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CF4884D-C9FC-472C-81E1-80DCBA50B1BE}"/>
              </a:ext>
            </a:extLst>
          </p:cNvPr>
          <p:cNvSpPr>
            <a:spLocks noGrp="1"/>
          </p:cNvSpPr>
          <p:nvPr>
            <p:ph type="sldNum" sz="quarter" idx="12"/>
          </p:nvPr>
        </p:nvSpPr>
        <p:spPr/>
        <p:txBody>
          <a:bodyPr/>
          <a:lstStyle/>
          <a:p>
            <a:fld id="{ED77D9C4-EA62-40D1-8D82-C3AEACA5A00E}" type="slidenum">
              <a:rPr lang="en-ZA" smtClean="0"/>
              <a:t>‹#›</a:t>
            </a:fld>
            <a:endParaRPr lang="en-ZA"/>
          </a:p>
        </p:txBody>
      </p:sp>
    </p:spTree>
    <p:extLst>
      <p:ext uri="{BB962C8B-B14F-4D97-AF65-F5344CB8AC3E}">
        <p14:creationId xmlns:p14="http://schemas.microsoft.com/office/powerpoint/2010/main" val="312528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284663-0CF7-4D72-A013-CF05B72A2B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4DCC962D-ACDE-4BD5-AC54-5E8A7BC57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B49CF7C-B75D-4307-8A84-83AF55CCAC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823B3-9AB2-4435-AB0F-62173C5AE6F8}" type="datetimeFigureOut">
              <a:rPr lang="en-ZA" smtClean="0"/>
              <a:t>2024/07/25</a:t>
            </a:fld>
            <a:endParaRPr lang="en-ZA"/>
          </a:p>
        </p:txBody>
      </p:sp>
      <p:sp>
        <p:nvSpPr>
          <p:cNvPr id="5" name="Footer Placeholder 4">
            <a:extLst>
              <a:ext uri="{FF2B5EF4-FFF2-40B4-BE49-F238E27FC236}">
                <a16:creationId xmlns:a16="http://schemas.microsoft.com/office/drawing/2014/main" id="{19534E1A-21A0-4654-94E3-30D757148B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9BA9343F-87DA-4BBE-A3D3-C4AABD8CD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7D9C4-EA62-40D1-8D82-C3AEACA5A00E}" type="slidenum">
              <a:rPr lang="en-ZA" smtClean="0"/>
              <a:t>‹#›</a:t>
            </a:fld>
            <a:endParaRPr lang="en-ZA"/>
          </a:p>
        </p:txBody>
      </p:sp>
    </p:spTree>
    <p:extLst>
      <p:ext uri="{BB962C8B-B14F-4D97-AF65-F5344CB8AC3E}">
        <p14:creationId xmlns:p14="http://schemas.microsoft.com/office/powerpoint/2010/main" val="2583007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1.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10" Type="http://schemas.openxmlformats.org/officeDocument/2006/relationships/hyperlink" Target="http://creativecommons.org/licenses/by-sa/4.0/" TargetMode="External"/><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A3FAEFCD-7CB3-55FF-F497-0F9A42288E9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8" name="Content Placeholder 2">
            <a:extLst>
              <a:ext uri="{FF2B5EF4-FFF2-40B4-BE49-F238E27FC236}">
                <a16:creationId xmlns:a16="http://schemas.microsoft.com/office/drawing/2014/main" id="{52BF2DB4-BC3D-7ED5-18E4-8DF8D1287132}"/>
              </a:ext>
            </a:extLst>
          </p:cNvPr>
          <p:cNvSpPr txBox="1">
            <a:spLocks/>
          </p:cNvSpPr>
          <p:nvPr/>
        </p:nvSpPr>
        <p:spPr>
          <a:xfrm>
            <a:off x="838200" y="1825625"/>
            <a:ext cx="10515600" cy="4351338"/>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9"/>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10"/>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10"/>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10"/>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sp>
        <p:nvSpPr>
          <p:cNvPr id="9" name="Title 1">
            <a:extLst>
              <a:ext uri="{FF2B5EF4-FFF2-40B4-BE49-F238E27FC236}">
                <a16:creationId xmlns:a16="http://schemas.microsoft.com/office/drawing/2014/main" id="{A954911E-5E8B-5392-2F9E-05AEE76DBD96}"/>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N" dirty="0"/>
              <a:t>15-4</a:t>
            </a:r>
          </a:p>
        </p:txBody>
      </p:sp>
    </p:spTree>
    <p:extLst>
      <p:ext uri="{BB962C8B-B14F-4D97-AF65-F5344CB8AC3E}">
        <p14:creationId xmlns:p14="http://schemas.microsoft.com/office/powerpoint/2010/main" val="2465616548"/>
      </p:ext>
    </p:extLst>
  </p:cSld>
  <p:clrMapOvr>
    <a:masterClrMapping/>
  </p:clrMapOvr>
  <mc:AlternateContent xmlns:mc="http://schemas.openxmlformats.org/markup-compatibility/2006" xmlns:p14="http://schemas.microsoft.com/office/powerpoint/2010/main">
    <mc:Choice Requires="p14">
      <p:transition spd="slow" p14:dur="2000" advTm="3786"/>
    </mc:Choice>
    <mc:Fallback xmlns="">
      <p:transition spd="slow" advTm="3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71191C-0075-4296-9E81-6AA45D9BD5CF}"/>
              </a:ext>
            </a:extLst>
          </p:cNvPr>
          <p:cNvPicPr>
            <a:picLocks noChangeAspect="1"/>
          </p:cNvPicPr>
          <p:nvPr/>
        </p:nvPicPr>
        <p:blipFill>
          <a:blip r:embed="rId2"/>
          <a:stretch>
            <a:fillRect/>
          </a:stretch>
        </p:blipFill>
        <p:spPr>
          <a:xfrm>
            <a:off x="0" y="0"/>
            <a:ext cx="12192000" cy="7365596"/>
          </a:xfrm>
          <a:prstGeom prst="rect">
            <a:avLst/>
          </a:prstGeom>
        </p:spPr>
      </p:pic>
      <p:sp>
        <p:nvSpPr>
          <p:cNvPr id="2" name="TextBox 3">
            <a:extLst>
              <a:ext uri="{FF2B5EF4-FFF2-40B4-BE49-F238E27FC236}">
                <a16:creationId xmlns:a16="http://schemas.microsoft.com/office/drawing/2014/main" id="{556833E7-4C0B-5B6B-3FD1-B7EB6428B167}"/>
              </a:ext>
            </a:extLst>
          </p:cNvPr>
          <p:cNvSpPr txBox="1"/>
          <p:nvPr/>
        </p:nvSpPr>
        <p:spPr>
          <a:xfrm>
            <a:off x="335657" y="3831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74248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ZA" sz="3600" dirty="0"/>
              <a:t>(The Philistines were afraid that the Israelites would destroy them, so they decided to fight very hard.)</a:t>
            </a:r>
            <a:r>
              <a:rPr lang="en-US" sz="3600" dirty="0">
                <a:solidFill>
                  <a:srgbClr val="121212"/>
                </a:solidFill>
                <a:latin typeface="ArialMT"/>
              </a:rPr>
              <a:t> </a:t>
            </a:r>
            <a:r>
              <a:rPr lang="en-US" sz="3600" b="0" i="0" dirty="0">
                <a:solidFill>
                  <a:srgbClr val="777A7B"/>
                </a:solidFill>
                <a:effectLst/>
                <a:latin typeface="Inter" panose="020B0502030000000004" pitchFamily="34" charset="0"/>
              </a:rPr>
              <a:t>9</a:t>
            </a:r>
            <a:r>
              <a:rPr lang="en-US" sz="3600" b="0" i="0" dirty="0">
                <a:solidFill>
                  <a:srgbClr val="121212"/>
                </a:solidFill>
                <a:effectLst/>
                <a:latin typeface="Inter" panose="020B0502030000000004" pitchFamily="34" charset="0"/>
              </a:rPr>
              <a:t>Take courage and be men, O Philistines! Otherwise, you will serve the Hebrews just as they served you. Now be men and fight!”</a:t>
            </a:r>
            <a:endParaRPr lang="en-ZA" sz="3600" dirty="0"/>
          </a:p>
        </p:txBody>
      </p:sp>
      <p:sp>
        <p:nvSpPr>
          <p:cNvPr id="2" name="TextBox 1">
            <a:extLst>
              <a:ext uri="{FF2B5EF4-FFF2-40B4-BE49-F238E27FC236}">
                <a16:creationId xmlns:a16="http://schemas.microsoft.com/office/drawing/2014/main" id="{E34FCA68-7710-6A78-0F16-960111B72696}"/>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777A7B"/>
                </a:solidFill>
                <a:effectLst/>
                <a:latin typeface="Open Sans" panose="020B0606030504020204" pitchFamily="34" charset="0"/>
              </a:rPr>
              <a:t>(पलिश्तियों को डर था कि इस्राएली उन्हें नष्ट कर देंगे, इसलिए उन्होंने बहुत ज़ोर से लड़ने का फैसला किया।)</a:t>
            </a:r>
            <a:endParaRPr lang="en-US" sz="3600" b="0" i="0" dirty="0">
              <a:solidFill>
                <a:srgbClr val="777A7B"/>
              </a:solidFill>
              <a:effectLst/>
              <a:latin typeface="Open Sans" panose="020B0606030504020204" pitchFamily="34" charset="0"/>
            </a:endParaRPr>
          </a:p>
          <a:p>
            <a:r>
              <a:rPr lang="hi-IN" sz="3600" b="0" i="0" dirty="0">
                <a:solidFill>
                  <a:srgbClr val="121212"/>
                </a:solidFill>
                <a:effectLst/>
                <a:latin typeface="Open Sans" panose="020B0606030504020204" pitchFamily="34" charset="0"/>
              </a:rPr>
              <a:t>9 हे पलिश्तियों, तुम हियाव बाँधो, और पुरुषार्थ जगाओ, कहीं ऐसा न हो कि जैसे इब्री तुम्हारे अधीन हो गए वैसे तुम भी उनके अधीन हो जाओ; पुरुषार्थ करके संग्राम करो।”</a:t>
            </a:r>
            <a:endParaRPr lang="en-IN" sz="3600" dirty="0"/>
          </a:p>
        </p:txBody>
      </p:sp>
      <p:pic>
        <p:nvPicPr>
          <p:cNvPr id="15" name="Audio 14">
            <a:hlinkClick r:id="" action="ppaction://media"/>
            <a:extLst>
              <a:ext uri="{FF2B5EF4-FFF2-40B4-BE49-F238E27FC236}">
                <a16:creationId xmlns:a16="http://schemas.microsoft.com/office/drawing/2014/main" id="{346C7654-E9C4-EDE7-CC1C-C7666352D6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42618372"/>
      </p:ext>
    </p:extLst>
  </p:cSld>
  <p:clrMapOvr>
    <a:masterClrMapping/>
  </p:clrMapOvr>
  <mc:AlternateContent xmlns:mc="http://schemas.openxmlformats.org/markup-compatibility/2006" xmlns:p14="http://schemas.microsoft.com/office/powerpoint/2010/main">
    <mc:Choice Requires="p14">
      <p:transition spd="slow" p14:dur="2000" advTm="28224"/>
    </mc:Choice>
    <mc:Fallback xmlns="">
      <p:transition spd="slow" advTm="28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78421C-62D0-447D-B307-7363AB5C8165}"/>
              </a:ext>
            </a:extLst>
          </p:cNvPr>
          <p:cNvPicPr>
            <a:picLocks noChangeAspect="1"/>
          </p:cNvPicPr>
          <p:nvPr/>
        </p:nvPicPr>
        <p:blipFill>
          <a:blip r:embed="rId2"/>
          <a:stretch>
            <a:fillRect/>
          </a:stretch>
        </p:blipFill>
        <p:spPr>
          <a:xfrm>
            <a:off x="-1" y="-141889"/>
            <a:ext cx="13959435" cy="6999890"/>
          </a:xfrm>
          <a:prstGeom prst="rect">
            <a:avLst/>
          </a:prstGeom>
        </p:spPr>
      </p:pic>
      <p:sp>
        <p:nvSpPr>
          <p:cNvPr id="2" name="TextBox 3">
            <a:extLst>
              <a:ext uri="{FF2B5EF4-FFF2-40B4-BE49-F238E27FC236}">
                <a16:creationId xmlns:a16="http://schemas.microsoft.com/office/drawing/2014/main" id="{B590B4D8-84BA-1287-0EAE-DC719725C1A8}"/>
              </a:ext>
            </a:extLst>
          </p:cNvPr>
          <p:cNvSpPr txBox="1"/>
          <p:nvPr/>
        </p:nvSpPr>
        <p:spPr>
          <a:xfrm>
            <a:off x="335657" y="3831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8491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So the Philistines fought, and Israel was defeated, and each man fled to his tent. The slaughter was very great—thirty thousand foot soldiers of Israel fell.</a:t>
            </a:r>
            <a:endParaRPr lang="en-ZA" sz="6600" dirty="0"/>
          </a:p>
        </p:txBody>
      </p:sp>
      <p:sp>
        <p:nvSpPr>
          <p:cNvPr id="2" name="TextBox 1">
            <a:extLst>
              <a:ext uri="{FF2B5EF4-FFF2-40B4-BE49-F238E27FC236}">
                <a16:creationId xmlns:a16="http://schemas.microsoft.com/office/drawing/2014/main" id="{B0A06916-3C8E-0E0B-58BD-AA1533574F57}"/>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10 तब पलिश्ती लड़ाई के मैदान में टूट पड़े, और इस्राएली हारकर अपने-अपने डेरे को भागने लगे; और ऐसा अत्यन्त संहार हुआ, कि तीस हजार इस्राएली पैदल खेत आए। </a:t>
            </a:r>
            <a:endParaRPr lang="en-IN" sz="3600" dirty="0"/>
          </a:p>
        </p:txBody>
      </p:sp>
      <p:pic>
        <p:nvPicPr>
          <p:cNvPr id="16" name="Audio 15">
            <a:hlinkClick r:id="" action="ppaction://media"/>
            <a:extLst>
              <a:ext uri="{FF2B5EF4-FFF2-40B4-BE49-F238E27FC236}">
                <a16:creationId xmlns:a16="http://schemas.microsoft.com/office/drawing/2014/main" id="{C0C8FD10-36D5-8115-4AA9-6B7E6CB841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19108017"/>
      </p:ext>
    </p:extLst>
  </p:cSld>
  <p:clrMapOvr>
    <a:masterClrMapping/>
  </p:clrMapOvr>
  <mc:AlternateContent xmlns:mc="http://schemas.openxmlformats.org/markup-compatibility/2006" xmlns:p14="http://schemas.microsoft.com/office/powerpoint/2010/main">
    <mc:Choice Requires="p14">
      <p:transition spd="slow" p14:dur="2000" advTm="16369"/>
    </mc:Choice>
    <mc:Fallback xmlns="">
      <p:transition spd="slow" advTm="16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B1C494-AA56-47BA-9510-3E09E2D2085B}"/>
              </a:ext>
            </a:extLst>
          </p:cNvPr>
          <p:cNvPicPr>
            <a:picLocks noChangeAspect="1"/>
          </p:cNvPicPr>
          <p:nvPr/>
        </p:nvPicPr>
        <p:blipFill>
          <a:blip r:embed="rId2"/>
          <a:stretch>
            <a:fillRect/>
          </a:stretch>
        </p:blipFill>
        <p:spPr>
          <a:xfrm>
            <a:off x="-2250947" y="0"/>
            <a:ext cx="14442948" cy="6858000"/>
          </a:xfrm>
          <a:prstGeom prst="rect">
            <a:avLst/>
          </a:prstGeom>
        </p:spPr>
      </p:pic>
      <p:sp>
        <p:nvSpPr>
          <p:cNvPr id="2" name="TextBox 3">
            <a:extLst>
              <a:ext uri="{FF2B5EF4-FFF2-40B4-BE49-F238E27FC236}">
                <a16:creationId xmlns:a16="http://schemas.microsoft.com/office/drawing/2014/main" id="{1E7B308E-5893-0535-D063-0A730513F128}"/>
              </a:ext>
            </a:extLst>
          </p:cNvPr>
          <p:cNvSpPr txBox="1"/>
          <p:nvPr/>
        </p:nvSpPr>
        <p:spPr>
          <a:xfrm>
            <a:off x="335657" y="3831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90732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The ark of God was captured, and Eli’s two sons, Hophni and Phinehas, died.</a:t>
            </a:r>
            <a:endParaRPr lang="en-ZA" sz="5400" dirty="0"/>
          </a:p>
        </p:txBody>
      </p:sp>
      <p:sp>
        <p:nvSpPr>
          <p:cNvPr id="2" name="TextBox 1">
            <a:extLst>
              <a:ext uri="{FF2B5EF4-FFF2-40B4-BE49-F238E27FC236}">
                <a16:creationId xmlns:a16="http://schemas.microsoft.com/office/drawing/2014/main" id="{6BF89C34-96DD-6950-7588-C43BA777BC55}"/>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11 और परमेश्वर का सन्दूक छीन लिया गया; और एली के दोनों पुत्र, होप्नी और पीनहास, भी मारे गए।</a:t>
            </a:r>
            <a:endParaRPr lang="en-IN" sz="3600" dirty="0"/>
          </a:p>
        </p:txBody>
      </p:sp>
      <p:pic>
        <p:nvPicPr>
          <p:cNvPr id="20" name="Audio 19">
            <a:hlinkClick r:id="" action="ppaction://media"/>
            <a:extLst>
              <a:ext uri="{FF2B5EF4-FFF2-40B4-BE49-F238E27FC236}">
                <a16:creationId xmlns:a16="http://schemas.microsoft.com/office/drawing/2014/main" id="{6E7C883E-63A4-E48A-4FDB-860CF8940F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93548682"/>
      </p:ext>
    </p:extLst>
  </p:cSld>
  <p:clrMapOvr>
    <a:masterClrMapping/>
  </p:clrMapOvr>
  <mc:AlternateContent xmlns:mc="http://schemas.openxmlformats.org/markup-compatibility/2006" xmlns:p14="http://schemas.microsoft.com/office/powerpoint/2010/main">
    <mc:Choice Requires="p14">
      <p:transition spd="slow" p14:dur="2000" advTm="12461"/>
    </mc:Choice>
    <mc:Fallback xmlns="">
      <p:transition spd="slow" advTm="12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ABB6AB-BE90-4637-9C52-D981172F7564}"/>
              </a:ext>
            </a:extLst>
          </p:cNvPr>
          <p:cNvPicPr>
            <a:picLocks noChangeAspect="1"/>
          </p:cNvPicPr>
          <p:nvPr/>
        </p:nvPicPr>
        <p:blipFill>
          <a:blip r:embed="rId2"/>
          <a:stretch>
            <a:fillRect/>
          </a:stretch>
        </p:blipFill>
        <p:spPr>
          <a:xfrm>
            <a:off x="-1" y="1"/>
            <a:ext cx="13469973" cy="6858000"/>
          </a:xfrm>
          <a:prstGeom prst="rect">
            <a:avLst/>
          </a:prstGeom>
        </p:spPr>
      </p:pic>
      <p:sp>
        <p:nvSpPr>
          <p:cNvPr id="2" name="TextBox 3">
            <a:extLst>
              <a:ext uri="{FF2B5EF4-FFF2-40B4-BE49-F238E27FC236}">
                <a16:creationId xmlns:a16="http://schemas.microsoft.com/office/drawing/2014/main" id="{F03EB1FF-8878-1A9A-C116-ABFF04AC5A44}"/>
              </a:ext>
            </a:extLst>
          </p:cNvPr>
          <p:cNvSpPr txBox="1"/>
          <p:nvPr/>
        </p:nvSpPr>
        <p:spPr>
          <a:xfrm>
            <a:off x="335657" y="3831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62448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ZA" sz="3200" dirty="0"/>
              <a:t>(</a:t>
            </a:r>
            <a:r>
              <a:rPr lang="en-US" sz="4000" dirty="0">
                <a:solidFill>
                  <a:srgbClr val="121212"/>
                </a:solidFill>
                <a:latin typeface="ArialMT"/>
              </a:rPr>
              <a:t>Eli sitting on his chair. He was by the side of the road. He was watching because his heart was really concerned about the ark of God. </a:t>
            </a:r>
            <a:endParaRPr lang="en-ZA" sz="3200" dirty="0"/>
          </a:p>
        </p:txBody>
      </p:sp>
      <p:sp>
        <p:nvSpPr>
          <p:cNvPr id="2" name="TextBox 1">
            <a:extLst>
              <a:ext uri="{FF2B5EF4-FFF2-40B4-BE49-F238E27FC236}">
                <a16:creationId xmlns:a16="http://schemas.microsoft.com/office/drawing/2014/main" id="{420F5F01-8665-C1A6-4727-E6E3FE0A16CC}"/>
              </a:ext>
            </a:extLst>
          </p:cNvPr>
          <p:cNvSpPr txBox="1"/>
          <p:nvPr/>
        </p:nvSpPr>
        <p:spPr>
          <a:xfrm>
            <a:off x="5985164" y="166256"/>
            <a:ext cx="6096000" cy="6558101"/>
          </a:xfrm>
          <a:prstGeom prst="rect">
            <a:avLst/>
          </a:prstGeom>
          <a:noFill/>
        </p:spPr>
        <p:txBody>
          <a:bodyPr wrap="square" rtlCol="0">
            <a:noAutofit/>
          </a:bodyPr>
          <a:lstStyle/>
          <a:p>
            <a:r>
              <a:rPr lang="hi-IN" sz="3600" b="0" i="0" u="none" strike="noStrike" baseline="0" dirty="0">
                <a:latin typeface="TimesNewRomanPSMT"/>
              </a:rPr>
              <a:t>(एली अपनी कुर्सी पर बैठा था। वह सड़क के किनारे था। वह देख रहा था क्योंकि उसका दिल वास्तव में भगवान के सन्दूक के बारे में चिंतित था।</a:t>
            </a:r>
            <a:endParaRPr lang="en-IN" sz="3600" dirty="0"/>
          </a:p>
        </p:txBody>
      </p:sp>
      <p:pic>
        <p:nvPicPr>
          <p:cNvPr id="10" name="Audio 9">
            <a:hlinkClick r:id="" action="ppaction://media"/>
            <a:extLst>
              <a:ext uri="{FF2B5EF4-FFF2-40B4-BE49-F238E27FC236}">
                <a16:creationId xmlns:a16="http://schemas.microsoft.com/office/drawing/2014/main" id="{6E47E325-6296-1E9E-B7D4-FF92C40216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68335349"/>
      </p:ext>
    </p:extLst>
  </p:cSld>
  <p:clrMapOvr>
    <a:masterClrMapping/>
  </p:clrMapOvr>
  <mc:AlternateContent xmlns:mc="http://schemas.openxmlformats.org/markup-compatibility/2006" xmlns:p14="http://schemas.microsoft.com/office/powerpoint/2010/main">
    <mc:Choice Requires="p14">
      <p:transition spd="slow" p14:dur="2000" advTm="13598"/>
    </mc:Choice>
    <mc:Fallback xmlns="">
      <p:transition spd="slow" advTm="13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6F87DB-8C42-4CD0-A979-EB6468AF189A}"/>
              </a:ext>
            </a:extLst>
          </p:cNvPr>
          <p:cNvPicPr>
            <a:picLocks noChangeAspect="1"/>
          </p:cNvPicPr>
          <p:nvPr/>
        </p:nvPicPr>
        <p:blipFill>
          <a:blip r:embed="rId2"/>
          <a:stretch>
            <a:fillRect/>
          </a:stretch>
        </p:blipFill>
        <p:spPr>
          <a:xfrm>
            <a:off x="0" y="-1122218"/>
            <a:ext cx="12192000" cy="7980218"/>
          </a:xfrm>
          <a:prstGeom prst="rect">
            <a:avLst/>
          </a:prstGeom>
        </p:spPr>
      </p:pic>
      <p:sp>
        <p:nvSpPr>
          <p:cNvPr id="2" name="TextBox 3">
            <a:extLst>
              <a:ext uri="{FF2B5EF4-FFF2-40B4-BE49-F238E27FC236}">
                <a16:creationId xmlns:a16="http://schemas.microsoft.com/office/drawing/2014/main" id="{63F57187-344D-23D0-22BC-4AF8CABC5FA9}"/>
              </a:ext>
            </a:extLst>
          </p:cNvPr>
          <p:cNvSpPr txBox="1"/>
          <p:nvPr/>
        </p:nvSpPr>
        <p:spPr>
          <a:xfrm>
            <a:off x="335657" y="3831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84987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Autofit/>
          </a:bodyPr>
          <a:lstStyle/>
          <a:p>
            <a:pPr marL="0" indent="0" algn="l">
              <a:buNone/>
            </a:pPr>
            <a:r>
              <a:rPr lang="en-ZA" sz="4000" dirty="0"/>
              <a:t>(A messenger ran to tell the people)</a:t>
            </a:r>
            <a:r>
              <a:rPr lang="en-US" sz="4000" dirty="0">
                <a:solidFill>
                  <a:srgbClr val="121212"/>
                </a:solidFill>
                <a:latin typeface="ArialMT"/>
              </a:rPr>
              <a:t> </a:t>
            </a:r>
            <a:r>
              <a:rPr lang="en-US" sz="3600" b="0" i="0" dirty="0">
                <a:solidFill>
                  <a:srgbClr val="777A7B"/>
                </a:solidFill>
                <a:effectLst/>
                <a:latin typeface="Inter" panose="020B0502030000000004" pitchFamily="34" charset="0"/>
              </a:rPr>
              <a:t>13</a:t>
            </a:r>
            <a:r>
              <a:rPr lang="en-US" sz="3600" b="0" i="0" dirty="0">
                <a:solidFill>
                  <a:srgbClr val="121212"/>
                </a:solidFill>
                <a:effectLst/>
                <a:latin typeface="Inter" panose="020B0502030000000004" pitchFamily="34" charset="0"/>
              </a:rPr>
              <a:t>When he arrived, there was Eli, sitting on his chair beside the road and watching, because his heart trembled for the ark of God.</a:t>
            </a:r>
          </a:p>
          <a:p>
            <a:pPr marL="0" indent="0" algn="l">
              <a:buNone/>
            </a:pPr>
            <a:r>
              <a:rPr lang="en-US" sz="3600" b="0" i="0" dirty="0">
                <a:solidFill>
                  <a:srgbClr val="121212"/>
                </a:solidFill>
                <a:effectLst/>
                <a:latin typeface="Inter" panose="020B0502030000000004" pitchFamily="34" charset="0"/>
              </a:rPr>
              <a:t>When the man entered the city to give a report, the whole city cried out.</a:t>
            </a:r>
          </a:p>
          <a:p>
            <a:pPr marL="0" indent="0">
              <a:buNone/>
            </a:pPr>
            <a:endParaRPr lang="en-ZA" sz="4400" dirty="0"/>
          </a:p>
        </p:txBody>
      </p:sp>
      <p:sp>
        <p:nvSpPr>
          <p:cNvPr id="2" name="TextBox 1">
            <a:extLst>
              <a:ext uri="{FF2B5EF4-FFF2-40B4-BE49-F238E27FC236}">
                <a16:creationId xmlns:a16="http://schemas.microsoft.com/office/drawing/2014/main" id="{2AE86799-B2C8-DE12-EE55-F1A6B105C4ED}"/>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777A7B"/>
                </a:solidFill>
                <a:effectLst/>
                <a:latin typeface="Open Sans" panose="020B0606030504020204" pitchFamily="34" charset="0"/>
              </a:rPr>
              <a:t>(एक दूत लोगों को बताने के लिए दौड़ा)</a:t>
            </a:r>
            <a:endParaRPr lang="en-US" sz="3600" b="0" i="0" dirty="0">
              <a:solidFill>
                <a:srgbClr val="777A7B"/>
              </a:solidFill>
              <a:effectLst/>
              <a:latin typeface="Open Sans" panose="020B0606030504020204" pitchFamily="34" charset="0"/>
            </a:endParaRPr>
          </a:p>
          <a:p>
            <a:r>
              <a:rPr lang="hi-IN" sz="3600" b="0" i="0" dirty="0">
                <a:solidFill>
                  <a:srgbClr val="121212"/>
                </a:solidFill>
                <a:effectLst/>
                <a:latin typeface="Open Sans" panose="020B0606030504020204" pitchFamily="34" charset="0"/>
              </a:rPr>
              <a:t>13 वह</a:t>
            </a:r>
            <a:r>
              <a:rPr lang="en-US" sz="3600" b="0" i="0" dirty="0">
                <a:solidFill>
                  <a:srgbClr val="121212"/>
                </a:solidFill>
                <a:effectLst/>
                <a:latin typeface="Open Sans" panose="020B0606030504020204" pitchFamily="34" charset="0"/>
              </a:rPr>
              <a:t> </a:t>
            </a:r>
            <a:r>
              <a:rPr lang="hi-IN" sz="3600" b="0" i="0" dirty="0">
                <a:solidFill>
                  <a:srgbClr val="121212"/>
                </a:solidFill>
                <a:effectLst/>
                <a:latin typeface="Open Sans" panose="020B0606030504020204" pitchFamily="34" charset="0"/>
              </a:rPr>
              <a:t>जब पहुँचा उस समय एली, जिसका मन परमेश्वर के सन्दूक की चिन्ता से थरथरा रहा था, वह मार्ग के किनारे कुर्सी पर बैठा बाट जोह रहा था। और जैसे ही उस मनुष्य ने नगर में पहुँचकर वह समाचार दिया वैसे ही सारा नगर चिल्ला उठा।</a:t>
            </a:r>
            <a:endParaRPr lang="en-IN" sz="3600" dirty="0"/>
          </a:p>
        </p:txBody>
      </p:sp>
      <p:pic>
        <p:nvPicPr>
          <p:cNvPr id="26" name="Audio 25">
            <a:hlinkClick r:id="" action="ppaction://media"/>
            <a:extLst>
              <a:ext uri="{FF2B5EF4-FFF2-40B4-BE49-F238E27FC236}">
                <a16:creationId xmlns:a16="http://schemas.microsoft.com/office/drawing/2014/main" id="{8D734B66-8167-761A-28D2-4D8BDBF59F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57370962"/>
      </p:ext>
    </p:extLst>
  </p:cSld>
  <p:clrMapOvr>
    <a:masterClrMapping/>
  </p:clrMapOvr>
  <mc:AlternateContent xmlns:mc="http://schemas.openxmlformats.org/markup-compatibility/2006" xmlns:p14="http://schemas.microsoft.com/office/powerpoint/2010/main">
    <mc:Choice Requires="p14">
      <p:transition spd="slow" p14:dur="2000" advTm="25609"/>
    </mc:Choice>
    <mc:Fallback xmlns="">
      <p:transition spd="slow" advTm="25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C13153-F94A-4F08-8B05-0BEAF37E2451}"/>
              </a:ext>
            </a:extLst>
          </p:cNvPr>
          <p:cNvPicPr>
            <a:picLocks noChangeAspect="1"/>
          </p:cNvPicPr>
          <p:nvPr/>
        </p:nvPicPr>
        <p:blipFill>
          <a:blip r:embed="rId2"/>
          <a:stretch>
            <a:fillRect/>
          </a:stretch>
        </p:blipFill>
        <p:spPr>
          <a:xfrm>
            <a:off x="0" y="-64245"/>
            <a:ext cx="12192000" cy="6922245"/>
          </a:xfrm>
          <a:prstGeom prst="rect">
            <a:avLst/>
          </a:prstGeom>
        </p:spPr>
      </p:pic>
      <p:sp>
        <p:nvSpPr>
          <p:cNvPr id="3" name="Content Placeholder 3">
            <a:extLst>
              <a:ext uri="{FF2B5EF4-FFF2-40B4-BE49-F238E27FC236}">
                <a16:creationId xmlns:a16="http://schemas.microsoft.com/office/drawing/2014/main" id="{E61AA7BA-E097-EC96-49C9-113231F25525}"/>
              </a:ext>
            </a:extLst>
          </p:cNvPr>
          <p:cNvSpPr txBox="1">
            <a:spLocks/>
          </p:cNvSpPr>
          <p:nvPr/>
        </p:nvSpPr>
        <p:spPr>
          <a:xfrm>
            <a:off x="410966" y="3674640"/>
            <a:ext cx="5834270" cy="23354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i-IN" sz="6000" dirty="0">
                <a:solidFill>
                  <a:schemeClr val="bg1"/>
                </a:solidFill>
              </a:rPr>
              <a:t>एली की मृत्यु –</a:t>
            </a:r>
            <a:endParaRPr lang="en-US" sz="6000" dirty="0">
              <a:solidFill>
                <a:schemeClr val="bg1"/>
              </a:solidFill>
            </a:endParaRPr>
          </a:p>
          <a:p>
            <a:pPr marL="0" indent="0">
              <a:buNone/>
            </a:pPr>
            <a:r>
              <a:rPr lang="hi-IN" sz="6000" dirty="0">
                <a:solidFill>
                  <a:schemeClr val="bg1"/>
                </a:solidFill>
              </a:rPr>
              <a:t>1 शमूएल 4:1-18</a:t>
            </a:r>
          </a:p>
        </p:txBody>
      </p:sp>
      <p:sp>
        <p:nvSpPr>
          <p:cNvPr id="2" name="TextBox 1">
            <a:extLst>
              <a:ext uri="{FF2B5EF4-FFF2-40B4-BE49-F238E27FC236}">
                <a16:creationId xmlns:a16="http://schemas.microsoft.com/office/drawing/2014/main" id="{BF839902-D0E2-48CC-836D-8CF96273E5B7}"/>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942532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D37AD-598D-418B-8E80-51EC86F76E48}"/>
              </a:ext>
            </a:extLst>
          </p:cNvPr>
          <p:cNvPicPr>
            <a:picLocks noChangeAspect="1"/>
          </p:cNvPicPr>
          <p:nvPr/>
        </p:nvPicPr>
        <p:blipFill>
          <a:blip r:embed="rId2"/>
          <a:stretch>
            <a:fillRect/>
          </a:stretch>
        </p:blipFill>
        <p:spPr>
          <a:xfrm>
            <a:off x="-297366" y="0"/>
            <a:ext cx="12489366" cy="6858000"/>
          </a:xfrm>
          <a:prstGeom prst="rect">
            <a:avLst/>
          </a:prstGeom>
        </p:spPr>
      </p:pic>
      <p:sp>
        <p:nvSpPr>
          <p:cNvPr id="2" name="TextBox 3">
            <a:extLst>
              <a:ext uri="{FF2B5EF4-FFF2-40B4-BE49-F238E27FC236}">
                <a16:creationId xmlns:a16="http://schemas.microsoft.com/office/drawing/2014/main" id="{A39FD085-01F7-4E5C-291A-3C3921E07703}"/>
              </a:ext>
            </a:extLst>
          </p:cNvPr>
          <p:cNvSpPr txBox="1"/>
          <p:nvPr/>
        </p:nvSpPr>
        <p:spPr>
          <a:xfrm>
            <a:off x="335657" y="3831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2053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lgn="l">
              <a:buNone/>
            </a:pPr>
            <a:r>
              <a:rPr lang="en-US" sz="3600" b="0" i="0" dirty="0">
                <a:solidFill>
                  <a:srgbClr val="777A7B"/>
                </a:solidFill>
                <a:effectLst/>
                <a:latin typeface="Inter" panose="020B0502030000000004" pitchFamily="34" charset="0"/>
              </a:rPr>
              <a:t>14</a:t>
            </a:r>
            <a:r>
              <a:rPr lang="en-US" sz="3600" b="0" i="0" dirty="0">
                <a:solidFill>
                  <a:srgbClr val="121212"/>
                </a:solidFill>
                <a:effectLst/>
                <a:latin typeface="Inter" panose="020B0502030000000004" pitchFamily="34" charset="0"/>
              </a:rPr>
              <a:t>Eli heard the outcry and asked, “Why this commotion?”</a:t>
            </a:r>
          </a:p>
          <a:p>
            <a:pPr marL="0" indent="0" algn="l">
              <a:buNone/>
            </a:pPr>
            <a:r>
              <a:rPr lang="en-US" sz="3600" b="0" i="0" dirty="0">
                <a:solidFill>
                  <a:srgbClr val="121212"/>
                </a:solidFill>
                <a:effectLst/>
                <a:latin typeface="Inter" panose="020B0502030000000004" pitchFamily="34" charset="0"/>
              </a:rPr>
              <a:t>So the man hurried over and reported to Eli. </a:t>
            </a:r>
            <a:r>
              <a:rPr lang="en-US" sz="3600" b="0" i="0" dirty="0">
                <a:solidFill>
                  <a:srgbClr val="777A7B"/>
                </a:solidFill>
                <a:effectLst/>
                <a:latin typeface="Inter" panose="020B0502030000000004" pitchFamily="34" charset="0"/>
              </a:rPr>
              <a:t>15</a:t>
            </a:r>
            <a:r>
              <a:rPr lang="en-US" sz="3600" b="0" i="0" dirty="0">
                <a:solidFill>
                  <a:srgbClr val="121212"/>
                </a:solidFill>
                <a:effectLst/>
                <a:latin typeface="Inter" panose="020B0502030000000004" pitchFamily="34" charset="0"/>
              </a:rPr>
              <a:t>Now Eli was ninety-eight years old, and his gaze was fixed because he could not see.</a:t>
            </a:r>
          </a:p>
        </p:txBody>
      </p:sp>
      <p:sp>
        <p:nvSpPr>
          <p:cNvPr id="2" name="TextBox 1">
            <a:extLst>
              <a:ext uri="{FF2B5EF4-FFF2-40B4-BE49-F238E27FC236}">
                <a16:creationId xmlns:a16="http://schemas.microsoft.com/office/drawing/2014/main" id="{3926F1C2-E7DC-BD4B-9FE6-03858069C0FF}"/>
              </a:ext>
            </a:extLst>
          </p:cNvPr>
          <p:cNvSpPr txBox="1"/>
          <p:nvPr/>
        </p:nvSpPr>
        <p:spPr>
          <a:xfrm>
            <a:off x="5985164"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14 चिल्लाने का शब्द सुनकर एली ने पूछा, “ऐसे हुल्लड़ और हाहाकार मचने का क्या कारण है?” और उस मनुष्य ने झट जाकर एली को पूरा हाल सुनाया। 15 एली तो अठानवे वर्ष का था, और उसकी आँखें धुंधली पड़ गई थीं, और उसे कुछ सूझता न था।</a:t>
            </a:r>
          </a:p>
        </p:txBody>
      </p:sp>
      <p:pic>
        <p:nvPicPr>
          <p:cNvPr id="10" name="Audio 9">
            <a:hlinkClick r:id="" action="ppaction://media"/>
            <a:extLst>
              <a:ext uri="{FF2B5EF4-FFF2-40B4-BE49-F238E27FC236}">
                <a16:creationId xmlns:a16="http://schemas.microsoft.com/office/drawing/2014/main" id="{5DA38CFF-3346-7C01-83FF-48892A3C90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80851315"/>
      </p:ext>
    </p:extLst>
  </p:cSld>
  <p:clrMapOvr>
    <a:masterClrMapping/>
  </p:clrMapOvr>
  <mc:AlternateContent xmlns:mc="http://schemas.openxmlformats.org/markup-compatibility/2006" xmlns:p14="http://schemas.microsoft.com/office/powerpoint/2010/main">
    <mc:Choice Requires="p14">
      <p:transition spd="slow" p14:dur="2000" advTm="22474"/>
    </mc:Choice>
    <mc:Fallback xmlns="">
      <p:transition spd="slow" advTm="22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6F87DB-8C42-4CD0-A979-EB6468AF189A}"/>
              </a:ext>
            </a:extLst>
          </p:cNvPr>
          <p:cNvPicPr>
            <a:picLocks noChangeAspect="1"/>
          </p:cNvPicPr>
          <p:nvPr/>
        </p:nvPicPr>
        <p:blipFill>
          <a:blip r:embed="rId2"/>
          <a:stretch>
            <a:fillRect/>
          </a:stretch>
        </p:blipFill>
        <p:spPr>
          <a:xfrm>
            <a:off x="0" y="-1122218"/>
            <a:ext cx="12192000" cy="7980218"/>
          </a:xfrm>
          <a:prstGeom prst="rect">
            <a:avLst/>
          </a:prstGeom>
        </p:spPr>
      </p:pic>
      <p:sp>
        <p:nvSpPr>
          <p:cNvPr id="2" name="TextBox 3">
            <a:extLst>
              <a:ext uri="{FF2B5EF4-FFF2-40B4-BE49-F238E27FC236}">
                <a16:creationId xmlns:a16="http://schemas.microsoft.com/office/drawing/2014/main" id="{67BDDCCD-3C9C-64B5-1F11-985F27AF89E4}"/>
              </a:ext>
            </a:extLst>
          </p:cNvPr>
          <p:cNvSpPr txBox="1"/>
          <p:nvPr/>
        </p:nvSpPr>
        <p:spPr>
          <a:xfrm>
            <a:off x="335657" y="3831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96210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3600" b="0" i="0" dirty="0">
                <a:solidFill>
                  <a:srgbClr val="121212"/>
                </a:solidFill>
                <a:effectLst/>
                <a:latin typeface="ArialMT"/>
              </a:rPr>
              <a:t>17He who brought the news answered, “Israel has fled before the Philistines, and there has been also a great slaughter among the people. Your two sons also, Hophni and Phinehas, are dead, and God’s ark has been captured.”</a:t>
            </a:r>
            <a:endParaRPr lang="en-ZA" sz="3600" dirty="0"/>
          </a:p>
        </p:txBody>
      </p:sp>
      <p:sp>
        <p:nvSpPr>
          <p:cNvPr id="2" name="TextBox 1">
            <a:extLst>
              <a:ext uri="{FF2B5EF4-FFF2-40B4-BE49-F238E27FC236}">
                <a16:creationId xmlns:a16="http://schemas.microsoft.com/office/drawing/2014/main" id="{7C4D2956-80F2-A696-F9C3-3EFEF43F2EEE}"/>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17 उस समाचार देनेवाले ने उत्तर दिया, “इस्राएली पलिश्तियों के सामने से भाग गए हैं, और लोगों का बड़ा भयानक संहार भी हुआ है, और तेरे दोनों पुत्र होप्नी और पीनहास भी मारे गए, और परमेश्वर का सन्दूक भी छीन लिया गया है।”</a:t>
            </a:r>
            <a:endParaRPr lang="en-IN" sz="3600" dirty="0"/>
          </a:p>
        </p:txBody>
      </p:sp>
      <p:pic>
        <p:nvPicPr>
          <p:cNvPr id="19" name="Audio 18">
            <a:hlinkClick r:id="" action="ppaction://media"/>
            <a:extLst>
              <a:ext uri="{FF2B5EF4-FFF2-40B4-BE49-F238E27FC236}">
                <a16:creationId xmlns:a16="http://schemas.microsoft.com/office/drawing/2014/main" id="{FFF1B61A-116A-70E0-2C03-A2203FA061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4484751"/>
      </p:ext>
    </p:extLst>
  </p:cSld>
  <p:clrMapOvr>
    <a:masterClrMapping/>
  </p:clrMapOvr>
  <mc:AlternateContent xmlns:mc="http://schemas.openxmlformats.org/markup-compatibility/2006" xmlns:p14="http://schemas.microsoft.com/office/powerpoint/2010/main">
    <mc:Choice Requires="p14">
      <p:transition spd="slow" p14:dur="2000" advTm="22034"/>
    </mc:Choice>
    <mc:Fallback xmlns="">
      <p:transition spd="slow" advTm="22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149F8D-FA2B-42EC-9E2D-729F3E97FB06}"/>
              </a:ext>
            </a:extLst>
          </p:cNvPr>
          <p:cNvPicPr>
            <a:picLocks noChangeAspect="1"/>
          </p:cNvPicPr>
          <p:nvPr/>
        </p:nvPicPr>
        <p:blipFill>
          <a:blip r:embed="rId2"/>
          <a:stretch>
            <a:fillRect/>
          </a:stretch>
        </p:blipFill>
        <p:spPr>
          <a:xfrm>
            <a:off x="-220717" y="-62089"/>
            <a:ext cx="12412717" cy="6920090"/>
          </a:xfrm>
          <a:prstGeom prst="rect">
            <a:avLst/>
          </a:prstGeom>
        </p:spPr>
      </p:pic>
      <p:sp>
        <p:nvSpPr>
          <p:cNvPr id="2" name="TextBox 3">
            <a:extLst>
              <a:ext uri="{FF2B5EF4-FFF2-40B4-BE49-F238E27FC236}">
                <a16:creationId xmlns:a16="http://schemas.microsoft.com/office/drawing/2014/main" id="{0D178A45-68A7-5640-FBDE-0C13F800BAEA}"/>
              </a:ext>
            </a:extLst>
          </p:cNvPr>
          <p:cNvSpPr txBox="1"/>
          <p:nvPr/>
        </p:nvSpPr>
        <p:spPr>
          <a:xfrm>
            <a:off x="335657" y="3831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86447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dirty="0">
                <a:solidFill>
                  <a:srgbClr val="777A7B"/>
                </a:solidFill>
                <a:effectLst/>
                <a:latin typeface="Inter" panose="020B0502030000000004" pitchFamily="34" charset="0"/>
              </a:rPr>
              <a:t>18</a:t>
            </a:r>
            <a:r>
              <a:rPr lang="en-US" sz="4000" b="0" i="0" dirty="0">
                <a:solidFill>
                  <a:srgbClr val="121212"/>
                </a:solidFill>
                <a:effectLst/>
                <a:latin typeface="Inter" panose="020B0502030000000004" pitchFamily="34" charset="0"/>
              </a:rPr>
              <a:t>As soon as the ark of God was mentioned, Eli fell backward from his chair by the city gate, and being old and heavy, he broke his neck and died. And Eli had judged  Israel forty years.</a:t>
            </a:r>
            <a:endParaRPr lang="en-ZA" sz="5400" dirty="0"/>
          </a:p>
        </p:txBody>
      </p:sp>
      <p:sp>
        <p:nvSpPr>
          <p:cNvPr id="2" name="TextBox 1">
            <a:extLst>
              <a:ext uri="{FF2B5EF4-FFF2-40B4-BE49-F238E27FC236}">
                <a16:creationId xmlns:a16="http://schemas.microsoft.com/office/drawing/2014/main" id="{DEAA7B3C-CD7B-19BD-5DEE-CBB3D1FA6FCE}"/>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18 जैसे ही उसने परमेश्वर के सन्दूक का नाम लिया वैसे ही एली फाटक के पास कुर्सी पर से पछाड़ खाकर गिर पड़ा; और बूढ़ा और भारी होने के कारण उसकी गर्दन टूट गई, और वह मर गया। उसने तो इस्राएलियों का न्याय चालीस वर्ष तक किया था।</a:t>
            </a:r>
            <a:endParaRPr lang="en-IN" sz="3600" dirty="0"/>
          </a:p>
        </p:txBody>
      </p:sp>
      <p:pic>
        <p:nvPicPr>
          <p:cNvPr id="48" name="Audio 47">
            <a:hlinkClick r:id="" action="ppaction://media"/>
            <a:extLst>
              <a:ext uri="{FF2B5EF4-FFF2-40B4-BE49-F238E27FC236}">
                <a16:creationId xmlns:a16="http://schemas.microsoft.com/office/drawing/2014/main" id="{A4157197-DFBF-93B0-0552-FB5BAC51A7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51412682"/>
      </p:ext>
    </p:extLst>
  </p:cSld>
  <p:clrMapOvr>
    <a:masterClrMapping/>
  </p:clrMapOvr>
  <mc:AlternateContent xmlns:mc="http://schemas.openxmlformats.org/markup-compatibility/2006" xmlns:p14="http://schemas.microsoft.com/office/powerpoint/2010/main">
    <mc:Choice Requires="p14">
      <p:transition spd="slow" p14:dur="2000" advTm="24819"/>
    </mc:Choice>
    <mc:Fallback xmlns="">
      <p:transition spd="slow" advTm="24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67410E-7BFB-46DC-A5D0-E3BBB862F1C5}"/>
              </a:ext>
            </a:extLst>
          </p:cNvPr>
          <p:cNvPicPr>
            <a:picLocks noChangeAspect="1"/>
          </p:cNvPicPr>
          <p:nvPr/>
        </p:nvPicPr>
        <p:blipFill>
          <a:blip r:embed="rId2"/>
          <a:stretch>
            <a:fillRect/>
          </a:stretch>
        </p:blipFill>
        <p:spPr>
          <a:xfrm>
            <a:off x="-1295746" y="1"/>
            <a:ext cx="13487746" cy="6858000"/>
          </a:xfrm>
          <a:prstGeom prst="rect">
            <a:avLst/>
          </a:prstGeom>
        </p:spPr>
      </p:pic>
      <p:sp>
        <p:nvSpPr>
          <p:cNvPr id="2" name="TextBox 3">
            <a:extLst>
              <a:ext uri="{FF2B5EF4-FFF2-40B4-BE49-F238E27FC236}">
                <a16:creationId xmlns:a16="http://schemas.microsoft.com/office/drawing/2014/main" id="{F54F6074-0C09-9F9D-4DC7-7DC5ACA307B2}"/>
              </a:ext>
            </a:extLst>
          </p:cNvPr>
          <p:cNvSpPr txBox="1"/>
          <p:nvPr/>
        </p:nvSpPr>
        <p:spPr>
          <a:xfrm>
            <a:off x="335657" y="3831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52315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ZA" sz="6000" dirty="0"/>
              <a:t>Death of Eli – </a:t>
            </a:r>
          </a:p>
          <a:p>
            <a:pPr marL="0" indent="0">
              <a:buNone/>
            </a:pPr>
            <a:r>
              <a:rPr lang="en-ZA" sz="6000" dirty="0"/>
              <a:t>1 Samuel 4:1-18 </a:t>
            </a:r>
          </a:p>
        </p:txBody>
      </p:sp>
      <p:sp>
        <p:nvSpPr>
          <p:cNvPr id="7" name="TextBox 6">
            <a:extLst>
              <a:ext uri="{FF2B5EF4-FFF2-40B4-BE49-F238E27FC236}">
                <a16:creationId xmlns:a16="http://schemas.microsoft.com/office/drawing/2014/main" id="{2F19A51E-E155-F08F-E417-177FC89BD6C1}"/>
              </a:ext>
            </a:extLst>
          </p:cNvPr>
          <p:cNvSpPr txBox="1"/>
          <p:nvPr/>
        </p:nvSpPr>
        <p:spPr>
          <a:xfrm>
            <a:off x="5985164" y="166256"/>
            <a:ext cx="6096000" cy="6558101"/>
          </a:xfrm>
          <a:prstGeom prst="rect">
            <a:avLst/>
          </a:prstGeom>
          <a:noFill/>
        </p:spPr>
        <p:txBody>
          <a:bodyPr wrap="square" rtlCol="0">
            <a:noAutofit/>
          </a:bodyPr>
          <a:lstStyle/>
          <a:p>
            <a:r>
              <a:rPr lang="hi-IN" sz="6000" b="0" i="0" u="none" strike="noStrike" baseline="0" dirty="0">
                <a:latin typeface="TimesNewRomanPSMT"/>
              </a:rPr>
              <a:t>एली की मृत्यु –</a:t>
            </a:r>
            <a:endParaRPr lang="en-US" sz="6000" b="0" i="0" u="none" strike="noStrike" baseline="0" dirty="0">
              <a:latin typeface="TimesNewRomanPSMT"/>
            </a:endParaRPr>
          </a:p>
          <a:p>
            <a:r>
              <a:rPr lang="hi-IN" sz="6000" b="0" i="0" u="none" strike="noStrike" baseline="0" dirty="0">
                <a:latin typeface="TimesNewRomanPSMT"/>
              </a:rPr>
              <a:t>1 शमूएल 4:1-18</a:t>
            </a:r>
            <a:endParaRPr lang="en-IN" sz="6000" dirty="0"/>
          </a:p>
        </p:txBody>
      </p:sp>
      <p:pic>
        <p:nvPicPr>
          <p:cNvPr id="5" name="Audio 4">
            <a:hlinkClick r:id="" action="ppaction://media"/>
            <a:extLst>
              <a:ext uri="{FF2B5EF4-FFF2-40B4-BE49-F238E27FC236}">
                <a16:creationId xmlns:a16="http://schemas.microsoft.com/office/drawing/2014/main" id="{B52BE117-2951-89DF-8055-5E526A06AA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20012001"/>
      </p:ext>
    </p:extLst>
  </p:cSld>
  <p:clrMapOvr>
    <a:masterClrMapping/>
  </p:clrMapOvr>
  <mc:AlternateContent xmlns:mc="http://schemas.openxmlformats.org/markup-compatibility/2006" xmlns:p14="http://schemas.microsoft.com/office/powerpoint/2010/main">
    <mc:Choice Requires="p14">
      <p:transition spd="slow" p14:dur="2000" advTm="2803"/>
    </mc:Choice>
    <mc:Fallback xmlns="">
      <p:transition spd="slow" advTm="2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ED4DF2-EDA3-4E9B-A7D0-8C54382FF934}"/>
              </a:ext>
            </a:extLst>
          </p:cNvPr>
          <p:cNvPicPr>
            <a:picLocks noChangeAspect="1"/>
          </p:cNvPicPr>
          <p:nvPr/>
        </p:nvPicPr>
        <p:blipFill>
          <a:blip r:embed="rId2"/>
          <a:stretch>
            <a:fillRect/>
          </a:stretch>
        </p:blipFill>
        <p:spPr>
          <a:xfrm>
            <a:off x="0" y="-64245"/>
            <a:ext cx="12192000" cy="6922245"/>
          </a:xfrm>
          <a:prstGeom prst="rect">
            <a:avLst/>
          </a:prstGeom>
        </p:spPr>
      </p:pic>
      <p:sp>
        <p:nvSpPr>
          <p:cNvPr id="3" name="Content Placeholder 3">
            <a:extLst>
              <a:ext uri="{FF2B5EF4-FFF2-40B4-BE49-F238E27FC236}">
                <a16:creationId xmlns:a16="http://schemas.microsoft.com/office/drawing/2014/main" id="{C4A28428-440A-0876-71B3-16075F4AE644}"/>
              </a:ext>
            </a:extLst>
          </p:cNvPr>
          <p:cNvSpPr txBox="1">
            <a:spLocks/>
          </p:cNvSpPr>
          <p:nvPr/>
        </p:nvSpPr>
        <p:spPr>
          <a:xfrm>
            <a:off x="410966" y="4522538"/>
            <a:ext cx="5834270" cy="23354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i-IN" sz="6000" dirty="0">
                <a:solidFill>
                  <a:schemeClr val="bg1"/>
                </a:solidFill>
              </a:rPr>
              <a:t>एली की मृत्यु –</a:t>
            </a:r>
            <a:endParaRPr lang="en-US" sz="6000" dirty="0">
              <a:solidFill>
                <a:schemeClr val="bg1"/>
              </a:solidFill>
            </a:endParaRPr>
          </a:p>
          <a:p>
            <a:pPr marL="0" indent="0">
              <a:buNone/>
            </a:pPr>
            <a:r>
              <a:rPr lang="hi-IN" sz="6000" dirty="0">
                <a:solidFill>
                  <a:schemeClr val="bg1"/>
                </a:solidFill>
              </a:rPr>
              <a:t>1 शमूएल 4:1-18</a:t>
            </a:r>
          </a:p>
        </p:txBody>
      </p:sp>
    </p:spTree>
    <p:extLst>
      <p:ext uri="{BB962C8B-B14F-4D97-AF65-F5344CB8AC3E}">
        <p14:creationId xmlns:p14="http://schemas.microsoft.com/office/powerpoint/2010/main" val="192407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The Philistines arrayed themselves against Israel, and as the battle spread, Israel was defeated by the Philistines, who struck down about four thousand men on the battlefield.</a:t>
            </a:r>
            <a:endParaRPr lang="en-ZA" sz="5400" dirty="0"/>
          </a:p>
        </p:txBody>
      </p:sp>
      <p:sp>
        <p:nvSpPr>
          <p:cNvPr id="7" name="TextBox 6">
            <a:extLst>
              <a:ext uri="{FF2B5EF4-FFF2-40B4-BE49-F238E27FC236}">
                <a16:creationId xmlns:a16="http://schemas.microsoft.com/office/drawing/2014/main" id="{6A4BD095-D25E-4F2B-DECA-849D60D0D657}"/>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 तब पलिश्तियों ने इस्राएल के विरुद्ध पाँति बाँधी, और जब घमासान युद्ध होने लगा तब इस्राएली पलिश्तियों से हार गए, और उन्होंने कोई चार हजार इस्राएली सेना के पुरुषों को मैदान में ही मार डाला।</a:t>
            </a:r>
            <a:endParaRPr lang="en-IN" sz="3600" dirty="0"/>
          </a:p>
        </p:txBody>
      </p:sp>
      <p:pic>
        <p:nvPicPr>
          <p:cNvPr id="43" name="Audio 42">
            <a:hlinkClick r:id="" action="ppaction://media"/>
            <a:extLst>
              <a:ext uri="{FF2B5EF4-FFF2-40B4-BE49-F238E27FC236}">
                <a16:creationId xmlns:a16="http://schemas.microsoft.com/office/drawing/2014/main" id="{61A2BC53-804D-42A9-E80B-C0932BA00BC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02907005"/>
      </p:ext>
    </p:extLst>
  </p:cSld>
  <p:clrMapOvr>
    <a:masterClrMapping/>
  </p:clrMapOvr>
  <mc:AlternateContent xmlns:mc="http://schemas.openxmlformats.org/markup-compatibility/2006" xmlns:p14="http://schemas.microsoft.com/office/powerpoint/2010/main">
    <mc:Choice Requires="p14">
      <p:transition spd="slow" p14:dur="2000" advTm="16140"/>
    </mc:Choice>
    <mc:Fallback xmlns="">
      <p:transition spd="slow" advTm="16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C325E1-DEE2-4D27-B9B0-8D643ED29BE0}"/>
              </a:ext>
            </a:extLst>
          </p:cNvPr>
          <p:cNvPicPr>
            <a:picLocks noChangeAspect="1"/>
          </p:cNvPicPr>
          <p:nvPr/>
        </p:nvPicPr>
        <p:blipFill>
          <a:blip r:embed="rId2"/>
          <a:stretch>
            <a:fillRect/>
          </a:stretch>
        </p:blipFill>
        <p:spPr>
          <a:xfrm>
            <a:off x="-2336787" y="0"/>
            <a:ext cx="15269766" cy="6858000"/>
          </a:xfrm>
          <a:prstGeom prst="rect">
            <a:avLst/>
          </a:prstGeom>
        </p:spPr>
      </p:pic>
      <p:sp>
        <p:nvSpPr>
          <p:cNvPr id="2" name="TextBox 3">
            <a:extLst>
              <a:ext uri="{FF2B5EF4-FFF2-40B4-BE49-F238E27FC236}">
                <a16:creationId xmlns:a16="http://schemas.microsoft.com/office/drawing/2014/main" id="{484DDE75-85AD-656F-433D-35AEEA0A8800}"/>
              </a:ext>
            </a:extLst>
          </p:cNvPr>
          <p:cNvSpPr txBox="1"/>
          <p:nvPr/>
        </p:nvSpPr>
        <p:spPr>
          <a:xfrm>
            <a:off x="335657" y="3831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51207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3200" b="0" i="0">
                <a:solidFill>
                  <a:srgbClr val="777A7B"/>
                </a:solidFill>
                <a:effectLst/>
                <a:latin typeface="Inter" panose="020B0502030000000004" pitchFamily="34" charset="0"/>
              </a:rPr>
              <a:t>3</a:t>
            </a:r>
            <a:r>
              <a:rPr lang="en-US" sz="3200" b="0" i="0">
                <a:solidFill>
                  <a:srgbClr val="121212"/>
                </a:solidFill>
                <a:effectLst/>
                <a:latin typeface="Inter" panose="020B0502030000000004" pitchFamily="34" charset="0"/>
              </a:rPr>
              <a:t>When the troops returned to the camp, the elders of Israel asked, “Why has the </a:t>
            </a:r>
            <a:r>
              <a:rPr lang="en-US" sz="3200" b="0" i="0" cap="small">
                <a:solidFill>
                  <a:srgbClr val="121212"/>
                </a:solidFill>
                <a:effectLst/>
                <a:latin typeface="Inter" panose="020B0502030000000004" pitchFamily="34" charset="0"/>
              </a:rPr>
              <a:t>Lord</a:t>
            </a:r>
            <a:r>
              <a:rPr lang="en-US" sz="3200" b="0" i="0">
                <a:solidFill>
                  <a:srgbClr val="121212"/>
                </a:solidFill>
                <a:effectLst/>
                <a:latin typeface="Inter" panose="020B0502030000000004" pitchFamily="34" charset="0"/>
              </a:rPr>
              <a:t> brought defeat on us before the Philistines today? Let us bring the ark of the covenant of the </a:t>
            </a:r>
            <a:r>
              <a:rPr lang="en-US" sz="3200" b="0" i="0" cap="small">
                <a:solidFill>
                  <a:srgbClr val="121212"/>
                </a:solidFill>
                <a:effectLst/>
                <a:latin typeface="Inter" panose="020B0502030000000004" pitchFamily="34" charset="0"/>
              </a:rPr>
              <a:t>Lord</a:t>
            </a:r>
            <a:r>
              <a:rPr lang="en-US" sz="3200" b="0" i="0">
                <a:solidFill>
                  <a:srgbClr val="121212"/>
                </a:solidFill>
                <a:effectLst/>
                <a:latin typeface="Inter" panose="020B0502030000000004" pitchFamily="34" charset="0"/>
              </a:rPr>
              <a:t> from Shiloh, so that it may go  with us to save us from the hand of our enemies.”</a:t>
            </a:r>
            <a:endParaRPr lang="en-ZA" sz="4400" dirty="0"/>
          </a:p>
        </p:txBody>
      </p:sp>
      <p:sp>
        <p:nvSpPr>
          <p:cNvPr id="2" name="TextBox 1">
            <a:extLst>
              <a:ext uri="{FF2B5EF4-FFF2-40B4-BE49-F238E27FC236}">
                <a16:creationId xmlns:a16="http://schemas.microsoft.com/office/drawing/2014/main" id="{65D02B8F-16C0-C3FE-A447-BD01B287244B}"/>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 जब वे लोग छावनी में लौट आए, तब इस्राएल के वृद्ध लोग कहने लगे, “यहोवा ने आज हमें पलिश्तियों से क्यों हरवा दिया है? आओ, हम यहोवा की वाचा का सन्दूक शीलो से माँग ले आएँ</a:t>
            </a:r>
            <a:r>
              <a:rPr lang="en-US" sz="3600" b="0" i="0" dirty="0">
                <a:solidFill>
                  <a:srgbClr val="121212"/>
                </a:solidFill>
                <a:effectLst/>
                <a:latin typeface="Open Sans" panose="020B0606030504020204" pitchFamily="34" charset="0"/>
              </a:rPr>
              <a:t>a, </a:t>
            </a:r>
            <a:r>
              <a:rPr lang="hi-IN" sz="3600" b="0" i="0" dirty="0">
                <a:solidFill>
                  <a:srgbClr val="121212"/>
                </a:solidFill>
                <a:effectLst/>
                <a:latin typeface="Open Sans" panose="020B0606030504020204" pitchFamily="34" charset="0"/>
              </a:rPr>
              <a:t>कि वह हमारे बीच में आकर हमें शत्रुओं के हाथ से बचाए।”</a:t>
            </a:r>
            <a:endParaRPr lang="en-IN" sz="3600" dirty="0"/>
          </a:p>
        </p:txBody>
      </p:sp>
      <p:pic>
        <p:nvPicPr>
          <p:cNvPr id="24" name="Audio 23">
            <a:hlinkClick r:id="" action="ppaction://media"/>
            <a:extLst>
              <a:ext uri="{FF2B5EF4-FFF2-40B4-BE49-F238E27FC236}">
                <a16:creationId xmlns:a16="http://schemas.microsoft.com/office/drawing/2014/main" id="{2F3CECF4-9CF8-482F-45C3-E3FF974D2E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47414422"/>
      </p:ext>
    </p:extLst>
  </p:cSld>
  <p:clrMapOvr>
    <a:masterClrMapping/>
  </p:clrMapOvr>
  <mc:AlternateContent xmlns:mc="http://schemas.openxmlformats.org/markup-compatibility/2006" xmlns:p14="http://schemas.microsoft.com/office/powerpoint/2010/main">
    <mc:Choice Requires="p14">
      <p:transition spd="slow" p14:dur="2000" advTm="28634"/>
    </mc:Choice>
    <mc:Fallback xmlns="">
      <p:transition spd="slow" advTm="28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5EC848-218A-45AB-9705-9871ECC5BF08}"/>
              </a:ext>
            </a:extLst>
          </p:cNvPr>
          <p:cNvPicPr>
            <a:picLocks noChangeAspect="1"/>
          </p:cNvPicPr>
          <p:nvPr/>
        </p:nvPicPr>
        <p:blipFill>
          <a:blip r:embed="rId2"/>
          <a:stretch>
            <a:fillRect/>
          </a:stretch>
        </p:blipFill>
        <p:spPr>
          <a:xfrm>
            <a:off x="0" y="-70994"/>
            <a:ext cx="12192000" cy="6928994"/>
          </a:xfrm>
          <a:prstGeom prst="rect">
            <a:avLst/>
          </a:prstGeom>
        </p:spPr>
      </p:pic>
      <p:sp>
        <p:nvSpPr>
          <p:cNvPr id="2" name="TextBox 3">
            <a:extLst>
              <a:ext uri="{FF2B5EF4-FFF2-40B4-BE49-F238E27FC236}">
                <a16:creationId xmlns:a16="http://schemas.microsoft.com/office/drawing/2014/main" id="{47336D1F-2D89-8706-DBD0-619C8DF688C8}"/>
              </a:ext>
            </a:extLst>
          </p:cNvPr>
          <p:cNvSpPr txBox="1"/>
          <p:nvPr/>
        </p:nvSpPr>
        <p:spPr>
          <a:xfrm>
            <a:off x="335657" y="383137"/>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3200" dirty="0">
                <a:solidFill>
                  <a:schemeClr val="bg1"/>
                </a:solidFill>
              </a:rPr>
              <a:t>1 </a:t>
            </a:r>
            <a:r>
              <a:rPr lang="hi-IN" sz="2800" dirty="0">
                <a:solidFill>
                  <a:schemeClr val="bg1"/>
                </a:solidFill>
              </a:rPr>
              <a:t>शमूएल</a:t>
            </a:r>
            <a:r>
              <a:rPr lang="en-ZA" sz="3200" dirty="0">
                <a:solidFill>
                  <a:schemeClr val="bg1"/>
                </a:solidFill>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94688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2C4388-14E4-4F13-B6C6-5C7212F5D5DD}"/>
              </a:ext>
            </a:extLst>
          </p:cNvPr>
          <p:cNvSpPr>
            <a:spLocks noGrp="1"/>
          </p:cNvSpPr>
          <p:nvPr>
            <p:ph sz="half" idx="1"/>
          </p:nvPr>
        </p:nvSpPr>
        <p:spPr>
          <a:xfrm>
            <a:off x="185530" y="119270"/>
            <a:ext cx="5648740" cy="6548023"/>
          </a:xfrm>
        </p:spPr>
        <p:txBody>
          <a:bodyPr>
            <a:normAutofit/>
          </a:bodyPr>
          <a:lstStyle/>
          <a:p>
            <a:pPr marL="0" indent="0">
              <a:buNone/>
            </a:pPr>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When the ark of the covenant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entered the camp, all the Israelites raised such a great shout that it shook the ground.</a:t>
            </a:r>
            <a:endParaRPr lang="en-ZA" sz="5400" dirty="0"/>
          </a:p>
        </p:txBody>
      </p:sp>
      <p:sp>
        <p:nvSpPr>
          <p:cNvPr id="2" name="TextBox 1">
            <a:extLst>
              <a:ext uri="{FF2B5EF4-FFF2-40B4-BE49-F238E27FC236}">
                <a16:creationId xmlns:a16="http://schemas.microsoft.com/office/drawing/2014/main" id="{CAB0193A-883B-1A8F-1FE1-3017C507F546}"/>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5 जब यहोवा की वाचा का सन्दूक छावनी में पहुँचा, तब सारे इस्राएली इतने बल से ललकार उठे, कि भूमि गूँज उठी।</a:t>
            </a:r>
            <a:endParaRPr lang="en-IN" sz="3600" dirty="0"/>
          </a:p>
        </p:txBody>
      </p:sp>
      <p:pic>
        <p:nvPicPr>
          <p:cNvPr id="6" name="Audio 5">
            <a:hlinkClick r:id="" action="ppaction://media"/>
            <a:extLst>
              <a:ext uri="{FF2B5EF4-FFF2-40B4-BE49-F238E27FC236}">
                <a16:creationId xmlns:a16="http://schemas.microsoft.com/office/drawing/2014/main" id="{AFC18591-A4D7-4BDB-2607-D4D765B1F8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06791437"/>
      </p:ext>
    </p:extLst>
  </p:cSld>
  <p:clrMapOvr>
    <a:masterClrMapping/>
  </p:clrMapOvr>
  <mc:AlternateContent xmlns:mc="http://schemas.openxmlformats.org/markup-compatibility/2006" xmlns:p14="http://schemas.microsoft.com/office/powerpoint/2010/main">
    <mc:Choice Requires="p14">
      <p:transition spd="slow" p14:dur="2000" advTm="12478"/>
    </mc:Choice>
    <mc:Fallback xmlns="">
      <p:transition spd="slow" advTm="12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1153</Words>
  <Application>Microsoft Office PowerPoint</Application>
  <PresentationFormat>Widescreen</PresentationFormat>
  <Paragraphs>57</Paragraphs>
  <Slides>26</Slides>
  <Notes>1</Notes>
  <HiddenSlides>0</HiddenSlides>
  <MMClips>13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Aptos</vt:lpstr>
      <vt:lpstr>Arial</vt:lpstr>
      <vt:lpstr>ArialMT</vt:lpstr>
      <vt:lpstr>Calibri</vt:lpstr>
      <vt:lpstr>Calibri Light</vt:lpstr>
      <vt:lpstr>Inter</vt:lpstr>
      <vt:lpstr>Microsoft Himalaya</vt:lpstr>
      <vt:lpstr>Open Sans</vt:lpstr>
      <vt:lpstr>PT Serif</vt:lpstr>
      <vt:lpstr>Symbol</vt:lpstr>
      <vt:lpstr>Times New Roman</vt:lpstr>
      <vt:lpstr>TimesNewRomanPSMT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 Smith</dc:creator>
  <cp:lastModifiedBy>Vinay Kumar</cp:lastModifiedBy>
  <cp:revision>44</cp:revision>
  <dcterms:created xsi:type="dcterms:W3CDTF">2022-03-13T05:16:24Z</dcterms:created>
  <dcterms:modified xsi:type="dcterms:W3CDTF">2024-07-25T03:07:07Z</dcterms:modified>
</cp:coreProperties>
</file>