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1" r:id="rId3"/>
    <p:sldId id="266" r:id="rId4"/>
    <p:sldId id="293" r:id="rId5"/>
    <p:sldId id="268" r:id="rId6"/>
    <p:sldId id="270" r:id="rId7"/>
    <p:sldId id="269" r:id="rId8"/>
    <p:sldId id="271" r:id="rId9"/>
    <p:sldId id="272" r:id="rId10"/>
    <p:sldId id="273" r:id="rId11"/>
    <p:sldId id="274" r:id="rId12"/>
    <p:sldId id="275" r:id="rId13"/>
    <p:sldId id="276" r:id="rId14"/>
    <p:sldId id="277" r:id="rId15"/>
    <p:sldId id="278" r:id="rId16"/>
    <p:sldId id="279" r:id="rId17"/>
    <p:sldId id="290" r:id="rId18"/>
    <p:sldId id="281" r:id="rId19"/>
    <p:sldId id="282" r:id="rId20"/>
    <p:sldId id="283" r:id="rId21"/>
    <p:sldId id="284" r:id="rId22"/>
    <p:sldId id="285" r:id="rId23"/>
    <p:sldId id="286" r:id="rId24"/>
    <p:sldId id="287" r:id="rId25"/>
    <p:sldId id="288"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1933F-B4EC-48ED-A7B1-DFFD650CED4C}" v="127" dt="2023-09-11T05:31:07.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230" autoAdjust="0"/>
  </p:normalViewPr>
  <p:slideViewPr>
    <p:cSldViewPr snapToGrid="0">
      <p:cViewPr varScale="1">
        <p:scale>
          <a:sx n="58" d="100"/>
          <a:sy n="58" d="100"/>
        </p:scale>
        <p:origin x="66" y="80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D31933F-B4EC-48ED-A7B1-DFFD650CED4C}"/>
    <pc:docChg chg="modSld">
      <pc:chgData name="Leonie Smith" userId="fed1330f33f5650e" providerId="LiveId" clId="{4D31933F-B4EC-48ED-A7B1-DFFD650CED4C}" dt="2023-09-11T05:31:07.100" v="184"/>
      <pc:docMkLst>
        <pc:docMk/>
      </pc:docMkLst>
      <pc:sldChg chg="addSp delSp modSp mod modTransition modAnim">
        <pc:chgData name="Leonie Smith" userId="fed1330f33f5650e" providerId="LiveId" clId="{4D31933F-B4EC-48ED-A7B1-DFFD650CED4C}" dt="2023-09-11T05:31:07.100" v="184"/>
        <pc:sldMkLst>
          <pc:docMk/>
          <pc:sldMk cId="2465616548" sldId="256"/>
        </pc:sldMkLst>
        <pc:picChg chg="add del mod ord">
          <ac:chgData name="Leonie Smith" userId="fed1330f33f5650e" providerId="LiveId" clId="{4D31933F-B4EC-48ED-A7B1-DFFD650CED4C}" dt="2023-09-11T05:31:07.100" v="184"/>
          <ac:picMkLst>
            <pc:docMk/>
            <pc:sldMk cId="2465616548" sldId="256"/>
            <ac:picMk id="6" creationId="{E9CBA855-41E6-E1BE-C251-C16401C0DDDD}"/>
          </ac:picMkLst>
        </pc:picChg>
        <pc:picChg chg="add del mod">
          <ac:chgData name="Leonie Smith" userId="fed1330f33f5650e" providerId="LiveId" clId="{4D31933F-B4EC-48ED-A7B1-DFFD650CED4C}" dt="2023-09-08T04:58:38.470" v="2"/>
          <ac:picMkLst>
            <pc:docMk/>
            <pc:sldMk cId="2465616548" sldId="256"/>
            <ac:picMk id="7" creationId="{5DCFDE20-9AB2-8AAA-5F2D-160AC445BE4B}"/>
          </ac:picMkLst>
        </pc:picChg>
        <pc:picChg chg="add mod">
          <ac:chgData name="Leonie Smith" userId="fed1330f33f5650e" providerId="LiveId" clId="{4D31933F-B4EC-48ED-A7B1-DFFD650CED4C}" dt="2023-09-11T05:31:07.100" v="184"/>
          <ac:picMkLst>
            <pc:docMk/>
            <pc:sldMk cId="2465616548" sldId="256"/>
            <ac:picMk id="7" creationId="{899A6F4E-5E6A-5BFA-A480-30A97F12560B}"/>
          </ac:picMkLst>
        </pc:picChg>
        <pc:picChg chg="add del mod">
          <ac:chgData name="Leonie Smith" userId="fed1330f33f5650e" providerId="LiveId" clId="{4D31933F-B4EC-48ED-A7B1-DFFD650CED4C}" dt="2023-09-08T04:58:45.478" v="3"/>
          <ac:picMkLst>
            <pc:docMk/>
            <pc:sldMk cId="2465616548" sldId="256"/>
            <ac:picMk id="12" creationId="{FE97D72B-6578-F00C-E441-F7E15F09A611}"/>
          </ac:picMkLst>
        </pc:picChg>
        <pc:picChg chg="add del mod">
          <ac:chgData name="Leonie Smith" userId="fed1330f33f5650e" providerId="LiveId" clId="{4D31933F-B4EC-48ED-A7B1-DFFD650CED4C}" dt="2023-09-11T05:31:00.324" v="183"/>
          <ac:picMkLst>
            <pc:docMk/>
            <pc:sldMk cId="2465616548" sldId="256"/>
            <ac:picMk id="13" creationId="{1F25D8A7-81AC-3056-F05A-4FE78B57FF8A}"/>
          </ac:picMkLst>
        </pc:picChg>
      </pc:sldChg>
      <pc:sldChg chg="addSp modSp">
        <pc:chgData name="Leonie Smith" userId="fed1330f33f5650e" providerId="LiveId" clId="{4D31933F-B4EC-48ED-A7B1-DFFD650CED4C}" dt="2023-09-11T05:30:46.016" v="181"/>
        <pc:sldMkLst>
          <pc:docMk/>
          <pc:sldMk cId="4280851315" sldId="266"/>
        </pc:sldMkLst>
        <pc:picChg chg="add mod">
          <ac:chgData name="Leonie Smith" userId="fed1330f33f5650e" providerId="LiveId" clId="{4D31933F-B4EC-48ED-A7B1-DFFD650CED4C}" dt="2023-09-11T05:30:46.016" v="181"/>
          <ac:picMkLst>
            <pc:docMk/>
            <pc:sldMk cId="4280851315" sldId="266"/>
            <ac:picMk id="6" creationId="{46A89280-D38A-89C9-6EBB-49BF7772C449}"/>
          </ac:picMkLst>
        </pc:picChg>
      </pc:sldChg>
      <pc:sldChg chg="addSp modSp">
        <pc:chgData name="Leonie Smith" userId="fed1330f33f5650e" providerId="LiveId" clId="{4D31933F-B4EC-48ED-A7B1-DFFD650CED4C}" dt="2023-09-08T05:01:09.310" v="4"/>
        <pc:sldMkLst>
          <pc:docMk/>
          <pc:sldMk cId="1158939828" sldId="268"/>
        </pc:sldMkLst>
        <pc:picChg chg="add mod">
          <ac:chgData name="Leonie Smith" userId="fed1330f33f5650e" providerId="LiveId" clId="{4D31933F-B4EC-48ED-A7B1-DFFD650CED4C}" dt="2023-09-08T05:01:09.310" v="4"/>
          <ac:picMkLst>
            <pc:docMk/>
            <pc:sldMk cId="1158939828" sldId="268"/>
            <ac:picMk id="5" creationId="{1477F354-5598-6314-5CFE-A43693F58E1C}"/>
          </ac:picMkLst>
        </pc:picChg>
      </pc:sldChg>
      <pc:sldChg chg="addSp modSp">
        <pc:chgData name="Leonie Smith" userId="fed1330f33f5650e" providerId="LiveId" clId="{4D31933F-B4EC-48ED-A7B1-DFFD650CED4C}" dt="2023-09-08T05:01:46.811" v="5"/>
        <pc:sldMkLst>
          <pc:docMk/>
          <pc:sldMk cId="4026535315" sldId="269"/>
        </pc:sldMkLst>
        <pc:picChg chg="add mod">
          <ac:chgData name="Leonie Smith" userId="fed1330f33f5650e" providerId="LiveId" clId="{4D31933F-B4EC-48ED-A7B1-DFFD650CED4C}" dt="2023-09-08T05:01:46.811" v="5"/>
          <ac:picMkLst>
            <pc:docMk/>
            <pc:sldMk cId="4026535315" sldId="269"/>
            <ac:picMk id="6" creationId="{67191796-CB74-245A-267C-071EB578756D}"/>
          </ac:picMkLst>
        </pc:picChg>
      </pc:sldChg>
      <pc:sldChg chg="addSp modSp">
        <pc:chgData name="Leonie Smith" userId="fed1330f33f5650e" providerId="LiveId" clId="{4D31933F-B4EC-48ED-A7B1-DFFD650CED4C}" dt="2023-09-08T05:02:45.790" v="6"/>
        <pc:sldMkLst>
          <pc:docMk/>
          <pc:sldMk cId="1399904790" sldId="272"/>
        </pc:sldMkLst>
        <pc:picChg chg="add mod">
          <ac:chgData name="Leonie Smith" userId="fed1330f33f5650e" providerId="LiveId" clId="{4D31933F-B4EC-48ED-A7B1-DFFD650CED4C}" dt="2023-09-08T05:02:45.790" v="6"/>
          <ac:picMkLst>
            <pc:docMk/>
            <pc:sldMk cId="1399904790" sldId="272"/>
            <ac:picMk id="6" creationId="{C243B904-B5FE-33FB-5A7C-B4A73E19BEB7}"/>
          </ac:picMkLst>
        </pc:picChg>
      </pc:sldChg>
      <pc:sldChg chg="addSp delSp modSp mod modTransition modAnim">
        <pc:chgData name="Leonie Smith" userId="fed1330f33f5650e" providerId="LiveId" clId="{4D31933F-B4EC-48ED-A7B1-DFFD650CED4C}" dt="2023-09-08T05:08:07.165" v="31"/>
        <pc:sldMkLst>
          <pc:docMk/>
          <pc:sldMk cId="477870109" sldId="274"/>
        </pc:sldMkLst>
        <pc:picChg chg="add del mod">
          <ac:chgData name="Leonie Smith" userId="fed1330f33f5650e" providerId="LiveId" clId="{4D31933F-B4EC-48ED-A7B1-DFFD650CED4C}" dt="2023-09-08T05:03:58.637" v="9"/>
          <ac:picMkLst>
            <pc:docMk/>
            <pc:sldMk cId="477870109" sldId="274"/>
            <ac:picMk id="6" creationId="{CF2CA651-3B55-CCDF-59F0-8EF0D6521078}"/>
          </ac:picMkLst>
        </pc:picChg>
        <pc:picChg chg="add del mod">
          <ac:chgData name="Leonie Smith" userId="fed1330f33f5650e" providerId="LiveId" clId="{4D31933F-B4EC-48ED-A7B1-DFFD650CED4C}" dt="2023-09-08T05:04:22.940" v="10"/>
          <ac:picMkLst>
            <pc:docMk/>
            <pc:sldMk cId="477870109" sldId="274"/>
            <ac:picMk id="9" creationId="{B056BFCD-FC95-CB69-3CCF-E7B85531CA7A}"/>
          </ac:picMkLst>
        </pc:picChg>
        <pc:picChg chg="add del mod">
          <ac:chgData name="Leonie Smith" userId="fed1330f33f5650e" providerId="LiveId" clId="{4D31933F-B4EC-48ED-A7B1-DFFD650CED4C}" dt="2023-09-08T05:04:39.837" v="12"/>
          <ac:picMkLst>
            <pc:docMk/>
            <pc:sldMk cId="477870109" sldId="274"/>
            <ac:picMk id="10" creationId="{74792506-6F49-935F-6B45-607DD475FA7D}"/>
          </ac:picMkLst>
        </pc:picChg>
        <pc:picChg chg="add del mod ord">
          <ac:chgData name="Leonie Smith" userId="fed1330f33f5650e" providerId="LiveId" clId="{4D31933F-B4EC-48ED-A7B1-DFFD650CED4C}" dt="2023-09-08T05:04:49.374" v="13"/>
          <ac:picMkLst>
            <pc:docMk/>
            <pc:sldMk cId="477870109" sldId="274"/>
            <ac:picMk id="13" creationId="{E571897A-CB13-628E-D053-277EC1B8D6FD}"/>
          </ac:picMkLst>
        </pc:picChg>
        <pc:picChg chg="add del mod">
          <ac:chgData name="Leonie Smith" userId="fed1330f33f5650e" providerId="LiveId" clId="{4D31933F-B4EC-48ED-A7B1-DFFD650CED4C}" dt="2023-09-08T05:04:50.678" v="15"/>
          <ac:picMkLst>
            <pc:docMk/>
            <pc:sldMk cId="477870109" sldId="274"/>
            <ac:picMk id="14" creationId="{19CCC090-7B7B-49D0-20E1-34D74CD6F46A}"/>
          </ac:picMkLst>
        </pc:picChg>
        <pc:picChg chg="add del mod ord">
          <ac:chgData name="Leonie Smith" userId="fed1330f33f5650e" providerId="LiveId" clId="{4D31933F-B4EC-48ED-A7B1-DFFD650CED4C}" dt="2023-09-08T05:05:07.754" v="16"/>
          <ac:picMkLst>
            <pc:docMk/>
            <pc:sldMk cId="477870109" sldId="274"/>
            <ac:picMk id="17" creationId="{18F63D63-804F-B49C-4D76-7E9353EC6088}"/>
          </ac:picMkLst>
        </pc:picChg>
        <pc:picChg chg="add del mod">
          <ac:chgData name="Leonie Smith" userId="fed1330f33f5650e" providerId="LiveId" clId="{4D31933F-B4EC-48ED-A7B1-DFFD650CED4C}" dt="2023-09-08T05:05:09.104" v="18"/>
          <ac:picMkLst>
            <pc:docMk/>
            <pc:sldMk cId="477870109" sldId="274"/>
            <ac:picMk id="18" creationId="{D14EF131-B2C3-A024-D546-F3DB5EEBD375}"/>
          </ac:picMkLst>
        </pc:picChg>
        <pc:picChg chg="add del mod ord">
          <ac:chgData name="Leonie Smith" userId="fed1330f33f5650e" providerId="LiveId" clId="{4D31933F-B4EC-48ED-A7B1-DFFD650CED4C}" dt="2023-09-08T05:05:30.899" v="19"/>
          <ac:picMkLst>
            <pc:docMk/>
            <pc:sldMk cId="477870109" sldId="274"/>
            <ac:picMk id="21" creationId="{1135FB73-4241-DD28-77FB-C542BD6B1C6E}"/>
          </ac:picMkLst>
        </pc:picChg>
        <pc:picChg chg="add del mod">
          <ac:chgData name="Leonie Smith" userId="fed1330f33f5650e" providerId="LiveId" clId="{4D31933F-B4EC-48ED-A7B1-DFFD650CED4C}" dt="2023-09-08T05:05:32.584" v="21"/>
          <ac:picMkLst>
            <pc:docMk/>
            <pc:sldMk cId="477870109" sldId="274"/>
            <ac:picMk id="22" creationId="{E24072BF-44C3-8F13-A8F2-B76D931377CA}"/>
          </ac:picMkLst>
        </pc:picChg>
        <pc:picChg chg="add del mod ord">
          <ac:chgData name="Leonie Smith" userId="fed1330f33f5650e" providerId="LiveId" clId="{4D31933F-B4EC-48ED-A7B1-DFFD650CED4C}" dt="2023-09-08T05:05:56.987" v="22"/>
          <ac:picMkLst>
            <pc:docMk/>
            <pc:sldMk cId="477870109" sldId="274"/>
            <ac:picMk id="25" creationId="{0258F073-00B3-E302-30FD-3270D8FFE8C9}"/>
          </ac:picMkLst>
        </pc:picChg>
        <pc:picChg chg="add del mod">
          <ac:chgData name="Leonie Smith" userId="fed1330f33f5650e" providerId="LiveId" clId="{4D31933F-B4EC-48ED-A7B1-DFFD650CED4C}" dt="2023-09-08T05:06:04.484" v="24"/>
          <ac:picMkLst>
            <pc:docMk/>
            <pc:sldMk cId="477870109" sldId="274"/>
            <ac:picMk id="26" creationId="{51EF4A14-BFD0-9A01-68C5-53C7023BA33A}"/>
          </ac:picMkLst>
        </pc:picChg>
        <pc:picChg chg="add del mod ord">
          <ac:chgData name="Leonie Smith" userId="fed1330f33f5650e" providerId="LiveId" clId="{4D31933F-B4EC-48ED-A7B1-DFFD650CED4C}" dt="2023-09-08T05:06:08.559" v="25"/>
          <ac:picMkLst>
            <pc:docMk/>
            <pc:sldMk cId="477870109" sldId="274"/>
            <ac:picMk id="30" creationId="{35425B30-5D07-FE16-FDFE-FA043E1909B5}"/>
          </ac:picMkLst>
        </pc:picChg>
        <pc:picChg chg="add del mod">
          <ac:chgData name="Leonie Smith" userId="fed1330f33f5650e" providerId="LiveId" clId="{4D31933F-B4EC-48ED-A7B1-DFFD650CED4C}" dt="2023-09-08T05:07:27.114" v="27"/>
          <ac:picMkLst>
            <pc:docMk/>
            <pc:sldMk cId="477870109" sldId="274"/>
            <ac:picMk id="31" creationId="{BDF6DAAC-CB97-DF22-2A0A-F17A704AA7C9}"/>
          </ac:picMkLst>
        </pc:picChg>
        <pc:picChg chg="add del mod ord">
          <ac:chgData name="Leonie Smith" userId="fed1330f33f5650e" providerId="LiveId" clId="{4D31933F-B4EC-48ED-A7B1-DFFD650CED4C}" dt="2023-09-08T05:07:41.348" v="28"/>
          <ac:picMkLst>
            <pc:docMk/>
            <pc:sldMk cId="477870109" sldId="274"/>
            <ac:picMk id="34" creationId="{94B1DB6E-7A8F-4496-21E0-1832A31B9051}"/>
          </ac:picMkLst>
        </pc:picChg>
        <pc:picChg chg="add del mod">
          <ac:chgData name="Leonie Smith" userId="fed1330f33f5650e" providerId="LiveId" clId="{4D31933F-B4EC-48ED-A7B1-DFFD650CED4C}" dt="2023-09-08T05:07:43.621" v="30"/>
          <ac:picMkLst>
            <pc:docMk/>
            <pc:sldMk cId="477870109" sldId="274"/>
            <ac:picMk id="35" creationId="{F4CEBAB3-ADDA-5A8B-70CA-8799CFAFB42C}"/>
          </ac:picMkLst>
        </pc:picChg>
        <pc:picChg chg="add del mod ord">
          <ac:chgData name="Leonie Smith" userId="fed1330f33f5650e" providerId="LiveId" clId="{4D31933F-B4EC-48ED-A7B1-DFFD650CED4C}" dt="2023-09-08T05:08:07.165" v="31"/>
          <ac:picMkLst>
            <pc:docMk/>
            <pc:sldMk cId="477870109" sldId="274"/>
            <ac:picMk id="38" creationId="{6515827D-B651-411C-37E9-E0DE8705275D}"/>
          </ac:picMkLst>
        </pc:picChg>
        <pc:picChg chg="add mod">
          <ac:chgData name="Leonie Smith" userId="fed1330f33f5650e" providerId="LiveId" clId="{4D31933F-B4EC-48ED-A7B1-DFFD650CED4C}" dt="2023-09-08T05:08:07.165" v="31"/>
          <ac:picMkLst>
            <pc:docMk/>
            <pc:sldMk cId="477870109" sldId="274"/>
            <ac:picMk id="39" creationId="{F4C0ACAE-61CA-E159-6217-52A25D2C7F86}"/>
          </ac:picMkLst>
        </pc:picChg>
      </pc:sldChg>
      <pc:sldChg chg="addSp delSp modSp mod modTransition modAnim">
        <pc:chgData name="Leonie Smith" userId="fed1330f33f5650e" providerId="LiveId" clId="{4D31933F-B4EC-48ED-A7B1-DFFD650CED4C}" dt="2023-09-08T05:09:56.813" v="44"/>
        <pc:sldMkLst>
          <pc:docMk/>
          <pc:sldMk cId="2952359233" sldId="276"/>
        </pc:sldMkLst>
        <pc:picChg chg="add del mod">
          <ac:chgData name="Leonie Smith" userId="fed1330f33f5650e" providerId="LiveId" clId="{4D31933F-B4EC-48ED-A7B1-DFFD650CED4C}" dt="2023-09-08T05:09:04.017" v="34"/>
          <ac:picMkLst>
            <pc:docMk/>
            <pc:sldMk cId="2952359233" sldId="276"/>
            <ac:picMk id="6" creationId="{F9D9EB5E-0A18-E1AF-4CDB-253342761C21}"/>
          </ac:picMkLst>
        </pc:picChg>
        <pc:picChg chg="add del mod">
          <ac:chgData name="Leonie Smith" userId="fed1330f33f5650e" providerId="LiveId" clId="{4D31933F-B4EC-48ED-A7B1-DFFD650CED4C}" dt="2023-09-08T05:09:15.668" v="35"/>
          <ac:picMkLst>
            <pc:docMk/>
            <pc:sldMk cId="2952359233" sldId="276"/>
            <ac:picMk id="9" creationId="{754CC3F6-DFA9-A27A-4BFE-51E0825ADD9C}"/>
          </ac:picMkLst>
        </pc:picChg>
        <pc:picChg chg="add del mod">
          <ac:chgData name="Leonie Smith" userId="fed1330f33f5650e" providerId="LiveId" clId="{4D31933F-B4EC-48ED-A7B1-DFFD650CED4C}" dt="2023-09-08T05:09:17.467" v="37"/>
          <ac:picMkLst>
            <pc:docMk/>
            <pc:sldMk cId="2952359233" sldId="276"/>
            <ac:picMk id="10" creationId="{B6A2DD3B-2A8C-2E1C-5D7B-5D40D8A72959}"/>
          </ac:picMkLst>
        </pc:picChg>
        <pc:picChg chg="add del mod ord">
          <ac:chgData name="Leonie Smith" userId="fed1330f33f5650e" providerId="LiveId" clId="{4D31933F-B4EC-48ED-A7B1-DFFD650CED4C}" dt="2023-09-08T05:09:25.903" v="38"/>
          <ac:picMkLst>
            <pc:docMk/>
            <pc:sldMk cId="2952359233" sldId="276"/>
            <ac:picMk id="13" creationId="{1485E96F-D7B0-4C49-A94D-20CC2C58A716}"/>
          </ac:picMkLst>
        </pc:picChg>
        <pc:picChg chg="add del mod">
          <ac:chgData name="Leonie Smith" userId="fed1330f33f5650e" providerId="LiveId" clId="{4D31933F-B4EC-48ED-A7B1-DFFD650CED4C}" dt="2023-09-08T05:09:27.838" v="40"/>
          <ac:picMkLst>
            <pc:docMk/>
            <pc:sldMk cId="2952359233" sldId="276"/>
            <ac:picMk id="14" creationId="{63CFD520-62DB-F702-B113-5D69CA887303}"/>
          </ac:picMkLst>
        </pc:picChg>
        <pc:picChg chg="add del mod ord">
          <ac:chgData name="Leonie Smith" userId="fed1330f33f5650e" providerId="LiveId" clId="{4D31933F-B4EC-48ED-A7B1-DFFD650CED4C}" dt="2023-09-08T05:09:39.969" v="41"/>
          <ac:picMkLst>
            <pc:docMk/>
            <pc:sldMk cId="2952359233" sldId="276"/>
            <ac:picMk id="17" creationId="{77204169-5CA9-3F72-1631-FAD26FA456DF}"/>
          </ac:picMkLst>
        </pc:picChg>
        <pc:picChg chg="add del mod">
          <ac:chgData name="Leonie Smith" userId="fed1330f33f5650e" providerId="LiveId" clId="{4D31933F-B4EC-48ED-A7B1-DFFD650CED4C}" dt="2023-09-08T05:09:41.779" v="43"/>
          <ac:picMkLst>
            <pc:docMk/>
            <pc:sldMk cId="2952359233" sldId="276"/>
            <ac:picMk id="18" creationId="{A5114BB3-A3DF-80E2-E7EC-9246C80459A5}"/>
          </ac:picMkLst>
        </pc:picChg>
        <pc:picChg chg="add del mod ord">
          <ac:chgData name="Leonie Smith" userId="fed1330f33f5650e" providerId="LiveId" clId="{4D31933F-B4EC-48ED-A7B1-DFFD650CED4C}" dt="2023-09-08T05:09:56.813" v="44"/>
          <ac:picMkLst>
            <pc:docMk/>
            <pc:sldMk cId="2952359233" sldId="276"/>
            <ac:picMk id="21" creationId="{8E5F618E-8B84-C1BE-75A2-78471268AB75}"/>
          </ac:picMkLst>
        </pc:picChg>
        <pc:picChg chg="add mod">
          <ac:chgData name="Leonie Smith" userId="fed1330f33f5650e" providerId="LiveId" clId="{4D31933F-B4EC-48ED-A7B1-DFFD650CED4C}" dt="2023-09-08T05:09:56.813" v="44"/>
          <ac:picMkLst>
            <pc:docMk/>
            <pc:sldMk cId="2952359233" sldId="276"/>
            <ac:picMk id="22" creationId="{595A3211-C20E-1DF4-09F5-AB97792BA4E6}"/>
          </ac:picMkLst>
        </pc:picChg>
      </pc:sldChg>
      <pc:sldChg chg="addSp delSp modSp mod modTransition modAnim">
        <pc:chgData name="Leonie Smith" userId="fed1330f33f5650e" providerId="LiveId" clId="{4D31933F-B4EC-48ED-A7B1-DFFD650CED4C}" dt="2023-09-08T05:12:37.328" v="57"/>
        <pc:sldMkLst>
          <pc:docMk/>
          <pc:sldMk cId="3484467656" sldId="278"/>
        </pc:sldMkLst>
        <pc:picChg chg="add del mod">
          <ac:chgData name="Leonie Smith" userId="fed1330f33f5650e" providerId="LiveId" clId="{4D31933F-B4EC-48ED-A7B1-DFFD650CED4C}" dt="2023-09-08T05:10:51.618" v="47"/>
          <ac:picMkLst>
            <pc:docMk/>
            <pc:sldMk cId="3484467656" sldId="278"/>
            <ac:picMk id="6" creationId="{914E13DB-0D2D-C3A9-6E0F-80BA39D71E5F}"/>
          </ac:picMkLst>
        </pc:picChg>
        <pc:picChg chg="add del mod">
          <ac:chgData name="Leonie Smith" userId="fed1330f33f5650e" providerId="LiveId" clId="{4D31933F-B4EC-48ED-A7B1-DFFD650CED4C}" dt="2023-09-08T05:11:01.066" v="48"/>
          <ac:picMkLst>
            <pc:docMk/>
            <pc:sldMk cId="3484467656" sldId="278"/>
            <ac:picMk id="9" creationId="{73B941EE-1E78-1299-0301-E6CF05FFF42D}"/>
          </ac:picMkLst>
        </pc:picChg>
        <pc:picChg chg="add del mod">
          <ac:chgData name="Leonie Smith" userId="fed1330f33f5650e" providerId="LiveId" clId="{4D31933F-B4EC-48ED-A7B1-DFFD650CED4C}" dt="2023-09-08T05:11:10.780" v="50"/>
          <ac:picMkLst>
            <pc:docMk/>
            <pc:sldMk cId="3484467656" sldId="278"/>
            <ac:picMk id="10" creationId="{C6F852A1-FCA7-E867-7B13-E44865D964B0}"/>
          </ac:picMkLst>
        </pc:picChg>
        <pc:picChg chg="add del mod ord">
          <ac:chgData name="Leonie Smith" userId="fed1330f33f5650e" providerId="LiveId" clId="{4D31933F-B4EC-48ED-A7B1-DFFD650CED4C}" dt="2023-09-08T05:11:35.501" v="51"/>
          <ac:picMkLst>
            <pc:docMk/>
            <pc:sldMk cId="3484467656" sldId="278"/>
            <ac:picMk id="13" creationId="{3C041671-07AB-F991-3649-88C9CB3D7E00}"/>
          </ac:picMkLst>
        </pc:picChg>
        <pc:picChg chg="add del mod">
          <ac:chgData name="Leonie Smith" userId="fed1330f33f5650e" providerId="LiveId" clId="{4D31933F-B4EC-48ED-A7B1-DFFD650CED4C}" dt="2023-09-08T05:12:02.157" v="53"/>
          <ac:picMkLst>
            <pc:docMk/>
            <pc:sldMk cId="3484467656" sldId="278"/>
            <ac:picMk id="14" creationId="{A841C48B-2BD1-044D-04F7-ED7BEF2ACEE1}"/>
          </ac:picMkLst>
        </pc:picChg>
        <pc:picChg chg="add del mod ord">
          <ac:chgData name="Leonie Smith" userId="fed1330f33f5650e" providerId="LiveId" clId="{4D31933F-B4EC-48ED-A7B1-DFFD650CED4C}" dt="2023-09-08T05:12:09.384" v="54"/>
          <ac:picMkLst>
            <pc:docMk/>
            <pc:sldMk cId="3484467656" sldId="278"/>
            <ac:picMk id="19" creationId="{997258FE-82E2-8794-32BE-D96F54538C20}"/>
          </ac:picMkLst>
        </pc:picChg>
        <pc:picChg chg="add del mod">
          <ac:chgData name="Leonie Smith" userId="fed1330f33f5650e" providerId="LiveId" clId="{4D31933F-B4EC-48ED-A7B1-DFFD650CED4C}" dt="2023-09-08T05:12:10.951" v="56"/>
          <ac:picMkLst>
            <pc:docMk/>
            <pc:sldMk cId="3484467656" sldId="278"/>
            <ac:picMk id="20" creationId="{822B0608-DAEE-7C84-08B5-32999252B46C}"/>
          </ac:picMkLst>
        </pc:picChg>
        <pc:picChg chg="add del mod ord">
          <ac:chgData name="Leonie Smith" userId="fed1330f33f5650e" providerId="LiveId" clId="{4D31933F-B4EC-48ED-A7B1-DFFD650CED4C}" dt="2023-09-08T05:12:37.328" v="57"/>
          <ac:picMkLst>
            <pc:docMk/>
            <pc:sldMk cId="3484467656" sldId="278"/>
            <ac:picMk id="23" creationId="{EEB31F47-380D-C54D-34CD-E72C1945C33B}"/>
          </ac:picMkLst>
        </pc:picChg>
        <pc:picChg chg="add mod">
          <ac:chgData name="Leonie Smith" userId="fed1330f33f5650e" providerId="LiveId" clId="{4D31933F-B4EC-48ED-A7B1-DFFD650CED4C}" dt="2023-09-08T05:12:37.328" v="57"/>
          <ac:picMkLst>
            <pc:docMk/>
            <pc:sldMk cId="3484467656" sldId="278"/>
            <ac:picMk id="24" creationId="{96695BC3-A0E7-5E7C-30CA-5C6328BE69A6}"/>
          </ac:picMkLst>
        </pc:picChg>
      </pc:sldChg>
      <pc:sldChg chg="addSp delSp modSp mod modTransition modAnim">
        <pc:chgData name="Leonie Smith" userId="fed1330f33f5650e" providerId="LiveId" clId="{4D31933F-B4EC-48ED-A7B1-DFFD650CED4C}" dt="2023-09-08T05:23:35.161" v="103"/>
        <pc:sldMkLst>
          <pc:docMk/>
          <pc:sldMk cId="827651845" sldId="282"/>
        </pc:sldMkLst>
        <pc:picChg chg="add del mod">
          <ac:chgData name="Leonie Smith" userId="fed1330f33f5650e" providerId="LiveId" clId="{4D31933F-B4EC-48ED-A7B1-DFFD650CED4C}" dt="2023-09-08T05:20:40.710" v="89"/>
          <ac:picMkLst>
            <pc:docMk/>
            <pc:sldMk cId="827651845" sldId="282"/>
            <ac:picMk id="6" creationId="{4C3A8261-C7AD-0C8F-3CE9-9711DFA2D217}"/>
          </ac:picMkLst>
        </pc:picChg>
        <pc:picChg chg="add del mod">
          <ac:chgData name="Leonie Smith" userId="fed1330f33f5650e" providerId="LiveId" clId="{4D31933F-B4EC-48ED-A7B1-DFFD650CED4C}" dt="2023-09-08T05:20:58.518" v="90"/>
          <ac:picMkLst>
            <pc:docMk/>
            <pc:sldMk cId="827651845" sldId="282"/>
            <ac:picMk id="9" creationId="{9F09D080-1A27-6FA9-0EF2-8BBB7E03FE17}"/>
          </ac:picMkLst>
        </pc:picChg>
        <pc:picChg chg="add del mod">
          <ac:chgData name="Leonie Smith" userId="fed1330f33f5650e" providerId="LiveId" clId="{4D31933F-B4EC-48ED-A7B1-DFFD650CED4C}" dt="2023-09-08T05:21:16.245" v="92"/>
          <ac:picMkLst>
            <pc:docMk/>
            <pc:sldMk cId="827651845" sldId="282"/>
            <ac:picMk id="10" creationId="{A81A367E-3F4C-EAF9-5E19-D0C0A391A626}"/>
          </ac:picMkLst>
        </pc:picChg>
        <pc:picChg chg="add del mod ord">
          <ac:chgData name="Leonie Smith" userId="fed1330f33f5650e" providerId="LiveId" clId="{4D31933F-B4EC-48ED-A7B1-DFFD650CED4C}" dt="2023-09-08T05:21:22.997" v="93"/>
          <ac:picMkLst>
            <pc:docMk/>
            <pc:sldMk cId="827651845" sldId="282"/>
            <ac:picMk id="14" creationId="{08699D52-A77A-4DEC-638F-7001792A2C63}"/>
          </ac:picMkLst>
        </pc:picChg>
        <pc:picChg chg="add del mod">
          <ac:chgData name="Leonie Smith" userId="fed1330f33f5650e" providerId="LiveId" clId="{4D31933F-B4EC-48ED-A7B1-DFFD650CED4C}" dt="2023-09-08T05:21:24.272" v="95"/>
          <ac:picMkLst>
            <pc:docMk/>
            <pc:sldMk cId="827651845" sldId="282"/>
            <ac:picMk id="15" creationId="{CF61D77E-8DB0-4950-15FA-BC31C99A00BA}"/>
          </ac:picMkLst>
        </pc:picChg>
        <pc:picChg chg="add del mod ord">
          <ac:chgData name="Leonie Smith" userId="fed1330f33f5650e" providerId="LiveId" clId="{4D31933F-B4EC-48ED-A7B1-DFFD650CED4C}" dt="2023-09-08T05:21:42.502" v="96"/>
          <ac:picMkLst>
            <pc:docMk/>
            <pc:sldMk cId="827651845" sldId="282"/>
            <ac:picMk id="18" creationId="{482D48F6-D16D-49BF-3D42-A1AEACF0200C}"/>
          </ac:picMkLst>
        </pc:picChg>
        <pc:picChg chg="add del mod">
          <ac:chgData name="Leonie Smith" userId="fed1330f33f5650e" providerId="LiveId" clId="{4D31933F-B4EC-48ED-A7B1-DFFD650CED4C}" dt="2023-09-08T05:21:55.744" v="98"/>
          <ac:picMkLst>
            <pc:docMk/>
            <pc:sldMk cId="827651845" sldId="282"/>
            <ac:picMk id="19" creationId="{8C7A170B-40B8-7587-2B44-185A486211A9}"/>
          </ac:picMkLst>
        </pc:picChg>
        <pc:picChg chg="add del mod ord">
          <ac:chgData name="Leonie Smith" userId="fed1330f33f5650e" providerId="LiveId" clId="{4D31933F-B4EC-48ED-A7B1-DFFD650CED4C}" dt="2023-09-08T05:22:13.619" v="99"/>
          <ac:picMkLst>
            <pc:docMk/>
            <pc:sldMk cId="827651845" sldId="282"/>
            <ac:picMk id="23" creationId="{B6F16A57-9ED3-F9FB-8183-4C919D5E1B08}"/>
          </ac:picMkLst>
        </pc:picChg>
        <pc:picChg chg="add del mod">
          <ac:chgData name="Leonie Smith" userId="fed1330f33f5650e" providerId="LiveId" clId="{4D31933F-B4EC-48ED-A7B1-DFFD650CED4C}" dt="2023-09-08T05:23:17.319" v="102"/>
          <ac:picMkLst>
            <pc:docMk/>
            <pc:sldMk cId="827651845" sldId="282"/>
            <ac:picMk id="24" creationId="{65EB46B9-1C26-4867-6F38-AD4AA424540B}"/>
          </ac:picMkLst>
        </pc:picChg>
        <pc:picChg chg="add del mod ord">
          <ac:chgData name="Leonie Smith" userId="fed1330f33f5650e" providerId="LiveId" clId="{4D31933F-B4EC-48ED-A7B1-DFFD650CED4C}" dt="2023-09-08T05:23:35.161" v="103"/>
          <ac:picMkLst>
            <pc:docMk/>
            <pc:sldMk cId="827651845" sldId="282"/>
            <ac:picMk id="31" creationId="{F804F2CC-3B23-B7B9-2800-BAE515556009}"/>
          </ac:picMkLst>
        </pc:picChg>
        <pc:picChg chg="add mod">
          <ac:chgData name="Leonie Smith" userId="fed1330f33f5650e" providerId="LiveId" clId="{4D31933F-B4EC-48ED-A7B1-DFFD650CED4C}" dt="2023-09-08T05:23:35.161" v="103"/>
          <ac:picMkLst>
            <pc:docMk/>
            <pc:sldMk cId="827651845" sldId="282"/>
            <ac:picMk id="32" creationId="{9BD99E53-A426-C1BE-D652-12476A04E354}"/>
          </ac:picMkLst>
        </pc:picChg>
      </pc:sldChg>
      <pc:sldChg chg="addSp delSp modSp mod modTransition modAnim">
        <pc:chgData name="Leonie Smith" userId="fed1330f33f5650e" providerId="LiveId" clId="{4D31933F-B4EC-48ED-A7B1-DFFD650CED4C}" dt="2023-09-08T05:26:32.799" v="127"/>
        <pc:sldMkLst>
          <pc:docMk/>
          <pc:sldMk cId="490284753" sldId="284"/>
        </pc:sldMkLst>
        <pc:picChg chg="add del mod">
          <ac:chgData name="Leonie Smith" userId="fed1330f33f5650e" providerId="LiveId" clId="{4D31933F-B4EC-48ED-A7B1-DFFD650CED4C}" dt="2023-09-08T05:23:52.894" v="105"/>
          <ac:picMkLst>
            <pc:docMk/>
            <pc:sldMk cId="490284753" sldId="284"/>
            <ac:picMk id="6" creationId="{823A8896-51FF-3C1C-B5E3-E65A2A797197}"/>
          </ac:picMkLst>
        </pc:picChg>
        <pc:picChg chg="add del mod">
          <ac:chgData name="Leonie Smith" userId="fed1330f33f5650e" providerId="LiveId" clId="{4D31933F-B4EC-48ED-A7B1-DFFD650CED4C}" dt="2023-09-08T05:24:12.212" v="106"/>
          <ac:picMkLst>
            <pc:docMk/>
            <pc:sldMk cId="490284753" sldId="284"/>
            <ac:picMk id="10" creationId="{BC41A1EF-988C-83E9-80C2-7E60C24BA667}"/>
          </ac:picMkLst>
        </pc:picChg>
        <pc:picChg chg="add del mod">
          <ac:chgData name="Leonie Smith" userId="fed1330f33f5650e" providerId="LiveId" clId="{4D31933F-B4EC-48ED-A7B1-DFFD650CED4C}" dt="2023-09-08T05:24:23.243" v="108"/>
          <ac:picMkLst>
            <pc:docMk/>
            <pc:sldMk cId="490284753" sldId="284"/>
            <ac:picMk id="11" creationId="{856D1971-2F30-5AB4-9FFC-EC27B68D305B}"/>
          </ac:picMkLst>
        </pc:picChg>
        <pc:picChg chg="add del mod ord">
          <ac:chgData name="Leonie Smith" userId="fed1330f33f5650e" providerId="LiveId" clId="{4D31933F-B4EC-48ED-A7B1-DFFD650CED4C}" dt="2023-09-08T05:24:45.011" v="109"/>
          <ac:picMkLst>
            <pc:docMk/>
            <pc:sldMk cId="490284753" sldId="284"/>
            <ac:picMk id="15" creationId="{3E2B353D-8BB0-1804-D3D2-8B5ED1D19A47}"/>
          </ac:picMkLst>
        </pc:picChg>
        <pc:picChg chg="add del mod">
          <ac:chgData name="Leonie Smith" userId="fed1330f33f5650e" providerId="LiveId" clId="{4D31933F-B4EC-48ED-A7B1-DFFD650CED4C}" dt="2023-09-08T05:24:46.912" v="111"/>
          <ac:picMkLst>
            <pc:docMk/>
            <pc:sldMk cId="490284753" sldId="284"/>
            <ac:picMk id="16" creationId="{A308AC19-65F8-5924-6923-EFF002A37720}"/>
          </ac:picMkLst>
        </pc:picChg>
        <pc:picChg chg="add del mod ord">
          <ac:chgData name="Leonie Smith" userId="fed1330f33f5650e" providerId="LiveId" clId="{4D31933F-B4EC-48ED-A7B1-DFFD650CED4C}" dt="2023-09-08T05:24:53.609" v="112"/>
          <ac:picMkLst>
            <pc:docMk/>
            <pc:sldMk cId="490284753" sldId="284"/>
            <ac:picMk id="19" creationId="{A83D2BEA-3EEA-336D-C621-E95E11DAA5E0}"/>
          </ac:picMkLst>
        </pc:picChg>
        <pc:picChg chg="add del mod">
          <ac:chgData name="Leonie Smith" userId="fed1330f33f5650e" providerId="LiveId" clId="{4D31933F-B4EC-48ED-A7B1-DFFD650CED4C}" dt="2023-09-08T05:24:55.638" v="114"/>
          <ac:picMkLst>
            <pc:docMk/>
            <pc:sldMk cId="490284753" sldId="284"/>
            <ac:picMk id="20" creationId="{7EB6BB8E-8182-0BB2-0BC9-8C5DC0F620DB}"/>
          </ac:picMkLst>
        </pc:picChg>
        <pc:picChg chg="add del mod ord">
          <ac:chgData name="Leonie Smith" userId="fed1330f33f5650e" providerId="LiveId" clId="{4D31933F-B4EC-48ED-A7B1-DFFD650CED4C}" dt="2023-09-08T05:25:02.353" v="115"/>
          <ac:picMkLst>
            <pc:docMk/>
            <pc:sldMk cId="490284753" sldId="284"/>
            <ac:picMk id="23" creationId="{BCAFB857-C57E-511B-434C-513C5C279644}"/>
          </ac:picMkLst>
        </pc:picChg>
        <pc:picChg chg="add del mod">
          <ac:chgData name="Leonie Smith" userId="fed1330f33f5650e" providerId="LiveId" clId="{4D31933F-B4EC-48ED-A7B1-DFFD650CED4C}" dt="2023-09-08T05:25:03.736" v="117"/>
          <ac:picMkLst>
            <pc:docMk/>
            <pc:sldMk cId="490284753" sldId="284"/>
            <ac:picMk id="24" creationId="{ECD8C764-09AC-0487-C0BF-81E788DF7E24}"/>
          </ac:picMkLst>
        </pc:picChg>
        <pc:picChg chg="add del mod ord">
          <ac:chgData name="Leonie Smith" userId="fed1330f33f5650e" providerId="LiveId" clId="{4D31933F-B4EC-48ED-A7B1-DFFD650CED4C}" dt="2023-09-08T05:25:07.672" v="118"/>
          <ac:picMkLst>
            <pc:docMk/>
            <pc:sldMk cId="490284753" sldId="284"/>
            <ac:picMk id="27" creationId="{41D401EB-C91F-95E4-BABC-CDE0C63F7B72}"/>
          </ac:picMkLst>
        </pc:picChg>
        <pc:picChg chg="add del mod">
          <ac:chgData name="Leonie Smith" userId="fed1330f33f5650e" providerId="LiveId" clId="{4D31933F-B4EC-48ED-A7B1-DFFD650CED4C}" dt="2023-09-08T05:25:09.036" v="120"/>
          <ac:picMkLst>
            <pc:docMk/>
            <pc:sldMk cId="490284753" sldId="284"/>
            <ac:picMk id="28" creationId="{4E296371-0E99-B65C-DC7F-C7AD01FA6EB1}"/>
          </ac:picMkLst>
        </pc:picChg>
        <pc:picChg chg="add del mod ord">
          <ac:chgData name="Leonie Smith" userId="fed1330f33f5650e" providerId="LiveId" clId="{4D31933F-B4EC-48ED-A7B1-DFFD650CED4C}" dt="2023-09-08T05:25:20.164" v="121"/>
          <ac:picMkLst>
            <pc:docMk/>
            <pc:sldMk cId="490284753" sldId="284"/>
            <ac:picMk id="31" creationId="{218DC727-C976-DA9D-A19B-2A7AA24D9142}"/>
          </ac:picMkLst>
        </pc:picChg>
        <pc:picChg chg="add del mod">
          <ac:chgData name="Leonie Smith" userId="fed1330f33f5650e" providerId="LiveId" clId="{4D31933F-B4EC-48ED-A7B1-DFFD650CED4C}" dt="2023-09-08T05:25:21.956" v="123"/>
          <ac:picMkLst>
            <pc:docMk/>
            <pc:sldMk cId="490284753" sldId="284"/>
            <ac:picMk id="32" creationId="{974DC660-ECB6-4C8F-9346-C2615B3C8CEB}"/>
          </ac:picMkLst>
        </pc:picChg>
        <pc:picChg chg="add del mod ord">
          <ac:chgData name="Leonie Smith" userId="fed1330f33f5650e" providerId="LiveId" clId="{4D31933F-B4EC-48ED-A7B1-DFFD650CED4C}" dt="2023-09-08T05:25:45.113" v="124"/>
          <ac:picMkLst>
            <pc:docMk/>
            <pc:sldMk cId="490284753" sldId="284"/>
            <ac:picMk id="35" creationId="{3FE1B40E-0479-65BA-F230-65BF9DD672F9}"/>
          </ac:picMkLst>
        </pc:picChg>
        <pc:picChg chg="add del mod">
          <ac:chgData name="Leonie Smith" userId="fed1330f33f5650e" providerId="LiveId" clId="{4D31933F-B4EC-48ED-A7B1-DFFD650CED4C}" dt="2023-09-08T05:26:10.551" v="126"/>
          <ac:picMkLst>
            <pc:docMk/>
            <pc:sldMk cId="490284753" sldId="284"/>
            <ac:picMk id="36" creationId="{244A8304-E4A0-53ED-6812-E86B0F112314}"/>
          </ac:picMkLst>
        </pc:picChg>
        <pc:picChg chg="add del mod ord">
          <ac:chgData name="Leonie Smith" userId="fed1330f33f5650e" providerId="LiveId" clId="{4D31933F-B4EC-48ED-A7B1-DFFD650CED4C}" dt="2023-09-08T05:26:32.799" v="127"/>
          <ac:picMkLst>
            <pc:docMk/>
            <pc:sldMk cId="490284753" sldId="284"/>
            <ac:picMk id="41" creationId="{ECCAAD1C-592C-A2E9-493B-6E7B0514919E}"/>
          </ac:picMkLst>
        </pc:picChg>
        <pc:picChg chg="add mod">
          <ac:chgData name="Leonie Smith" userId="fed1330f33f5650e" providerId="LiveId" clId="{4D31933F-B4EC-48ED-A7B1-DFFD650CED4C}" dt="2023-09-08T05:26:32.799" v="127"/>
          <ac:picMkLst>
            <pc:docMk/>
            <pc:sldMk cId="490284753" sldId="284"/>
            <ac:picMk id="42" creationId="{5F8773A5-00ED-BEB6-C675-C059A03FE714}"/>
          </ac:picMkLst>
        </pc:picChg>
      </pc:sldChg>
      <pc:sldChg chg="addSp delSp modSp mod modTransition modAnim">
        <pc:chgData name="Leonie Smith" userId="fed1330f33f5650e" providerId="LiveId" clId="{4D31933F-B4EC-48ED-A7B1-DFFD650CED4C}" dt="2023-09-08T05:35:35.107" v="170"/>
        <pc:sldMkLst>
          <pc:docMk/>
          <pc:sldMk cId="3890144503" sldId="286"/>
        </pc:sldMkLst>
        <pc:picChg chg="add del mod">
          <ac:chgData name="Leonie Smith" userId="fed1330f33f5650e" providerId="LiveId" clId="{4D31933F-B4EC-48ED-A7B1-DFFD650CED4C}" dt="2023-09-08T05:28:14.784" v="130"/>
          <ac:picMkLst>
            <pc:docMk/>
            <pc:sldMk cId="3890144503" sldId="286"/>
            <ac:picMk id="7" creationId="{49117DDB-0D00-51BE-4DE7-4C776D7F6676}"/>
          </ac:picMkLst>
        </pc:picChg>
        <pc:picChg chg="add del mod">
          <ac:chgData name="Leonie Smith" userId="fed1330f33f5650e" providerId="LiveId" clId="{4D31933F-B4EC-48ED-A7B1-DFFD650CED4C}" dt="2023-09-08T05:28:35.643" v="131"/>
          <ac:picMkLst>
            <pc:docMk/>
            <pc:sldMk cId="3890144503" sldId="286"/>
            <ac:picMk id="10" creationId="{7C8DB849-6778-EADE-179F-16F5CE4E0DA8}"/>
          </ac:picMkLst>
        </pc:picChg>
        <pc:picChg chg="add del mod">
          <ac:chgData name="Leonie Smith" userId="fed1330f33f5650e" providerId="LiveId" clId="{4D31933F-B4EC-48ED-A7B1-DFFD650CED4C}" dt="2023-09-08T05:28:40.051" v="133"/>
          <ac:picMkLst>
            <pc:docMk/>
            <pc:sldMk cId="3890144503" sldId="286"/>
            <ac:picMk id="11" creationId="{453154D4-73EA-D958-99A3-F44D0C12221D}"/>
          </ac:picMkLst>
        </pc:picChg>
        <pc:picChg chg="add del mod ord">
          <ac:chgData name="Leonie Smith" userId="fed1330f33f5650e" providerId="LiveId" clId="{4D31933F-B4EC-48ED-A7B1-DFFD650CED4C}" dt="2023-09-08T05:29:09.148" v="134"/>
          <ac:picMkLst>
            <pc:docMk/>
            <pc:sldMk cId="3890144503" sldId="286"/>
            <ac:picMk id="14" creationId="{5BBBEE29-4982-FAA8-E23F-A4345135E022}"/>
          </ac:picMkLst>
        </pc:picChg>
        <pc:picChg chg="add del mod">
          <ac:chgData name="Leonie Smith" userId="fed1330f33f5650e" providerId="LiveId" clId="{4D31933F-B4EC-48ED-A7B1-DFFD650CED4C}" dt="2023-09-08T05:29:11.896" v="136"/>
          <ac:picMkLst>
            <pc:docMk/>
            <pc:sldMk cId="3890144503" sldId="286"/>
            <ac:picMk id="15" creationId="{93970079-2955-73FF-6EC3-B96622E88B9F}"/>
          </ac:picMkLst>
        </pc:picChg>
        <pc:picChg chg="add del mod ord">
          <ac:chgData name="Leonie Smith" userId="fed1330f33f5650e" providerId="LiveId" clId="{4D31933F-B4EC-48ED-A7B1-DFFD650CED4C}" dt="2023-09-08T05:29:44.443" v="137"/>
          <ac:picMkLst>
            <pc:docMk/>
            <pc:sldMk cId="3890144503" sldId="286"/>
            <ac:picMk id="18" creationId="{EF6BA2A6-DB69-DF9F-2DE6-D9B4879D43CF}"/>
          </ac:picMkLst>
        </pc:picChg>
        <pc:picChg chg="add del mod">
          <ac:chgData name="Leonie Smith" userId="fed1330f33f5650e" providerId="LiveId" clId="{4D31933F-B4EC-48ED-A7B1-DFFD650CED4C}" dt="2023-09-08T05:29:46.236" v="139"/>
          <ac:picMkLst>
            <pc:docMk/>
            <pc:sldMk cId="3890144503" sldId="286"/>
            <ac:picMk id="19" creationId="{0799EAB2-E126-DF7E-43A5-C8C39A5B7B03}"/>
          </ac:picMkLst>
        </pc:picChg>
        <pc:picChg chg="add del mod ord">
          <ac:chgData name="Leonie Smith" userId="fed1330f33f5650e" providerId="LiveId" clId="{4D31933F-B4EC-48ED-A7B1-DFFD650CED4C}" dt="2023-09-08T05:30:14.372" v="140"/>
          <ac:picMkLst>
            <pc:docMk/>
            <pc:sldMk cId="3890144503" sldId="286"/>
            <ac:picMk id="22" creationId="{F24968AE-BF5E-F30A-BBF0-980B0F9D2119}"/>
          </ac:picMkLst>
        </pc:picChg>
        <pc:picChg chg="add del mod">
          <ac:chgData name="Leonie Smith" userId="fed1330f33f5650e" providerId="LiveId" clId="{4D31933F-B4EC-48ED-A7B1-DFFD650CED4C}" dt="2023-09-08T05:30:16.196" v="142"/>
          <ac:picMkLst>
            <pc:docMk/>
            <pc:sldMk cId="3890144503" sldId="286"/>
            <ac:picMk id="23" creationId="{97CA1865-9687-EA0E-E83F-48AF67FEF9BB}"/>
          </ac:picMkLst>
        </pc:picChg>
        <pc:picChg chg="add del mod ord">
          <ac:chgData name="Leonie Smith" userId="fed1330f33f5650e" providerId="LiveId" clId="{4D31933F-B4EC-48ED-A7B1-DFFD650CED4C}" dt="2023-09-08T05:30:46.625" v="143"/>
          <ac:picMkLst>
            <pc:docMk/>
            <pc:sldMk cId="3890144503" sldId="286"/>
            <ac:picMk id="26" creationId="{039A3DAD-07BC-2F8D-EB46-69AE7D821AB6}"/>
          </ac:picMkLst>
        </pc:picChg>
        <pc:picChg chg="add del mod">
          <ac:chgData name="Leonie Smith" userId="fed1330f33f5650e" providerId="LiveId" clId="{4D31933F-B4EC-48ED-A7B1-DFFD650CED4C}" dt="2023-09-08T05:31:29.543" v="145"/>
          <ac:picMkLst>
            <pc:docMk/>
            <pc:sldMk cId="3890144503" sldId="286"/>
            <ac:picMk id="27" creationId="{3243F1D3-7F6F-5D95-070B-5C11A03090F4}"/>
          </ac:picMkLst>
        </pc:picChg>
        <pc:picChg chg="add del mod ord">
          <ac:chgData name="Leonie Smith" userId="fed1330f33f5650e" providerId="LiveId" clId="{4D31933F-B4EC-48ED-A7B1-DFFD650CED4C}" dt="2023-09-08T05:32:02.846" v="146"/>
          <ac:picMkLst>
            <pc:docMk/>
            <pc:sldMk cId="3890144503" sldId="286"/>
            <ac:picMk id="32" creationId="{EEFB435F-6002-9CC8-0EF1-3AA487C7153C}"/>
          </ac:picMkLst>
        </pc:picChg>
        <pc:picChg chg="add del mod">
          <ac:chgData name="Leonie Smith" userId="fed1330f33f5650e" providerId="LiveId" clId="{4D31933F-B4EC-48ED-A7B1-DFFD650CED4C}" dt="2023-09-08T05:32:04.605" v="148"/>
          <ac:picMkLst>
            <pc:docMk/>
            <pc:sldMk cId="3890144503" sldId="286"/>
            <ac:picMk id="33" creationId="{15CD69C1-AEF8-A270-D2CD-AF4261E944C1}"/>
          </ac:picMkLst>
        </pc:picChg>
        <pc:picChg chg="add del mod ord">
          <ac:chgData name="Leonie Smith" userId="fed1330f33f5650e" providerId="LiveId" clId="{4D31933F-B4EC-48ED-A7B1-DFFD650CED4C}" dt="2023-09-08T05:32:27.806" v="149"/>
          <ac:picMkLst>
            <pc:docMk/>
            <pc:sldMk cId="3890144503" sldId="286"/>
            <ac:picMk id="36" creationId="{57F99FE0-5F2B-C70D-01A8-E45A6C481496}"/>
          </ac:picMkLst>
        </pc:picChg>
        <pc:picChg chg="add del mod">
          <ac:chgData name="Leonie Smith" userId="fed1330f33f5650e" providerId="LiveId" clId="{4D31933F-B4EC-48ED-A7B1-DFFD650CED4C}" dt="2023-09-08T05:32:29.524" v="151"/>
          <ac:picMkLst>
            <pc:docMk/>
            <pc:sldMk cId="3890144503" sldId="286"/>
            <ac:picMk id="37" creationId="{A1E2B05C-03CB-592C-93FC-9D74D7D6649F}"/>
          </ac:picMkLst>
        </pc:picChg>
        <pc:picChg chg="add del mod ord">
          <ac:chgData name="Leonie Smith" userId="fed1330f33f5650e" providerId="LiveId" clId="{4D31933F-B4EC-48ED-A7B1-DFFD650CED4C}" dt="2023-09-08T05:32:59.492" v="152"/>
          <ac:picMkLst>
            <pc:docMk/>
            <pc:sldMk cId="3890144503" sldId="286"/>
            <ac:picMk id="40" creationId="{36728051-385F-6A37-E480-21D4A9E50A25}"/>
          </ac:picMkLst>
        </pc:picChg>
        <pc:picChg chg="add del mod">
          <ac:chgData name="Leonie Smith" userId="fed1330f33f5650e" providerId="LiveId" clId="{4D31933F-B4EC-48ED-A7B1-DFFD650CED4C}" dt="2023-09-08T05:33:01.596" v="154"/>
          <ac:picMkLst>
            <pc:docMk/>
            <pc:sldMk cId="3890144503" sldId="286"/>
            <ac:picMk id="41" creationId="{70EE08C1-ABF5-642A-31A0-A4B0DBF89006}"/>
          </ac:picMkLst>
        </pc:picChg>
        <pc:picChg chg="add del mod ord">
          <ac:chgData name="Leonie Smith" userId="fed1330f33f5650e" providerId="LiveId" clId="{4D31933F-B4EC-48ED-A7B1-DFFD650CED4C}" dt="2023-09-08T05:33:27" v="155"/>
          <ac:picMkLst>
            <pc:docMk/>
            <pc:sldMk cId="3890144503" sldId="286"/>
            <ac:picMk id="44" creationId="{6ECC6ED2-5ED4-52A6-D494-5BBC44163BC8}"/>
          </ac:picMkLst>
        </pc:picChg>
        <pc:picChg chg="add del mod">
          <ac:chgData name="Leonie Smith" userId="fed1330f33f5650e" providerId="LiveId" clId="{4D31933F-B4EC-48ED-A7B1-DFFD650CED4C}" dt="2023-09-08T05:33:28.675" v="157"/>
          <ac:picMkLst>
            <pc:docMk/>
            <pc:sldMk cId="3890144503" sldId="286"/>
            <ac:picMk id="45" creationId="{B7C33B6E-657D-1BEB-F30D-C85211882FC3}"/>
          </ac:picMkLst>
        </pc:picChg>
        <pc:picChg chg="add del mod ord">
          <ac:chgData name="Leonie Smith" userId="fed1330f33f5650e" providerId="LiveId" clId="{4D31933F-B4EC-48ED-A7B1-DFFD650CED4C}" dt="2023-09-08T05:33:59.783" v="158"/>
          <ac:picMkLst>
            <pc:docMk/>
            <pc:sldMk cId="3890144503" sldId="286"/>
            <ac:picMk id="48" creationId="{5DCC4B7F-8A36-F41E-08D4-026BD745FAB9}"/>
          </ac:picMkLst>
        </pc:picChg>
        <pc:picChg chg="add del mod">
          <ac:chgData name="Leonie Smith" userId="fed1330f33f5650e" providerId="LiveId" clId="{4D31933F-B4EC-48ED-A7B1-DFFD650CED4C}" dt="2023-09-08T05:34:01.568" v="160"/>
          <ac:picMkLst>
            <pc:docMk/>
            <pc:sldMk cId="3890144503" sldId="286"/>
            <ac:picMk id="49" creationId="{7A2BEFA5-65AD-63E4-68CD-26A34641BE3F}"/>
          </ac:picMkLst>
        </pc:picChg>
        <pc:picChg chg="add del mod ord">
          <ac:chgData name="Leonie Smith" userId="fed1330f33f5650e" providerId="LiveId" clId="{4D31933F-B4EC-48ED-A7B1-DFFD650CED4C}" dt="2023-09-08T05:34:12.632" v="161"/>
          <ac:picMkLst>
            <pc:docMk/>
            <pc:sldMk cId="3890144503" sldId="286"/>
            <ac:picMk id="52" creationId="{82BBDEC7-8335-211C-FCA4-1BC7D5FC74FC}"/>
          </ac:picMkLst>
        </pc:picChg>
        <pc:picChg chg="add del mod">
          <ac:chgData name="Leonie Smith" userId="fed1330f33f5650e" providerId="LiveId" clId="{4D31933F-B4EC-48ED-A7B1-DFFD650CED4C}" dt="2023-09-08T05:34:14.098" v="163"/>
          <ac:picMkLst>
            <pc:docMk/>
            <pc:sldMk cId="3890144503" sldId="286"/>
            <ac:picMk id="53" creationId="{DE04711E-F9BC-4D9E-A7D6-E8E1FFFC0A7C}"/>
          </ac:picMkLst>
        </pc:picChg>
        <pc:picChg chg="add del mod ord">
          <ac:chgData name="Leonie Smith" userId="fed1330f33f5650e" providerId="LiveId" clId="{4D31933F-B4EC-48ED-A7B1-DFFD650CED4C}" dt="2023-09-08T05:34:35.788" v="164"/>
          <ac:picMkLst>
            <pc:docMk/>
            <pc:sldMk cId="3890144503" sldId="286"/>
            <ac:picMk id="56" creationId="{7BDA8D38-8201-F88C-977E-97AF5E9C6394}"/>
          </ac:picMkLst>
        </pc:picChg>
        <pc:picChg chg="add del mod">
          <ac:chgData name="Leonie Smith" userId="fed1330f33f5650e" providerId="LiveId" clId="{4D31933F-B4EC-48ED-A7B1-DFFD650CED4C}" dt="2023-09-08T05:34:45.782" v="166"/>
          <ac:picMkLst>
            <pc:docMk/>
            <pc:sldMk cId="3890144503" sldId="286"/>
            <ac:picMk id="57" creationId="{7264865D-5044-81F8-7285-C92819B3826A}"/>
          </ac:picMkLst>
        </pc:picChg>
        <pc:picChg chg="add del mod ord">
          <ac:chgData name="Leonie Smith" userId="fed1330f33f5650e" providerId="LiveId" clId="{4D31933F-B4EC-48ED-A7B1-DFFD650CED4C}" dt="2023-09-08T05:35:02.994" v="167"/>
          <ac:picMkLst>
            <pc:docMk/>
            <pc:sldMk cId="3890144503" sldId="286"/>
            <ac:picMk id="60" creationId="{CBAEEC39-1BCB-B446-300B-4C5811EBDD4D}"/>
          </ac:picMkLst>
        </pc:picChg>
        <pc:picChg chg="add del mod">
          <ac:chgData name="Leonie Smith" userId="fed1330f33f5650e" providerId="LiveId" clId="{4D31933F-B4EC-48ED-A7B1-DFFD650CED4C}" dt="2023-09-08T05:35:05.877" v="169"/>
          <ac:picMkLst>
            <pc:docMk/>
            <pc:sldMk cId="3890144503" sldId="286"/>
            <ac:picMk id="61" creationId="{CF9C588E-F54C-45AA-FCF2-0116DB013E8D}"/>
          </ac:picMkLst>
        </pc:picChg>
        <pc:picChg chg="add del mod ord">
          <ac:chgData name="Leonie Smith" userId="fed1330f33f5650e" providerId="LiveId" clId="{4D31933F-B4EC-48ED-A7B1-DFFD650CED4C}" dt="2023-09-08T05:35:35.107" v="170"/>
          <ac:picMkLst>
            <pc:docMk/>
            <pc:sldMk cId="3890144503" sldId="286"/>
            <ac:picMk id="64" creationId="{EA03FA6E-04CB-5BF7-BB05-A53A4217CAEC}"/>
          </ac:picMkLst>
        </pc:picChg>
        <pc:picChg chg="add mod">
          <ac:chgData name="Leonie Smith" userId="fed1330f33f5650e" providerId="LiveId" clId="{4D31933F-B4EC-48ED-A7B1-DFFD650CED4C}" dt="2023-09-08T05:35:35.107" v="170"/>
          <ac:picMkLst>
            <pc:docMk/>
            <pc:sldMk cId="3890144503" sldId="286"/>
            <ac:picMk id="65" creationId="{D63FABC6-C3AC-A6E8-DA22-41397633DDAA}"/>
          </ac:picMkLst>
        </pc:picChg>
      </pc:sldChg>
      <pc:sldChg chg="addSp delSp modSp mod modTransition modAnim">
        <pc:chgData name="Leonie Smith" userId="fed1330f33f5650e" providerId="LiveId" clId="{4D31933F-B4EC-48ED-A7B1-DFFD650CED4C}" dt="2023-09-08T05:37:15.780" v="180"/>
        <pc:sldMkLst>
          <pc:docMk/>
          <pc:sldMk cId="3046326712" sldId="288"/>
        </pc:sldMkLst>
        <pc:picChg chg="add del mod">
          <ac:chgData name="Leonie Smith" userId="fed1330f33f5650e" providerId="LiveId" clId="{4D31933F-B4EC-48ED-A7B1-DFFD650CED4C}" dt="2023-09-08T05:36:20.886" v="173"/>
          <ac:picMkLst>
            <pc:docMk/>
            <pc:sldMk cId="3046326712" sldId="288"/>
            <ac:picMk id="6" creationId="{9616A390-BEEE-5FE8-DE3F-49A1C1870E27}"/>
          </ac:picMkLst>
        </pc:picChg>
        <pc:picChg chg="add del mod">
          <ac:chgData name="Leonie Smith" userId="fed1330f33f5650e" providerId="LiveId" clId="{4D31933F-B4EC-48ED-A7B1-DFFD650CED4C}" dt="2023-09-08T05:36:35.781" v="174"/>
          <ac:picMkLst>
            <pc:docMk/>
            <pc:sldMk cId="3046326712" sldId="288"/>
            <ac:picMk id="9" creationId="{56FAFCB8-D3E9-C590-37F6-FAE6B05EC997}"/>
          </ac:picMkLst>
        </pc:picChg>
        <pc:picChg chg="add del mod">
          <ac:chgData name="Leonie Smith" userId="fed1330f33f5650e" providerId="LiveId" clId="{4D31933F-B4EC-48ED-A7B1-DFFD650CED4C}" dt="2023-09-08T05:36:46.916" v="176"/>
          <ac:picMkLst>
            <pc:docMk/>
            <pc:sldMk cId="3046326712" sldId="288"/>
            <ac:picMk id="10" creationId="{A4A20958-9D50-F4A1-D7EB-52328E1371A6}"/>
          </ac:picMkLst>
        </pc:picChg>
        <pc:picChg chg="add del mod ord">
          <ac:chgData name="Leonie Smith" userId="fed1330f33f5650e" providerId="LiveId" clId="{4D31933F-B4EC-48ED-A7B1-DFFD650CED4C}" dt="2023-09-08T05:36:59.425" v="177"/>
          <ac:picMkLst>
            <pc:docMk/>
            <pc:sldMk cId="3046326712" sldId="288"/>
            <ac:picMk id="14" creationId="{FE1C5744-C6D9-6F8A-AFFA-705CC2B86BDE}"/>
          </ac:picMkLst>
        </pc:picChg>
        <pc:picChg chg="add del mod">
          <ac:chgData name="Leonie Smith" userId="fed1330f33f5650e" providerId="LiveId" clId="{4D31933F-B4EC-48ED-A7B1-DFFD650CED4C}" dt="2023-09-08T05:37:01.186" v="179"/>
          <ac:picMkLst>
            <pc:docMk/>
            <pc:sldMk cId="3046326712" sldId="288"/>
            <ac:picMk id="15" creationId="{639A3AA1-EB6E-7D51-61C0-FE55F2F3AB35}"/>
          </ac:picMkLst>
        </pc:picChg>
        <pc:picChg chg="add del mod ord">
          <ac:chgData name="Leonie Smith" userId="fed1330f33f5650e" providerId="LiveId" clId="{4D31933F-B4EC-48ED-A7B1-DFFD650CED4C}" dt="2023-09-08T05:37:15.780" v="180"/>
          <ac:picMkLst>
            <pc:docMk/>
            <pc:sldMk cId="3046326712" sldId="288"/>
            <ac:picMk id="18" creationId="{DD135874-52A9-F15A-D8A6-4EFB743F2E78}"/>
          </ac:picMkLst>
        </pc:picChg>
        <pc:picChg chg="add mod">
          <ac:chgData name="Leonie Smith" userId="fed1330f33f5650e" providerId="LiveId" clId="{4D31933F-B4EC-48ED-A7B1-DFFD650CED4C}" dt="2023-09-08T05:37:15.780" v="180"/>
          <ac:picMkLst>
            <pc:docMk/>
            <pc:sldMk cId="3046326712" sldId="288"/>
            <ac:picMk id="19" creationId="{A40E3EE4-CC0A-8C34-9EA3-4A11DFB1E09B}"/>
          </ac:picMkLst>
        </pc:picChg>
      </pc:sldChg>
      <pc:sldChg chg="addSp delSp modSp mod modTransition modAnim">
        <pc:chgData name="Leonie Smith" userId="fed1330f33f5650e" providerId="LiveId" clId="{4D31933F-B4EC-48ED-A7B1-DFFD650CED4C}" dt="2023-09-08T05:20:00.380" v="86"/>
        <pc:sldMkLst>
          <pc:docMk/>
          <pc:sldMk cId="2156735054" sldId="290"/>
        </pc:sldMkLst>
        <pc:spChg chg="mod">
          <ac:chgData name="Leonie Smith" userId="fed1330f33f5650e" providerId="LiveId" clId="{4D31933F-B4EC-48ED-A7B1-DFFD650CED4C}" dt="2023-09-08T05:14:57.743" v="58" actId="404"/>
          <ac:spMkLst>
            <pc:docMk/>
            <pc:sldMk cId="2156735054" sldId="290"/>
            <ac:spMk id="2" creationId="{75A11D39-CBFC-4C7B-2FD0-01256B722D34}"/>
          </ac:spMkLst>
        </pc:spChg>
        <pc:picChg chg="add del mod">
          <ac:chgData name="Leonie Smith" userId="fed1330f33f5650e" providerId="LiveId" clId="{4D31933F-B4EC-48ED-A7B1-DFFD650CED4C}" dt="2023-09-08T05:15:20.385" v="61"/>
          <ac:picMkLst>
            <pc:docMk/>
            <pc:sldMk cId="2156735054" sldId="290"/>
            <ac:picMk id="8" creationId="{4F395BA9-8DBD-885A-0E0A-C5A302FD4CBC}"/>
          </ac:picMkLst>
        </pc:picChg>
        <pc:picChg chg="add del mod">
          <ac:chgData name="Leonie Smith" userId="fed1330f33f5650e" providerId="LiveId" clId="{4D31933F-B4EC-48ED-A7B1-DFFD650CED4C}" dt="2023-09-08T05:15:33.246" v="62"/>
          <ac:picMkLst>
            <pc:docMk/>
            <pc:sldMk cId="2156735054" sldId="290"/>
            <ac:picMk id="11" creationId="{3F35465B-095B-449B-8783-CF9DC02DB04D}"/>
          </ac:picMkLst>
        </pc:picChg>
        <pc:picChg chg="add del mod">
          <ac:chgData name="Leonie Smith" userId="fed1330f33f5650e" providerId="LiveId" clId="{4D31933F-B4EC-48ED-A7B1-DFFD650CED4C}" dt="2023-09-08T05:15:34.945" v="64"/>
          <ac:picMkLst>
            <pc:docMk/>
            <pc:sldMk cId="2156735054" sldId="290"/>
            <ac:picMk id="12" creationId="{3D041039-ED85-A817-9F02-B9D56A3BCA05}"/>
          </ac:picMkLst>
        </pc:picChg>
        <pc:picChg chg="add del mod ord">
          <ac:chgData name="Leonie Smith" userId="fed1330f33f5650e" providerId="LiveId" clId="{4D31933F-B4EC-48ED-A7B1-DFFD650CED4C}" dt="2023-09-08T05:15:40.962" v="65"/>
          <ac:picMkLst>
            <pc:docMk/>
            <pc:sldMk cId="2156735054" sldId="290"/>
            <ac:picMk id="15" creationId="{5D354E2C-B1C3-D38E-1788-A4DB006F5055}"/>
          </ac:picMkLst>
        </pc:picChg>
        <pc:picChg chg="add del mod">
          <ac:chgData name="Leonie Smith" userId="fed1330f33f5650e" providerId="LiveId" clId="{4D31933F-B4EC-48ED-A7B1-DFFD650CED4C}" dt="2023-09-08T05:15:42.461" v="67"/>
          <ac:picMkLst>
            <pc:docMk/>
            <pc:sldMk cId="2156735054" sldId="290"/>
            <ac:picMk id="16" creationId="{AE48BA96-5BF5-4E9E-3167-9420B550270D}"/>
          </ac:picMkLst>
        </pc:picChg>
        <pc:picChg chg="add del mod ord">
          <ac:chgData name="Leonie Smith" userId="fed1330f33f5650e" providerId="LiveId" clId="{4D31933F-B4EC-48ED-A7B1-DFFD650CED4C}" dt="2023-09-08T05:16:07.622" v="68"/>
          <ac:picMkLst>
            <pc:docMk/>
            <pc:sldMk cId="2156735054" sldId="290"/>
            <ac:picMk id="19" creationId="{FFC76D1C-8385-4DE5-E70B-C96FAF5F6E73}"/>
          </ac:picMkLst>
        </pc:picChg>
        <pc:picChg chg="add del mod">
          <ac:chgData name="Leonie Smith" userId="fed1330f33f5650e" providerId="LiveId" clId="{4D31933F-B4EC-48ED-A7B1-DFFD650CED4C}" dt="2023-09-08T05:16:09.325" v="70"/>
          <ac:picMkLst>
            <pc:docMk/>
            <pc:sldMk cId="2156735054" sldId="290"/>
            <ac:picMk id="20" creationId="{00901E14-2B59-F624-5713-CCAADFDE622C}"/>
          </ac:picMkLst>
        </pc:picChg>
        <pc:picChg chg="add del mod ord">
          <ac:chgData name="Leonie Smith" userId="fed1330f33f5650e" providerId="LiveId" clId="{4D31933F-B4EC-48ED-A7B1-DFFD650CED4C}" dt="2023-09-08T05:16:41.228" v="71"/>
          <ac:picMkLst>
            <pc:docMk/>
            <pc:sldMk cId="2156735054" sldId="290"/>
            <ac:picMk id="23" creationId="{F0C5441D-20BA-D49F-CAA8-D978791E5E80}"/>
          </ac:picMkLst>
        </pc:picChg>
        <pc:picChg chg="add del mod">
          <ac:chgData name="Leonie Smith" userId="fed1330f33f5650e" providerId="LiveId" clId="{4D31933F-B4EC-48ED-A7B1-DFFD650CED4C}" dt="2023-09-08T05:16:44.893" v="73"/>
          <ac:picMkLst>
            <pc:docMk/>
            <pc:sldMk cId="2156735054" sldId="290"/>
            <ac:picMk id="24" creationId="{10DC5BE7-BFBD-5813-A8FC-5DC5BF0641AF}"/>
          </ac:picMkLst>
        </pc:picChg>
        <pc:picChg chg="add del mod ord">
          <ac:chgData name="Leonie Smith" userId="fed1330f33f5650e" providerId="LiveId" clId="{4D31933F-B4EC-48ED-A7B1-DFFD650CED4C}" dt="2023-09-08T05:17:03.208" v="74"/>
          <ac:picMkLst>
            <pc:docMk/>
            <pc:sldMk cId="2156735054" sldId="290"/>
            <ac:picMk id="27" creationId="{29E501D9-7DFD-0096-0798-AF6327EDA894}"/>
          </ac:picMkLst>
        </pc:picChg>
        <pc:picChg chg="add del mod">
          <ac:chgData name="Leonie Smith" userId="fed1330f33f5650e" providerId="LiveId" clId="{4D31933F-B4EC-48ED-A7B1-DFFD650CED4C}" dt="2023-09-08T05:17:05.065" v="76"/>
          <ac:picMkLst>
            <pc:docMk/>
            <pc:sldMk cId="2156735054" sldId="290"/>
            <ac:picMk id="28" creationId="{EF422F1A-CF11-23ED-913F-3D2810FB66F4}"/>
          </ac:picMkLst>
        </pc:picChg>
        <pc:picChg chg="add del mod ord">
          <ac:chgData name="Leonie Smith" userId="fed1330f33f5650e" providerId="LiveId" clId="{4D31933F-B4EC-48ED-A7B1-DFFD650CED4C}" dt="2023-09-08T05:17:29.283" v="77"/>
          <ac:picMkLst>
            <pc:docMk/>
            <pc:sldMk cId="2156735054" sldId="290"/>
            <ac:picMk id="31" creationId="{E2AEB0B3-58C6-C1C1-8C86-84509859A07B}"/>
          </ac:picMkLst>
        </pc:picChg>
        <pc:picChg chg="add del mod">
          <ac:chgData name="Leonie Smith" userId="fed1330f33f5650e" providerId="LiveId" clId="{4D31933F-B4EC-48ED-A7B1-DFFD650CED4C}" dt="2023-09-08T05:17:31.167" v="79"/>
          <ac:picMkLst>
            <pc:docMk/>
            <pc:sldMk cId="2156735054" sldId="290"/>
            <ac:picMk id="32" creationId="{A2E6B6CF-5F28-7B7D-F76E-8D1A3F459A69}"/>
          </ac:picMkLst>
        </pc:picChg>
        <pc:picChg chg="add del mod ord">
          <ac:chgData name="Leonie Smith" userId="fed1330f33f5650e" providerId="LiveId" clId="{4D31933F-B4EC-48ED-A7B1-DFFD650CED4C}" dt="2023-09-08T05:18:02.384" v="80"/>
          <ac:picMkLst>
            <pc:docMk/>
            <pc:sldMk cId="2156735054" sldId="290"/>
            <ac:picMk id="35" creationId="{F31A6478-994D-E4ED-6DFF-8ADA8817E510}"/>
          </ac:picMkLst>
        </pc:picChg>
        <pc:picChg chg="add del mod">
          <ac:chgData name="Leonie Smith" userId="fed1330f33f5650e" providerId="LiveId" clId="{4D31933F-B4EC-48ED-A7B1-DFFD650CED4C}" dt="2023-09-08T05:18:14.369" v="82"/>
          <ac:picMkLst>
            <pc:docMk/>
            <pc:sldMk cId="2156735054" sldId="290"/>
            <ac:picMk id="36" creationId="{FBF91E73-671D-0B10-108C-2E85ADFB8A7E}"/>
          </ac:picMkLst>
        </pc:picChg>
        <pc:picChg chg="add del mod ord">
          <ac:chgData name="Leonie Smith" userId="fed1330f33f5650e" providerId="LiveId" clId="{4D31933F-B4EC-48ED-A7B1-DFFD650CED4C}" dt="2023-09-08T05:18:50.260" v="83"/>
          <ac:picMkLst>
            <pc:docMk/>
            <pc:sldMk cId="2156735054" sldId="290"/>
            <ac:picMk id="40" creationId="{A5778C2D-E8DA-7507-BC69-B89BC18E9737}"/>
          </ac:picMkLst>
        </pc:picChg>
        <pc:picChg chg="add del mod">
          <ac:chgData name="Leonie Smith" userId="fed1330f33f5650e" providerId="LiveId" clId="{4D31933F-B4EC-48ED-A7B1-DFFD650CED4C}" dt="2023-09-08T05:19:40.792" v="85"/>
          <ac:picMkLst>
            <pc:docMk/>
            <pc:sldMk cId="2156735054" sldId="290"/>
            <ac:picMk id="41" creationId="{038FF0BE-46EC-A9FF-AA18-0C583F88E6EC}"/>
          </ac:picMkLst>
        </pc:picChg>
        <pc:picChg chg="add del mod ord">
          <ac:chgData name="Leonie Smith" userId="fed1330f33f5650e" providerId="LiveId" clId="{4D31933F-B4EC-48ED-A7B1-DFFD650CED4C}" dt="2023-09-08T05:20:00.380" v="86"/>
          <ac:picMkLst>
            <pc:docMk/>
            <pc:sldMk cId="2156735054" sldId="290"/>
            <ac:picMk id="46" creationId="{B575DDDA-EDED-BC76-4A5F-EA9234C30C2F}"/>
          </ac:picMkLst>
        </pc:picChg>
        <pc:picChg chg="add mod">
          <ac:chgData name="Leonie Smith" userId="fed1330f33f5650e" providerId="LiveId" clId="{4D31933F-B4EC-48ED-A7B1-DFFD650CED4C}" dt="2023-09-08T05:20:00.380" v="86"/>
          <ac:picMkLst>
            <pc:docMk/>
            <pc:sldMk cId="2156735054" sldId="290"/>
            <ac:picMk id="47" creationId="{E9D557D2-F5C9-798D-E186-923A1519D94D}"/>
          </ac:picMkLst>
        </pc:picChg>
      </pc:sldChg>
    </pc:docChg>
  </pc:docChgLst>
  <pc:docChgLst>
    <pc:chgData name="Alfred Smith" userId="3c60a3631c0db8ad" providerId="LiveId" clId="{A7D626AE-B261-4EF6-8F9D-EA877D8557E4}"/>
    <pc:docChg chg="custSel modSld">
      <pc:chgData name="Alfred Smith" userId="3c60a3631c0db8ad" providerId="LiveId" clId="{A7D626AE-B261-4EF6-8F9D-EA877D8557E4}" dt="2023-01-23T10:22:07.532" v="63"/>
      <pc:docMkLst>
        <pc:docMk/>
      </pc:docMkLst>
      <pc:sldChg chg="delSp modTransition modAnim">
        <pc:chgData name="Alfred Smith" userId="3c60a3631c0db8ad" providerId="LiveId" clId="{A7D626AE-B261-4EF6-8F9D-EA877D8557E4}" dt="2023-01-23T10:20:31.960" v="21"/>
        <pc:sldMkLst>
          <pc:docMk/>
          <pc:sldMk cId="2465616548" sldId="256"/>
        </pc:sldMkLst>
        <pc:picChg chg="del">
          <ac:chgData name="Alfred Smith" userId="3c60a3631c0db8ad" providerId="LiveId" clId="{A7D626AE-B261-4EF6-8F9D-EA877D8557E4}" dt="2023-01-23T10:20:31.960" v="21"/>
          <ac:picMkLst>
            <pc:docMk/>
            <pc:sldMk cId="2465616548" sldId="256"/>
            <ac:picMk id="4" creationId="{F796D5B5-E00B-0293-8D91-20ED67EE4DB7}"/>
          </ac:picMkLst>
        </pc:picChg>
      </pc:sldChg>
      <pc:sldChg chg="addSp delSp modSp mod modTransition modAnim">
        <pc:chgData name="Alfred Smith" userId="3c60a3631c0db8ad" providerId="LiveId" clId="{A7D626AE-B261-4EF6-8F9D-EA877D8557E4}" dt="2023-01-23T10:21:37.446" v="47" actId="1036"/>
        <pc:sldMkLst>
          <pc:docMk/>
          <pc:sldMk cId="4280851315" sldId="266"/>
        </pc:sldMkLst>
        <pc:spChg chg="del">
          <ac:chgData name="Alfred Smith" userId="3c60a3631c0db8ad" providerId="LiveId" clId="{A7D626AE-B261-4EF6-8F9D-EA877D8557E4}" dt="2023-01-23T10:21:26.883" v="44" actId="478"/>
          <ac:spMkLst>
            <pc:docMk/>
            <pc:sldMk cId="4280851315" sldId="266"/>
            <ac:spMk id="4" creationId="{48C687F6-C776-42CE-995B-C97E05881532}"/>
          </ac:spMkLst>
        </pc:spChg>
        <pc:spChg chg="add del mod">
          <ac:chgData name="Alfred Smith" userId="3c60a3631c0db8ad" providerId="LiveId" clId="{A7D626AE-B261-4EF6-8F9D-EA877D8557E4}" dt="2023-01-23T10:21:28.131" v="45" actId="478"/>
          <ac:spMkLst>
            <pc:docMk/>
            <pc:sldMk cId="4280851315" sldId="266"/>
            <ac:spMk id="6" creationId="{F6A9ED69-7DBB-B8DC-B206-6BB292CB83E5}"/>
          </ac:spMkLst>
        </pc:spChg>
        <pc:spChg chg="add mod">
          <ac:chgData name="Alfred Smith" userId="3c60a3631c0db8ad" providerId="LiveId" clId="{A7D626AE-B261-4EF6-8F9D-EA877D8557E4}" dt="2023-01-23T10:21:37.446" v="47" actId="1036"/>
          <ac:spMkLst>
            <pc:docMk/>
            <pc:sldMk cId="4280851315" sldId="266"/>
            <ac:spMk id="7" creationId="{E02DA618-0FB2-D4C8-4DE9-AB505942F048}"/>
          </ac:spMkLst>
        </pc:spChg>
        <pc:picChg chg="del">
          <ac:chgData name="Alfred Smith" userId="3c60a3631c0db8ad" providerId="LiveId" clId="{A7D626AE-B261-4EF6-8F9D-EA877D8557E4}" dt="2023-01-23T10:20:31.960" v="21"/>
          <ac:picMkLst>
            <pc:docMk/>
            <pc:sldMk cId="4280851315" sldId="266"/>
            <ac:picMk id="2" creationId="{60F8DB3B-6562-4BDA-9725-023C64F1C5D1}"/>
          </ac:picMkLst>
        </pc:picChg>
      </pc:sldChg>
      <pc:sldChg chg="addSp delSp modSp mod modTransition modAnim">
        <pc:chgData name="Alfred Smith" userId="3c60a3631c0db8ad" providerId="LiveId" clId="{A7D626AE-B261-4EF6-8F9D-EA877D8557E4}" dt="2023-01-23T10:21:41.712" v="49" actId="1036"/>
        <pc:sldMkLst>
          <pc:docMk/>
          <pc:sldMk cId="1158939828" sldId="268"/>
        </pc:sldMkLst>
        <pc:spChg chg="del">
          <ac:chgData name="Alfred Smith" userId="3c60a3631c0db8ad" providerId="LiveId" clId="{A7D626AE-B261-4EF6-8F9D-EA877D8557E4}" dt="2023-01-23T10:21:22.100" v="42" actId="478"/>
          <ac:spMkLst>
            <pc:docMk/>
            <pc:sldMk cId="1158939828" sldId="268"/>
            <ac:spMk id="4" creationId="{48C687F6-C776-42CE-995B-C97E05881532}"/>
          </ac:spMkLst>
        </pc:spChg>
        <pc:spChg chg="add del mod">
          <ac:chgData name="Alfred Smith" userId="3c60a3631c0db8ad" providerId="LiveId" clId="{A7D626AE-B261-4EF6-8F9D-EA877D8557E4}" dt="2023-01-23T10:21:23.082" v="43" actId="478"/>
          <ac:spMkLst>
            <pc:docMk/>
            <pc:sldMk cId="1158939828" sldId="268"/>
            <ac:spMk id="5" creationId="{9A26F1A6-9AEB-A8C5-3F48-A4F873E13F20}"/>
          </ac:spMkLst>
        </pc:spChg>
        <pc:spChg chg="add mod">
          <ac:chgData name="Alfred Smith" userId="3c60a3631c0db8ad" providerId="LiveId" clId="{A7D626AE-B261-4EF6-8F9D-EA877D8557E4}" dt="2023-01-23T10:21:41.712" v="49" actId="1036"/>
          <ac:spMkLst>
            <pc:docMk/>
            <pc:sldMk cId="1158939828" sldId="268"/>
            <ac:spMk id="6" creationId="{98A9CCA6-D689-9007-3CAC-ABF0610439F8}"/>
          </ac:spMkLst>
        </pc:spChg>
        <pc:picChg chg="del">
          <ac:chgData name="Alfred Smith" userId="3c60a3631c0db8ad" providerId="LiveId" clId="{A7D626AE-B261-4EF6-8F9D-EA877D8557E4}" dt="2023-01-23T10:20:31.960" v="21"/>
          <ac:picMkLst>
            <pc:docMk/>
            <pc:sldMk cId="1158939828" sldId="268"/>
            <ac:picMk id="8" creationId="{D9106535-6CB2-45C6-8BF3-CB94F4D71F20}"/>
          </ac:picMkLst>
        </pc:picChg>
      </pc:sldChg>
      <pc:sldChg chg="addSp delSp modSp mod modTransition modAnim">
        <pc:chgData name="Alfred Smith" userId="3c60a3631c0db8ad" providerId="LiveId" clId="{A7D626AE-B261-4EF6-8F9D-EA877D8557E4}" dt="2023-01-23T10:21:46.471" v="52" actId="1036"/>
        <pc:sldMkLst>
          <pc:docMk/>
          <pc:sldMk cId="4026535315" sldId="269"/>
        </pc:sldMkLst>
        <pc:spChg chg="del">
          <ac:chgData name="Alfred Smith" userId="3c60a3631c0db8ad" providerId="LiveId" clId="{A7D626AE-B261-4EF6-8F9D-EA877D8557E4}" dt="2023-01-23T10:21:16.668" v="40" actId="478"/>
          <ac:spMkLst>
            <pc:docMk/>
            <pc:sldMk cId="4026535315" sldId="269"/>
            <ac:spMk id="4" creationId="{48C687F6-C776-42CE-995B-C97E05881532}"/>
          </ac:spMkLst>
        </pc:spChg>
        <pc:spChg chg="add del mod">
          <ac:chgData name="Alfred Smith" userId="3c60a3631c0db8ad" providerId="LiveId" clId="{A7D626AE-B261-4EF6-8F9D-EA877D8557E4}" dt="2023-01-23T10:21:17.661" v="41" actId="478"/>
          <ac:spMkLst>
            <pc:docMk/>
            <pc:sldMk cId="4026535315" sldId="269"/>
            <ac:spMk id="6" creationId="{56291999-6A0B-E8CF-6AE1-203BE78275EE}"/>
          </ac:spMkLst>
        </pc:spChg>
        <pc:spChg chg="add mod">
          <ac:chgData name="Alfred Smith" userId="3c60a3631c0db8ad" providerId="LiveId" clId="{A7D626AE-B261-4EF6-8F9D-EA877D8557E4}" dt="2023-01-23T10:21:46.471" v="52" actId="1036"/>
          <ac:spMkLst>
            <pc:docMk/>
            <pc:sldMk cId="4026535315" sldId="269"/>
            <ac:spMk id="7" creationId="{DF0DB020-6AC9-3563-8630-8498F2D01FCF}"/>
          </ac:spMkLst>
        </pc:spChg>
        <pc:picChg chg="del">
          <ac:chgData name="Alfred Smith" userId="3c60a3631c0db8ad" providerId="LiveId" clId="{A7D626AE-B261-4EF6-8F9D-EA877D8557E4}" dt="2023-01-23T10:20:31.960" v="21"/>
          <ac:picMkLst>
            <pc:docMk/>
            <pc:sldMk cId="4026535315" sldId="269"/>
            <ac:picMk id="5" creationId="{F97B22EA-A54F-456B-BCC2-FCA9015E4527}"/>
          </ac:picMkLst>
        </pc:picChg>
      </pc:sldChg>
      <pc:sldChg chg="modSp mod modTransition">
        <pc:chgData name="Alfred Smith" userId="3c60a3631c0db8ad" providerId="LiveId" clId="{A7D626AE-B261-4EF6-8F9D-EA877D8557E4}" dt="2023-01-23T10:20:31.960" v="21"/>
        <pc:sldMkLst>
          <pc:docMk/>
          <pc:sldMk cId="1614173184" sldId="270"/>
        </pc:sldMkLst>
        <pc:spChg chg="mod">
          <ac:chgData name="Alfred Smith" userId="3c60a3631c0db8ad" providerId="LiveId" clId="{A7D626AE-B261-4EF6-8F9D-EA877D8557E4}" dt="2023-01-23T10:19:48.819" v="8"/>
          <ac:spMkLst>
            <pc:docMk/>
            <pc:sldMk cId="1614173184" sldId="270"/>
            <ac:spMk id="6" creationId="{EFAD3140-C41F-CC59-BC6B-FAC5C3CCCF38}"/>
          </ac:spMkLst>
        </pc:spChg>
      </pc:sldChg>
      <pc:sldChg chg="modSp mod modTransition">
        <pc:chgData name="Alfred Smith" userId="3c60a3631c0db8ad" providerId="LiveId" clId="{A7D626AE-B261-4EF6-8F9D-EA877D8557E4}" dt="2023-01-23T10:20:31.960" v="21"/>
        <pc:sldMkLst>
          <pc:docMk/>
          <pc:sldMk cId="701647185" sldId="271"/>
        </pc:sldMkLst>
        <pc:spChg chg="mod">
          <ac:chgData name="Alfred Smith" userId="3c60a3631c0db8ad" providerId="LiveId" clId="{A7D626AE-B261-4EF6-8F9D-EA877D8557E4}" dt="2023-01-23T10:19:52.021" v="9"/>
          <ac:spMkLst>
            <pc:docMk/>
            <pc:sldMk cId="701647185" sldId="271"/>
            <ac:spMk id="6" creationId="{F689C82C-A7B0-77FD-5E14-02A6404B2CC4}"/>
          </ac:spMkLst>
        </pc:spChg>
      </pc:sldChg>
      <pc:sldChg chg="addSp delSp modSp mod modTransition modAnim">
        <pc:chgData name="Alfred Smith" userId="3c60a3631c0db8ad" providerId="LiveId" clId="{A7D626AE-B261-4EF6-8F9D-EA877D8557E4}" dt="2023-01-23T10:21:52.655" v="55" actId="1036"/>
        <pc:sldMkLst>
          <pc:docMk/>
          <pc:sldMk cId="1399904790" sldId="272"/>
        </pc:sldMkLst>
        <pc:spChg chg="del">
          <ac:chgData name="Alfred Smith" userId="3c60a3631c0db8ad" providerId="LiveId" clId="{A7D626AE-B261-4EF6-8F9D-EA877D8557E4}" dt="2023-01-23T10:21:12.997" v="38" actId="478"/>
          <ac:spMkLst>
            <pc:docMk/>
            <pc:sldMk cId="1399904790" sldId="272"/>
            <ac:spMk id="4" creationId="{48C687F6-C776-42CE-995B-C97E05881532}"/>
          </ac:spMkLst>
        </pc:spChg>
        <pc:spChg chg="add del mod">
          <ac:chgData name="Alfred Smith" userId="3c60a3631c0db8ad" providerId="LiveId" clId="{A7D626AE-B261-4EF6-8F9D-EA877D8557E4}" dt="2023-01-23T10:21:14.014" v="39" actId="478"/>
          <ac:spMkLst>
            <pc:docMk/>
            <pc:sldMk cId="1399904790" sldId="272"/>
            <ac:spMk id="5" creationId="{1EEC0C07-86E6-D2BE-9BB9-6A9A0E591E98}"/>
          </ac:spMkLst>
        </pc:spChg>
        <pc:spChg chg="add mod">
          <ac:chgData name="Alfred Smith" userId="3c60a3631c0db8ad" providerId="LiveId" clId="{A7D626AE-B261-4EF6-8F9D-EA877D8557E4}" dt="2023-01-23T10:21:52.655" v="55" actId="1036"/>
          <ac:spMkLst>
            <pc:docMk/>
            <pc:sldMk cId="1399904790" sldId="272"/>
            <ac:spMk id="7" creationId="{716FA9C3-0D9C-9D0E-1787-3D7C12061EAA}"/>
          </ac:spMkLst>
        </pc:spChg>
        <pc:picChg chg="del">
          <ac:chgData name="Alfred Smith" userId="3c60a3631c0db8ad" providerId="LiveId" clId="{A7D626AE-B261-4EF6-8F9D-EA877D8557E4}" dt="2023-01-23T10:20:31.960" v="21"/>
          <ac:picMkLst>
            <pc:docMk/>
            <pc:sldMk cId="1399904790" sldId="272"/>
            <ac:picMk id="6" creationId="{538D3B92-E594-4205-B7C7-A5DDD373A8E9}"/>
          </ac:picMkLst>
        </pc:picChg>
      </pc:sldChg>
      <pc:sldChg chg="modSp mod modTransition">
        <pc:chgData name="Alfred Smith" userId="3c60a3631c0db8ad" providerId="LiveId" clId="{A7D626AE-B261-4EF6-8F9D-EA877D8557E4}" dt="2023-01-23T10:20:31.960" v="21"/>
        <pc:sldMkLst>
          <pc:docMk/>
          <pc:sldMk cId="3507432959" sldId="273"/>
        </pc:sldMkLst>
        <pc:spChg chg="mod">
          <ac:chgData name="Alfred Smith" userId="3c60a3631c0db8ad" providerId="LiveId" clId="{A7D626AE-B261-4EF6-8F9D-EA877D8557E4}" dt="2023-01-23T10:19:55.378" v="10"/>
          <ac:spMkLst>
            <pc:docMk/>
            <pc:sldMk cId="3507432959" sldId="273"/>
            <ac:spMk id="6" creationId="{04D034CA-E327-07C7-4029-06C12FB4A1EF}"/>
          </ac:spMkLst>
        </pc:spChg>
      </pc:sldChg>
      <pc:sldChg chg="addSp delSp modSp mod modTransition modAnim">
        <pc:chgData name="Alfred Smith" userId="3c60a3631c0db8ad" providerId="LiveId" clId="{A7D626AE-B261-4EF6-8F9D-EA877D8557E4}" dt="2023-01-23T10:21:55.037" v="56"/>
        <pc:sldMkLst>
          <pc:docMk/>
          <pc:sldMk cId="477870109" sldId="274"/>
        </pc:sldMkLst>
        <pc:spChg chg="del">
          <ac:chgData name="Alfred Smith" userId="3c60a3631c0db8ad" providerId="LiveId" clId="{A7D626AE-B261-4EF6-8F9D-EA877D8557E4}" dt="2023-01-23T10:21:09.530" v="36" actId="478"/>
          <ac:spMkLst>
            <pc:docMk/>
            <pc:sldMk cId="477870109" sldId="274"/>
            <ac:spMk id="4" creationId="{48C687F6-C776-42CE-995B-C97E05881532}"/>
          </ac:spMkLst>
        </pc:spChg>
        <pc:spChg chg="add del mod">
          <ac:chgData name="Alfred Smith" userId="3c60a3631c0db8ad" providerId="LiveId" clId="{A7D626AE-B261-4EF6-8F9D-EA877D8557E4}" dt="2023-01-23T10:21:10.721" v="37" actId="478"/>
          <ac:spMkLst>
            <pc:docMk/>
            <pc:sldMk cId="477870109" sldId="274"/>
            <ac:spMk id="5" creationId="{019BE4D1-E164-A5A4-B6F3-C042A8B39407}"/>
          </ac:spMkLst>
        </pc:spChg>
        <pc:spChg chg="add mod">
          <ac:chgData name="Alfred Smith" userId="3c60a3631c0db8ad" providerId="LiveId" clId="{A7D626AE-B261-4EF6-8F9D-EA877D8557E4}" dt="2023-01-23T10:21:55.037" v="56"/>
          <ac:spMkLst>
            <pc:docMk/>
            <pc:sldMk cId="477870109" sldId="274"/>
            <ac:spMk id="6" creationId="{95E578FD-465D-976D-BC2D-2602C2A853E7}"/>
          </ac:spMkLst>
        </pc:spChg>
        <pc:picChg chg="del">
          <ac:chgData name="Alfred Smith" userId="3c60a3631c0db8ad" providerId="LiveId" clId="{A7D626AE-B261-4EF6-8F9D-EA877D8557E4}" dt="2023-01-23T10:20:31.960" v="21"/>
          <ac:picMkLst>
            <pc:docMk/>
            <pc:sldMk cId="477870109" sldId="274"/>
            <ac:picMk id="11" creationId="{4BF975BF-FC12-4242-AB8F-B86A85735909}"/>
          </ac:picMkLst>
        </pc:picChg>
      </pc:sldChg>
      <pc:sldChg chg="modSp mod modTransition">
        <pc:chgData name="Alfred Smith" userId="3c60a3631c0db8ad" providerId="LiveId" clId="{A7D626AE-B261-4EF6-8F9D-EA877D8557E4}" dt="2023-01-23T10:20:31.960" v="21"/>
        <pc:sldMkLst>
          <pc:docMk/>
          <pc:sldMk cId="3078223458" sldId="275"/>
        </pc:sldMkLst>
        <pc:spChg chg="mod">
          <ac:chgData name="Alfred Smith" userId="3c60a3631c0db8ad" providerId="LiveId" clId="{A7D626AE-B261-4EF6-8F9D-EA877D8557E4}" dt="2023-01-23T10:20:00.199" v="13"/>
          <ac:spMkLst>
            <pc:docMk/>
            <pc:sldMk cId="3078223458" sldId="275"/>
            <ac:spMk id="6" creationId="{50033FFE-294E-0B50-BADF-1BBBF6F2059A}"/>
          </ac:spMkLst>
        </pc:spChg>
      </pc:sldChg>
      <pc:sldChg chg="addSp delSp modSp mod modTransition modAnim">
        <pc:chgData name="Alfred Smith" userId="3c60a3631c0db8ad" providerId="LiveId" clId="{A7D626AE-B261-4EF6-8F9D-EA877D8557E4}" dt="2023-01-23T10:21:56.696" v="57"/>
        <pc:sldMkLst>
          <pc:docMk/>
          <pc:sldMk cId="2952359233" sldId="276"/>
        </pc:sldMkLst>
        <pc:spChg chg="del">
          <ac:chgData name="Alfred Smith" userId="3c60a3631c0db8ad" providerId="LiveId" clId="{A7D626AE-B261-4EF6-8F9D-EA877D8557E4}" dt="2023-01-23T10:21:05.957" v="34" actId="478"/>
          <ac:spMkLst>
            <pc:docMk/>
            <pc:sldMk cId="2952359233" sldId="276"/>
            <ac:spMk id="4" creationId="{48C687F6-C776-42CE-995B-C97E05881532}"/>
          </ac:spMkLst>
        </pc:spChg>
        <pc:spChg chg="add del mod">
          <ac:chgData name="Alfred Smith" userId="3c60a3631c0db8ad" providerId="LiveId" clId="{A7D626AE-B261-4EF6-8F9D-EA877D8557E4}" dt="2023-01-23T10:21:07.044" v="35" actId="478"/>
          <ac:spMkLst>
            <pc:docMk/>
            <pc:sldMk cId="2952359233" sldId="276"/>
            <ac:spMk id="5" creationId="{8ABA994D-423F-5CFB-5700-99570D9D8698}"/>
          </ac:spMkLst>
        </pc:spChg>
        <pc:spChg chg="add mod">
          <ac:chgData name="Alfred Smith" userId="3c60a3631c0db8ad" providerId="LiveId" clId="{A7D626AE-B261-4EF6-8F9D-EA877D8557E4}" dt="2023-01-23T10:21:56.696" v="57"/>
          <ac:spMkLst>
            <pc:docMk/>
            <pc:sldMk cId="2952359233" sldId="276"/>
            <ac:spMk id="7" creationId="{60896990-BDEC-344B-9D78-BE760466E0B9}"/>
          </ac:spMkLst>
        </pc:spChg>
        <pc:picChg chg="del">
          <ac:chgData name="Alfred Smith" userId="3c60a3631c0db8ad" providerId="LiveId" clId="{A7D626AE-B261-4EF6-8F9D-EA877D8557E4}" dt="2023-01-23T10:20:31.960" v="21"/>
          <ac:picMkLst>
            <pc:docMk/>
            <pc:sldMk cId="2952359233" sldId="276"/>
            <ac:picMk id="6" creationId="{4E6BE549-5E32-4224-8114-05D7398B17EB}"/>
          </ac:picMkLst>
        </pc:picChg>
      </pc:sldChg>
      <pc:sldChg chg="modSp mod modTransition">
        <pc:chgData name="Alfred Smith" userId="3c60a3631c0db8ad" providerId="LiveId" clId="{A7D626AE-B261-4EF6-8F9D-EA877D8557E4}" dt="2023-01-23T10:20:31.960" v="21"/>
        <pc:sldMkLst>
          <pc:docMk/>
          <pc:sldMk cId="1265335739" sldId="277"/>
        </pc:sldMkLst>
        <pc:spChg chg="mod">
          <ac:chgData name="Alfred Smith" userId="3c60a3631c0db8ad" providerId="LiveId" clId="{A7D626AE-B261-4EF6-8F9D-EA877D8557E4}" dt="2023-01-23T10:20:05.259" v="14"/>
          <ac:spMkLst>
            <pc:docMk/>
            <pc:sldMk cId="1265335739" sldId="277"/>
            <ac:spMk id="6" creationId="{C3209DAD-C4C4-CC39-4972-6B9AD9A6881E}"/>
          </ac:spMkLst>
        </pc:spChg>
      </pc:sldChg>
      <pc:sldChg chg="addSp delSp modSp mod modTransition modAnim">
        <pc:chgData name="Alfred Smith" userId="3c60a3631c0db8ad" providerId="LiveId" clId="{A7D626AE-B261-4EF6-8F9D-EA877D8557E4}" dt="2023-01-23T10:21:58.228" v="58"/>
        <pc:sldMkLst>
          <pc:docMk/>
          <pc:sldMk cId="3484467656" sldId="278"/>
        </pc:sldMkLst>
        <pc:spChg chg="del">
          <ac:chgData name="Alfred Smith" userId="3c60a3631c0db8ad" providerId="LiveId" clId="{A7D626AE-B261-4EF6-8F9D-EA877D8557E4}" dt="2023-01-23T10:21:01.728" v="32" actId="478"/>
          <ac:spMkLst>
            <pc:docMk/>
            <pc:sldMk cId="3484467656" sldId="278"/>
            <ac:spMk id="4" creationId="{48C687F6-C776-42CE-995B-C97E05881532}"/>
          </ac:spMkLst>
        </pc:spChg>
        <pc:spChg chg="add del mod">
          <ac:chgData name="Alfred Smith" userId="3c60a3631c0db8ad" providerId="LiveId" clId="{A7D626AE-B261-4EF6-8F9D-EA877D8557E4}" dt="2023-01-23T10:21:03.177" v="33" actId="478"/>
          <ac:spMkLst>
            <pc:docMk/>
            <pc:sldMk cId="3484467656" sldId="278"/>
            <ac:spMk id="5" creationId="{5FF622F1-0B79-9948-FC09-EA79822971B6}"/>
          </ac:spMkLst>
        </pc:spChg>
        <pc:spChg chg="add mod">
          <ac:chgData name="Alfred Smith" userId="3c60a3631c0db8ad" providerId="LiveId" clId="{A7D626AE-B261-4EF6-8F9D-EA877D8557E4}" dt="2023-01-23T10:21:58.228" v="58"/>
          <ac:spMkLst>
            <pc:docMk/>
            <pc:sldMk cId="3484467656" sldId="278"/>
            <ac:spMk id="6" creationId="{3F979E21-6258-F67E-F0C2-5FD174D05F2B}"/>
          </ac:spMkLst>
        </pc:spChg>
        <pc:picChg chg="del">
          <ac:chgData name="Alfred Smith" userId="3c60a3631c0db8ad" providerId="LiveId" clId="{A7D626AE-B261-4EF6-8F9D-EA877D8557E4}" dt="2023-01-23T10:20:31.960" v="21"/>
          <ac:picMkLst>
            <pc:docMk/>
            <pc:sldMk cId="3484467656" sldId="278"/>
            <ac:picMk id="9" creationId="{EEB3EA93-DDEE-4827-9B29-176E027FB51D}"/>
          </ac:picMkLst>
        </pc:picChg>
      </pc:sldChg>
      <pc:sldChg chg="modSp mod modTransition">
        <pc:chgData name="Alfred Smith" userId="3c60a3631c0db8ad" providerId="LiveId" clId="{A7D626AE-B261-4EF6-8F9D-EA877D8557E4}" dt="2023-01-23T10:20:31.960" v="21"/>
        <pc:sldMkLst>
          <pc:docMk/>
          <pc:sldMk cId="2067271389" sldId="279"/>
        </pc:sldMkLst>
        <pc:spChg chg="mod">
          <ac:chgData name="Alfred Smith" userId="3c60a3631c0db8ad" providerId="LiveId" clId="{A7D626AE-B261-4EF6-8F9D-EA877D8557E4}" dt="2023-01-23T10:20:09.079" v="15"/>
          <ac:spMkLst>
            <pc:docMk/>
            <pc:sldMk cId="2067271389" sldId="279"/>
            <ac:spMk id="6" creationId="{5CF5D917-9F4F-F44D-0A3E-2BB30742E540}"/>
          </ac:spMkLst>
        </pc:spChg>
      </pc:sldChg>
      <pc:sldChg chg="modSp mod modTransition">
        <pc:chgData name="Alfred Smith" userId="3c60a3631c0db8ad" providerId="LiveId" clId="{A7D626AE-B261-4EF6-8F9D-EA877D8557E4}" dt="2023-01-23T10:20:31.960" v="21"/>
        <pc:sldMkLst>
          <pc:docMk/>
          <pc:sldMk cId="1809502911" sldId="281"/>
        </pc:sldMkLst>
        <pc:spChg chg="mod">
          <ac:chgData name="Alfred Smith" userId="3c60a3631c0db8ad" providerId="LiveId" clId="{A7D626AE-B261-4EF6-8F9D-EA877D8557E4}" dt="2023-01-23T10:20:13.219" v="16"/>
          <ac:spMkLst>
            <pc:docMk/>
            <pc:sldMk cId="1809502911" sldId="281"/>
            <ac:spMk id="6" creationId="{0C9A0B62-5C1C-3C4C-2B5A-AFD7B38CCBD5}"/>
          </ac:spMkLst>
        </pc:spChg>
      </pc:sldChg>
      <pc:sldChg chg="addSp delSp modSp mod modTransition modAnim">
        <pc:chgData name="Alfred Smith" userId="3c60a3631c0db8ad" providerId="LiveId" clId="{A7D626AE-B261-4EF6-8F9D-EA877D8557E4}" dt="2023-01-23T10:22:02.250" v="60"/>
        <pc:sldMkLst>
          <pc:docMk/>
          <pc:sldMk cId="827651845" sldId="282"/>
        </pc:sldMkLst>
        <pc:spChg chg="del">
          <ac:chgData name="Alfred Smith" userId="3c60a3631c0db8ad" providerId="LiveId" clId="{A7D626AE-B261-4EF6-8F9D-EA877D8557E4}" dt="2023-01-23T10:20:52.086" v="28" actId="478"/>
          <ac:spMkLst>
            <pc:docMk/>
            <pc:sldMk cId="827651845" sldId="282"/>
            <ac:spMk id="4" creationId="{48C687F6-C776-42CE-995B-C97E05881532}"/>
          </ac:spMkLst>
        </pc:spChg>
        <pc:spChg chg="add del mod">
          <ac:chgData name="Alfred Smith" userId="3c60a3631c0db8ad" providerId="LiveId" clId="{A7D626AE-B261-4EF6-8F9D-EA877D8557E4}" dt="2023-01-23T10:20:53.439" v="29" actId="478"/>
          <ac:spMkLst>
            <pc:docMk/>
            <pc:sldMk cId="827651845" sldId="282"/>
            <ac:spMk id="6" creationId="{2C711721-BC39-5E3C-2DD7-0E5F642C90E9}"/>
          </ac:spMkLst>
        </pc:spChg>
        <pc:spChg chg="add mod">
          <ac:chgData name="Alfred Smith" userId="3c60a3631c0db8ad" providerId="LiveId" clId="{A7D626AE-B261-4EF6-8F9D-EA877D8557E4}" dt="2023-01-23T10:22:02.250" v="60"/>
          <ac:spMkLst>
            <pc:docMk/>
            <pc:sldMk cId="827651845" sldId="282"/>
            <ac:spMk id="7" creationId="{320488CB-59FE-9031-005C-CB623002F9F4}"/>
          </ac:spMkLst>
        </pc:spChg>
        <pc:picChg chg="del">
          <ac:chgData name="Alfred Smith" userId="3c60a3631c0db8ad" providerId="LiveId" clId="{A7D626AE-B261-4EF6-8F9D-EA877D8557E4}" dt="2023-01-23T10:20:31.960" v="21"/>
          <ac:picMkLst>
            <pc:docMk/>
            <pc:sldMk cId="827651845" sldId="282"/>
            <ac:picMk id="2" creationId="{B4241AB2-3E4C-4D4C-9E0D-D7F4691A186D}"/>
          </ac:picMkLst>
        </pc:picChg>
      </pc:sldChg>
      <pc:sldChg chg="modSp mod modTransition">
        <pc:chgData name="Alfred Smith" userId="3c60a3631c0db8ad" providerId="LiveId" clId="{A7D626AE-B261-4EF6-8F9D-EA877D8557E4}" dt="2023-01-23T10:20:31.960" v="21"/>
        <pc:sldMkLst>
          <pc:docMk/>
          <pc:sldMk cId="2875714150" sldId="283"/>
        </pc:sldMkLst>
        <pc:spChg chg="mod">
          <ac:chgData name="Alfred Smith" userId="3c60a3631c0db8ad" providerId="LiveId" clId="{A7D626AE-B261-4EF6-8F9D-EA877D8557E4}" dt="2023-01-23T10:20:16.615" v="17"/>
          <ac:spMkLst>
            <pc:docMk/>
            <pc:sldMk cId="2875714150" sldId="283"/>
            <ac:spMk id="6" creationId="{BE47E45A-AE87-0808-556F-45EE33D1CCDA}"/>
          </ac:spMkLst>
        </pc:spChg>
      </pc:sldChg>
      <pc:sldChg chg="addSp delSp modSp mod modTransition modAnim">
        <pc:chgData name="Alfred Smith" userId="3c60a3631c0db8ad" providerId="LiveId" clId="{A7D626AE-B261-4EF6-8F9D-EA877D8557E4}" dt="2023-01-23T10:22:04.444" v="61"/>
        <pc:sldMkLst>
          <pc:docMk/>
          <pc:sldMk cId="490284753" sldId="284"/>
        </pc:sldMkLst>
        <pc:spChg chg="del">
          <ac:chgData name="Alfred Smith" userId="3c60a3631c0db8ad" providerId="LiveId" clId="{A7D626AE-B261-4EF6-8F9D-EA877D8557E4}" dt="2023-01-23T10:20:44.883" v="26" actId="478"/>
          <ac:spMkLst>
            <pc:docMk/>
            <pc:sldMk cId="490284753" sldId="284"/>
            <ac:spMk id="4" creationId="{48C687F6-C776-42CE-995B-C97E05881532}"/>
          </ac:spMkLst>
        </pc:spChg>
        <pc:spChg chg="add del mod">
          <ac:chgData name="Alfred Smith" userId="3c60a3631c0db8ad" providerId="LiveId" clId="{A7D626AE-B261-4EF6-8F9D-EA877D8557E4}" dt="2023-01-23T10:20:46.132" v="27" actId="478"/>
          <ac:spMkLst>
            <pc:docMk/>
            <pc:sldMk cId="490284753" sldId="284"/>
            <ac:spMk id="6" creationId="{136346A0-0F25-D1A6-33F4-03849FFCE79D}"/>
          </ac:spMkLst>
        </pc:spChg>
        <pc:spChg chg="add mod">
          <ac:chgData name="Alfred Smith" userId="3c60a3631c0db8ad" providerId="LiveId" clId="{A7D626AE-B261-4EF6-8F9D-EA877D8557E4}" dt="2023-01-23T10:22:04.444" v="61"/>
          <ac:spMkLst>
            <pc:docMk/>
            <pc:sldMk cId="490284753" sldId="284"/>
            <ac:spMk id="7" creationId="{08B6AE52-2157-7185-4311-C9F7E9BEF21A}"/>
          </ac:spMkLst>
        </pc:spChg>
        <pc:picChg chg="del">
          <ac:chgData name="Alfred Smith" userId="3c60a3631c0db8ad" providerId="LiveId" clId="{A7D626AE-B261-4EF6-8F9D-EA877D8557E4}" dt="2023-01-23T10:20:31.960" v="21"/>
          <ac:picMkLst>
            <pc:docMk/>
            <pc:sldMk cId="490284753" sldId="284"/>
            <ac:picMk id="2" creationId="{071F9AE7-BE67-4378-9C80-F185B733301D}"/>
          </ac:picMkLst>
        </pc:picChg>
      </pc:sldChg>
      <pc:sldChg chg="modSp mod modTransition">
        <pc:chgData name="Alfred Smith" userId="3c60a3631c0db8ad" providerId="LiveId" clId="{A7D626AE-B261-4EF6-8F9D-EA877D8557E4}" dt="2023-01-23T10:20:31.960" v="21"/>
        <pc:sldMkLst>
          <pc:docMk/>
          <pc:sldMk cId="2845442971" sldId="285"/>
        </pc:sldMkLst>
        <pc:spChg chg="mod">
          <ac:chgData name="Alfred Smith" userId="3c60a3631c0db8ad" providerId="LiveId" clId="{A7D626AE-B261-4EF6-8F9D-EA877D8557E4}" dt="2023-01-23T10:20:19.801" v="18"/>
          <ac:spMkLst>
            <pc:docMk/>
            <pc:sldMk cId="2845442971" sldId="285"/>
            <ac:spMk id="6" creationId="{C40934FD-9792-5979-98F5-FF368766B196}"/>
          </ac:spMkLst>
        </pc:spChg>
      </pc:sldChg>
      <pc:sldChg chg="addSp delSp modSp mod modTransition modAnim">
        <pc:chgData name="Alfred Smith" userId="3c60a3631c0db8ad" providerId="LiveId" clId="{A7D626AE-B261-4EF6-8F9D-EA877D8557E4}" dt="2023-01-23T10:22:05.965" v="62"/>
        <pc:sldMkLst>
          <pc:docMk/>
          <pc:sldMk cId="3890144503" sldId="286"/>
        </pc:sldMkLst>
        <pc:spChg chg="del">
          <ac:chgData name="Alfred Smith" userId="3c60a3631c0db8ad" providerId="LiveId" clId="{A7D626AE-B261-4EF6-8F9D-EA877D8557E4}" dt="2023-01-23T10:20:40.151" v="24" actId="478"/>
          <ac:spMkLst>
            <pc:docMk/>
            <pc:sldMk cId="3890144503" sldId="286"/>
            <ac:spMk id="4" creationId="{48C687F6-C776-42CE-995B-C97E05881532}"/>
          </ac:spMkLst>
        </pc:spChg>
        <pc:spChg chg="add del mod">
          <ac:chgData name="Alfred Smith" userId="3c60a3631c0db8ad" providerId="LiveId" clId="{A7D626AE-B261-4EF6-8F9D-EA877D8557E4}" dt="2023-01-23T10:20:41.618" v="25" actId="478"/>
          <ac:spMkLst>
            <pc:docMk/>
            <pc:sldMk cId="3890144503" sldId="286"/>
            <ac:spMk id="5" creationId="{35FC8CF8-1AD3-8F6D-6588-865D63874FC6}"/>
          </ac:spMkLst>
        </pc:spChg>
        <pc:spChg chg="add mod">
          <ac:chgData name="Alfred Smith" userId="3c60a3631c0db8ad" providerId="LiveId" clId="{A7D626AE-B261-4EF6-8F9D-EA877D8557E4}" dt="2023-01-23T10:22:05.965" v="62"/>
          <ac:spMkLst>
            <pc:docMk/>
            <pc:sldMk cId="3890144503" sldId="286"/>
            <ac:spMk id="7" creationId="{33380AF6-DE1D-A079-D393-9F09EECD830F}"/>
          </ac:spMkLst>
        </pc:spChg>
        <pc:picChg chg="del">
          <ac:chgData name="Alfred Smith" userId="3c60a3631c0db8ad" providerId="LiveId" clId="{A7D626AE-B261-4EF6-8F9D-EA877D8557E4}" dt="2023-01-23T10:20:31.960" v="21"/>
          <ac:picMkLst>
            <pc:docMk/>
            <pc:sldMk cId="3890144503" sldId="286"/>
            <ac:picMk id="6" creationId="{EAF0FCD7-6BB4-410B-98FC-236B1C65BEAB}"/>
          </ac:picMkLst>
        </pc:picChg>
      </pc:sldChg>
      <pc:sldChg chg="modSp mod modTransition">
        <pc:chgData name="Alfred Smith" userId="3c60a3631c0db8ad" providerId="LiveId" clId="{A7D626AE-B261-4EF6-8F9D-EA877D8557E4}" dt="2023-01-23T10:20:31.960" v="21"/>
        <pc:sldMkLst>
          <pc:docMk/>
          <pc:sldMk cId="2066737908" sldId="287"/>
        </pc:sldMkLst>
        <pc:spChg chg="mod">
          <ac:chgData name="Alfred Smith" userId="3c60a3631c0db8ad" providerId="LiveId" clId="{A7D626AE-B261-4EF6-8F9D-EA877D8557E4}" dt="2023-01-23T10:20:23.036" v="19"/>
          <ac:spMkLst>
            <pc:docMk/>
            <pc:sldMk cId="2066737908" sldId="287"/>
            <ac:spMk id="6" creationId="{348822A6-F99B-20D2-6BE5-0E270876A391}"/>
          </ac:spMkLst>
        </pc:spChg>
      </pc:sldChg>
      <pc:sldChg chg="addSp delSp modSp mod modTransition modAnim">
        <pc:chgData name="Alfred Smith" userId="3c60a3631c0db8ad" providerId="LiveId" clId="{A7D626AE-B261-4EF6-8F9D-EA877D8557E4}" dt="2023-01-23T10:22:07.532" v="63"/>
        <pc:sldMkLst>
          <pc:docMk/>
          <pc:sldMk cId="3046326712" sldId="288"/>
        </pc:sldMkLst>
        <pc:spChg chg="del">
          <ac:chgData name="Alfred Smith" userId="3c60a3631c0db8ad" providerId="LiveId" clId="{A7D626AE-B261-4EF6-8F9D-EA877D8557E4}" dt="2023-01-23T10:20:34.885" v="22" actId="478"/>
          <ac:spMkLst>
            <pc:docMk/>
            <pc:sldMk cId="3046326712" sldId="288"/>
            <ac:spMk id="4" creationId="{48C687F6-C776-42CE-995B-C97E05881532}"/>
          </ac:spMkLst>
        </pc:spChg>
        <pc:spChg chg="add del mod">
          <ac:chgData name="Alfred Smith" userId="3c60a3631c0db8ad" providerId="LiveId" clId="{A7D626AE-B261-4EF6-8F9D-EA877D8557E4}" dt="2023-01-23T10:20:37.053" v="23" actId="478"/>
          <ac:spMkLst>
            <pc:docMk/>
            <pc:sldMk cId="3046326712" sldId="288"/>
            <ac:spMk id="6" creationId="{0BE3DE97-A8F2-2250-117B-49525CB74BF0}"/>
          </ac:spMkLst>
        </pc:spChg>
        <pc:spChg chg="add mod">
          <ac:chgData name="Alfred Smith" userId="3c60a3631c0db8ad" providerId="LiveId" clId="{A7D626AE-B261-4EF6-8F9D-EA877D8557E4}" dt="2023-01-23T10:22:07.532" v="63"/>
          <ac:spMkLst>
            <pc:docMk/>
            <pc:sldMk cId="3046326712" sldId="288"/>
            <ac:spMk id="7" creationId="{219FE63A-B517-4154-8F3E-4D360FE788D1}"/>
          </ac:spMkLst>
        </pc:spChg>
        <pc:picChg chg="del">
          <ac:chgData name="Alfred Smith" userId="3c60a3631c0db8ad" providerId="LiveId" clId="{A7D626AE-B261-4EF6-8F9D-EA877D8557E4}" dt="2023-01-23T10:20:31.960" v="21"/>
          <ac:picMkLst>
            <pc:docMk/>
            <pc:sldMk cId="3046326712" sldId="288"/>
            <ac:picMk id="2" creationId="{71529995-ADB0-45A3-BB62-A366E555B29B}"/>
          </ac:picMkLst>
        </pc:picChg>
      </pc:sldChg>
      <pc:sldChg chg="modSp mod modTransition">
        <pc:chgData name="Alfred Smith" userId="3c60a3631c0db8ad" providerId="LiveId" clId="{A7D626AE-B261-4EF6-8F9D-EA877D8557E4}" dt="2023-01-23T10:20:31.960" v="21"/>
        <pc:sldMkLst>
          <pc:docMk/>
          <pc:sldMk cId="1550359173" sldId="289"/>
        </pc:sldMkLst>
        <pc:spChg chg="mod">
          <ac:chgData name="Alfred Smith" userId="3c60a3631c0db8ad" providerId="LiveId" clId="{A7D626AE-B261-4EF6-8F9D-EA877D8557E4}" dt="2023-01-23T10:20:26.059" v="20"/>
          <ac:spMkLst>
            <pc:docMk/>
            <pc:sldMk cId="1550359173" sldId="289"/>
            <ac:spMk id="6" creationId="{758F8BD8-8BF2-0332-3DA5-9DD5215930DC}"/>
          </ac:spMkLst>
        </pc:spChg>
      </pc:sldChg>
      <pc:sldChg chg="addSp delSp modSp mod modTransition modAnim">
        <pc:chgData name="Alfred Smith" userId="3c60a3631c0db8ad" providerId="LiveId" clId="{A7D626AE-B261-4EF6-8F9D-EA877D8557E4}" dt="2023-01-23T10:22:00.568" v="59"/>
        <pc:sldMkLst>
          <pc:docMk/>
          <pc:sldMk cId="2156735054" sldId="290"/>
        </pc:sldMkLst>
        <pc:spChg chg="del">
          <ac:chgData name="Alfred Smith" userId="3c60a3631c0db8ad" providerId="LiveId" clId="{A7D626AE-B261-4EF6-8F9D-EA877D8557E4}" dt="2023-01-23T10:20:57.469" v="30" actId="478"/>
          <ac:spMkLst>
            <pc:docMk/>
            <pc:sldMk cId="2156735054" sldId="290"/>
            <ac:spMk id="4" creationId="{48C687F6-C776-42CE-995B-C97E05881532}"/>
          </ac:spMkLst>
        </pc:spChg>
        <pc:spChg chg="add del mod">
          <ac:chgData name="Alfred Smith" userId="3c60a3631c0db8ad" providerId="LiveId" clId="{A7D626AE-B261-4EF6-8F9D-EA877D8557E4}" dt="2023-01-23T10:20:58.822" v="31" actId="478"/>
          <ac:spMkLst>
            <pc:docMk/>
            <pc:sldMk cId="2156735054" sldId="290"/>
            <ac:spMk id="6" creationId="{CBF4163C-C8C4-A21C-9FDC-94EE477ED0F7}"/>
          </ac:spMkLst>
        </pc:spChg>
        <pc:spChg chg="add mod">
          <ac:chgData name="Alfred Smith" userId="3c60a3631c0db8ad" providerId="LiveId" clId="{A7D626AE-B261-4EF6-8F9D-EA877D8557E4}" dt="2023-01-23T10:22:00.568" v="59"/>
          <ac:spMkLst>
            <pc:docMk/>
            <pc:sldMk cId="2156735054" sldId="290"/>
            <ac:spMk id="7" creationId="{3A370904-007C-A372-B792-22FBEE6AE10A}"/>
          </ac:spMkLst>
        </pc:spChg>
        <pc:picChg chg="del">
          <ac:chgData name="Alfred Smith" userId="3c60a3631c0db8ad" providerId="LiveId" clId="{A7D626AE-B261-4EF6-8F9D-EA877D8557E4}" dt="2023-01-23T10:20:31.960" v="21"/>
          <ac:picMkLst>
            <pc:docMk/>
            <pc:sldMk cId="2156735054" sldId="290"/>
            <ac:picMk id="5" creationId="{90D7541C-AEE3-4E4F-ACE4-4368C0B57117}"/>
          </ac:picMkLst>
        </pc:picChg>
      </pc:sldChg>
      <pc:sldChg chg="modSp mod modTransition">
        <pc:chgData name="Alfred Smith" userId="3c60a3631c0db8ad" providerId="LiveId" clId="{A7D626AE-B261-4EF6-8F9D-EA877D8557E4}" dt="2023-01-23T10:20:31.960" v="21"/>
        <pc:sldMkLst>
          <pc:docMk/>
          <pc:sldMk cId="2681254955" sldId="291"/>
        </pc:sldMkLst>
        <pc:spChg chg="mod">
          <ac:chgData name="Alfred Smith" userId="3c60a3631c0db8ad" providerId="LiveId" clId="{A7D626AE-B261-4EF6-8F9D-EA877D8557E4}" dt="2023-01-23T10:19:28.163" v="5" actId="14100"/>
          <ac:spMkLst>
            <pc:docMk/>
            <pc:sldMk cId="2681254955" sldId="291"/>
            <ac:spMk id="4" creationId="{FBD2F85A-4735-55EA-99C8-DC8CF996638E}"/>
          </ac:spMkLst>
        </pc:spChg>
      </pc:sldChg>
      <pc:sldChg chg="addSp delSp modSp mod modTransition">
        <pc:chgData name="Alfred Smith" userId="3c60a3631c0db8ad" providerId="LiveId" clId="{A7D626AE-B261-4EF6-8F9D-EA877D8557E4}" dt="2023-01-23T10:20:31.960" v="21"/>
        <pc:sldMkLst>
          <pc:docMk/>
          <pc:sldMk cId="1194025164" sldId="293"/>
        </pc:sldMkLst>
        <pc:spChg chg="add mod">
          <ac:chgData name="Alfred Smith" userId="3c60a3631c0db8ad" providerId="LiveId" clId="{A7D626AE-B261-4EF6-8F9D-EA877D8557E4}" dt="2023-01-23T10:19:36.468" v="7"/>
          <ac:spMkLst>
            <pc:docMk/>
            <pc:sldMk cId="1194025164" sldId="293"/>
            <ac:spMk id="2" creationId="{65D9389F-EAFA-AC79-45FC-398F03D4CD78}"/>
          </ac:spMkLst>
        </pc:spChg>
        <pc:spChg chg="del">
          <ac:chgData name="Alfred Smith" userId="3c60a3631c0db8ad" providerId="LiveId" clId="{A7D626AE-B261-4EF6-8F9D-EA877D8557E4}" dt="2023-01-23T10:19:35.588" v="6" actId="478"/>
          <ac:spMkLst>
            <pc:docMk/>
            <pc:sldMk cId="1194025164" sldId="293"/>
            <ac:spMk id="4" creationId="{FBD2F85A-4735-55EA-99C8-DC8CF99663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ch5</a:t>
            </a:r>
            <a:r>
              <a:rPr lang="en-ZA" dirty="0"/>
              <a:t>. Dagon idol bows to Arc – 1 Samuel 5:1-12 (Right </a:t>
            </a:r>
            <a:r>
              <a:rPr lang="en-ZA" dirty="0" err="1"/>
              <a:t>Center</a:t>
            </a:r>
            <a:r>
              <a:rPr lang="en-ZA" dirty="0"/>
              <a:t>)</a:t>
            </a:r>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16</a:t>
            </a:fld>
            <a:endParaRPr lang="en-ZA"/>
          </a:p>
        </p:txBody>
      </p:sp>
    </p:spTree>
    <p:extLst>
      <p:ext uri="{BB962C8B-B14F-4D97-AF65-F5344CB8AC3E}">
        <p14:creationId xmlns:p14="http://schemas.microsoft.com/office/powerpoint/2010/main" val="242354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10" Type="http://schemas.openxmlformats.org/officeDocument/2006/relationships/hyperlink" Target="http://creativecommons.org/licenses/by-sa/4.0/" TargetMode="External"/><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99A6F4E-5E6A-5BFA-A480-30A97F1256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9" name="Title 1">
            <a:extLst>
              <a:ext uri="{FF2B5EF4-FFF2-40B4-BE49-F238E27FC236}">
                <a16:creationId xmlns:a16="http://schemas.microsoft.com/office/drawing/2014/main" id="{7FD70179-27CA-826A-F706-E963D193B7C4}"/>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N" dirty="0"/>
              <a:t>15-5</a:t>
            </a:r>
          </a:p>
        </p:txBody>
      </p:sp>
      <p:sp>
        <p:nvSpPr>
          <p:cNvPr id="10" name="Content Placeholder 2">
            <a:extLst>
              <a:ext uri="{FF2B5EF4-FFF2-40B4-BE49-F238E27FC236}">
                <a16:creationId xmlns:a16="http://schemas.microsoft.com/office/drawing/2014/main" id="{067E1499-D832-3201-BCEE-4FED5B453CA1}"/>
              </a:ext>
            </a:extLst>
          </p:cNvPr>
          <p:cNvSpPr txBox="1">
            <a:spLocks/>
          </p:cNvSpPr>
          <p:nvPr/>
        </p:nvSpPr>
        <p:spPr>
          <a:xfrm>
            <a:off x="838200" y="1825625"/>
            <a:ext cx="10515600" cy="43513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9"/>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10"/>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10"/>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10"/>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3453"/>
    </mc:Choice>
    <mc:Fallback xmlns="">
      <p:transition spd="slow" advTm="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1DD6AA78-61D4-4C87-AFAD-247C6FB9FC8A}"/>
              </a:ext>
            </a:extLst>
          </p:cNvPr>
          <p:cNvPicPr>
            <a:picLocks noChangeAspect="1"/>
          </p:cNvPicPr>
          <p:nvPr/>
        </p:nvPicPr>
        <p:blipFill>
          <a:blip r:embed="rId2"/>
          <a:stretch>
            <a:fillRect/>
          </a:stretch>
        </p:blipFill>
        <p:spPr>
          <a:xfrm>
            <a:off x="0" y="0"/>
            <a:ext cx="12259982" cy="7110248"/>
          </a:xfrm>
          <a:prstGeom prst="rect">
            <a:avLst/>
          </a:prstGeom>
        </p:spPr>
      </p:pic>
      <p:sp>
        <p:nvSpPr>
          <p:cNvPr id="2" name="TextBox 3">
            <a:extLst>
              <a:ext uri="{FF2B5EF4-FFF2-40B4-BE49-F238E27FC236}">
                <a16:creationId xmlns:a16="http://schemas.microsoft.com/office/drawing/2014/main" id="{DEC1A59F-8BE3-DB1A-827E-E522BBF77EDB}"/>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743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4</a:t>
            </a:r>
            <a:r>
              <a:rPr lang="en-US" sz="3600" b="0" i="0" dirty="0">
                <a:solidFill>
                  <a:srgbClr val="121212"/>
                </a:solidFill>
                <a:effectLst/>
                <a:latin typeface="Inter" panose="020B0502030000000004" pitchFamily="34" charset="0"/>
              </a:rPr>
              <a:t>But when they got up early the next morning, there was Dagon, fallen on his face before the ark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with his head and his hands broken off and lying on the threshold. Only the torso remained.</a:t>
            </a:r>
            <a:endParaRPr lang="en-ZA" sz="4800" dirty="0"/>
          </a:p>
        </p:txBody>
      </p:sp>
      <p:sp>
        <p:nvSpPr>
          <p:cNvPr id="2" name="TextBox 1">
            <a:extLst>
              <a:ext uri="{FF2B5EF4-FFF2-40B4-BE49-F238E27FC236}">
                <a16:creationId xmlns:a16="http://schemas.microsoft.com/office/drawing/2014/main" id="{12EDA585-CF1B-28D1-8048-52348FC02256}"/>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फिर अगले दिन जब वे तड़के उठे, तब क्या देखा, कि दागोन यहोवा के सन्दूक के सामने औंधे मुँह भूमि पर गिरा पड़ा है; और दागोन का सिर और दोनों हथेलियाँ डेवढ़ी पर कटी हुई पड़ी हैं; इस प्रकार दागोन का केवल धड़ समूचा रह गया।</a:t>
            </a:r>
            <a:endParaRPr lang="en-IN" sz="3600" dirty="0"/>
          </a:p>
        </p:txBody>
      </p:sp>
      <p:pic>
        <p:nvPicPr>
          <p:cNvPr id="39" name="Audio 38">
            <a:hlinkClick r:id="" action="ppaction://media"/>
            <a:extLst>
              <a:ext uri="{FF2B5EF4-FFF2-40B4-BE49-F238E27FC236}">
                <a16:creationId xmlns:a16="http://schemas.microsoft.com/office/drawing/2014/main" id="{F4C0ACAE-61CA-E159-6217-52A25D2C7F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77870109"/>
      </p:ext>
    </p:extLst>
  </p:cSld>
  <p:clrMapOvr>
    <a:masterClrMapping/>
  </p:clrMapOvr>
  <mc:AlternateContent xmlns:mc="http://schemas.openxmlformats.org/markup-compatibility/2006" xmlns:p14="http://schemas.microsoft.com/office/powerpoint/2010/main">
    <mc:Choice Requires="p14">
      <p:transition spd="slow" p14:dur="2000" advTm="20289"/>
    </mc:Choice>
    <mc:Fallback xmlns="">
      <p:transition spd="slow" advTm="2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402AC80-275D-460E-8616-2ED6BB648622}"/>
              </a:ext>
            </a:extLst>
          </p:cNvPr>
          <p:cNvPicPr>
            <a:picLocks noChangeAspect="1"/>
          </p:cNvPicPr>
          <p:nvPr/>
        </p:nvPicPr>
        <p:blipFill>
          <a:blip r:embed="rId2"/>
          <a:stretch>
            <a:fillRect/>
          </a:stretch>
        </p:blipFill>
        <p:spPr>
          <a:xfrm>
            <a:off x="0" y="-661220"/>
            <a:ext cx="12192000" cy="8180439"/>
          </a:xfrm>
          <a:prstGeom prst="rect">
            <a:avLst/>
          </a:prstGeom>
        </p:spPr>
      </p:pic>
      <p:sp>
        <p:nvSpPr>
          <p:cNvPr id="2" name="TextBox 3">
            <a:extLst>
              <a:ext uri="{FF2B5EF4-FFF2-40B4-BE49-F238E27FC236}">
                <a16:creationId xmlns:a16="http://schemas.microsoft.com/office/drawing/2014/main" id="{F854B082-C4B5-2BF0-9715-CA080EF8341F}"/>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23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6</a:t>
            </a:r>
            <a:r>
              <a:rPr lang="en-US" sz="4000" b="0" i="0" dirty="0">
                <a:solidFill>
                  <a:srgbClr val="121212"/>
                </a:solidFill>
                <a:effectLst/>
                <a:latin typeface="Inter" panose="020B0502030000000004" pitchFamily="34" charset="0"/>
              </a:rPr>
              <a:t>Now the hand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was heavy on the people of Ashdod and its vicinity, ravaging them and afflicting them with tumors.</a:t>
            </a:r>
            <a:endParaRPr lang="en-ZA" sz="5400" dirty="0"/>
          </a:p>
        </p:txBody>
      </p:sp>
      <p:sp>
        <p:nvSpPr>
          <p:cNvPr id="2" name="TextBox 1">
            <a:extLst>
              <a:ext uri="{FF2B5EF4-FFF2-40B4-BE49-F238E27FC236}">
                <a16:creationId xmlns:a16="http://schemas.microsoft.com/office/drawing/2014/main" id="{D3E50DD7-8ED8-BA9A-8118-1EC68BB1F311}"/>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तब यहोवा का हाथ अश्दोदियों के ऊपर भारी पड़ा, और वह उन्हें नाश करने लगा; और उसने अश्दोद और उसके आस-पास के लोगों के गिलटियाँ निकालीं। </a:t>
            </a:r>
            <a:endParaRPr lang="en-IN" sz="3600" dirty="0"/>
          </a:p>
        </p:txBody>
      </p:sp>
      <p:pic>
        <p:nvPicPr>
          <p:cNvPr id="22" name="Audio 21">
            <a:hlinkClick r:id="" action="ppaction://media"/>
            <a:extLst>
              <a:ext uri="{FF2B5EF4-FFF2-40B4-BE49-F238E27FC236}">
                <a16:creationId xmlns:a16="http://schemas.microsoft.com/office/drawing/2014/main" id="{595A3211-C20E-1DF4-09F5-AB97792BA4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2359233"/>
      </p:ext>
    </p:extLst>
  </p:cSld>
  <p:clrMapOvr>
    <a:masterClrMapping/>
  </p:clrMapOvr>
  <mc:AlternateContent xmlns:mc="http://schemas.openxmlformats.org/markup-compatibility/2006" xmlns:p14="http://schemas.microsoft.com/office/powerpoint/2010/main">
    <mc:Choice Requires="p14">
      <p:transition spd="slow" p14:dur="2000" advTm="10698"/>
    </mc:Choice>
    <mc:Fallback xmlns="">
      <p:transition spd="slow" advTm="1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239E4A1-EF06-4DE7-BAFB-94B49F0BBBC6}"/>
              </a:ext>
            </a:extLst>
          </p:cNvPr>
          <p:cNvPicPr>
            <a:picLocks noChangeAspect="1"/>
          </p:cNvPicPr>
          <p:nvPr/>
        </p:nvPicPr>
        <p:blipFill>
          <a:blip r:embed="rId2"/>
          <a:stretch>
            <a:fillRect/>
          </a:stretch>
        </p:blipFill>
        <p:spPr>
          <a:xfrm>
            <a:off x="-33130" y="0"/>
            <a:ext cx="12225130" cy="6858000"/>
          </a:xfrm>
          <a:prstGeom prst="rect">
            <a:avLst/>
          </a:prstGeom>
        </p:spPr>
      </p:pic>
      <p:sp>
        <p:nvSpPr>
          <p:cNvPr id="2" name="TextBox 3">
            <a:extLst>
              <a:ext uri="{FF2B5EF4-FFF2-40B4-BE49-F238E27FC236}">
                <a16:creationId xmlns:a16="http://schemas.microsoft.com/office/drawing/2014/main" id="{8343C3B7-695C-0421-4AB5-FF1D4E2CE4BA}"/>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335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7And when the men of Ashdod saw what was happening, they said, “The ark of the God of Israel must not stay here with us, because His hand is heavy upon us and upon our god Dagon.”</a:t>
            </a:r>
            <a:endParaRPr lang="en-ZA" sz="4000" dirty="0"/>
          </a:p>
        </p:txBody>
      </p:sp>
      <p:sp>
        <p:nvSpPr>
          <p:cNvPr id="2" name="TextBox 1">
            <a:extLst>
              <a:ext uri="{FF2B5EF4-FFF2-40B4-BE49-F238E27FC236}">
                <a16:creationId xmlns:a16="http://schemas.microsoft.com/office/drawing/2014/main" id="{2E2494A5-AF23-AEA6-FBEF-1BD869639AD3}"/>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यह हाल देखकर अश्दोद के लोगों ने कहा, “इस्राएल के देवता का सन्दूक हमारे मध्य रहने नहीं पाएगा; क्योंकि उसका हाथ हम पर और हमारे देवता दागोन पर कठोरता के साथ पड़ा है।”</a:t>
            </a:r>
            <a:endParaRPr lang="en-IN" sz="3600" dirty="0"/>
          </a:p>
        </p:txBody>
      </p:sp>
      <p:pic>
        <p:nvPicPr>
          <p:cNvPr id="24" name="Audio 23">
            <a:hlinkClick r:id="" action="ppaction://media"/>
            <a:extLst>
              <a:ext uri="{FF2B5EF4-FFF2-40B4-BE49-F238E27FC236}">
                <a16:creationId xmlns:a16="http://schemas.microsoft.com/office/drawing/2014/main" id="{96695BC3-A0E7-5E7C-30CA-5C6328BE69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84467656"/>
      </p:ext>
    </p:extLst>
  </p:cSld>
  <p:clrMapOvr>
    <a:masterClrMapping/>
  </p:clrMapOvr>
  <mc:AlternateContent xmlns:mc="http://schemas.openxmlformats.org/markup-compatibility/2006" xmlns:p14="http://schemas.microsoft.com/office/powerpoint/2010/main">
    <mc:Choice Requires="p14">
      <p:transition spd="slow" p14:dur="2000" advTm="23121"/>
    </mc:Choice>
    <mc:Fallback xmlns="">
      <p:transition spd="slow" advTm="2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B0E6111-4D8F-42E8-B8FB-AD59970629E2}"/>
              </a:ext>
            </a:extLst>
          </p:cNvPr>
          <p:cNvPicPr>
            <a:picLocks noChangeAspect="1"/>
          </p:cNvPicPr>
          <p:nvPr/>
        </p:nvPicPr>
        <p:blipFill>
          <a:blip r:embed="rId3"/>
          <a:stretch>
            <a:fillRect/>
          </a:stretch>
        </p:blipFill>
        <p:spPr>
          <a:xfrm>
            <a:off x="0" y="-1"/>
            <a:ext cx="12192000" cy="7715411"/>
          </a:xfrm>
          <a:prstGeom prst="rect">
            <a:avLst/>
          </a:prstGeom>
        </p:spPr>
      </p:pic>
      <p:sp>
        <p:nvSpPr>
          <p:cNvPr id="2" name="TextBox 3">
            <a:extLst>
              <a:ext uri="{FF2B5EF4-FFF2-40B4-BE49-F238E27FC236}">
                <a16:creationId xmlns:a16="http://schemas.microsoft.com/office/drawing/2014/main" id="{5E68FC3B-94E2-51F5-A9DA-D1C3EC3442A1}"/>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727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8… (The lords of the Philistines) answered, “Let the ark of the God of Israel be carried over to Gath.” They carried the ark of the God of Israel there. </a:t>
            </a:r>
          </a:p>
          <a:p>
            <a:pPr marL="0" indent="0">
              <a:buNone/>
            </a:pPr>
            <a:endParaRPr lang="en-ZA" dirty="0"/>
          </a:p>
        </p:txBody>
      </p:sp>
      <p:sp>
        <p:nvSpPr>
          <p:cNvPr id="2" name="TextBox 1">
            <a:extLst>
              <a:ext uri="{FF2B5EF4-FFF2-40B4-BE49-F238E27FC236}">
                <a16:creationId xmlns:a16="http://schemas.microsoft.com/office/drawing/2014/main" id="{75A11D39-CBFC-4C7B-2FD0-01256B722D34}"/>
              </a:ext>
            </a:extLst>
          </p:cNvPr>
          <p:cNvSpPr txBox="1"/>
          <p:nvPr/>
        </p:nvSpPr>
        <p:spPr>
          <a:xfrm>
            <a:off x="5985164" y="182298"/>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8 तब उन्होंने पलिश्तियों के सब सरदारों को बुलवा भेजा, और उनसे पूछा, “हम इस्राएल के देवता के सन्दूक से क्या करें</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वे बोले, “इस्राएल के देवता का सन्दूक घुमाकर गत नगर में पहुँचाया जाए।” अत: उन्होंने इस्राएल के परमेश्वर के सन्दूक को घुमाकर गत में पहुँचा दिया।</a:t>
            </a:r>
          </a:p>
        </p:txBody>
      </p:sp>
      <p:pic>
        <p:nvPicPr>
          <p:cNvPr id="47" name="Audio 46">
            <a:hlinkClick r:id="" action="ppaction://media"/>
            <a:extLst>
              <a:ext uri="{FF2B5EF4-FFF2-40B4-BE49-F238E27FC236}">
                <a16:creationId xmlns:a16="http://schemas.microsoft.com/office/drawing/2014/main" id="{E9D557D2-F5C9-798D-E186-923A1519D9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6735054"/>
      </p:ext>
    </p:extLst>
  </p:cSld>
  <p:clrMapOvr>
    <a:masterClrMapping/>
  </p:clrMapOvr>
  <mc:AlternateContent xmlns:mc="http://schemas.openxmlformats.org/markup-compatibility/2006" xmlns:p14="http://schemas.microsoft.com/office/powerpoint/2010/main">
    <mc:Choice Requires="p14">
      <p:transition spd="slow" p14:dur="2000" advTm="16322"/>
    </mc:Choice>
    <mc:Fallback xmlns="">
      <p:transition spd="slow" advTm="1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E7CEAD0-17BA-4149-ADA0-F107B2388BE7}"/>
              </a:ext>
            </a:extLst>
          </p:cNvPr>
          <p:cNvPicPr>
            <a:picLocks noChangeAspect="1"/>
          </p:cNvPicPr>
          <p:nvPr/>
        </p:nvPicPr>
        <p:blipFill>
          <a:blip r:embed="rId2"/>
          <a:stretch>
            <a:fillRect/>
          </a:stretch>
        </p:blipFill>
        <p:spPr>
          <a:xfrm>
            <a:off x="0" y="-1"/>
            <a:ext cx="12192000" cy="7541443"/>
          </a:xfrm>
          <a:prstGeom prst="rect">
            <a:avLst/>
          </a:prstGeom>
        </p:spPr>
      </p:pic>
      <p:sp>
        <p:nvSpPr>
          <p:cNvPr id="2" name="TextBox 3">
            <a:extLst>
              <a:ext uri="{FF2B5EF4-FFF2-40B4-BE49-F238E27FC236}">
                <a16:creationId xmlns:a16="http://schemas.microsoft.com/office/drawing/2014/main" id="{BAE5DDC1-BFEC-9791-E88D-DAB8DAB02B05}"/>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0950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But after they had moved the ark to Gath,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’s hand was also against that city, throwing it into great confusion and afflicting the men of the city, both young and old, with an outbreak of tumors.</a:t>
            </a:r>
            <a:endParaRPr lang="en-ZA" sz="4800" dirty="0"/>
          </a:p>
        </p:txBody>
      </p:sp>
      <p:sp>
        <p:nvSpPr>
          <p:cNvPr id="2" name="TextBox 1">
            <a:extLst>
              <a:ext uri="{FF2B5EF4-FFF2-40B4-BE49-F238E27FC236}">
                <a16:creationId xmlns:a16="http://schemas.microsoft.com/office/drawing/2014/main" id="{568A5532-0806-AE17-B193-5D3F9D89F6F8}"/>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जब वे उसको घुमाकर वहाँ पहुँचे, तो यूँ हुआ कि यहोवा का हाथ उस नगर के विरुद्ध ऐसा उठा कि उसमें अत्यन्त बड़ी हलचल मच गई; और उसने छोटे से बड़े तक उस नगर के सब लोगों को मारा, और उनके गिलटियाँ निकलने लगीं।</a:t>
            </a:r>
            <a:endParaRPr lang="en-IN" sz="3600" dirty="0"/>
          </a:p>
        </p:txBody>
      </p:sp>
      <p:pic>
        <p:nvPicPr>
          <p:cNvPr id="32" name="Audio 31">
            <a:hlinkClick r:id="" action="ppaction://media"/>
            <a:extLst>
              <a:ext uri="{FF2B5EF4-FFF2-40B4-BE49-F238E27FC236}">
                <a16:creationId xmlns:a16="http://schemas.microsoft.com/office/drawing/2014/main" id="{9BD99E53-A426-C1BE-D652-12476A04E3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7651845"/>
      </p:ext>
    </p:extLst>
  </p:cSld>
  <p:clrMapOvr>
    <a:masterClrMapping/>
  </p:clrMapOvr>
  <mc:AlternateContent xmlns:mc="http://schemas.openxmlformats.org/markup-compatibility/2006" xmlns:p14="http://schemas.microsoft.com/office/powerpoint/2010/main">
    <mc:Choice Requires="p14">
      <p:transition spd="slow" p14:dur="2000" advTm="14613"/>
    </mc:Choice>
    <mc:Fallback xmlns="">
      <p:transition spd="slow" advTm="1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4" name="Content Placeholder 3">
            <a:extLst>
              <a:ext uri="{FF2B5EF4-FFF2-40B4-BE49-F238E27FC236}">
                <a16:creationId xmlns:a16="http://schemas.microsoft.com/office/drawing/2014/main" id="{FBD2F85A-4735-55EA-99C8-DC8CF996638E}"/>
              </a:ext>
            </a:extLst>
          </p:cNvPr>
          <p:cNvSpPr txBox="1">
            <a:spLocks/>
          </p:cNvSpPr>
          <p:nvPr/>
        </p:nvSpPr>
        <p:spPr>
          <a:xfrm>
            <a:off x="333212" y="464206"/>
            <a:ext cx="6971714" cy="228818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6000" dirty="0">
                <a:solidFill>
                  <a:schemeClr val="bg1"/>
                </a:solidFill>
              </a:rPr>
              <a:t>दागोन की मूर्ति सन्दूक को प्रणाम करती है - 1 शमूएल 5:1-12</a:t>
            </a:r>
          </a:p>
        </p:txBody>
      </p:sp>
      <p:sp>
        <p:nvSpPr>
          <p:cNvPr id="2" name="TextBox 1">
            <a:extLst>
              <a:ext uri="{FF2B5EF4-FFF2-40B4-BE49-F238E27FC236}">
                <a16:creationId xmlns:a16="http://schemas.microsoft.com/office/drawing/2014/main" id="{3DC7748C-B95B-6A9D-41AE-2CAF9B9F994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68125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483B461-37D4-43F8-84D9-95C1C3319359}"/>
              </a:ext>
            </a:extLst>
          </p:cNvPr>
          <p:cNvPicPr>
            <a:picLocks noChangeAspect="1"/>
          </p:cNvPicPr>
          <p:nvPr/>
        </p:nvPicPr>
        <p:blipFill>
          <a:blip r:embed="rId2"/>
          <a:stretch>
            <a:fillRect/>
          </a:stretch>
        </p:blipFill>
        <p:spPr>
          <a:xfrm>
            <a:off x="0" y="-516459"/>
            <a:ext cx="12192000" cy="7374459"/>
          </a:xfrm>
          <a:prstGeom prst="rect">
            <a:avLst/>
          </a:prstGeom>
        </p:spPr>
      </p:pic>
      <p:sp>
        <p:nvSpPr>
          <p:cNvPr id="2" name="TextBox 3">
            <a:extLst>
              <a:ext uri="{FF2B5EF4-FFF2-40B4-BE49-F238E27FC236}">
                <a16:creationId xmlns:a16="http://schemas.microsoft.com/office/drawing/2014/main" id="{8DC6E985-8ED1-B9D6-C621-6985E8302AF3}"/>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75714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dirty="0">
                <a:solidFill>
                  <a:srgbClr val="777A7B"/>
                </a:solidFill>
                <a:effectLst/>
                <a:latin typeface="Inter" panose="020B0502030000000004" pitchFamily="34" charset="0"/>
              </a:rPr>
              <a:t>10</a:t>
            </a:r>
            <a:r>
              <a:rPr lang="en-US" sz="4000" b="0" i="0" dirty="0">
                <a:solidFill>
                  <a:srgbClr val="121212"/>
                </a:solidFill>
                <a:effectLst/>
                <a:latin typeface="Inter" panose="020B0502030000000004" pitchFamily="34" charset="0"/>
              </a:rPr>
              <a:t>So they sent the ark of God to Ekron, but as it arrived, the </a:t>
            </a:r>
            <a:r>
              <a:rPr lang="en-US" sz="4000" b="0" i="0" dirty="0" err="1">
                <a:solidFill>
                  <a:srgbClr val="121212"/>
                </a:solidFill>
                <a:effectLst/>
                <a:latin typeface="Inter" panose="020B0502030000000004" pitchFamily="34" charset="0"/>
              </a:rPr>
              <a:t>Ekronites</a:t>
            </a:r>
            <a:r>
              <a:rPr lang="en-US" sz="4000" b="0" i="0" dirty="0">
                <a:solidFill>
                  <a:srgbClr val="121212"/>
                </a:solidFill>
                <a:effectLst/>
                <a:latin typeface="Inter" panose="020B0502030000000004" pitchFamily="34" charset="0"/>
              </a:rPr>
              <a:t> cried out, “They have brought us the ark of the God of Israel in order to kill us and our people!”</a:t>
            </a:r>
            <a:endParaRPr lang="en-ZA" sz="5400" dirty="0"/>
          </a:p>
        </p:txBody>
      </p:sp>
      <p:sp>
        <p:nvSpPr>
          <p:cNvPr id="2" name="TextBox 1">
            <a:extLst>
              <a:ext uri="{FF2B5EF4-FFF2-40B4-BE49-F238E27FC236}">
                <a16:creationId xmlns:a16="http://schemas.microsoft.com/office/drawing/2014/main" id="{02E77F2E-8B76-29C2-EBAC-81E2A96911D1}"/>
              </a:ext>
            </a:extLst>
          </p:cNvPr>
          <p:cNvSpPr txBox="1"/>
          <p:nvPr/>
        </p:nvSpPr>
        <p:spPr>
          <a:xfrm>
            <a:off x="5985164" y="182298"/>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10 तब उन्होंने परमेश्वर का सन्दूक एक्रोन को भेजा और जैसे ही परमेश्वर का सन्दूक एक्रोन में पहुँचा वैसे ही एक्रोनी यह कहकर चिल्लाने लगे, “इस्राएल के देवता का सन्दूक घुमाकर हमारे पास इसलिए पहुँचाया गया है, कि हम और हमारे लोगों को मरवा डालें।”</a:t>
            </a:r>
          </a:p>
        </p:txBody>
      </p:sp>
      <p:pic>
        <p:nvPicPr>
          <p:cNvPr id="42" name="Audio 41">
            <a:hlinkClick r:id="" action="ppaction://media"/>
            <a:extLst>
              <a:ext uri="{FF2B5EF4-FFF2-40B4-BE49-F238E27FC236}">
                <a16:creationId xmlns:a16="http://schemas.microsoft.com/office/drawing/2014/main" id="{5F8773A5-00ED-BEB6-C675-C059A03FE7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90284753"/>
      </p:ext>
    </p:extLst>
  </p:cSld>
  <p:clrMapOvr>
    <a:masterClrMapping/>
  </p:clrMapOvr>
  <mc:AlternateContent xmlns:mc="http://schemas.openxmlformats.org/markup-compatibility/2006" xmlns:p14="http://schemas.microsoft.com/office/powerpoint/2010/main">
    <mc:Choice Requires="p14">
      <p:transition spd="slow" p14:dur="2000" advTm="18994"/>
    </mc:Choice>
    <mc:Fallback xmlns="">
      <p:transition spd="slow" advTm="18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9D0572F9-DA3C-41C1-B577-E4ED2EBF11A4}"/>
              </a:ext>
            </a:extLst>
          </p:cNvPr>
          <p:cNvPicPr>
            <a:picLocks noChangeAspect="1"/>
          </p:cNvPicPr>
          <p:nvPr/>
        </p:nvPicPr>
        <p:blipFill>
          <a:blip r:embed="rId2"/>
          <a:stretch>
            <a:fillRect/>
          </a:stretch>
        </p:blipFill>
        <p:spPr>
          <a:xfrm>
            <a:off x="-2948152" y="-1850919"/>
            <a:ext cx="15140152" cy="8838726"/>
          </a:xfrm>
          <a:prstGeom prst="rect">
            <a:avLst/>
          </a:prstGeom>
        </p:spPr>
      </p:pic>
      <p:sp>
        <p:nvSpPr>
          <p:cNvPr id="2" name="TextBox 3">
            <a:extLst>
              <a:ext uri="{FF2B5EF4-FFF2-40B4-BE49-F238E27FC236}">
                <a16:creationId xmlns:a16="http://schemas.microsoft.com/office/drawing/2014/main" id="{7940FCFF-7B1F-5443-65AA-1A85B24FB72F}"/>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544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121212"/>
                </a:solidFill>
                <a:effectLst/>
                <a:latin typeface="ArialMT"/>
              </a:rPr>
              <a:t>11Then the </a:t>
            </a:r>
            <a:r>
              <a:rPr lang="en-US" sz="3600" b="0" i="0" dirty="0" err="1">
                <a:solidFill>
                  <a:srgbClr val="121212"/>
                </a:solidFill>
                <a:effectLst/>
                <a:latin typeface="ArialMT"/>
              </a:rPr>
              <a:t>Ekronites</a:t>
            </a:r>
            <a:r>
              <a:rPr lang="en-US" sz="3600" b="0" i="0" dirty="0">
                <a:solidFill>
                  <a:srgbClr val="121212"/>
                </a:solidFill>
                <a:effectLst/>
                <a:latin typeface="ArialMT"/>
              </a:rPr>
              <a:t> assembled all the rulers of the Philistines and said, “Send away the ark of the God of Israel. It must return to its place, so that it will not  kill us and our people!”</a:t>
            </a:r>
          </a:p>
          <a:p>
            <a:pPr marL="0" indent="0">
              <a:buNone/>
            </a:pPr>
            <a:r>
              <a:rPr lang="en-US" sz="3600" b="0" i="0" dirty="0">
                <a:solidFill>
                  <a:srgbClr val="121212"/>
                </a:solidFill>
                <a:effectLst/>
                <a:latin typeface="ArialMT"/>
              </a:rPr>
              <a:t>For a deadly confusion had pervaded the city; the hand of God was heavy upon it.</a:t>
            </a:r>
            <a:endParaRPr lang="en-ZA" sz="3600" dirty="0"/>
          </a:p>
        </p:txBody>
      </p:sp>
      <p:sp>
        <p:nvSpPr>
          <p:cNvPr id="2" name="TextBox 1">
            <a:extLst>
              <a:ext uri="{FF2B5EF4-FFF2-40B4-BE49-F238E27FC236}">
                <a16:creationId xmlns:a16="http://schemas.microsoft.com/office/drawing/2014/main" id="{8F5787E1-195E-DF41-9D21-428F137FEE77}"/>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तब उन्होंने पलिश्तियों के सब सरदारों को इकट्ठा किया, और उनसे कहा, “इस्राएल के देवता के सन्दूक को निकाल दो, कि वह अपने स्थान पर लौट जाए, और हमको और हमारे लोगों को मार डालने न पाए।” उस समस्त नगर में तो मृत्यु के भय की हलचल मच रही थी, और परमेश्वर का हाथ वहाँ बहुत भारी पड़ा था।</a:t>
            </a:r>
            <a:endParaRPr lang="en-IN" sz="3600" dirty="0"/>
          </a:p>
        </p:txBody>
      </p:sp>
      <p:pic>
        <p:nvPicPr>
          <p:cNvPr id="65" name="Audio 64">
            <a:hlinkClick r:id="" action="ppaction://media"/>
            <a:extLst>
              <a:ext uri="{FF2B5EF4-FFF2-40B4-BE49-F238E27FC236}">
                <a16:creationId xmlns:a16="http://schemas.microsoft.com/office/drawing/2014/main" id="{D63FABC6-C3AC-A6E8-DA22-41397633DD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0144503"/>
      </p:ext>
    </p:extLst>
  </p:cSld>
  <p:clrMapOvr>
    <a:masterClrMapping/>
  </p:clrMapOvr>
  <mc:AlternateContent xmlns:mc="http://schemas.openxmlformats.org/markup-compatibility/2006" xmlns:p14="http://schemas.microsoft.com/office/powerpoint/2010/main">
    <mc:Choice Requires="p14">
      <p:transition spd="slow" p14:dur="2000" advTm="25961"/>
    </mc:Choice>
    <mc:Fallback xmlns="">
      <p:transition spd="slow" advTm="2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EDB7D1E-F712-4902-900F-10F8469E811B}"/>
              </a:ext>
            </a:extLst>
          </p:cNvPr>
          <p:cNvPicPr>
            <a:picLocks noChangeAspect="1"/>
          </p:cNvPicPr>
          <p:nvPr/>
        </p:nvPicPr>
        <p:blipFill>
          <a:blip r:embed="rId2"/>
          <a:stretch>
            <a:fillRect/>
          </a:stretch>
        </p:blipFill>
        <p:spPr>
          <a:xfrm>
            <a:off x="0" y="-28169"/>
            <a:ext cx="12738538" cy="6886170"/>
          </a:xfrm>
          <a:prstGeom prst="rect">
            <a:avLst/>
          </a:prstGeom>
        </p:spPr>
      </p:pic>
      <p:sp>
        <p:nvSpPr>
          <p:cNvPr id="2" name="TextBox 3">
            <a:extLst>
              <a:ext uri="{FF2B5EF4-FFF2-40B4-BE49-F238E27FC236}">
                <a16:creationId xmlns:a16="http://schemas.microsoft.com/office/drawing/2014/main" id="{E4330FF1-0227-74A4-A7BA-6F0540301DAF}"/>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673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12Those who did not die were afflicted with tumors, and the outcry of the city went up to heaven.</a:t>
            </a:r>
            <a:endParaRPr lang="en-ZA" sz="4400" dirty="0"/>
          </a:p>
        </p:txBody>
      </p:sp>
      <p:sp>
        <p:nvSpPr>
          <p:cNvPr id="2" name="TextBox 1">
            <a:extLst>
              <a:ext uri="{FF2B5EF4-FFF2-40B4-BE49-F238E27FC236}">
                <a16:creationId xmlns:a16="http://schemas.microsoft.com/office/drawing/2014/main" id="{07E295F4-FE73-0245-428B-C8BF85D92758}"/>
              </a:ext>
            </a:extLst>
          </p:cNvPr>
          <p:cNvSpPr txBox="1"/>
          <p:nvPr/>
        </p:nvSpPr>
        <p:spPr>
          <a:xfrm>
            <a:off x="5985164" y="182298"/>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और जो मनुष्य न मरे वे भी गिलटियों के मारे पड़े रहे; और नगर की चिल्लाहट आकाश तक पहुँची।</a:t>
            </a:r>
            <a:endParaRPr lang="en-IN" sz="4000" dirty="0"/>
          </a:p>
        </p:txBody>
      </p:sp>
      <p:pic>
        <p:nvPicPr>
          <p:cNvPr id="19" name="Audio 18">
            <a:hlinkClick r:id="" action="ppaction://media"/>
            <a:extLst>
              <a:ext uri="{FF2B5EF4-FFF2-40B4-BE49-F238E27FC236}">
                <a16:creationId xmlns:a16="http://schemas.microsoft.com/office/drawing/2014/main" id="{A40E3EE4-CC0A-8C34-9EA3-4A11DFB1E0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46326712"/>
      </p:ext>
    </p:extLst>
  </p:cSld>
  <p:clrMapOvr>
    <a:masterClrMapping/>
  </p:clrMapOvr>
  <mc:AlternateContent xmlns:mc="http://schemas.openxmlformats.org/markup-compatibility/2006" xmlns:p14="http://schemas.microsoft.com/office/powerpoint/2010/main">
    <mc:Choice Requires="p14">
      <p:transition spd="slow" p14:dur="2000" advTm="11349"/>
    </mc:Choice>
    <mc:Fallback xmlns="">
      <p:transition spd="slow" advTm="1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DBC96D57-8F9D-47B7-97CA-8B36427854F9}"/>
              </a:ext>
            </a:extLst>
          </p:cNvPr>
          <p:cNvPicPr>
            <a:picLocks noChangeAspect="1"/>
          </p:cNvPicPr>
          <p:nvPr/>
        </p:nvPicPr>
        <p:blipFill>
          <a:blip r:embed="rId2"/>
          <a:stretch>
            <a:fillRect/>
          </a:stretch>
        </p:blipFill>
        <p:spPr>
          <a:xfrm>
            <a:off x="-1556472" y="0"/>
            <a:ext cx="13748472" cy="6858000"/>
          </a:xfrm>
          <a:prstGeom prst="rect">
            <a:avLst/>
          </a:prstGeom>
        </p:spPr>
      </p:pic>
      <p:sp>
        <p:nvSpPr>
          <p:cNvPr id="2" name="TextBox 3">
            <a:extLst>
              <a:ext uri="{FF2B5EF4-FFF2-40B4-BE49-F238E27FC236}">
                <a16:creationId xmlns:a16="http://schemas.microsoft.com/office/drawing/2014/main" id="{CA2ABD58-BA97-4DF2-1157-99A376ABAB68}"/>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5035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6000" dirty="0"/>
              <a:t>Dagon idol bows to Ark – 1 Samuel 5:1-12 </a:t>
            </a:r>
          </a:p>
        </p:txBody>
      </p:sp>
      <p:sp>
        <p:nvSpPr>
          <p:cNvPr id="7" name="TextBox 6">
            <a:extLst>
              <a:ext uri="{FF2B5EF4-FFF2-40B4-BE49-F238E27FC236}">
                <a16:creationId xmlns:a16="http://schemas.microsoft.com/office/drawing/2014/main" id="{E02DA618-0FB2-D4C8-4DE9-AB505942F048}"/>
              </a:ext>
            </a:extLst>
          </p:cNvPr>
          <p:cNvSpPr txBox="1"/>
          <p:nvPr/>
        </p:nvSpPr>
        <p:spPr>
          <a:xfrm>
            <a:off x="5985164" y="182298"/>
            <a:ext cx="6096000" cy="6558101"/>
          </a:xfrm>
          <a:prstGeom prst="rect">
            <a:avLst/>
          </a:prstGeom>
          <a:noFill/>
        </p:spPr>
        <p:txBody>
          <a:bodyPr wrap="square" rtlCol="0">
            <a:noAutofit/>
          </a:bodyPr>
          <a:lstStyle/>
          <a:p>
            <a:r>
              <a:rPr lang="hi-IN" sz="4400" b="0" i="0" u="none" strike="noStrike" baseline="0" dirty="0">
                <a:latin typeface="TimesNewRomanPSMT"/>
              </a:rPr>
              <a:t>दागोन की मूर्ति सन्दूक को प्रणाम करती है - 1 शमूएल 5:1-12</a:t>
            </a:r>
            <a:endParaRPr lang="en-IN" sz="4400" dirty="0"/>
          </a:p>
        </p:txBody>
      </p:sp>
      <p:pic>
        <p:nvPicPr>
          <p:cNvPr id="6" name="Audio 5">
            <a:hlinkClick r:id="" action="ppaction://media"/>
            <a:extLst>
              <a:ext uri="{FF2B5EF4-FFF2-40B4-BE49-F238E27FC236}">
                <a16:creationId xmlns:a16="http://schemas.microsoft.com/office/drawing/2014/main" id="{46A89280-D38A-89C9-6EBB-49BF7772C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4297"/>
    </mc:Choice>
    <mc:Fallback xmlns="">
      <p:transition spd="slow" advTm="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4" name="Content Placeholder 3">
            <a:extLst>
              <a:ext uri="{FF2B5EF4-FFF2-40B4-BE49-F238E27FC236}">
                <a16:creationId xmlns:a16="http://schemas.microsoft.com/office/drawing/2014/main" id="{271A6875-1635-891D-DE4F-64A46E0B9129}"/>
              </a:ext>
            </a:extLst>
          </p:cNvPr>
          <p:cNvSpPr txBox="1">
            <a:spLocks/>
          </p:cNvSpPr>
          <p:nvPr/>
        </p:nvSpPr>
        <p:spPr>
          <a:xfrm>
            <a:off x="333212" y="464206"/>
            <a:ext cx="6971714" cy="228818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6000" dirty="0">
                <a:solidFill>
                  <a:schemeClr val="bg1"/>
                </a:solidFill>
              </a:rPr>
              <a:t>दागोन की मूर्ति सन्दूक को प्रणाम करती है - 1 शमूएल 5:1-12</a:t>
            </a:r>
          </a:p>
        </p:txBody>
      </p:sp>
    </p:spTree>
    <p:extLst>
      <p:ext uri="{BB962C8B-B14F-4D97-AF65-F5344CB8AC3E}">
        <p14:creationId xmlns:p14="http://schemas.microsoft.com/office/powerpoint/2010/main" val="119402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121212"/>
                </a:solidFill>
                <a:effectLst/>
                <a:latin typeface="ArialMT"/>
              </a:rPr>
              <a:t>1After the Philistines had captured the ark of God, they took it from Ebenezer to Ashdod,</a:t>
            </a:r>
            <a:endParaRPr lang="en-ZA" dirty="0"/>
          </a:p>
        </p:txBody>
      </p:sp>
      <p:sp>
        <p:nvSpPr>
          <p:cNvPr id="6" name="TextBox 5">
            <a:extLst>
              <a:ext uri="{FF2B5EF4-FFF2-40B4-BE49-F238E27FC236}">
                <a16:creationId xmlns:a16="http://schemas.microsoft.com/office/drawing/2014/main" id="{98A9CCA6-D689-9007-3CAC-ABF0610439F8}"/>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पलिश्तियों ने परमेश्वर का सन्दूक एबेनेजेर से उठाकर अश्दोद में पहुँचा दिया; </a:t>
            </a:r>
            <a:endParaRPr lang="en-IN" sz="3600" dirty="0"/>
          </a:p>
        </p:txBody>
      </p:sp>
      <p:pic>
        <p:nvPicPr>
          <p:cNvPr id="5" name="Audio 4">
            <a:hlinkClick r:id="" action="ppaction://media"/>
            <a:extLst>
              <a:ext uri="{FF2B5EF4-FFF2-40B4-BE49-F238E27FC236}">
                <a16:creationId xmlns:a16="http://schemas.microsoft.com/office/drawing/2014/main" id="{1477F354-5598-6314-5CFE-A43693F58E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8939828"/>
      </p:ext>
    </p:extLst>
  </p:cSld>
  <p:clrMapOvr>
    <a:masterClrMapping/>
  </p:clrMapOvr>
  <mc:AlternateContent xmlns:mc="http://schemas.openxmlformats.org/markup-compatibility/2006" xmlns:p14="http://schemas.microsoft.com/office/powerpoint/2010/main">
    <mc:Choice Requires="p14">
      <p:transition spd="slow" p14:dur="2000" advTm="9963"/>
    </mc:Choice>
    <mc:Fallback xmlns="">
      <p:transition spd="slow" advTm="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3942002-A887-449C-BF58-DCFA9A41CE20}"/>
              </a:ext>
            </a:extLst>
          </p:cNvPr>
          <p:cNvPicPr>
            <a:picLocks noChangeAspect="1"/>
          </p:cNvPicPr>
          <p:nvPr/>
        </p:nvPicPr>
        <p:blipFill>
          <a:blip r:embed="rId2"/>
          <a:stretch>
            <a:fillRect/>
          </a:stretch>
        </p:blipFill>
        <p:spPr>
          <a:xfrm>
            <a:off x="0" y="0"/>
            <a:ext cx="13639951" cy="8229600"/>
          </a:xfrm>
          <a:prstGeom prst="rect">
            <a:avLst/>
          </a:prstGeom>
        </p:spPr>
      </p:pic>
      <p:sp>
        <p:nvSpPr>
          <p:cNvPr id="2" name="TextBox 3">
            <a:extLst>
              <a:ext uri="{FF2B5EF4-FFF2-40B4-BE49-F238E27FC236}">
                <a16:creationId xmlns:a16="http://schemas.microsoft.com/office/drawing/2014/main" id="{484DDE75-85AD-656F-433D-35AEEA0A8800}"/>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417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2carried it into the temple of Dagon, and set it beside his statue.</a:t>
            </a:r>
            <a:endParaRPr lang="en-ZA" dirty="0"/>
          </a:p>
        </p:txBody>
      </p:sp>
      <p:sp>
        <p:nvSpPr>
          <p:cNvPr id="2" name="TextBox 1">
            <a:extLst>
              <a:ext uri="{FF2B5EF4-FFF2-40B4-BE49-F238E27FC236}">
                <a16:creationId xmlns:a16="http://schemas.microsoft.com/office/drawing/2014/main" id="{E02B3A3F-D0C4-1F30-2CAC-BBBD8E1FB4AA}"/>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फिर पलिश्तियों ने परमेश्वर के सन्दूक को उठाकर दागोन के मन्दिर में पहुँचाकर दागोन के पास रख दिया</a:t>
            </a:r>
            <a:r>
              <a:rPr lang="en-US" sz="3600" b="0" i="0" dirty="0">
                <a:solidFill>
                  <a:srgbClr val="121212"/>
                </a:solidFill>
                <a:effectLst/>
                <a:latin typeface="Open Sans" panose="020B0606030504020204" pitchFamily="34" charset="0"/>
              </a:rPr>
              <a:t>a।</a:t>
            </a:r>
            <a:endParaRPr lang="en-IN" sz="3600" dirty="0"/>
          </a:p>
        </p:txBody>
      </p:sp>
      <p:pic>
        <p:nvPicPr>
          <p:cNvPr id="6" name="Audio 5">
            <a:hlinkClick r:id="" action="ppaction://media"/>
            <a:extLst>
              <a:ext uri="{FF2B5EF4-FFF2-40B4-BE49-F238E27FC236}">
                <a16:creationId xmlns:a16="http://schemas.microsoft.com/office/drawing/2014/main" id="{67191796-CB74-245A-267C-071EB57875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6535315"/>
      </p:ext>
    </p:extLst>
  </p:cSld>
  <p:clrMapOvr>
    <a:masterClrMapping/>
  </p:clrMapOvr>
  <mc:AlternateContent xmlns:mc="http://schemas.openxmlformats.org/markup-compatibility/2006" xmlns:p14="http://schemas.microsoft.com/office/powerpoint/2010/main">
    <mc:Choice Requires="p14">
      <p:transition spd="slow" p14:dur="2000" advTm="8592"/>
    </mc:Choice>
    <mc:Fallback xmlns="">
      <p:transition spd="slow" advTm="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2D88444-E62D-4673-AAA3-4EBBDA52337B}"/>
              </a:ext>
            </a:extLst>
          </p:cNvPr>
          <p:cNvPicPr>
            <a:picLocks noChangeAspect="1"/>
          </p:cNvPicPr>
          <p:nvPr/>
        </p:nvPicPr>
        <p:blipFill>
          <a:blip r:embed="rId2"/>
          <a:stretch>
            <a:fillRect/>
          </a:stretch>
        </p:blipFill>
        <p:spPr>
          <a:xfrm>
            <a:off x="0" y="0"/>
            <a:ext cx="12328634" cy="7603946"/>
          </a:xfrm>
          <a:prstGeom prst="rect">
            <a:avLst/>
          </a:prstGeom>
        </p:spPr>
      </p:pic>
      <p:sp>
        <p:nvSpPr>
          <p:cNvPr id="2" name="TextBox 3">
            <a:extLst>
              <a:ext uri="{FF2B5EF4-FFF2-40B4-BE49-F238E27FC236}">
                <a16:creationId xmlns:a16="http://schemas.microsoft.com/office/drawing/2014/main" id="{67B0F8B3-746C-15E8-5B34-C2660A2CB64A}"/>
              </a:ext>
            </a:extLst>
          </p:cNvPr>
          <p:cNvSpPr txBox="1"/>
          <p:nvPr/>
        </p:nvSpPr>
        <p:spPr>
          <a:xfrm>
            <a:off x="345932" y="372365"/>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164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3When the people of Ashdod got up early the next morning, there was Dagon, fallen on his face before the ark of the Lord. So they took Dagon and returned him to his place.</a:t>
            </a:r>
            <a:endParaRPr lang="en-ZA" sz="4000" dirty="0"/>
          </a:p>
        </p:txBody>
      </p:sp>
      <p:sp>
        <p:nvSpPr>
          <p:cNvPr id="2" name="TextBox 1">
            <a:extLst>
              <a:ext uri="{FF2B5EF4-FFF2-40B4-BE49-F238E27FC236}">
                <a16:creationId xmlns:a16="http://schemas.microsoft.com/office/drawing/2014/main" id="{0923490B-5800-BAC6-C9A5-4BE41EE998A9}"/>
              </a:ext>
            </a:extLst>
          </p:cNvPr>
          <p:cNvSpPr txBox="1"/>
          <p:nvPr/>
        </p:nvSpPr>
        <p:spPr>
          <a:xfrm>
            <a:off x="5985164" y="182298"/>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दूसरे दिन अश्दोदियों ने तड़के उठकर क्या देखा, कि दागोन यहोवा के सन्दूक के सामने औंधे मुँह भूमि पर गिरा पड़ा है। तब उन्होंने दागोन को उठाकर उसी के स्थान पर फिर खड़ा किया।</a:t>
            </a:r>
            <a:endParaRPr lang="en-IN" sz="3600" dirty="0"/>
          </a:p>
        </p:txBody>
      </p:sp>
      <p:pic>
        <p:nvPicPr>
          <p:cNvPr id="6" name="Audio 5">
            <a:hlinkClick r:id="" action="ppaction://media"/>
            <a:extLst>
              <a:ext uri="{FF2B5EF4-FFF2-40B4-BE49-F238E27FC236}">
                <a16:creationId xmlns:a16="http://schemas.microsoft.com/office/drawing/2014/main" id="{C243B904-B5FE-33FB-5A7C-B4A73E19BE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9904790"/>
      </p:ext>
    </p:extLst>
  </p:cSld>
  <p:clrMapOvr>
    <a:masterClrMapping/>
  </p:clrMapOvr>
  <mc:AlternateContent xmlns:mc="http://schemas.openxmlformats.org/markup-compatibility/2006" xmlns:p14="http://schemas.microsoft.com/office/powerpoint/2010/main">
    <mc:Choice Requires="p14">
      <p:transition spd="slow" p14:dur="2000" advTm="15614"/>
    </mc:Choice>
    <mc:Fallback xmlns="">
      <p:transition spd="slow" advTm="1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1084</Words>
  <Application>Microsoft Office PowerPoint</Application>
  <PresentationFormat>Widescreen</PresentationFormat>
  <Paragraphs>51</Paragraphs>
  <Slides>26</Slides>
  <Notes>2</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Vinay Kumar</cp:lastModifiedBy>
  <cp:revision>40</cp:revision>
  <dcterms:created xsi:type="dcterms:W3CDTF">2022-03-13T05:16:24Z</dcterms:created>
  <dcterms:modified xsi:type="dcterms:W3CDTF">2024-07-25T03:21:01Z</dcterms:modified>
</cp:coreProperties>
</file>