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8" r:id="rId3"/>
    <p:sldId id="269" r:id="rId4"/>
    <p:sldId id="298" r:id="rId5"/>
    <p:sldId id="271" r:id="rId6"/>
    <p:sldId id="272" r:id="rId7"/>
    <p:sldId id="273" r:id="rId8"/>
    <p:sldId id="274" r:id="rId9"/>
    <p:sldId id="275" r:id="rId10"/>
    <p:sldId id="276" r:id="rId11"/>
    <p:sldId id="277" r:id="rId12"/>
    <p:sldId id="278" r:id="rId13"/>
    <p:sldId id="297" r:id="rId14"/>
    <p:sldId id="280" r:id="rId15"/>
    <p:sldId id="279" r:id="rId16"/>
    <p:sldId id="299" r:id="rId17"/>
    <p:sldId id="281" r:id="rId18"/>
    <p:sldId id="282" r:id="rId19"/>
    <p:sldId id="283" r:id="rId20"/>
    <p:sldId id="284" r:id="rId21"/>
    <p:sldId id="285" r:id="rId22"/>
    <p:sldId id="286" r:id="rId23"/>
    <p:sldId id="289" r:id="rId24"/>
    <p:sldId id="290" r:id="rId25"/>
    <p:sldId id="291" r:id="rId26"/>
    <p:sldId id="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25BFD-9B09-4210-A30D-A15C1DCF72A2}" v="127" dt="2023-09-11T04:53:08.4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837" autoAdjust="0"/>
  </p:normalViewPr>
  <p:slideViewPr>
    <p:cSldViewPr snapToGrid="0">
      <p:cViewPr varScale="1">
        <p:scale>
          <a:sx n="58" d="100"/>
          <a:sy n="58" d="100"/>
        </p:scale>
        <p:origin x="96" y="12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76BB54-468B-436F-9672-3BA2FC1B87F5}"/>
    <pc:docChg chg="custSel modSld">
      <pc:chgData name="Alfred Smith" userId="3c60a3631c0db8ad" providerId="LiveId" clId="{E676BB54-468B-436F-9672-3BA2FC1B87F5}" dt="2023-01-28T07:53:52.737" v="57"/>
      <pc:docMkLst>
        <pc:docMk/>
      </pc:docMkLst>
      <pc:sldChg chg="delSp modTransition modAnim">
        <pc:chgData name="Alfred Smith" userId="3c60a3631c0db8ad" providerId="LiveId" clId="{E676BB54-468B-436F-9672-3BA2FC1B87F5}" dt="2023-01-28T07:51:35.115" v="19"/>
        <pc:sldMkLst>
          <pc:docMk/>
          <pc:sldMk cId="2465616548" sldId="256"/>
        </pc:sldMkLst>
        <pc:picChg chg="del">
          <ac:chgData name="Alfred Smith" userId="3c60a3631c0db8ad" providerId="LiveId" clId="{E676BB54-468B-436F-9672-3BA2FC1B87F5}" dt="2023-01-28T07:51:35.115" v="19"/>
          <ac:picMkLst>
            <pc:docMk/>
            <pc:sldMk cId="2465616548" sldId="256"/>
            <ac:picMk id="4" creationId="{20BB2A52-EE69-4CB1-B8D0-A1470CB5F997}"/>
          </ac:picMkLst>
        </pc:picChg>
      </pc:sldChg>
      <pc:sldChg chg="modSp mod modTransition">
        <pc:chgData name="Alfred Smith" userId="3c60a3631c0db8ad" providerId="LiveId" clId="{E676BB54-468B-436F-9672-3BA2FC1B87F5}" dt="2023-01-28T07:51:35.115" v="19"/>
        <pc:sldMkLst>
          <pc:docMk/>
          <pc:sldMk cId="1158939828" sldId="268"/>
        </pc:sldMkLst>
        <pc:spChg chg="mod">
          <ac:chgData name="Alfred Smith" userId="3c60a3631c0db8ad" providerId="LiveId" clId="{E676BB54-468B-436F-9672-3BA2FC1B87F5}" dt="2023-01-28T07:49:54.752" v="3" actId="20577"/>
          <ac:spMkLst>
            <pc:docMk/>
            <pc:sldMk cId="1158939828" sldId="268"/>
            <ac:spMk id="6" creationId="{F4F9B414-537E-E37F-90A6-DC7D60860F1E}"/>
          </ac:spMkLst>
        </pc:spChg>
      </pc:sldChg>
      <pc:sldChg chg="addSp delSp modSp mod modTransition modAnim">
        <pc:chgData name="Alfred Smith" userId="3c60a3631c0db8ad" providerId="LiveId" clId="{E676BB54-468B-436F-9672-3BA2FC1B87F5}" dt="2023-01-28T07:53:35.084" v="44"/>
        <pc:sldMkLst>
          <pc:docMk/>
          <pc:sldMk cId="3223740945" sldId="269"/>
        </pc:sldMkLst>
        <pc:spChg chg="del">
          <ac:chgData name="Alfred Smith" userId="3c60a3631c0db8ad" providerId="LiveId" clId="{E676BB54-468B-436F-9672-3BA2FC1B87F5}" dt="2023-01-28T07:53:31.931" v="42" actId="478"/>
          <ac:spMkLst>
            <pc:docMk/>
            <pc:sldMk cId="3223740945" sldId="269"/>
            <ac:spMk id="4" creationId="{48C687F6-C776-42CE-995B-C97E05881532}"/>
          </ac:spMkLst>
        </pc:spChg>
        <pc:spChg chg="add del mod">
          <ac:chgData name="Alfred Smith" userId="3c60a3631c0db8ad" providerId="LiveId" clId="{E676BB54-468B-436F-9672-3BA2FC1B87F5}" dt="2023-01-28T07:53:33.752" v="43" actId="478"/>
          <ac:spMkLst>
            <pc:docMk/>
            <pc:sldMk cId="3223740945" sldId="269"/>
            <ac:spMk id="6" creationId="{A8EB7D65-3E08-156D-484F-D6EE793B76C3}"/>
          </ac:spMkLst>
        </pc:spChg>
        <pc:spChg chg="add mod">
          <ac:chgData name="Alfred Smith" userId="3c60a3631c0db8ad" providerId="LiveId" clId="{E676BB54-468B-436F-9672-3BA2FC1B87F5}" dt="2023-01-28T07:53:35.084" v="44"/>
          <ac:spMkLst>
            <pc:docMk/>
            <pc:sldMk cId="3223740945" sldId="269"/>
            <ac:spMk id="7" creationId="{50E22965-68D8-0528-4CA4-8E7E7B691D98}"/>
          </ac:spMkLst>
        </pc:spChg>
        <pc:picChg chg="del">
          <ac:chgData name="Alfred Smith" userId="3c60a3631c0db8ad" providerId="LiveId" clId="{E676BB54-468B-436F-9672-3BA2FC1B87F5}" dt="2023-01-28T07:51:35.115" v="19"/>
          <ac:picMkLst>
            <pc:docMk/>
            <pc:sldMk cId="3223740945" sldId="269"/>
            <ac:picMk id="5" creationId="{1902A002-F57E-4A86-A3E8-CAA542296F5F}"/>
          </ac:picMkLst>
        </pc:picChg>
      </pc:sldChg>
      <pc:sldChg chg="addSp delSp modSp mod modTransition modAnim">
        <pc:chgData name="Alfred Smith" userId="3c60a3631c0db8ad" providerId="LiveId" clId="{E676BB54-468B-436F-9672-3BA2FC1B87F5}" dt="2023-01-28T07:53:38.253" v="47"/>
        <pc:sldMkLst>
          <pc:docMk/>
          <pc:sldMk cId="986578408" sldId="271"/>
        </pc:sldMkLst>
        <pc:spChg chg="del">
          <ac:chgData name="Alfred Smith" userId="3c60a3631c0db8ad" providerId="LiveId" clId="{E676BB54-468B-436F-9672-3BA2FC1B87F5}" dt="2023-01-28T07:52:36.683" v="40" actId="478"/>
          <ac:spMkLst>
            <pc:docMk/>
            <pc:sldMk cId="986578408" sldId="271"/>
            <ac:spMk id="4" creationId="{48C687F6-C776-42CE-995B-C97E05881532}"/>
          </ac:spMkLst>
        </pc:spChg>
        <pc:spChg chg="add del mod">
          <ac:chgData name="Alfred Smith" userId="3c60a3631c0db8ad" providerId="LiveId" clId="{E676BB54-468B-436F-9672-3BA2FC1B87F5}" dt="2023-01-28T07:52:39.114" v="41" actId="478"/>
          <ac:spMkLst>
            <pc:docMk/>
            <pc:sldMk cId="986578408" sldId="271"/>
            <ac:spMk id="6" creationId="{BCC77670-BDA2-243D-2FFD-4B5C6FE53AD1}"/>
          </ac:spMkLst>
        </pc:spChg>
        <pc:spChg chg="add mod">
          <ac:chgData name="Alfred Smith" userId="3c60a3631c0db8ad" providerId="LiveId" clId="{E676BB54-468B-436F-9672-3BA2FC1B87F5}" dt="2023-01-28T07:53:38.253" v="47"/>
          <ac:spMkLst>
            <pc:docMk/>
            <pc:sldMk cId="986578408" sldId="271"/>
            <ac:spMk id="7" creationId="{8B695DD7-89FA-9765-FF94-3573145CC45E}"/>
          </ac:spMkLst>
        </pc:spChg>
        <pc:picChg chg="del">
          <ac:chgData name="Alfred Smith" userId="3c60a3631c0db8ad" providerId="LiveId" clId="{E676BB54-468B-436F-9672-3BA2FC1B87F5}" dt="2023-01-28T07:51:35.115" v="19"/>
          <ac:picMkLst>
            <pc:docMk/>
            <pc:sldMk cId="986578408" sldId="271"/>
            <ac:picMk id="2" creationId="{FB83EBEC-5B36-4B5C-8F1A-3BD253748A1B}"/>
          </ac:picMkLst>
        </pc:picChg>
      </pc:sldChg>
      <pc:sldChg chg="modSp mod modTransition">
        <pc:chgData name="Alfred Smith" userId="3c60a3631c0db8ad" providerId="LiveId" clId="{E676BB54-468B-436F-9672-3BA2FC1B87F5}" dt="2023-01-28T07:51:35.115" v="19"/>
        <pc:sldMkLst>
          <pc:docMk/>
          <pc:sldMk cId="4173664895" sldId="272"/>
        </pc:sldMkLst>
        <pc:spChg chg="mod">
          <ac:chgData name="Alfred Smith" userId="3c60a3631c0db8ad" providerId="LiveId" clId="{E676BB54-468B-436F-9672-3BA2FC1B87F5}" dt="2023-01-28T07:50:21.107" v="6"/>
          <ac:spMkLst>
            <pc:docMk/>
            <pc:sldMk cId="4173664895" sldId="272"/>
            <ac:spMk id="6" creationId="{9164DD16-D01D-3619-3C71-A3B272797609}"/>
          </ac:spMkLst>
        </pc:spChg>
      </pc:sldChg>
      <pc:sldChg chg="addSp delSp modSp mod modTransition modAnim">
        <pc:chgData name="Alfred Smith" userId="3c60a3631c0db8ad" providerId="LiveId" clId="{E676BB54-468B-436F-9672-3BA2FC1B87F5}" dt="2023-01-28T07:53:40.080" v="48"/>
        <pc:sldMkLst>
          <pc:docMk/>
          <pc:sldMk cId="3804711455" sldId="273"/>
        </pc:sldMkLst>
        <pc:spChg chg="del">
          <ac:chgData name="Alfred Smith" userId="3c60a3631c0db8ad" providerId="LiveId" clId="{E676BB54-468B-436F-9672-3BA2FC1B87F5}" dt="2023-01-28T07:52:30.803" v="38" actId="478"/>
          <ac:spMkLst>
            <pc:docMk/>
            <pc:sldMk cId="3804711455" sldId="273"/>
            <ac:spMk id="4" creationId="{48C687F6-C776-42CE-995B-C97E05881532}"/>
          </ac:spMkLst>
        </pc:spChg>
        <pc:spChg chg="add del mod">
          <ac:chgData name="Alfred Smith" userId="3c60a3631c0db8ad" providerId="LiveId" clId="{E676BB54-468B-436F-9672-3BA2FC1B87F5}" dt="2023-01-28T07:52:31.923" v="39" actId="478"/>
          <ac:spMkLst>
            <pc:docMk/>
            <pc:sldMk cId="3804711455" sldId="273"/>
            <ac:spMk id="5" creationId="{B18ABDEC-D417-822E-A3C1-6BECA628172E}"/>
          </ac:spMkLst>
        </pc:spChg>
        <pc:spChg chg="add mod">
          <ac:chgData name="Alfred Smith" userId="3c60a3631c0db8ad" providerId="LiveId" clId="{E676BB54-468B-436F-9672-3BA2FC1B87F5}" dt="2023-01-28T07:53:40.080" v="48"/>
          <ac:spMkLst>
            <pc:docMk/>
            <pc:sldMk cId="3804711455" sldId="273"/>
            <ac:spMk id="7" creationId="{C794F520-8C4D-2129-AECD-4642D9E6C4B2}"/>
          </ac:spMkLst>
        </pc:spChg>
        <pc:picChg chg="del">
          <ac:chgData name="Alfred Smith" userId="3c60a3631c0db8ad" providerId="LiveId" clId="{E676BB54-468B-436F-9672-3BA2FC1B87F5}" dt="2023-01-28T07:51:35.115" v="19"/>
          <ac:picMkLst>
            <pc:docMk/>
            <pc:sldMk cId="3804711455" sldId="273"/>
            <ac:picMk id="6" creationId="{B1A19126-F176-47D7-BAA3-35165F271E7D}"/>
          </ac:picMkLst>
        </pc:picChg>
      </pc:sldChg>
      <pc:sldChg chg="modSp mod modTransition">
        <pc:chgData name="Alfred Smith" userId="3c60a3631c0db8ad" providerId="LiveId" clId="{E676BB54-468B-436F-9672-3BA2FC1B87F5}" dt="2023-01-28T07:51:35.115" v="19"/>
        <pc:sldMkLst>
          <pc:docMk/>
          <pc:sldMk cId="3599700654" sldId="274"/>
        </pc:sldMkLst>
        <pc:spChg chg="mod">
          <ac:chgData name="Alfred Smith" userId="3c60a3631c0db8ad" providerId="LiveId" clId="{E676BB54-468B-436F-9672-3BA2FC1B87F5}" dt="2023-01-28T07:50:28.305" v="7"/>
          <ac:spMkLst>
            <pc:docMk/>
            <pc:sldMk cId="3599700654" sldId="274"/>
            <ac:spMk id="6" creationId="{6E8E65EE-C692-2376-E89A-6085586A8527}"/>
          </ac:spMkLst>
        </pc:spChg>
      </pc:sldChg>
      <pc:sldChg chg="addSp delSp modSp mod modTransition modAnim">
        <pc:chgData name="Alfred Smith" userId="3c60a3631c0db8ad" providerId="LiveId" clId="{E676BB54-468B-436F-9672-3BA2FC1B87F5}" dt="2023-01-28T07:53:41.511" v="49"/>
        <pc:sldMkLst>
          <pc:docMk/>
          <pc:sldMk cId="3730060632" sldId="275"/>
        </pc:sldMkLst>
        <pc:spChg chg="del">
          <ac:chgData name="Alfred Smith" userId="3c60a3631c0db8ad" providerId="LiveId" clId="{E676BB54-468B-436F-9672-3BA2FC1B87F5}" dt="2023-01-28T07:52:26.220" v="36" actId="478"/>
          <ac:spMkLst>
            <pc:docMk/>
            <pc:sldMk cId="3730060632" sldId="275"/>
            <ac:spMk id="4" creationId="{48C687F6-C776-42CE-995B-C97E05881532}"/>
          </ac:spMkLst>
        </pc:spChg>
        <pc:spChg chg="add del mod">
          <ac:chgData name="Alfred Smith" userId="3c60a3631c0db8ad" providerId="LiveId" clId="{E676BB54-468B-436F-9672-3BA2FC1B87F5}" dt="2023-01-28T07:52:28.046" v="37" actId="478"/>
          <ac:spMkLst>
            <pc:docMk/>
            <pc:sldMk cId="3730060632" sldId="275"/>
            <ac:spMk id="5" creationId="{6C9125E8-4756-19A2-38D3-58D501DC0A83}"/>
          </ac:spMkLst>
        </pc:spChg>
        <pc:spChg chg="add mod">
          <ac:chgData name="Alfred Smith" userId="3c60a3631c0db8ad" providerId="LiveId" clId="{E676BB54-468B-436F-9672-3BA2FC1B87F5}" dt="2023-01-28T07:53:41.511" v="49"/>
          <ac:spMkLst>
            <pc:docMk/>
            <pc:sldMk cId="3730060632" sldId="275"/>
            <ac:spMk id="6" creationId="{28D15C20-E48A-7E6F-A06C-88693CED9BC8}"/>
          </ac:spMkLst>
        </pc:spChg>
        <pc:picChg chg="del">
          <ac:chgData name="Alfred Smith" userId="3c60a3631c0db8ad" providerId="LiveId" clId="{E676BB54-468B-436F-9672-3BA2FC1B87F5}" dt="2023-01-28T07:51:35.115" v="19"/>
          <ac:picMkLst>
            <pc:docMk/>
            <pc:sldMk cId="3730060632" sldId="275"/>
            <ac:picMk id="8" creationId="{7D73D398-7CC5-430D-8069-6CE8B76D49A6}"/>
          </ac:picMkLst>
        </pc:picChg>
      </pc:sldChg>
      <pc:sldChg chg="modSp mod modTransition">
        <pc:chgData name="Alfred Smith" userId="3c60a3631c0db8ad" providerId="LiveId" clId="{E676BB54-468B-436F-9672-3BA2FC1B87F5}" dt="2023-01-28T07:51:35.115" v="19"/>
        <pc:sldMkLst>
          <pc:docMk/>
          <pc:sldMk cId="1303325440" sldId="276"/>
        </pc:sldMkLst>
        <pc:spChg chg="mod">
          <ac:chgData name="Alfred Smith" userId="3c60a3631c0db8ad" providerId="LiveId" clId="{E676BB54-468B-436F-9672-3BA2FC1B87F5}" dt="2023-01-28T07:50:42.491" v="10" actId="6549"/>
          <ac:spMkLst>
            <pc:docMk/>
            <pc:sldMk cId="1303325440" sldId="276"/>
            <ac:spMk id="6" creationId="{F49A3DE7-FAEB-D09B-E78D-454497C0D1BD}"/>
          </ac:spMkLst>
        </pc:spChg>
      </pc:sldChg>
      <pc:sldChg chg="addSp delSp modSp mod modTransition modAnim">
        <pc:chgData name="Alfred Smith" userId="3c60a3631c0db8ad" providerId="LiveId" clId="{E676BB54-468B-436F-9672-3BA2FC1B87F5}" dt="2023-01-28T07:53:42.826" v="50"/>
        <pc:sldMkLst>
          <pc:docMk/>
          <pc:sldMk cId="2504515302" sldId="277"/>
        </pc:sldMkLst>
        <pc:spChg chg="del">
          <ac:chgData name="Alfred Smith" userId="3c60a3631c0db8ad" providerId="LiveId" clId="{E676BB54-468B-436F-9672-3BA2FC1B87F5}" dt="2023-01-28T07:52:21.783" v="34" actId="478"/>
          <ac:spMkLst>
            <pc:docMk/>
            <pc:sldMk cId="2504515302" sldId="277"/>
            <ac:spMk id="4" creationId="{48C687F6-C776-42CE-995B-C97E05881532}"/>
          </ac:spMkLst>
        </pc:spChg>
        <pc:spChg chg="add del mod">
          <ac:chgData name="Alfred Smith" userId="3c60a3631c0db8ad" providerId="LiveId" clId="{E676BB54-468B-436F-9672-3BA2FC1B87F5}" dt="2023-01-28T07:52:22.991" v="35" actId="478"/>
          <ac:spMkLst>
            <pc:docMk/>
            <pc:sldMk cId="2504515302" sldId="277"/>
            <ac:spMk id="6" creationId="{0797996F-9ADE-4411-EE06-DB9A029CDF85}"/>
          </ac:spMkLst>
        </pc:spChg>
        <pc:spChg chg="add mod">
          <ac:chgData name="Alfred Smith" userId="3c60a3631c0db8ad" providerId="LiveId" clId="{E676BB54-468B-436F-9672-3BA2FC1B87F5}" dt="2023-01-28T07:53:42.826" v="50"/>
          <ac:spMkLst>
            <pc:docMk/>
            <pc:sldMk cId="2504515302" sldId="277"/>
            <ac:spMk id="7" creationId="{BAA15066-2251-B9B8-60F9-CBEE4AA9FD9C}"/>
          </ac:spMkLst>
        </pc:spChg>
        <pc:picChg chg="del">
          <ac:chgData name="Alfred Smith" userId="3c60a3631c0db8ad" providerId="LiveId" clId="{E676BB54-468B-436F-9672-3BA2FC1B87F5}" dt="2023-01-28T07:51:35.115" v="19"/>
          <ac:picMkLst>
            <pc:docMk/>
            <pc:sldMk cId="2504515302" sldId="277"/>
            <ac:picMk id="2" creationId="{39AE578A-3972-4BF6-A598-1EE54D09FE8B}"/>
          </ac:picMkLst>
        </pc:picChg>
      </pc:sldChg>
      <pc:sldChg chg="modSp mod modTransition">
        <pc:chgData name="Alfred Smith" userId="3c60a3631c0db8ad" providerId="LiveId" clId="{E676BB54-468B-436F-9672-3BA2FC1B87F5}" dt="2023-01-28T07:51:35.115" v="19"/>
        <pc:sldMkLst>
          <pc:docMk/>
          <pc:sldMk cId="3299126697" sldId="278"/>
        </pc:sldMkLst>
        <pc:spChg chg="mod">
          <ac:chgData name="Alfred Smith" userId="3c60a3631c0db8ad" providerId="LiveId" clId="{E676BB54-468B-436F-9672-3BA2FC1B87F5}" dt="2023-01-28T07:50:46.771" v="11"/>
          <ac:spMkLst>
            <pc:docMk/>
            <pc:sldMk cId="3299126697" sldId="278"/>
            <ac:spMk id="6" creationId="{1255F5DB-A659-9637-043B-5AC24E90281E}"/>
          </ac:spMkLst>
        </pc:spChg>
      </pc:sldChg>
      <pc:sldChg chg="addSp delSp modSp mod modTransition modAnim">
        <pc:chgData name="Alfred Smith" userId="3c60a3631c0db8ad" providerId="LiveId" clId="{E676BB54-468B-436F-9672-3BA2FC1B87F5}" dt="2023-01-28T07:53:45.490" v="52"/>
        <pc:sldMkLst>
          <pc:docMk/>
          <pc:sldMk cId="3306547083" sldId="279"/>
        </pc:sldMkLst>
        <pc:spChg chg="del">
          <ac:chgData name="Alfred Smith" userId="3c60a3631c0db8ad" providerId="LiveId" clId="{E676BB54-468B-436F-9672-3BA2FC1B87F5}" dt="2023-01-28T07:52:08.498" v="30" actId="478"/>
          <ac:spMkLst>
            <pc:docMk/>
            <pc:sldMk cId="3306547083" sldId="279"/>
            <ac:spMk id="4" creationId="{48C687F6-C776-42CE-995B-C97E05881532}"/>
          </ac:spMkLst>
        </pc:spChg>
        <pc:spChg chg="add del mod">
          <ac:chgData name="Alfred Smith" userId="3c60a3631c0db8ad" providerId="LiveId" clId="{E676BB54-468B-436F-9672-3BA2FC1B87F5}" dt="2023-01-28T07:52:10.177" v="31" actId="478"/>
          <ac:spMkLst>
            <pc:docMk/>
            <pc:sldMk cId="3306547083" sldId="279"/>
            <ac:spMk id="5" creationId="{967C4995-861C-8A83-3CDE-CF776422E545}"/>
          </ac:spMkLst>
        </pc:spChg>
        <pc:spChg chg="add mod">
          <ac:chgData name="Alfred Smith" userId="3c60a3631c0db8ad" providerId="LiveId" clId="{E676BB54-468B-436F-9672-3BA2FC1B87F5}" dt="2023-01-28T07:53:45.490" v="52"/>
          <ac:spMkLst>
            <pc:docMk/>
            <pc:sldMk cId="3306547083" sldId="279"/>
            <ac:spMk id="7" creationId="{A4BD5BF1-4BFD-47B1-8E2A-5073FBDCABF7}"/>
          </ac:spMkLst>
        </pc:spChg>
        <pc:picChg chg="del">
          <ac:chgData name="Alfred Smith" userId="3c60a3631c0db8ad" providerId="LiveId" clId="{E676BB54-468B-436F-9672-3BA2FC1B87F5}" dt="2023-01-28T07:51:35.115" v="19"/>
          <ac:picMkLst>
            <pc:docMk/>
            <pc:sldMk cId="3306547083" sldId="279"/>
            <ac:picMk id="6" creationId="{70B12ED2-A9FD-4F75-9C33-90238673BFDB}"/>
          </ac:picMkLst>
        </pc:picChg>
      </pc:sldChg>
      <pc:sldChg chg="modSp mod modTransition">
        <pc:chgData name="Alfred Smith" userId="3c60a3631c0db8ad" providerId="LiveId" clId="{E676BB54-468B-436F-9672-3BA2FC1B87F5}" dt="2023-01-28T07:51:35.115" v="19"/>
        <pc:sldMkLst>
          <pc:docMk/>
          <pc:sldMk cId="954536129" sldId="280"/>
        </pc:sldMkLst>
        <pc:spChg chg="mod">
          <ac:chgData name="Alfred Smith" userId="3c60a3631c0db8ad" providerId="LiveId" clId="{E676BB54-468B-436F-9672-3BA2FC1B87F5}" dt="2023-01-28T07:50:55.693" v="12"/>
          <ac:spMkLst>
            <pc:docMk/>
            <pc:sldMk cId="954536129" sldId="280"/>
            <ac:spMk id="6" creationId="{8126D963-B972-5276-704B-6665E7429380}"/>
          </ac:spMkLst>
        </pc:spChg>
      </pc:sldChg>
      <pc:sldChg chg="addSp delSp modSp mod modTransition modAnim">
        <pc:chgData name="Alfred Smith" userId="3c60a3631c0db8ad" providerId="LiveId" clId="{E676BB54-468B-436F-9672-3BA2FC1B87F5}" dt="2023-01-28T07:53:46.819" v="53"/>
        <pc:sldMkLst>
          <pc:docMk/>
          <pc:sldMk cId="3925093573" sldId="281"/>
        </pc:sldMkLst>
        <pc:spChg chg="del">
          <ac:chgData name="Alfred Smith" userId="3c60a3631c0db8ad" providerId="LiveId" clId="{E676BB54-468B-436F-9672-3BA2FC1B87F5}" dt="2023-01-28T07:52:02.192" v="28" actId="478"/>
          <ac:spMkLst>
            <pc:docMk/>
            <pc:sldMk cId="3925093573" sldId="281"/>
            <ac:spMk id="4" creationId="{48C687F6-C776-42CE-995B-C97E05881532}"/>
          </ac:spMkLst>
        </pc:spChg>
        <pc:spChg chg="add del mod">
          <ac:chgData name="Alfred Smith" userId="3c60a3631c0db8ad" providerId="LiveId" clId="{E676BB54-468B-436F-9672-3BA2FC1B87F5}" dt="2023-01-28T07:52:04.071" v="29" actId="478"/>
          <ac:spMkLst>
            <pc:docMk/>
            <pc:sldMk cId="3925093573" sldId="281"/>
            <ac:spMk id="6" creationId="{7E1BA807-BAA5-6C9C-D3FD-1DC405DE4EEA}"/>
          </ac:spMkLst>
        </pc:spChg>
        <pc:spChg chg="add mod">
          <ac:chgData name="Alfred Smith" userId="3c60a3631c0db8ad" providerId="LiveId" clId="{E676BB54-468B-436F-9672-3BA2FC1B87F5}" dt="2023-01-28T07:53:46.819" v="53"/>
          <ac:spMkLst>
            <pc:docMk/>
            <pc:sldMk cId="3925093573" sldId="281"/>
            <ac:spMk id="7" creationId="{B36AA186-C300-34A7-38CF-9A1826E2EF01}"/>
          </ac:spMkLst>
        </pc:spChg>
        <pc:picChg chg="del">
          <ac:chgData name="Alfred Smith" userId="3c60a3631c0db8ad" providerId="LiveId" clId="{E676BB54-468B-436F-9672-3BA2FC1B87F5}" dt="2023-01-28T07:51:35.115" v="19"/>
          <ac:picMkLst>
            <pc:docMk/>
            <pc:sldMk cId="3925093573" sldId="281"/>
            <ac:picMk id="5" creationId="{756664F7-99CD-4DC3-9879-2AFEFEA73913}"/>
          </ac:picMkLst>
        </pc:picChg>
      </pc:sldChg>
      <pc:sldChg chg="modSp mod modTransition">
        <pc:chgData name="Alfred Smith" userId="3c60a3631c0db8ad" providerId="LiveId" clId="{E676BB54-468B-436F-9672-3BA2FC1B87F5}" dt="2023-01-28T07:51:35.115" v="19"/>
        <pc:sldMkLst>
          <pc:docMk/>
          <pc:sldMk cId="947036358" sldId="282"/>
        </pc:sldMkLst>
        <pc:spChg chg="mod">
          <ac:chgData name="Alfred Smith" userId="3c60a3631c0db8ad" providerId="LiveId" clId="{E676BB54-468B-436F-9672-3BA2FC1B87F5}" dt="2023-01-28T07:51:06.947" v="14"/>
          <ac:spMkLst>
            <pc:docMk/>
            <pc:sldMk cId="947036358" sldId="282"/>
            <ac:spMk id="6" creationId="{D9816B8E-B9FA-4C26-FD2F-B385C78AAA4B}"/>
          </ac:spMkLst>
        </pc:spChg>
      </pc:sldChg>
      <pc:sldChg chg="addSp delSp modSp mod modTransition modAnim">
        <pc:chgData name="Alfred Smith" userId="3c60a3631c0db8ad" providerId="LiveId" clId="{E676BB54-468B-436F-9672-3BA2FC1B87F5}" dt="2023-01-28T07:53:48.095" v="54"/>
        <pc:sldMkLst>
          <pc:docMk/>
          <pc:sldMk cId="2658755608" sldId="283"/>
        </pc:sldMkLst>
        <pc:spChg chg="del">
          <ac:chgData name="Alfred Smith" userId="3c60a3631c0db8ad" providerId="LiveId" clId="{E676BB54-468B-436F-9672-3BA2FC1B87F5}" dt="2023-01-28T07:51:56.617" v="26" actId="478"/>
          <ac:spMkLst>
            <pc:docMk/>
            <pc:sldMk cId="2658755608" sldId="283"/>
            <ac:spMk id="4" creationId="{48C687F6-C776-42CE-995B-C97E05881532}"/>
          </ac:spMkLst>
        </pc:spChg>
        <pc:spChg chg="add del mod">
          <ac:chgData name="Alfred Smith" userId="3c60a3631c0db8ad" providerId="LiveId" clId="{E676BB54-468B-436F-9672-3BA2FC1B87F5}" dt="2023-01-28T07:51:58.614" v="27" actId="478"/>
          <ac:spMkLst>
            <pc:docMk/>
            <pc:sldMk cId="2658755608" sldId="283"/>
            <ac:spMk id="6" creationId="{5C8EC77C-12E3-9865-F349-F0B1A01BFB95}"/>
          </ac:spMkLst>
        </pc:spChg>
        <pc:spChg chg="add mod">
          <ac:chgData name="Alfred Smith" userId="3c60a3631c0db8ad" providerId="LiveId" clId="{E676BB54-468B-436F-9672-3BA2FC1B87F5}" dt="2023-01-28T07:53:48.095" v="54"/>
          <ac:spMkLst>
            <pc:docMk/>
            <pc:sldMk cId="2658755608" sldId="283"/>
            <ac:spMk id="7" creationId="{3935031B-DEC7-3501-E242-0D10ABA45493}"/>
          </ac:spMkLst>
        </pc:spChg>
        <pc:picChg chg="del">
          <ac:chgData name="Alfred Smith" userId="3c60a3631c0db8ad" providerId="LiveId" clId="{E676BB54-468B-436F-9672-3BA2FC1B87F5}" dt="2023-01-28T07:51:35.115" v="19"/>
          <ac:picMkLst>
            <pc:docMk/>
            <pc:sldMk cId="2658755608" sldId="283"/>
            <ac:picMk id="2" creationId="{5046BB27-DB6F-4B8D-9688-F0292EF57B7A}"/>
          </ac:picMkLst>
        </pc:picChg>
      </pc:sldChg>
      <pc:sldChg chg="modSp mod modTransition">
        <pc:chgData name="Alfred Smith" userId="3c60a3631c0db8ad" providerId="LiveId" clId="{E676BB54-468B-436F-9672-3BA2FC1B87F5}" dt="2023-01-28T07:51:35.115" v="19"/>
        <pc:sldMkLst>
          <pc:docMk/>
          <pc:sldMk cId="2512040389" sldId="284"/>
        </pc:sldMkLst>
        <pc:spChg chg="mod">
          <ac:chgData name="Alfred Smith" userId="3c60a3631c0db8ad" providerId="LiveId" clId="{E676BB54-468B-436F-9672-3BA2FC1B87F5}" dt="2023-01-28T07:51:10.987" v="15"/>
          <ac:spMkLst>
            <pc:docMk/>
            <pc:sldMk cId="2512040389" sldId="284"/>
            <ac:spMk id="6" creationId="{B7FCC0B7-59C3-A108-72AF-66A4D6B7ADA5}"/>
          </ac:spMkLst>
        </pc:spChg>
      </pc:sldChg>
      <pc:sldChg chg="addSp delSp modSp mod modTransition modAnim">
        <pc:chgData name="Alfred Smith" userId="3c60a3631c0db8ad" providerId="LiveId" clId="{E676BB54-468B-436F-9672-3BA2FC1B87F5}" dt="2023-01-28T07:53:49.578" v="55"/>
        <pc:sldMkLst>
          <pc:docMk/>
          <pc:sldMk cId="553374335" sldId="285"/>
        </pc:sldMkLst>
        <pc:spChg chg="del">
          <ac:chgData name="Alfred Smith" userId="3c60a3631c0db8ad" providerId="LiveId" clId="{E676BB54-468B-436F-9672-3BA2FC1B87F5}" dt="2023-01-28T07:51:49.860" v="24" actId="478"/>
          <ac:spMkLst>
            <pc:docMk/>
            <pc:sldMk cId="553374335" sldId="285"/>
            <ac:spMk id="4" creationId="{48C687F6-C776-42CE-995B-C97E05881532}"/>
          </ac:spMkLst>
        </pc:spChg>
        <pc:spChg chg="add del mod">
          <ac:chgData name="Alfred Smith" userId="3c60a3631c0db8ad" providerId="LiveId" clId="{E676BB54-468B-436F-9672-3BA2FC1B87F5}" dt="2023-01-28T07:51:51.577" v="25" actId="478"/>
          <ac:spMkLst>
            <pc:docMk/>
            <pc:sldMk cId="553374335" sldId="285"/>
            <ac:spMk id="6" creationId="{01E5E040-0280-95E2-4A5B-CBFC18A16BD7}"/>
          </ac:spMkLst>
        </pc:spChg>
        <pc:spChg chg="add mod">
          <ac:chgData name="Alfred Smith" userId="3c60a3631c0db8ad" providerId="LiveId" clId="{E676BB54-468B-436F-9672-3BA2FC1B87F5}" dt="2023-01-28T07:53:49.578" v="55"/>
          <ac:spMkLst>
            <pc:docMk/>
            <pc:sldMk cId="553374335" sldId="285"/>
            <ac:spMk id="7" creationId="{A948DE3E-7E3B-4351-3C0E-B549C86000A4}"/>
          </ac:spMkLst>
        </pc:spChg>
        <pc:picChg chg="del">
          <ac:chgData name="Alfred Smith" userId="3c60a3631c0db8ad" providerId="LiveId" clId="{E676BB54-468B-436F-9672-3BA2FC1B87F5}" dt="2023-01-28T07:51:35.115" v="19"/>
          <ac:picMkLst>
            <pc:docMk/>
            <pc:sldMk cId="553374335" sldId="285"/>
            <ac:picMk id="5" creationId="{B8E46BD0-C952-45AC-AC19-FDF5CCA22386}"/>
          </ac:picMkLst>
        </pc:picChg>
      </pc:sldChg>
      <pc:sldChg chg="modSp mod modTransition">
        <pc:chgData name="Alfred Smith" userId="3c60a3631c0db8ad" providerId="LiveId" clId="{E676BB54-468B-436F-9672-3BA2FC1B87F5}" dt="2023-01-28T07:51:35.115" v="19"/>
        <pc:sldMkLst>
          <pc:docMk/>
          <pc:sldMk cId="164954039" sldId="286"/>
        </pc:sldMkLst>
        <pc:spChg chg="mod">
          <ac:chgData name="Alfred Smith" userId="3c60a3631c0db8ad" providerId="LiveId" clId="{E676BB54-468B-436F-9672-3BA2FC1B87F5}" dt="2023-01-28T07:51:15.564" v="16"/>
          <ac:spMkLst>
            <pc:docMk/>
            <pc:sldMk cId="164954039" sldId="286"/>
            <ac:spMk id="6" creationId="{83259DB8-DCB2-950D-ACF8-D802DBDE8496}"/>
          </ac:spMkLst>
        </pc:spChg>
      </pc:sldChg>
      <pc:sldChg chg="addSp delSp modSp mod modTransition modAnim">
        <pc:chgData name="Alfred Smith" userId="3c60a3631c0db8ad" providerId="LiveId" clId="{E676BB54-468B-436F-9672-3BA2FC1B87F5}" dt="2023-01-28T07:53:50.882" v="56"/>
        <pc:sldMkLst>
          <pc:docMk/>
          <pc:sldMk cId="1870872580" sldId="289"/>
        </pc:sldMkLst>
        <pc:spChg chg="mod">
          <ac:chgData name="Alfred Smith" userId="3c60a3631c0db8ad" providerId="LiveId" clId="{E676BB54-468B-436F-9672-3BA2FC1B87F5}" dt="2023-01-28T07:53:35.162" v="46" actId="27636"/>
          <ac:spMkLst>
            <pc:docMk/>
            <pc:sldMk cId="1870872580" sldId="289"/>
            <ac:spMk id="3" creationId="{062C4388-14E4-4F13-B6C6-5C7212F5D5DD}"/>
          </ac:spMkLst>
        </pc:spChg>
        <pc:spChg chg="del">
          <ac:chgData name="Alfred Smith" userId="3c60a3631c0db8ad" providerId="LiveId" clId="{E676BB54-468B-436F-9672-3BA2FC1B87F5}" dt="2023-01-28T07:51:45.040" v="22" actId="478"/>
          <ac:spMkLst>
            <pc:docMk/>
            <pc:sldMk cId="1870872580" sldId="289"/>
            <ac:spMk id="4" creationId="{48C687F6-C776-42CE-995B-C97E05881532}"/>
          </ac:spMkLst>
        </pc:spChg>
        <pc:spChg chg="add del mod">
          <ac:chgData name="Alfred Smith" userId="3c60a3631c0db8ad" providerId="LiveId" clId="{E676BB54-468B-436F-9672-3BA2FC1B87F5}" dt="2023-01-28T07:51:47.161" v="23" actId="478"/>
          <ac:spMkLst>
            <pc:docMk/>
            <pc:sldMk cId="1870872580" sldId="289"/>
            <ac:spMk id="5" creationId="{72A57A64-CBE2-3401-F1CB-D0D9EABB8F3A}"/>
          </ac:spMkLst>
        </pc:spChg>
        <pc:spChg chg="add mod">
          <ac:chgData name="Alfred Smith" userId="3c60a3631c0db8ad" providerId="LiveId" clId="{E676BB54-468B-436F-9672-3BA2FC1B87F5}" dt="2023-01-28T07:53:50.882" v="56"/>
          <ac:spMkLst>
            <pc:docMk/>
            <pc:sldMk cId="1870872580" sldId="289"/>
            <ac:spMk id="7" creationId="{1454544D-E8EC-8EE8-055C-165955C3F734}"/>
          </ac:spMkLst>
        </pc:spChg>
        <pc:picChg chg="del">
          <ac:chgData name="Alfred Smith" userId="3c60a3631c0db8ad" providerId="LiveId" clId="{E676BB54-468B-436F-9672-3BA2FC1B87F5}" dt="2023-01-28T07:51:35.115" v="19"/>
          <ac:picMkLst>
            <pc:docMk/>
            <pc:sldMk cId="1870872580" sldId="289"/>
            <ac:picMk id="6" creationId="{9D142F13-C7D1-4DE5-97C6-1CF90BCFAA7B}"/>
          </ac:picMkLst>
        </pc:picChg>
      </pc:sldChg>
      <pc:sldChg chg="modSp mod modTransition">
        <pc:chgData name="Alfred Smith" userId="3c60a3631c0db8ad" providerId="LiveId" clId="{E676BB54-468B-436F-9672-3BA2FC1B87F5}" dt="2023-01-28T07:51:35.115" v="19"/>
        <pc:sldMkLst>
          <pc:docMk/>
          <pc:sldMk cId="3584124822" sldId="290"/>
        </pc:sldMkLst>
        <pc:spChg chg="mod">
          <ac:chgData name="Alfred Smith" userId="3c60a3631c0db8ad" providerId="LiveId" clId="{E676BB54-468B-436F-9672-3BA2FC1B87F5}" dt="2023-01-28T07:51:21.471" v="17"/>
          <ac:spMkLst>
            <pc:docMk/>
            <pc:sldMk cId="3584124822" sldId="290"/>
            <ac:spMk id="6" creationId="{82B6FC6C-BF23-DF21-7751-94099C6FF3A0}"/>
          </ac:spMkLst>
        </pc:spChg>
      </pc:sldChg>
      <pc:sldChg chg="addSp delSp modSp mod modTransition modAnim">
        <pc:chgData name="Alfred Smith" userId="3c60a3631c0db8ad" providerId="LiveId" clId="{E676BB54-468B-436F-9672-3BA2FC1B87F5}" dt="2023-01-28T07:53:52.737" v="57"/>
        <pc:sldMkLst>
          <pc:docMk/>
          <pc:sldMk cId="3690253789" sldId="291"/>
        </pc:sldMkLst>
        <pc:spChg chg="del">
          <ac:chgData name="Alfred Smith" userId="3c60a3631c0db8ad" providerId="LiveId" clId="{E676BB54-468B-436F-9672-3BA2FC1B87F5}" dt="2023-01-28T07:51:37.805" v="20" actId="478"/>
          <ac:spMkLst>
            <pc:docMk/>
            <pc:sldMk cId="3690253789" sldId="291"/>
            <ac:spMk id="4" creationId="{48C687F6-C776-42CE-995B-C97E05881532}"/>
          </ac:spMkLst>
        </pc:spChg>
        <pc:spChg chg="add del mod">
          <ac:chgData name="Alfred Smith" userId="3c60a3631c0db8ad" providerId="LiveId" clId="{E676BB54-468B-436F-9672-3BA2FC1B87F5}" dt="2023-01-28T07:51:41.586" v="21" actId="478"/>
          <ac:spMkLst>
            <pc:docMk/>
            <pc:sldMk cId="3690253789" sldId="291"/>
            <ac:spMk id="6" creationId="{8FB667D5-746F-BDDA-C875-B5892A7E6AC8}"/>
          </ac:spMkLst>
        </pc:spChg>
        <pc:spChg chg="add mod">
          <ac:chgData name="Alfred Smith" userId="3c60a3631c0db8ad" providerId="LiveId" clId="{E676BB54-468B-436F-9672-3BA2FC1B87F5}" dt="2023-01-28T07:53:52.737" v="57"/>
          <ac:spMkLst>
            <pc:docMk/>
            <pc:sldMk cId="3690253789" sldId="291"/>
            <ac:spMk id="7" creationId="{D808F881-A405-77B9-DFF6-D7F0F15CA7CB}"/>
          </ac:spMkLst>
        </pc:spChg>
        <pc:picChg chg="del">
          <ac:chgData name="Alfred Smith" userId="3c60a3631c0db8ad" providerId="LiveId" clId="{E676BB54-468B-436F-9672-3BA2FC1B87F5}" dt="2023-01-28T07:51:35.115" v="19"/>
          <ac:picMkLst>
            <pc:docMk/>
            <pc:sldMk cId="3690253789" sldId="291"/>
            <ac:picMk id="2" creationId="{52113404-E0DC-4617-ABE0-79B66264E79D}"/>
          </ac:picMkLst>
        </pc:picChg>
      </pc:sldChg>
      <pc:sldChg chg="modSp mod modTransition">
        <pc:chgData name="Alfred Smith" userId="3c60a3631c0db8ad" providerId="LiveId" clId="{E676BB54-468B-436F-9672-3BA2FC1B87F5}" dt="2023-01-28T07:51:35.115" v="19"/>
        <pc:sldMkLst>
          <pc:docMk/>
          <pc:sldMk cId="1775953335" sldId="292"/>
        </pc:sldMkLst>
        <pc:spChg chg="mod">
          <ac:chgData name="Alfred Smith" userId="3c60a3631c0db8ad" providerId="LiveId" clId="{E676BB54-468B-436F-9672-3BA2FC1B87F5}" dt="2023-01-28T07:51:25.905" v="18"/>
          <ac:spMkLst>
            <pc:docMk/>
            <pc:sldMk cId="1775953335" sldId="292"/>
            <ac:spMk id="8" creationId="{DCDB056F-F12B-003A-B6B2-0A698DFE9D47}"/>
          </ac:spMkLst>
        </pc:spChg>
      </pc:sldChg>
      <pc:sldChg chg="addSp delSp modSp mod modTransition modAnim">
        <pc:chgData name="Alfred Smith" userId="3c60a3631c0db8ad" providerId="LiveId" clId="{E676BB54-468B-436F-9672-3BA2FC1B87F5}" dt="2023-01-28T07:53:44.049" v="51"/>
        <pc:sldMkLst>
          <pc:docMk/>
          <pc:sldMk cId="3549349604" sldId="297"/>
        </pc:sldMkLst>
        <pc:spChg chg="mod">
          <ac:chgData name="Alfred Smith" userId="3c60a3631c0db8ad" providerId="LiveId" clId="{E676BB54-468B-436F-9672-3BA2FC1B87F5}" dt="2023-01-28T07:53:35.145" v="45" actId="27636"/>
          <ac:spMkLst>
            <pc:docMk/>
            <pc:sldMk cId="3549349604" sldId="297"/>
            <ac:spMk id="3" creationId="{062C4388-14E4-4F13-B6C6-5C7212F5D5DD}"/>
          </ac:spMkLst>
        </pc:spChg>
        <pc:spChg chg="del">
          <ac:chgData name="Alfred Smith" userId="3c60a3631c0db8ad" providerId="LiveId" clId="{E676BB54-468B-436F-9672-3BA2FC1B87F5}" dt="2023-01-28T07:52:12.900" v="32" actId="478"/>
          <ac:spMkLst>
            <pc:docMk/>
            <pc:sldMk cId="3549349604" sldId="297"/>
            <ac:spMk id="4" creationId="{48C687F6-C776-42CE-995B-C97E05881532}"/>
          </ac:spMkLst>
        </pc:spChg>
        <pc:spChg chg="add del mod">
          <ac:chgData name="Alfred Smith" userId="3c60a3631c0db8ad" providerId="LiveId" clId="{E676BB54-468B-436F-9672-3BA2FC1B87F5}" dt="2023-01-28T07:52:14.559" v="33" actId="478"/>
          <ac:spMkLst>
            <pc:docMk/>
            <pc:sldMk cId="3549349604" sldId="297"/>
            <ac:spMk id="5" creationId="{F9302C21-7FC9-4A5B-9CF0-6638615CD9F0}"/>
          </ac:spMkLst>
        </pc:spChg>
        <pc:spChg chg="add mod">
          <ac:chgData name="Alfred Smith" userId="3c60a3631c0db8ad" providerId="LiveId" clId="{E676BB54-468B-436F-9672-3BA2FC1B87F5}" dt="2023-01-28T07:53:44.049" v="51"/>
          <ac:spMkLst>
            <pc:docMk/>
            <pc:sldMk cId="3549349604" sldId="297"/>
            <ac:spMk id="6" creationId="{40C60133-DC46-8E71-AE33-210357C49E92}"/>
          </ac:spMkLst>
        </pc:spChg>
        <pc:picChg chg="del">
          <ac:chgData name="Alfred Smith" userId="3c60a3631c0db8ad" providerId="LiveId" clId="{E676BB54-468B-436F-9672-3BA2FC1B87F5}" dt="2023-01-28T07:51:35.115" v="19"/>
          <ac:picMkLst>
            <pc:docMk/>
            <pc:sldMk cId="3549349604" sldId="297"/>
            <ac:picMk id="9" creationId="{F611DDE0-6496-4FB7-B145-FA109FF6D512}"/>
          </ac:picMkLst>
        </pc:picChg>
      </pc:sldChg>
      <pc:sldChg chg="addSp delSp modSp mod modTransition">
        <pc:chgData name="Alfred Smith" userId="3c60a3631c0db8ad" providerId="LiveId" clId="{E676BB54-468B-436F-9672-3BA2FC1B87F5}" dt="2023-01-28T07:51:35.115" v="19"/>
        <pc:sldMkLst>
          <pc:docMk/>
          <pc:sldMk cId="3599908736" sldId="298"/>
        </pc:sldMkLst>
        <pc:spChg chg="add mod">
          <ac:chgData name="Alfred Smith" userId="3c60a3631c0db8ad" providerId="LiveId" clId="{E676BB54-468B-436F-9672-3BA2FC1B87F5}" dt="2023-01-28T07:50:06.929" v="5"/>
          <ac:spMkLst>
            <pc:docMk/>
            <pc:sldMk cId="3599908736" sldId="298"/>
            <ac:spMk id="2" creationId="{6EC2AF7F-7FB0-BE55-0D2C-F1AA513887AE}"/>
          </ac:spMkLst>
        </pc:spChg>
        <pc:spChg chg="del">
          <ac:chgData name="Alfred Smith" userId="3c60a3631c0db8ad" providerId="LiveId" clId="{E676BB54-468B-436F-9672-3BA2FC1B87F5}" dt="2023-01-28T07:50:06.310" v="4" actId="478"/>
          <ac:spMkLst>
            <pc:docMk/>
            <pc:sldMk cId="3599908736" sldId="298"/>
            <ac:spMk id="6" creationId="{F4F9B414-537E-E37F-90A6-DC7D60860F1E}"/>
          </ac:spMkLst>
        </pc:spChg>
      </pc:sldChg>
      <pc:sldChg chg="modSp mod modTransition">
        <pc:chgData name="Alfred Smith" userId="3c60a3631c0db8ad" providerId="LiveId" clId="{E676BB54-468B-436F-9672-3BA2FC1B87F5}" dt="2023-01-28T07:51:35.115" v="19"/>
        <pc:sldMkLst>
          <pc:docMk/>
          <pc:sldMk cId="244880360" sldId="299"/>
        </pc:sldMkLst>
        <pc:spChg chg="mod">
          <ac:chgData name="Alfred Smith" userId="3c60a3631c0db8ad" providerId="LiveId" clId="{E676BB54-468B-436F-9672-3BA2FC1B87F5}" dt="2023-01-28T07:51:02.689" v="13"/>
          <ac:spMkLst>
            <pc:docMk/>
            <pc:sldMk cId="244880360" sldId="299"/>
            <ac:spMk id="6" creationId="{7BE3401E-E9C2-7303-0133-20E93B1CA67B}"/>
          </ac:spMkLst>
        </pc:spChg>
      </pc:sldChg>
    </pc:docChg>
  </pc:docChgLst>
  <pc:docChgLst>
    <pc:chgData name="Leonie Smith" userId="fed1330f33f5650e" providerId="LiveId" clId="{43525BFD-9B09-4210-A30D-A15C1DCF72A2}"/>
    <pc:docChg chg="modSld">
      <pc:chgData name="Leonie Smith" userId="fed1330f33f5650e" providerId="LiveId" clId="{43525BFD-9B09-4210-A30D-A15C1DCF72A2}" dt="2023-09-11T04:53:08.485" v="183"/>
      <pc:docMkLst>
        <pc:docMk/>
      </pc:docMkLst>
      <pc:sldChg chg="addSp delSp modSp mod modTransition modAnim">
        <pc:chgData name="Leonie Smith" userId="fed1330f33f5650e" providerId="LiveId" clId="{43525BFD-9B09-4210-A30D-A15C1DCF72A2}" dt="2023-09-11T04:19:59.237" v="9"/>
        <pc:sldMkLst>
          <pc:docMk/>
          <pc:sldMk cId="2465616548" sldId="256"/>
        </pc:sldMkLst>
        <pc:picChg chg="add del mod">
          <ac:chgData name="Leonie Smith" userId="fed1330f33f5650e" providerId="LiveId" clId="{43525BFD-9B09-4210-A30D-A15C1DCF72A2}" dt="2023-09-11T04:19:16.234" v="2"/>
          <ac:picMkLst>
            <pc:docMk/>
            <pc:sldMk cId="2465616548" sldId="256"/>
            <ac:picMk id="7" creationId="{A735872E-5445-68C5-5A57-C8BA1A26D352}"/>
          </ac:picMkLst>
        </pc:picChg>
        <pc:picChg chg="add del mod">
          <ac:chgData name="Leonie Smith" userId="fed1330f33f5650e" providerId="LiveId" clId="{43525BFD-9B09-4210-A30D-A15C1DCF72A2}" dt="2023-09-11T04:19:23.405" v="3"/>
          <ac:picMkLst>
            <pc:docMk/>
            <pc:sldMk cId="2465616548" sldId="256"/>
            <ac:picMk id="11" creationId="{73230D4C-ECBC-F44D-8291-9A5F19DA415D}"/>
          </ac:picMkLst>
        </pc:picChg>
        <pc:picChg chg="add del mod">
          <ac:chgData name="Leonie Smith" userId="fed1330f33f5650e" providerId="LiveId" clId="{43525BFD-9B09-4210-A30D-A15C1DCF72A2}" dt="2023-09-11T04:19:37.791" v="5"/>
          <ac:picMkLst>
            <pc:docMk/>
            <pc:sldMk cId="2465616548" sldId="256"/>
            <ac:picMk id="12" creationId="{2092C3D6-E083-698A-4735-E53B22947D20}"/>
          </ac:picMkLst>
        </pc:picChg>
        <pc:picChg chg="add del mod ord">
          <ac:chgData name="Leonie Smith" userId="fed1330f33f5650e" providerId="LiveId" clId="{43525BFD-9B09-4210-A30D-A15C1DCF72A2}" dt="2023-09-11T04:19:45.214" v="6"/>
          <ac:picMkLst>
            <pc:docMk/>
            <pc:sldMk cId="2465616548" sldId="256"/>
            <ac:picMk id="17" creationId="{37807EE5-A262-DA49-D390-19241B9C9E84}"/>
          </ac:picMkLst>
        </pc:picChg>
        <pc:picChg chg="add del mod">
          <ac:chgData name="Leonie Smith" userId="fed1330f33f5650e" providerId="LiveId" clId="{43525BFD-9B09-4210-A30D-A15C1DCF72A2}" dt="2023-09-11T04:19:52.375" v="8"/>
          <ac:picMkLst>
            <pc:docMk/>
            <pc:sldMk cId="2465616548" sldId="256"/>
            <ac:picMk id="18" creationId="{DA8CD0F5-67EF-0286-3FE2-5AE54E026EAB}"/>
          </ac:picMkLst>
        </pc:picChg>
        <pc:picChg chg="add del mod ord">
          <ac:chgData name="Leonie Smith" userId="fed1330f33f5650e" providerId="LiveId" clId="{43525BFD-9B09-4210-A30D-A15C1DCF72A2}" dt="2023-09-11T04:19:59.237" v="9"/>
          <ac:picMkLst>
            <pc:docMk/>
            <pc:sldMk cId="2465616548" sldId="256"/>
            <ac:picMk id="22" creationId="{03C79723-8465-A9B1-7E34-400293CA4A50}"/>
          </ac:picMkLst>
        </pc:picChg>
        <pc:picChg chg="add mod">
          <ac:chgData name="Leonie Smith" userId="fed1330f33f5650e" providerId="LiveId" clId="{43525BFD-9B09-4210-A30D-A15C1DCF72A2}" dt="2023-09-11T04:19:59.237" v="9"/>
          <ac:picMkLst>
            <pc:docMk/>
            <pc:sldMk cId="2465616548" sldId="256"/>
            <ac:picMk id="23" creationId="{F5AB9A84-53B0-3F15-6456-FD8B40D66A4B}"/>
          </ac:picMkLst>
        </pc:picChg>
      </pc:sldChg>
      <pc:sldChg chg="addSp delSp modSp mod modTransition modAnim">
        <pc:chgData name="Leonie Smith" userId="fed1330f33f5650e" providerId="LiveId" clId="{43525BFD-9B09-4210-A30D-A15C1DCF72A2}" dt="2023-09-11T04:21:04.477" v="19"/>
        <pc:sldMkLst>
          <pc:docMk/>
          <pc:sldMk cId="3223740945" sldId="269"/>
        </pc:sldMkLst>
        <pc:picChg chg="add del mod">
          <ac:chgData name="Leonie Smith" userId="fed1330f33f5650e" providerId="LiveId" clId="{43525BFD-9B09-4210-A30D-A15C1DCF72A2}" dt="2023-09-11T04:20:31.177" v="12"/>
          <ac:picMkLst>
            <pc:docMk/>
            <pc:sldMk cId="3223740945" sldId="269"/>
            <ac:picMk id="5" creationId="{AE89488C-837F-C8DE-DCE8-F53EF1E20482}"/>
          </ac:picMkLst>
        </pc:picChg>
        <pc:picChg chg="add del mod">
          <ac:chgData name="Leonie Smith" userId="fed1330f33f5650e" providerId="LiveId" clId="{43525BFD-9B09-4210-A30D-A15C1DCF72A2}" dt="2023-09-11T04:20:37.814" v="13"/>
          <ac:picMkLst>
            <pc:docMk/>
            <pc:sldMk cId="3223740945" sldId="269"/>
            <ac:picMk id="10" creationId="{4F29F196-0F92-F48C-ACD6-EF7D1DA50AEB}"/>
          </ac:picMkLst>
        </pc:picChg>
        <pc:picChg chg="add del mod">
          <ac:chgData name="Leonie Smith" userId="fed1330f33f5650e" providerId="LiveId" clId="{43525BFD-9B09-4210-A30D-A15C1DCF72A2}" dt="2023-09-11T04:20:44.207" v="15"/>
          <ac:picMkLst>
            <pc:docMk/>
            <pc:sldMk cId="3223740945" sldId="269"/>
            <ac:picMk id="11" creationId="{DFE76136-89D4-038D-DE9F-0C502C841EDE}"/>
          </ac:picMkLst>
        </pc:picChg>
        <pc:picChg chg="add del mod ord">
          <ac:chgData name="Leonie Smith" userId="fed1330f33f5650e" providerId="LiveId" clId="{43525BFD-9B09-4210-A30D-A15C1DCF72A2}" dt="2023-09-11T04:20:51.333" v="16"/>
          <ac:picMkLst>
            <pc:docMk/>
            <pc:sldMk cId="3223740945" sldId="269"/>
            <ac:picMk id="15" creationId="{3D6799B1-D9D4-AA50-772A-A3837F2167C2}"/>
          </ac:picMkLst>
        </pc:picChg>
        <pc:picChg chg="add del mod">
          <ac:chgData name="Leonie Smith" userId="fed1330f33f5650e" providerId="LiveId" clId="{43525BFD-9B09-4210-A30D-A15C1DCF72A2}" dt="2023-09-11T04:20:58.001" v="18"/>
          <ac:picMkLst>
            <pc:docMk/>
            <pc:sldMk cId="3223740945" sldId="269"/>
            <ac:picMk id="16" creationId="{FFB3FAC0-7C50-BDA9-CA84-1BF1654E5242}"/>
          </ac:picMkLst>
        </pc:picChg>
        <pc:picChg chg="add del mod ord">
          <ac:chgData name="Leonie Smith" userId="fed1330f33f5650e" providerId="LiveId" clId="{43525BFD-9B09-4210-A30D-A15C1DCF72A2}" dt="2023-09-11T04:21:04.477" v="19"/>
          <ac:picMkLst>
            <pc:docMk/>
            <pc:sldMk cId="3223740945" sldId="269"/>
            <ac:picMk id="20" creationId="{4EBA8D99-BC99-5F6B-C039-8C8E136938E5}"/>
          </ac:picMkLst>
        </pc:picChg>
        <pc:picChg chg="add mod">
          <ac:chgData name="Leonie Smith" userId="fed1330f33f5650e" providerId="LiveId" clId="{43525BFD-9B09-4210-A30D-A15C1DCF72A2}" dt="2023-09-11T04:21:04.477" v="19"/>
          <ac:picMkLst>
            <pc:docMk/>
            <pc:sldMk cId="3223740945" sldId="269"/>
            <ac:picMk id="21" creationId="{403D8573-32B1-6D21-D118-F835CB125490}"/>
          </ac:picMkLst>
        </pc:picChg>
      </pc:sldChg>
      <pc:sldChg chg="addSp delSp modSp mod modTransition modAnim">
        <pc:chgData name="Leonie Smith" userId="fed1330f33f5650e" providerId="LiveId" clId="{43525BFD-9B09-4210-A30D-A15C1DCF72A2}" dt="2023-09-11T04:22:13.977" v="29"/>
        <pc:sldMkLst>
          <pc:docMk/>
          <pc:sldMk cId="986578408" sldId="271"/>
        </pc:sldMkLst>
        <pc:picChg chg="add del mod">
          <ac:chgData name="Leonie Smith" userId="fed1330f33f5650e" providerId="LiveId" clId="{43525BFD-9B09-4210-A30D-A15C1DCF72A2}" dt="2023-09-11T04:21:36.982" v="22"/>
          <ac:picMkLst>
            <pc:docMk/>
            <pc:sldMk cId="986578408" sldId="271"/>
            <ac:picMk id="5" creationId="{4C23918E-007B-5587-FE41-51F00D7AAB22}"/>
          </ac:picMkLst>
        </pc:picChg>
        <pc:picChg chg="add del mod">
          <ac:chgData name="Leonie Smith" userId="fed1330f33f5650e" providerId="LiveId" clId="{43525BFD-9B09-4210-A30D-A15C1DCF72A2}" dt="2023-09-11T04:21:46.696" v="23"/>
          <ac:picMkLst>
            <pc:docMk/>
            <pc:sldMk cId="986578408" sldId="271"/>
            <ac:picMk id="9" creationId="{F9B1752B-47A8-D6BD-1DE2-7A4671C3FAFF}"/>
          </ac:picMkLst>
        </pc:picChg>
        <pc:picChg chg="add del mod">
          <ac:chgData name="Leonie Smith" userId="fed1330f33f5650e" providerId="LiveId" clId="{43525BFD-9B09-4210-A30D-A15C1DCF72A2}" dt="2023-09-11T04:21:56.271" v="25"/>
          <ac:picMkLst>
            <pc:docMk/>
            <pc:sldMk cId="986578408" sldId="271"/>
            <ac:picMk id="10" creationId="{94A29323-5966-8B2C-C218-072B31AF2016}"/>
          </ac:picMkLst>
        </pc:picChg>
        <pc:picChg chg="add del mod ord">
          <ac:chgData name="Leonie Smith" userId="fed1330f33f5650e" providerId="LiveId" clId="{43525BFD-9B09-4210-A30D-A15C1DCF72A2}" dt="2023-09-11T04:22:02.291" v="26"/>
          <ac:picMkLst>
            <pc:docMk/>
            <pc:sldMk cId="986578408" sldId="271"/>
            <ac:picMk id="14" creationId="{7E8FC506-6B07-C059-78B4-A7067C28EE36}"/>
          </ac:picMkLst>
        </pc:picChg>
        <pc:picChg chg="add del mod">
          <ac:chgData name="Leonie Smith" userId="fed1330f33f5650e" providerId="LiveId" clId="{43525BFD-9B09-4210-A30D-A15C1DCF72A2}" dt="2023-09-11T04:22:03.675" v="28"/>
          <ac:picMkLst>
            <pc:docMk/>
            <pc:sldMk cId="986578408" sldId="271"/>
            <ac:picMk id="15" creationId="{703F68EA-26BF-32C4-B60D-ACDEC2405293}"/>
          </ac:picMkLst>
        </pc:picChg>
        <pc:picChg chg="add del mod ord">
          <ac:chgData name="Leonie Smith" userId="fed1330f33f5650e" providerId="LiveId" clId="{43525BFD-9B09-4210-A30D-A15C1DCF72A2}" dt="2023-09-11T04:22:13.977" v="29"/>
          <ac:picMkLst>
            <pc:docMk/>
            <pc:sldMk cId="986578408" sldId="271"/>
            <ac:picMk id="18" creationId="{3007C94A-8CF5-5001-0F31-2FA649F1C76E}"/>
          </ac:picMkLst>
        </pc:picChg>
        <pc:picChg chg="add mod">
          <ac:chgData name="Leonie Smith" userId="fed1330f33f5650e" providerId="LiveId" clId="{43525BFD-9B09-4210-A30D-A15C1DCF72A2}" dt="2023-09-11T04:22:13.977" v="29"/>
          <ac:picMkLst>
            <pc:docMk/>
            <pc:sldMk cId="986578408" sldId="271"/>
            <ac:picMk id="19" creationId="{B6F0CB00-D4F1-5471-4E42-5889024F1261}"/>
          </ac:picMkLst>
        </pc:picChg>
      </pc:sldChg>
      <pc:sldChg chg="addSp delSp modSp mod modTransition modAnim">
        <pc:chgData name="Leonie Smith" userId="fed1330f33f5650e" providerId="LiveId" clId="{43525BFD-9B09-4210-A30D-A15C1DCF72A2}" dt="2023-09-11T04:24:29.248" v="39"/>
        <pc:sldMkLst>
          <pc:docMk/>
          <pc:sldMk cId="3804711455" sldId="273"/>
        </pc:sldMkLst>
        <pc:picChg chg="add del mod">
          <ac:chgData name="Leonie Smith" userId="fed1330f33f5650e" providerId="LiveId" clId="{43525BFD-9B09-4210-A30D-A15C1DCF72A2}" dt="2023-09-11T04:23:41.371" v="32"/>
          <ac:picMkLst>
            <pc:docMk/>
            <pc:sldMk cId="3804711455" sldId="273"/>
            <ac:picMk id="6" creationId="{DC9A1C4A-7F2B-BFD2-E4C3-0F7A1FAE8F68}"/>
          </ac:picMkLst>
        </pc:picChg>
        <pc:picChg chg="add del mod">
          <ac:chgData name="Leonie Smith" userId="fed1330f33f5650e" providerId="LiveId" clId="{43525BFD-9B09-4210-A30D-A15C1DCF72A2}" dt="2023-09-11T04:23:47.826" v="33"/>
          <ac:picMkLst>
            <pc:docMk/>
            <pc:sldMk cId="3804711455" sldId="273"/>
            <ac:picMk id="10" creationId="{046C68ED-EC47-78C2-55E1-12088AB934B0}"/>
          </ac:picMkLst>
        </pc:picChg>
        <pc:picChg chg="add del mod">
          <ac:chgData name="Leonie Smith" userId="fed1330f33f5650e" providerId="LiveId" clId="{43525BFD-9B09-4210-A30D-A15C1DCF72A2}" dt="2023-09-11T04:23:49.773" v="35"/>
          <ac:picMkLst>
            <pc:docMk/>
            <pc:sldMk cId="3804711455" sldId="273"/>
            <ac:picMk id="11" creationId="{61935046-3FA6-2086-A671-AE4C83C8DF70}"/>
          </ac:picMkLst>
        </pc:picChg>
        <pc:picChg chg="add del mod ord">
          <ac:chgData name="Leonie Smith" userId="fed1330f33f5650e" providerId="LiveId" clId="{43525BFD-9B09-4210-A30D-A15C1DCF72A2}" dt="2023-09-11T04:24:05.357" v="36"/>
          <ac:picMkLst>
            <pc:docMk/>
            <pc:sldMk cId="3804711455" sldId="273"/>
            <ac:picMk id="14" creationId="{60ED45DD-CDB3-F9E0-2E6C-1216ACE92178}"/>
          </ac:picMkLst>
        </pc:picChg>
        <pc:picChg chg="add del mod">
          <ac:chgData name="Leonie Smith" userId="fed1330f33f5650e" providerId="LiveId" clId="{43525BFD-9B09-4210-A30D-A15C1DCF72A2}" dt="2023-09-11T04:24:06.848" v="38"/>
          <ac:picMkLst>
            <pc:docMk/>
            <pc:sldMk cId="3804711455" sldId="273"/>
            <ac:picMk id="15" creationId="{E131E777-6AE5-03FC-BE8F-9A24B19AA21F}"/>
          </ac:picMkLst>
        </pc:picChg>
        <pc:picChg chg="add del mod ord">
          <ac:chgData name="Leonie Smith" userId="fed1330f33f5650e" providerId="LiveId" clId="{43525BFD-9B09-4210-A30D-A15C1DCF72A2}" dt="2023-09-11T04:24:29.248" v="39"/>
          <ac:picMkLst>
            <pc:docMk/>
            <pc:sldMk cId="3804711455" sldId="273"/>
            <ac:picMk id="18" creationId="{B15CCF5F-7022-3F6C-5F0E-9EEE83C563A8}"/>
          </ac:picMkLst>
        </pc:picChg>
        <pc:picChg chg="add mod">
          <ac:chgData name="Leonie Smith" userId="fed1330f33f5650e" providerId="LiveId" clId="{43525BFD-9B09-4210-A30D-A15C1DCF72A2}" dt="2023-09-11T04:24:29.248" v="39"/>
          <ac:picMkLst>
            <pc:docMk/>
            <pc:sldMk cId="3804711455" sldId="273"/>
            <ac:picMk id="19" creationId="{9122C6CF-D67E-6E39-8FE9-F61397587B53}"/>
          </ac:picMkLst>
        </pc:picChg>
      </pc:sldChg>
      <pc:sldChg chg="addSp delSp modSp mod modTransition modAnim">
        <pc:chgData name="Leonie Smith" userId="fed1330f33f5650e" providerId="LiveId" clId="{43525BFD-9B09-4210-A30D-A15C1DCF72A2}" dt="2023-09-11T04:27:08.069" v="46"/>
        <pc:sldMkLst>
          <pc:docMk/>
          <pc:sldMk cId="3730060632" sldId="275"/>
        </pc:sldMkLst>
        <pc:picChg chg="add del mod">
          <ac:chgData name="Leonie Smith" userId="fed1330f33f5650e" providerId="LiveId" clId="{43525BFD-9B09-4210-A30D-A15C1DCF72A2}" dt="2023-09-11T04:26:14.500" v="42"/>
          <ac:picMkLst>
            <pc:docMk/>
            <pc:sldMk cId="3730060632" sldId="275"/>
            <ac:picMk id="6" creationId="{1725D0F1-1421-E93A-487E-698372A69D3B}"/>
          </ac:picMkLst>
        </pc:picChg>
        <pc:picChg chg="add del mod">
          <ac:chgData name="Leonie Smith" userId="fed1330f33f5650e" providerId="LiveId" clId="{43525BFD-9B09-4210-A30D-A15C1DCF72A2}" dt="2023-09-11T04:26:40.134" v="43"/>
          <ac:picMkLst>
            <pc:docMk/>
            <pc:sldMk cId="3730060632" sldId="275"/>
            <ac:picMk id="9" creationId="{C384325A-4745-BC23-F342-88411505BCAF}"/>
          </ac:picMkLst>
        </pc:picChg>
        <pc:picChg chg="add del mod">
          <ac:chgData name="Leonie Smith" userId="fed1330f33f5650e" providerId="LiveId" clId="{43525BFD-9B09-4210-A30D-A15C1DCF72A2}" dt="2023-09-11T04:26:42.586" v="45"/>
          <ac:picMkLst>
            <pc:docMk/>
            <pc:sldMk cId="3730060632" sldId="275"/>
            <ac:picMk id="10" creationId="{25CDB78D-CA33-9F9D-770E-B76333589500}"/>
          </ac:picMkLst>
        </pc:picChg>
        <pc:picChg chg="add del mod ord">
          <ac:chgData name="Leonie Smith" userId="fed1330f33f5650e" providerId="LiveId" clId="{43525BFD-9B09-4210-A30D-A15C1DCF72A2}" dt="2023-09-11T04:27:08.069" v="46"/>
          <ac:picMkLst>
            <pc:docMk/>
            <pc:sldMk cId="3730060632" sldId="275"/>
            <ac:picMk id="12" creationId="{25DA473E-28F1-259E-DDE8-D6328BB0133D}"/>
          </ac:picMkLst>
        </pc:picChg>
        <pc:picChg chg="add mod">
          <ac:chgData name="Leonie Smith" userId="fed1330f33f5650e" providerId="LiveId" clId="{43525BFD-9B09-4210-A30D-A15C1DCF72A2}" dt="2023-09-11T04:27:08.069" v="46"/>
          <ac:picMkLst>
            <pc:docMk/>
            <pc:sldMk cId="3730060632" sldId="275"/>
            <ac:picMk id="13" creationId="{7D16025A-2FDD-2B1B-BDE5-A05FB8420B61}"/>
          </ac:picMkLst>
        </pc:picChg>
      </pc:sldChg>
      <pc:sldChg chg="addSp delSp modSp mod modTransition modAnim">
        <pc:chgData name="Leonie Smith" userId="fed1330f33f5650e" providerId="LiveId" clId="{43525BFD-9B09-4210-A30D-A15C1DCF72A2}" dt="2023-09-11T04:29:00.875" v="59"/>
        <pc:sldMkLst>
          <pc:docMk/>
          <pc:sldMk cId="2504515302" sldId="277"/>
        </pc:sldMkLst>
        <pc:picChg chg="add del mod">
          <ac:chgData name="Leonie Smith" userId="fed1330f33f5650e" providerId="LiveId" clId="{43525BFD-9B09-4210-A30D-A15C1DCF72A2}" dt="2023-09-11T04:28:04.227" v="49"/>
          <ac:picMkLst>
            <pc:docMk/>
            <pc:sldMk cId="2504515302" sldId="277"/>
            <ac:picMk id="6" creationId="{D4B7A0E5-48B0-9C49-29D0-AE5BC0486871}"/>
          </ac:picMkLst>
        </pc:picChg>
        <pc:picChg chg="add del mod">
          <ac:chgData name="Leonie Smith" userId="fed1330f33f5650e" providerId="LiveId" clId="{43525BFD-9B09-4210-A30D-A15C1DCF72A2}" dt="2023-09-11T04:28:16.066" v="50"/>
          <ac:picMkLst>
            <pc:docMk/>
            <pc:sldMk cId="2504515302" sldId="277"/>
            <ac:picMk id="9" creationId="{E327A912-9B95-4034-90E2-8D3F8D06DEF8}"/>
          </ac:picMkLst>
        </pc:picChg>
        <pc:picChg chg="add del mod">
          <ac:chgData name="Leonie Smith" userId="fed1330f33f5650e" providerId="LiveId" clId="{43525BFD-9B09-4210-A30D-A15C1DCF72A2}" dt="2023-09-11T04:28:27.403" v="52"/>
          <ac:picMkLst>
            <pc:docMk/>
            <pc:sldMk cId="2504515302" sldId="277"/>
            <ac:picMk id="10" creationId="{68D751B4-78E8-BA38-EB6D-4245033F6E0B}"/>
          </ac:picMkLst>
        </pc:picChg>
        <pc:picChg chg="add del mod ord">
          <ac:chgData name="Leonie Smith" userId="fed1330f33f5650e" providerId="LiveId" clId="{43525BFD-9B09-4210-A30D-A15C1DCF72A2}" dt="2023-09-11T04:28:36.487" v="53"/>
          <ac:picMkLst>
            <pc:docMk/>
            <pc:sldMk cId="2504515302" sldId="277"/>
            <ac:picMk id="14" creationId="{1FD16181-2789-5594-52AE-A76E74D9FBF1}"/>
          </ac:picMkLst>
        </pc:picChg>
        <pc:picChg chg="add del mod">
          <ac:chgData name="Leonie Smith" userId="fed1330f33f5650e" providerId="LiveId" clId="{43525BFD-9B09-4210-A30D-A15C1DCF72A2}" dt="2023-09-11T04:28:38.179" v="55"/>
          <ac:picMkLst>
            <pc:docMk/>
            <pc:sldMk cId="2504515302" sldId="277"/>
            <ac:picMk id="15" creationId="{2710551F-A12C-1EDA-3E2D-8111ED67B736}"/>
          </ac:picMkLst>
        </pc:picChg>
        <pc:picChg chg="add del mod ord">
          <ac:chgData name="Leonie Smith" userId="fed1330f33f5650e" providerId="LiveId" clId="{43525BFD-9B09-4210-A30D-A15C1DCF72A2}" dt="2023-09-11T04:28:48.649" v="56"/>
          <ac:picMkLst>
            <pc:docMk/>
            <pc:sldMk cId="2504515302" sldId="277"/>
            <ac:picMk id="18" creationId="{8179873A-E757-2DA3-49CF-6C42807AB08D}"/>
          </ac:picMkLst>
        </pc:picChg>
        <pc:picChg chg="add del mod">
          <ac:chgData name="Leonie Smith" userId="fed1330f33f5650e" providerId="LiveId" clId="{43525BFD-9B09-4210-A30D-A15C1DCF72A2}" dt="2023-09-11T04:28:50.132" v="58"/>
          <ac:picMkLst>
            <pc:docMk/>
            <pc:sldMk cId="2504515302" sldId="277"/>
            <ac:picMk id="19" creationId="{6F823150-7A07-2CC3-D4E8-C071CDBE41F5}"/>
          </ac:picMkLst>
        </pc:picChg>
        <pc:picChg chg="add del mod ord">
          <ac:chgData name="Leonie Smith" userId="fed1330f33f5650e" providerId="LiveId" clId="{43525BFD-9B09-4210-A30D-A15C1DCF72A2}" dt="2023-09-11T04:29:00.875" v="59"/>
          <ac:picMkLst>
            <pc:docMk/>
            <pc:sldMk cId="2504515302" sldId="277"/>
            <ac:picMk id="22" creationId="{22C745E0-CAA1-C93C-4B23-67FF2C799D13}"/>
          </ac:picMkLst>
        </pc:picChg>
        <pc:picChg chg="add mod">
          <ac:chgData name="Leonie Smith" userId="fed1330f33f5650e" providerId="LiveId" clId="{43525BFD-9B09-4210-A30D-A15C1DCF72A2}" dt="2023-09-11T04:29:00.875" v="59"/>
          <ac:picMkLst>
            <pc:docMk/>
            <pc:sldMk cId="2504515302" sldId="277"/>
            <ac:picMk id="23" creationId="{21EB484C-1FA5-0ABF-F1F2-C2251380E384}"/>
          </ac:picMkLst>
        </pc:picChg>
      </pc:sldChg>
      <pc:sldChg chg="addSp delSp modSp mod modTransition modAnim">
        <pc:chgData name="Leonie Smith" userId="fed1330f33f5650e" providerId="LiveId" clId="{43525BFD-9B09-4210-A30D-A15C1DCF72A2}" dt="2023-09-11T04:38:18.317" v="121"/>
        <pc:sldMkLst>
          <pc:docMk/>
          <pc:sldMk cId="3306547083" sldId="279"/>
        </pc:sldMkLst>
        <pc:picChg chg="add del mod">
          <ac:chgData name="Leonie Smith" userId="fed1330f33f5650e" providerId="LiveId" clId="{43525BFD-9B09-4210-A30D-A15C1DCF72A2}" dt="2023-09-11T04:34:46.519" v="93"/>
          <ac:picMkLst>
            <pc:docMk/>
            <pc:sldMk cId="3306547083" sldId="279"/>
            <ac:picMk id="6" creationId="{170132A4-B2C0-49B8-AE0F-2CD434EC67A1}"/>
          </ac:picMkLst>
        </pc:picChg>
        <pc:picChg chg="add del mod">
          <ac:chgData name="Leonie Smith" userId="fed1330f33f5650e" providerId="LiveId" clId="{43525BFD-9B09-4210-A30D-A15C1DCF72A2}" dt="2023-09-11T04:35:04.281" v="94"/>
          <ac:picMkLst>
            <pc:docMk/>
            <pc:sldMk cId="3306547083" sldId="279"/>
            <ac:picMk id="9" creationId="{1D42C2FB-70FB-0322-7CA3-09E39AF33CA0}"/>
          </ac:picMkLst>
        </pc:picChg>
        <pc:picChg chg="add del mod">
          <ac:chgData name="Leonie Smith" userId="fed1330f33f5650e" providerId="LiveId" clId="{43525BFD-9B09-4210-A30D-A15C1DCF72A2}" dt="2023-09-11T04:35:06.003" v="96"/>
          <ac:picMkLst>
            <pc:docMk/>
            <pc:sldMk cId="3306547083" sldId="279"/>
            <ac:picMk id="10" creationId="{576FEDC9-FCC7-72FA-F5E8-AD148A8FC0A4}"/>
          </ac:picMkLst>
        </pc:picChg>
        <pc:picChg chg="add del mod ord">
          <ac:chgData name="Leonie Smith" userId="fed1330f33f5650e" providerId="LiveId" clId="{43525BFD-9B09-4210-A30D-A15C1DCF72A2}" dt="2023-09-11T04:35:13.424" v="97"/>
          <ac:picMkLst>
            <pc:docMk/>
            <pc:sldMk cId="3306547083" sldId="279"/>
            <ac:picMk id="12" creationId="{49202041-C079-4BD6-43FF-E0081F1602A3}"/>
          </ac:picMkLst>
        </pc:picChg>
        <pc:picChg chg="add del mod">
          <ac:chgData name="Leonie Smith" userId="fed1330f33f5650e" providerId="LiveId" clId="{43525BFD-9B09-4210-A30D-A15C1DCF72A2}" dt="2023-09-11T04:35:14.920" v="99"/>
          <ac:picMkLst>
            <pc:docMk/>
            <pc:sldMk cId="3306547083" sldId="279"/>
            <ac:picMk id="13" creationId="{C15B8C07-6503-92F8-1BE5-D52677915B75}"/>
          </ac:picMkLst>
        </pc:picChg>
        <pc:picChg chg="add del mod ord">
          <ac:chgData name="Leonie Smith" userId="fed1330f33f5650e" providerId="LiveId" clId="{43525BFD-9B09-4210-A30D-A15C1DCF72A2}" dt="2023-09-11T04:35:36.833" v="100"/>
          <ac:picMkLst>
            <pc:docMk/>
            <pc:sldMk cId="3306547083" sldId="279"/>
            <ac:picMk id="16" creationId="{FD8F67C9-10E8-3D5B-5847-58045C7511AD}"/>
          </ac:picMkLst>
        </pc:picChg>
        <pc:picChg chg="add del mod">
          <ac:chgData name="Leonie Smith" userId="fed1330f33f5650e" providerId="LiveId" clId="{43525BFD-9B09-4210-A30D-A15C1DCF72A2}" dt="2023-09-11T04:35:46.640" v="102"/>
          <ac:picMkLst>
            <pc:docMk/>
            <pc:sldMk cId="3306547083" sldId="279"/>
            <ac:picMk id="17" creationId="{4230ED4F-7DE8-3B9A-084D-FF113D6B7053}"/>
          </ac:picMkLst>
        </pc:picChg>
        <pc:picChg chg="add del mod ord">
          <ac:chgData name="Leonie Smith" userId="fed1330f33f5650e" providerId="LiveId" clId="{43525BFD-9B09-4210-A30D-A15C1DCF72A2}" dt="2023-09-11T04:36:04.024" v="103"/>
          <ac:picMkLst>
            <pc:docMk/>
            <pc:sldMk cId="3306547083" sldId="279"/>
            <ac:picMk id="21" creationId="{C5ADD1B0-4807-33F1-4349-36B567ACB0FA}"/>
          </ac:picMkLst>
        </pc:picChg>
        <pc:picChg chg="add del mod">
          <ac:chgData name="Leonie Smith" userId="fed1330f33f5650e" providerId="LiveId" clId="{43525BFD-9B09-4210-A30D-A15C1DCF72A2}" dt="2023-09-11T04:36:05.422" v="105"/>
          <ac:picMkLst>
            <pc:docMk/>
            <pc:sldMk cId="3306547083" sldId="279"/>
            <ac:picMk id="22" creationId="{5608F40B-E7AF-007F-016F-12052D8E1073}"/>
          </ac:picMkLst>
        </pc:picChg>
        <pc:picChg chg="add del mod ord">
          <ac:chgData name="Leonie Smith" userId="fed1330f33f5650e" providerId="LiveId" clId="{43525BFD-9B09-4210-A30D-A15C1DCF72A2}" dt="2023-09-11T04:36:15.963" v="106"/>
          <ac:picMkLst>
            <pc:docMk/>
            <pc:sldMk cId="3306547083" sldId="279"/>
            <ac:picMk id="25" creationId="{BAEAAA44-7A08-4051-F2AE-458650EEBA73}"/>
          </ac:picMkLst>
        </pc:picChg>
        <pc:picChg chg="add del mod">
          <ac:chgData name="Leonie Smith" userId="fed1330f33f5650e" providerId="LiveId" clId="{43525BFD-9B09-4210-A30D-A15C1DCF72A2}" dt="2023-09-11T04:36:17.357" v="108"/>
          <ac:picMkLst>
            <pc:docMk/>
            <pc:sldMk cId="3306547083" sldId="279"/>
            <ac:picMk id="26" creationId="{962EB5C7-DE5C-80D5-D8F4-C64EF77474EE}"/>
          </ac:picMkLst>
        </pc:picChg>
        <pc:picChg chg="add del mod ord">
          <ac:chgData name="Leonie Smith" userId="fed1330f33f5650e" providerId="LiveId" clId="{43525BFD-9B09-4210-A30D-A15C1DCF72A2}" dt="2023-09-11T04:36:38.156" v="109"/>
          <ac:picMkLst>
            <pc:docMk/>
            <pc:sldMk cId="3306547083" sldId="279"/>
            <ac:picMk id="29" creationId="{BB735E7D-C5F6-FE6A-923E-943BCF6A53F9}"/>
          </ac:picMkLst>
        </pc:picChg>
        <pc:picChg chg="add del mod">
          <ac:chgData name="Leonie Smith" userId="fed1330f33f5650e" providerId="LiveId" clId="{43525BFD-9B09-4210-A30D-A15C1DCF72A2}" dt="2023-09-11T04:36:39.627" v="111"/>
          <ac:picMkLst>
            <pc:docMk/>
            <pc:sldMk cId="3306547083" sldId="279"/>
            <ac:picMk id="30" creationId="{819573AB-3181-D9A0-C584-F2A5E7F80973}"/>
          </ac:picMkLst>
        </pc:picChg>
        <pc:picChg chg="add del mod ord">
          <ac:chgData name="Leonie Smith" userId="fed1330f33f5650e" providerId="LiveId" clId="{43525BFD-9B09-4210-A30D-A15C1DCF72A2}" dt="2023-09-11T04:36:49.118" v="112"/>
          <ac:picMkLst>
            <pc:docMk/>
            <pc:sldMk cId="3306547083" sldId="279"/>
            <ac:picMk id="33" creationId="{55259871-285A-E554-44B5-B46D5EBAF56B}"/>
          </ac:picMkLst>
        </pc:picChg>
        <pc:picChg chg="add del mod">
          <ac:chgData name="Leonie Smith" userId="fed1330f33f5650e" providerId="LiveId" clId="{43525BFD-9B09-4210-A30D-A15C1DCF72A2}" dt="2023-09-11T04:36:50.411" v="114"/>
          <ac:picMkLst>
            <pc:docMk/>
            <pc:sldMk cId="3306547083" sldId="279"/>
            <ac:picMk id="34" creationId="{A7B8C797-FE81-17A8-65A0-B7D49CE2A40B}"/>
          </ac:picMkLst>
        </pc:picChg>
        <pc:picChg chg="add del mod ord">
          <ac:chgData name="Leonie Smith" userId="fed1330f33f5650e" providerId="LiveId" clId="{43525BFD-9B09-4210-A30D-A15C1DCF72A2}" dt="2023-09-11T04:37:12.670" v="115"/>
          <ac:picMkLst>
            <pc:docMk/>
            <pc:sldMk cId="3306547083" sldId="279"/>
            <ac:picMk id="37" creationId="{812C93AF-D173-9EC7-4A08-3E65941E0BD2}"/>
          </ac:picMkLst>
        </pc:picChg>
        <pc:picChg chg="add del mod">
          <ac:chgData name="Leonie Smith" userId="fed1330f33f5650e" providerId="LiveId" clId="{43525BFD-9B09-4210-A30D-A15C1DCF72A2}" dt="2023-09-11T04:37:27.139" v="117"/>
          <ac:picMkLst>
            <pc:docMk/>
            <pc:sldMk cId="3306547083" sldId="279"/>
            <ac:picMk id="38" creationId="{2DC26F6A-D112-37B7-756B-33D350B6FB3C}"/>
          </ac:picMkLst>
        </pc:picChg>
        <pc:picChg chg="add del mod ord">
          <ac:chgData name="Leonie Smith" userId="fed1330f33f5650e" providerId="LiveId" clId="{43525BFD-9B09-4210-A30D-A15C1DCF72A2}" dt="2023-09-11T04:37:48.342" v="118"/>
          <ac:picMkLst>
            <pc:docMk/>
            <pc:sldMk cId="3306547083" sldId="279"/>
            <ac:picMk id="42" creationId="{AC5586B0-74F8-0E3C-CBA7-19ED8EAFCBAE}"/>
          </ac:picMkLst>
        </pc:picChg>
        <pc:picChg chg="add del mod">
          <ac:chgData name="Leonie Smith" userId="fed1330f33f5650e" providerId="LiveId" clId="{43525BFD-9B09-4210-A30D-A15C1DCF72A2}" dt="2023-09-11T04:37:57.576" v="120"/>
          <ac:picMkLst>
            <pc:docMk/>
            <pc:sldMk cId="3306547083" sldId="279"/>
            <ac:picMk id="43" creationId="{39103EE2-0534-C3E4-F57E-C1E74E301629}"/>
          </ac:picMkLst>
        </pc:picChg>
        <pc:picChg chg="add del mod ord">
          <ac:chgData name="Leonie Smith" userId="fed1330f33f5650e" providerId="LiveId" clId="{43525BFD-9B09-4210-A30D-A15C1DCF72A2}" dt="2023-09-11T04:38:18.317" v="121"/>
          <ac:picMkLst>
            <pc:docMk/>
            <pc:sldMk cId="3306547083" sldId="279"/>
            <ac:picMk id="47" creationId="{DD444AD4-3E99-7872-B4D3-D249B1815209}"/>
          </ac:picMkLst>
        </pc:picChg>
        <pc:picChg chg="add mod">
          <ac:chgData name="Leonie Smith" userId="fed1330f33f5650e" providerId="LiveId" clId="{43525BFD-9B09-4210-A30D-A15C1DCF72A2}" dt="2023-09-11T04:38:18.317" v="121"/>
          <ac:picMkLst>
            <pc:docMk/>
            <pc:sldMk cId="3306547083" sldId="279"/>
            <ac:picMk id="48" creationId="{6C0D9C6C-9A7B-842A-57A0-DAB6C75C20E4}"/>
          </ac:picMkLst>
        </pc:picChg>
      </pc:sldChg>
      <pc:sldChg chg="addSp delSp modSp mod modTransition modAnim">
        <pc:chgData name="Leonie Smith" userId="fed1330f33f5650e" providerId="LiveId" clId="{43525BFD-9B09-4210-A30D-A15C1DCF72A2}" dt="2023-09-11T04:40:42.536" v="128"/>
        <pc:sldMkLst>
          <pc:docMk/>
          <pc:sldMk cId="3925093573" sldId="281"/>
        </pc:sldMkLst>
        <pc:picChg chg="add del mod">
          <ac:chgData name="Leonie Smith" userId="fed1330f33f5650e" providerId="LiveId" clId="{43525BFD-9B09-4210-A30D-A15C1DCF72A2}" dt="2023-09-11T04:40:13.659" v="124"/>
          <ac:picMkLst>
            <pc:docMk/>
            <pc:sldMk cId="3925093573" sldId="281"/>
            <ac:picMk id="6" creationId="{0ECF8E0B-1D0E-050B-C5B8-960015CD7EA9}"/>
          </ac:picMkLst>
        </pc:picChg>
        <pc:picChg chg="add del mod">
          <ac:chgData name="Leonie Smith" userId="fed1330f33f5650e" providerId="LiveId" clId="{43525BFD-9B09-4210-A30D-A15C1DCF72A2}" dt="2023-09-11T04:40:19.945" v="125"/>
          <ac:picMkLst>
            <pc:docMk/>
            <pc:sldMk cId="3925093573" sldId="281"/>
            <ac:picMk id="9" creationId="{96D390A5-4EF3-4F81-939E-6453CE3D8D28}"/>
          </ac:picMkLst>
        </pc:picChg>
        <pc:picChg chg="add del mod">
          <ac:chgData name="Leonie Smith" userId="fed1330f33f5650e" providerId="LiveId" clId="{43525BFD-9B09-4210-A30D-A15C1DCF72A2}" dt="2023-09-11T04:40:21.231" v="127"/>
          <ac:picMkLst>
            <pc:docMk/>
            <pc:sldMk cId="3925093573" sldId="281"/>
            <ac:picMk id="10" creationId="{1571C38D-03AD-A3AF-3B3B-EC1DCB6D15C3}"/>
          </ac:picMkLst>
        </pc:picChg>
        <pc:picChg chg="add del mod ord">
          <ac:chgData name="Leonie Smith" userId="fed1330f33f5650e" providerId="LiveId" clId="{43525BFD-9B09-4210-A30D-A15C1DCF72A2}" dt="2023-09-11T04:40:42.536" v="128"/>
          <ac:picMkLst>
            <pc:docMk/>
            <pc:sldMk cId="3925093573" sldId="281"/>
            <ac:picMk id="13" creationId="{67EBF708-8528-A38B-B8CE-4826CF24E43E}"/>
          </ac:picMkLst>
        </pc:picChg>
        <pc:picChg chg="add mod">
          <ac:chgData name="Leonie Smith" userId="fed1330f33f5650e" providerId="LiveId" clId="{43525BFD-9B09-4210-A30D-A15C1DCF72A2}" dt="2023-09-11T04:40:42.536" v="128"/>
          <ac:picMkLst>
            <pc:docMk/>
            <pc:sldMk cId="3925093573" sldId="281"/>
            <ac:picMk id="14" creationId="{E946C103-CF11-2256-2131-980A7680DAF2}"/>
          </ac:picMkLst>
        </pc:picChg>
      </pc:sldChg>
      <pc:sldChg chg="addSp delSp modSp mod modTransition modAnim">
        <pc:chgData name="Leonie Smith" userId="fed1330f33f5650e" providerId="LiveId" clId="{43525BFD-9B09-4210-A30D-A15C1DCF72A2}" dt="2023-09-11T04:48:05.589" v="159"/>
        <pc:sldMkLst>
          <pc:docMk/>
          <pc:sldMk cId="2658755608" sldId="283"/>
        </pc:sldMkLst>
        <pc:picChg chg="add del mod">
          <ac:chgData name="Leonie Smith" userId="fed1330f33f5650e" providerId="LiveId" clId="{43525BFD-9B09-4210-A30D-A15C1DCF72A2}" dt="2023-09-11T04:42:25.888" v="131"/>
          <ac:picMkLst>
            <pc:docMk/>
            <pc:sldMk cId="2658755608" sldId="283"/>
            <ac:picMk id="6" creationId="{E76B816E-5DDC-21BC-63EB-1E3B9B32D232}"/>
          </ac:picMkLst>
        </pc:picChg>
        <pc:picChg chg="add del mod">
          <ac:chgData name="Leonie Smith" userId="fed1330f33f5650e" providerId="LiveId" clId="{43525BFD-9B09-4210-A30D-A15C1DCF72A2}" dt="2023-09-11T04:42:56.773" v="132"/>
          <ac:picMkLst>
            <pc:docMk/>
            <pc:sldMk cId="2658755608" sldId="283"/>
            <ac:picMk id="9" creationId="{1913AF5B-1B06-0810-CD1C-E0674C09569F}"/>
          </ac:picMkLst>
        </pc:picChg>
        <pc:picChg chg="add del mod">
          <ac:chgData name="Leonie Smith" userId="fed1330f33f5650e" providerId="LiveId" clId="{43525BFD-9B09-4210-A30D-A15C1DCF72A2}" dt="2023-09-11T04:43:17.524" v="134"/>
          <ac:picMkLst>
            <pc:docMk/>
            <pc:sldMk cId="2658755608" sldId="283"/>
            <ac:picMk id="10" creationId="{9D71E389-0C4B-ACF6-EA33-F12B55108617}"/>
          </ac:picMkLst>
        </pc:picChg>
        <pc:picChg chg="add del mod ord">
          <ac:chgData name="Leonie Smith" userId="fed1330f33f5650e" providerId="LiveId" clId="{43525BFD-9B09-4210-A30D-A15C1DCF72A2}" dt="2023-09-11T04:43:23.934" v="135"/>
          <ac:picMkLst>
            <pc:docMk/>
            <pc:sldMk cId="2658755608" sldId="283"/>
            <ac:picMk id="14" creationId="{E206D0E9-CB21-DBBA-EC05-54F3661CA5A7}"/>
          </ac:picMkLst>
        </pc:picChg>
        <pc:picChg chg="add del mod">
          <ac:chgData name="Leonie Smith" userId="fed1330f33f5650e" providerId="LiveId" clId="{43525BFD-9B09-4210-A30D-A15C1DCF72A2}" dt="2023-09-11T04:43:25.271" v="137"/>
          <ac:picMkLst>
            <pc:docMk/>
            <pc:sldMk cId="2658755608" sldId="283"/>
            <ac:picMk id="15" creationId="{AEEAA280-0986-F6C5-62D2-FAF0712D3BB0}"/>
          </ac:picMkLst>
        </pc:picChg>
        <pc:picChg chg="add del mod ord">
          <ac:chgData name="Leonie Smith" userId="fed1330f33f5650e" providerId="LiveId" clId="{43525BFD-9B09-4210-A30D-A15C1DCF72A2}" dt="2023-09-11T04:43:41.945" v="138"/>
          <ac:picMkLst>
            <pc:docMk/>
            <pc:sldMk cId="2658755608" sldId="283"/>
            <ac:picMk id="18" creationId="{0217CBAE-E8FF-E94A-5019-6D791E3C603C}"/>
          </ac:picMkLst>
        </pc:picChg>
        <pc:picChg chg="add del mod">
          <ac:chgData name="Leonie Smith" userId="fed1330f33f5650e" providerId="LiveId" clId="{43525BFD-9B09-4210-A30D-A15C1DCF72A2}" dt="2023-09-11T04:43:43.717" v="140"/>
          <ac:picMkLst>
            <pc:docMk/>
            <pc:sldMk cId="2658755608" sldId="283"/>
            <ac:picMk id="19" creationId="{71CF5940-A3C8-1DE4-EBE4-6A52F44FDF19}"/>
          </ac:picMkLst>
        </pc:picChg>
        <pc:picChg chg="add del mod ord">
          <ac:chgData name="Leonie Smith" userId="fed1330f33f5650e" providerId="LiveId" clId="{43525BFD-9B09-4210-A30D-A15C1DCF72A2}" dt="2023-09-11T04:44:07.439" v="141"/>
          <ac:picMkLst>
            <pc:docMk/>
            <pc:sldMk cId="2658755608" sldId="283"/>
            <ac:picMk id="22" creationId="{97D41A9A-50D1-908A-5C6B-9C9237DE5016}"/>
          </ac:picMkLst>
        </pc:picChg>
        <pc:picChg chg="add del mod">
          <ac:chgData name="Leonie Smith" userId="fed1330f33f5650e" providerId="LiveId" clId="{43525BFD-9B09-4210-A30D-A15C1DCF72A2}" dt="2023-09-11T04:44:09.147" v="143"/>
          <ac:picMkLst>
            <pc:docMk/>
            <pc:sldMk cId="2658755608" sldId="283"/>
            <ac:picMk id="23" creationId="{CFD818B4-396E-A0CB-77D0-5C8F59F159CF}"/>
          </ac:picMkLst>
        </pc:picChg>
        <pc:picChg chg="add del mod ord">
          <ac:chgData name="Leonie Smith" userId="fed1330f33f5650e" providerId="LiveId" clId="{43525BFD-9B09-4210-A30D-A15C1DCF72A2}" dt="2023-09-11T04:44:42.891" v="144"/>
          <ac:picMkLst>
            <pc:docMk/>
            <pc:sldMk cId="2658755608" sldId="283"/>
            <ac:picMk id="26" creationId="{64D53217-0F9E-025E-3AD6-F8559822B04E}"/>
          </ac:picMkLst>
        </pc:picChg>
        <pc:picChg chg="add del mod">
          <ac:chgData name="Leonie Smith" userId="fed1330f33f5650e" providerId="LiveId" clId="{43525BFD-9B09-4210-A30D-A15C1DCF72A2}" dt="2023-09-11T04:44:59.990" v="146"/>
          <ac:picMkLst>
            <pc:docMk/>
            <pc:sldMk cId="2658755608" sldId="283"/>
            <ac:picMk id="27" creationId="{EE9EA78D-4F55-A7E4-DF4A-0CF3B652F0FA}"/>
          </ac:picMkLst>
        </pc:picChg>
        <pc:picChg chg="add del mod ord">
          <ac:chgData name="Leonie Smith" userId="fed1330f33f5650e" providerId="LiveId" clId="{43525BFD-9B09-4210-A30D-A15C1DCF72A2}" dt="2023-09-11T04:45:06.845" v="147"/>
          <ac:picMkLst>
            <pc:docMk/>
            <pc:sldMk cId="2658755608" sldId="283"/>
            <ac:picMk id="31" creationId="{92B37EC6-D704-461D-BBAF-687ED94046A0}"/>
          </ac:picMkLst>
        </pc:picChg>
        <pc:picChg chg="add del mod">
          <ac:chgData name="Leonie Smith" userId="fed1330f33f5650e" providerId="LiveId" clId="{43525BFD-9B09-4210-A30D-A15C1DCF72A2}" dt="2023-09-11T04:45:09.377" v="149"/>
          <ac:picMkLst>
            <pc:docMk/>
            <pc:sldMk cId="2658755608" sldId="283"/>
            <ac:picMk id="32" creationId="{E111A91C-9EFB-47D5-3751-341CB58E13E1}"/>
          </ac:picMkLst>
        </pc:picChg>
        <pc:picChg chg="add del mod ord">
          <ac:chgData name="Leonie Smith" userId="fed1330f33f5650e" providerId="LiveId" clId="{43525BFD-9B09-4210-A30D-A15C1DCF72A2}" dt="2023-09-11T04:45:41.508" v="150"/>
          <ac:picMkLst>
            <pc:docMk/>
            <pc:sldMk cId="2658755608" sldId="283"/>
            <ac:picMk id="35" creationId="{B758D7FA-5AB3-B297-CA1F-1A95027E3F6A}"/>
          </ac:picMkLst>
        </pc:picChg>
        <pc:picChg chg="add del mod">
          <ac:chgData name="Leonie Smith" userId="fed1330f33f5650e" providerId="LiveId" clId="{43525BFD-9B09-4210-A30D-A15C1DCF72A2}" dt="2023-09-11T04:46:12.353" v="152"/>
          <ac:picMkLst>
            <pc:docMk/>
            <pc:sldMk cId="2658755608" sldId="283"/>
            <ac:picMk id="36" creationId="{8283C080-2E5E-75AF-8C71-2F394A256961}"/>
          </ac:picMkLst>
        </pc:picChg>
        <pc:picChg chg="add del mod ord">
          <ac:chgData name="Leonie Smith" userId="fed1330f33f5650e" providerId="LiveId" clId="{43525BFD-9B09-4210-A30D-A15C1DCF72A2}" dt="2023-09-11T04:46:37.156" v="153"/>
          <ac:picMkLst>
            <pc:docMk/>
            <pc:sldMk cId="2658755608" sldId="283"/>
            <ac:picMk id="40" creationId="{EA932A13-1DF5-D435-A15E-CA24C2255783}"/>
          </ac:picMkLst>
        </pc:picChg>
        <pc:picChg chg="add del mod">
          <ac:chgData name="Leonie Smith" userId="fed1330f33f5650e" providerId="LiveId" clId="{43525BFD-9B09-4210-A30D-A15C1DCF72A2}" dt="2023-09-11T04:46:39.168" v="155"/>
          <ac:picMkLst>
            <pc:docMk/>
            <pc:sldMk cId="2658755608" sldId="283"/>
            <ac:picMk id="41" creationId="{6528FB13-73EC-480B-96F7-25888E12DB82}"/>
          </ac:picMkLst>
        </pc:picChg>
        <pc:picChg chg="add del mod ord">
          <ac:chgData name="Leonie Smith" userId="fed1330f33f5650e" providerId="LiveId" clId="{43525BFD-9B09-4210-A30D-A15C1DCF72A2}" dt="2023-09-11T04:47:11.636" v="156"/>
          <ac:picMkLst>
            <pc:docMk/>
            <pc:sldMk cId="2658755608" sldId="283"/>
            <ac:picMk id="44" creationId="{F05BA76B-91D8-6EA2-EFA4-71464AFB5139}"/>
          </ac:picMkLst>
        </pc:picChg>
        <pc:picChg chg="add del mod">
          <ac:chgData name="Leonie Smith" userId="fed1330f33f5650e" providerId="LiveId" clId="{43525BFD-9B09-4210-A30D-A15C1DCF72A2}" dt="2023-09-11T04:47:32.293" v="158"/>
          <ac:picMkLst>
            <pc:docMk/>
            <pc:sldMk cId="2658755608" sldId="283"/>
            <ac:picMk id="45" creationId="{5B481CEB-D959-C097-ADAB-79BB56AAC2BB}"/>
          </ac:picMkLst>
        </pc:picChg>
        <pc:picChg chg="add del mod ord">
          <ac:chgData name="Leonie Smith" userId="fed1330f33f5650e" providerId="LiveId" clId="{43525BFD-9B09-4210-A30D-A15C1DCF72A2}" dt="2023-09-11T04:48:05.589" v="159"/>
          <ac:picMkLst>
            <pc:docMk/>
            <pc:sldMk cId="2658755608" sldId="283"/>
            <ac:picMk id="49" creationId="{6561F244-3057-53E7-730F-4D019D5A28D9}"/>
          </ac:picMkLst>
        </pc:picChg>
        <pc:picChg chg="add mod">
          <ac:chgData name="Leonie Smith" userId="fed1330f33f5650e" providerId="LiveId" clId="{43525BFD-9B09-4210-A30D-A15C1DCF72A2}" dt="2023-09-11T04:48:05.589" v="159"/>
          <ac:picMkLst>
            <pc:docMk/>
            <pc:sldMk cId="2658755608" sldId="283"/>
            <ac:picMk id="50" creationId="{42DBBF4E-F89F-6880-9393-66E8ED196186}"/>
          </ac:picMkLst>
        </pc:picChg>
      </pc:sldChg>
      <pc:sldChg chg="addSp modSp">
        <pc:chgData name="Leonie Smith" userId="fed1330f33f5650e" providerId="LiveId" clId="{43525BFD-9B09-4210-A30D-A15C1DCF72A2}" dt="2023-09-11T04:49:04.084" v="160"/>
        <pc:sldMkLst>
          <pc:docMk/>
          <pc:sldMk cId="553374335" sldId="285"/>
        </pc:sldMkLst>
        <pc:picChg chg="add mod">
          <ac:chgData name="Leonie Smith" userId="fed1330f33f5650e" providerId="LiveId" clId="{43525BFD-9B09-4210-A30D-A15C1DCF72A2}" dt="2023-09-11T04:49:04.084" v="160"/>
          <ac:picMkLst>
            <pc:docMk/>
            <pc:sldMk cId="553374335" sldId="285"/>
            <ac:picMk id="6" creationId="{25DEBC33-3BEB-FE5B-D14F-7BBC59BD3FBC}"/>
          </ac:picMkLst>
        </pc:picChg>
      </pc:sldChg>
      <pc:sldChg chg="addSp delSp modSp mod modTransition modAnim">
        <pc:chgData name="Leonie Smith" userId="fed1330f33f5650e" providerId="LiveId" clId="{43525BFD-9B09-4210-A30D-A15C1DCF72A2}" dt="2023-09-11T04:51:44.252" v="179"/>
        <pc:sldMkLst>
          <pc:docMk/>
          <pc:sldMk cId="1870872580" sldId="289"/>
        </pc:sldMkLst>
        <pc:picChg chg="add del mod">
          <ac:chgData name="Leonie Smith" userId="fed1330f33f5650e" providerId="LiveId" clId="{43525BFD-9B09-4210-A30D-A15C1DCF72A2}" dt="2023-09-11T04:49:57.532" v="163"/>
          <ac:picMkLst>
            <pc:docMk/>
            <pc:sldMk cId="1870872580" sldId="289"/>
            <ac:picMk id="6" creationId="{3F35964C-3448-7E9E-CB33-D7795E1EDD95}"/>
          </ac:picMkLst>
        </pc:picChg>
        <pc:picChg chg="add del mod">
          <ac:chgData name="Leonie Smith" userId="fed1330f33f5650e" providerId="LiveId" clId="{43525BFD-9B09-4210-A30D-A15C1DCF72A2}" dt="2023-09-11T04:50:04.613" v="164"/>
          <ac:picMkLst>
            <pc:docMk/>
            <pc:sldMk cId="1870872580" sldId="289"/>
            <ac:picMk id="9" creationId="{7B46CC81-E889-1AA9-B6FB-BC4C0AA2BD99}"/>
          </ac:picMkLst>
        </pc:picChg>
        <pc:picChg chg="add del mod">
          <ac:chgData name="Leonie Smith" userId="fed1330f33f5650e" providerId="LiveId" clId="{43525BFD-9B09-4210-A30D-A15C1DCF72A2}" dt="2023-09-11T04:50:06.154" v="166"/>
          <ac:picMkLst>
            <pc:docMk/>
            <pc:sldMk cId="1870872580" sldId="289"/>
            <ac:picMk id="10" creationId="{D7F2D772-70A0-69D4-D32E-6FCC3086CB69}"/>
          </ac:picMkLst>
        </pc:picChg>
        <pc:picChg chg="add del mod ord">
          <ac:chgData name="Leonie Smith" userId="fed1330f33f5650e" providerId="LiveId" clId="{43525BFD-9B09-4210-A30D-A15C1DCF72A2}" dt="2023-09-11T04:50:14.114" v="167"/>
          <ac:picMkLst>
            <pc:docMk/>
            <pc:sldMk cId="1870872580" sldId="289"/>
            <ac:picMk id="13" creationId="{4480AE5D-5B4B-6069-D2AE-69F643C294FC}"/>
          </ac:picMkLst>
        </pc:picChg>
        <pc:picChg chg="add del mod">
          <ac:chgData name="Leonie Smith" userId="fed1330f33f5650e" providerId="LiveId" clId="{43525BFD-9B09-4210-A30D-A15C1DCF72A2}" dt="2023-09-11T04:50:15.539" v="169"/>
          <ac:picMkLst>
            <pc:docMk/>
            <pc:sldMk cId="1870872580" sldId="289"/>
            <ac:picMk id="14" creationId="{67170667-7E9F-FA91-8E2D-AFFC19396CDC}"/>
          </ac:picMkLst>
        </pc:picChg>
        <pc:picChg chg="add del mod ord">
          <ac:chgData name="Leonie Smith" userId="fed1330f33f5650e" providerId="LiveId" clId="{43525BFD-9B09-4210-A30D-A15C1DCF72A2}" dt="2023-09-11T04:50:23.194" v="170"/>
          <ac:picMkLst>
            <pc:docMk/>
            <pc:sldMk cId="1870872580" sldId="289"/>
            <ac:picMk id="17" creationId="{BD35F47E-77BF-5300-6AC6-BBECE624DA8C}"/>
          </ac:picMkLst>
        </pc:picChg>
        <pc:picChg chg="add del mod">
          <ac:chgData name="Leonie Smith" userId="fed1330f33f5650e" providerId="LiveId" clId="{43525BFD-9B09-4210-A30D-A15C1DCF72A2}" dt="2023-09-11T04:50:24.589" v="172"/>
          <ac:picMkLst>
            <pc:docMk/>
            <pc:sldMk cId="1870872580" sldId="289"/>
            <ac:picMk id="18" creationId="{536CC1E6-55AC-73C6-657A-3B8848F2936B}"/>
          </ac:picMkLst>
        </pc:picChg>
        <pc:picChg chg="add del mod ord">
          <ac:chgData name="Leonie Smith" userId="fed1330f33f5650e" providerId="LiveId" clId="{43525BFD-9B09-4210-A30D-A15C1DCF72A2}" dt="2023-09-11T04:50:40.636" v="173"/>
          <ac:picMkLst>
            <pc:docMk/>
            <pc:sldMk cId="1870872580" sldId="289"/>
            <ac:picMk id="21" creationId="{A4824203-10AB-EA67-FB06-AB250D99E5CC}"/>
          </ac:picMkLst>
        </pc:picChg>
        <pc:picChg chg="add del mod">
          <ac:chgData name="Leonie Smith" userId="fed1330f33f5650e" providerId="LiveId" clId="{43525BFD-9B09-4210-A30D-A15C1DCF72A2}" dt="2023-09-11T04:50:42.220" v="175"/>
          <ac:picMkLst>
            <pc:docMk/>
            <pc:sldMk cId="1870872580" sldId="289"/>
            <ac:picMk id="22" creationId="{B00C23D4-E044-0F02-33E3-EA652497FDC8}"/>
          </ac:picMkLst>
        </pc:picChg>
        <pc:picChg chg="add del mod ord">
          <ac:chgData name="Leonie Smith" userId="fed1330f33f5650e" providerId="LiveId" clId="{43525BFD-9B09-4210-A30D-A15C1DCF72A2}" dt="2023-09-11T04:51:05.570" v="176"/>
          <ac:picMkLst>
            <pc:docMk/>
            <pc:sldMk cId="1870872580" sldId="289"/>
            <ac:picMk id="25" creationId="{25E560F4-0237-9100-CE94-039784043B88}"/>
          </ac:picMkLst>
        </pc:picChg>
        <pc:picChg chg="add del mod">
          <ac:chgData name="Leonie Smith" userId="fed1330f33f5650e" providerId="LiveId" clId="{43525BFD-9B09-4210-A30D-A15C1DCF72A2}" dt="2023-09-11T04:51:21.206" v="178"/>
          <ac:picMkLst>
            <pc:docMk/>
            <pc:sldMk cId="1870872580" sldId="289"/>
            <ac:picMk id="26" creationId="{A1AC057E-559D-0857-E106-C05C6462151D}"/>
          </ac:picMkLst>
        </pc:picChg>
        <pc:picChg chg="add del mod ord">
          <ac:chgData name="Leonie Smith" userId="fed1330f33f5650e" providerId="LiveId" clId="{43525BFD-9B09-4210-A30D-A15C1DCF72A2}" dt="2023-09-11T04:51:44.252" v="179"/>
          <ac:picMkLst>
            <pc:docMk/>
            <pc:sldMk cId="1870872580" sldId="289"/>
            <ac:picMk id="30" creationId="{F09F529E-6A82-6F9D-B8A6-ABF76F0AE3ED}"/>
          </ac:picMkLst>
        </pc:picChg>
        <pc:picChg chg="add mod">
          <ac:chgData name="Leonie Smith" userId="fed1330f33f5650e" providerId="LiveId" clId="{43525BFD-9B09-4210-A30D-A15C1DCF72A2}" dt="2023-09-11T04:51:44.252" v="179"/>
          <ac:picMkLst>
            <pc:docMk/>
            <pc:sldMk cId="1870872580" sldId="289"/>
            <ac:picMk id="31" creationId="{635216DE-F2F0-F176-5740-CDD42953B069}"/>
          </ac:picMkLst>
        </pc:picChg>
      </pc:sldChg>
      <pc:sldChg chg="addSp delSp modSp mod modTransition modAnim">
        <pc:chgData name="Leonie Smith" userId="fed1330f33f5650e" providerId="LiveId" clId="{43525BFD-9B09-4210-A30D-A15C1DCF72A2}" dt="2023-09-11T04:53:08.485" v="183"/>
        <pc:sldMkLst>
          <pc:docMk/>
          <pc:sldMk cId="3690253789" sldId="291"/>
        </pc:sldMkLst>
        <pc:picChg chg="add del mod">
          <ac:chgData name="Leonie Smith" userId="fed1330f33f5650e" providerId="LiveId" clId="{43525BFD-9B09-4210-A30D-A15C1DCF72A2}" dt="2023-09-11T04:52:51.137" v="182"/>
          <ac:picMkLst>
            <pc:docMk/>
            <pc:sldMk cId="3690253789" sldId="291"/>
            <ac:picMk id="6" creationId="{EE8ABA26-3C53-935C-5C32-3261C80BBFE0}"/>
          </ac:picMkLst>
        </pc:picChg>
        <pc:picChg chg="add del mod">
          <ac:chgData name="Leonie Smith" userId="fed1330f33f5650e" providerId="LiveId" clId="{43525BFD-9B09-4210-A30D-A15C1DCF72A2}" dt="2023-09-11T04:53:08.485" v="183"/>
          <ac:picMkLst>
            <pc:docMk/>
            <pc:sldMk cId="3690253789" sldId="291"/>
            <ac:picMk id="9" creationId="{B1C58BE6-67ED-FE45-7C20-DAFB23777BFB}"/>
          </ac:picMkLst>
        </pc:picChg>
        <pc:picChg chg="add mod">
          <ac:chgData name="Leonie Smith" userId="fed1330f33f5650e" providerId="LiveId" clId="{43525BFD-9B09-4210-A30D-A15C1DCF72A2}" dt="2023-09-11T04:53:08.485" v="183"/>
          <ac:picMkLst>
            <pc:docMk/>
            <pc:sldMk cId="3690253789" sldId="291"/>
            <ac:picMk id="10" creationId="{D67E577E-B406-E529-4398-2227B2C84F5E}"/>
          </ac:picMkLst>
        </pc:picChg>
      </pc:sldChg>
      <pc:sldChg chg="addSp delSp modSp mod modTransition modAnim">
        <pc:chgData name="Leonie Smith" userId="fed1330f33f5650e" providerId="LiveId" clId="{43525BFD-9B09-4210-A30D-A15C1DCF72A2}" dt="2023-09-11T04:33:29.903" v="90"/>
        <pc:sldMkLst>
          <pc:docMk/>
          <pc:sldMk cId="3549349604" sldId="297"/>
        </pc:sldMkLst>
        <pc:picChg chg="add del mod">
          <ac:chgData name="Leonie Smith" userId="fed1330f33f5650e" providerId="LiveId" clId="{43525BFD-9B09-4210-A30D-A15C1DCF72A2}" dt="2023-09-11T04:30:23.880" v="62"/>
          <ac:picMkLst>
            <pc:docMk/>
            <pc:sldMk cId="3549349604" sldId="297"/>
            <ac:picMk id="6" creationId="{8D46D0D0-C725-DA4C-4267-6351364FDB01}"/>
          </ac:picMkLst>
        </pc:picChg>
        <pc:picChg chg="add del mod">
          <ac:chgData name="Leonie Smith" userId="fed1330f33f5650e" providerId="LiveId" clId="{43525BFD-9B09-4210-A30D-A15C1DCF72A2}" dt="2023-09-11T04:30:37.351" v="63"/>
          <ac:picMkLst>
            <pc:docMk/>
            <pc:sldMk cId="3549349604" sldId="297"/>
            <ac:picMk id="9" creationId="{FFFA74E7-299E-8828-3443-EFEACB744148}"/>
          </ac:picMkLst>
        </pc:picChg>
        <pc:picChg chg="add del mod">
          <ac:chgData name="Leonie Smith" userId="fed1330f33f5650e" providerId="LiveId" clId="{43525BFD-9B09-4210-A30D-A15C1DCF72A2}" dt="2023-09-11T04:30:56.129" v="65"/>
          <ac:picMkLst>
            <pc:docMk/>
            <pc:sldMk cId="3549349604" sldId="297"/>
            <ac:picMk id="10" creationId="{3F9D9B41-068D-EC66-4F31-8DD24115788F}"/>
          </ac:picMkLst>
        </pc:picChg>
        <pc:picChg chg="add del mod ord">
          <ac:chgData name="Leonie Smith" userId="fed1330f33f5650e" providerId="LiveId" clId="{43525BFD-9B09-4210-A30D-A15C1DCF72A2}" dt="2023-09-11T04:31:09.117" v="66"/>
          <ac:picMkLst>
            <pc:docMk/>
            <pc:sldMk cId="3549349604" sldId="297"/>
            <ac:picMk id="13" creationId="{51A0D37C-9FED-2113-7F66-A2D12FF9D729}"/>
          </ac:picMkLst>
        </pc:picChg>
        <pc:picChg chg="add del mod">
          <ac:chgData name="Leonie Smith" userId="fed1330f33f5650e" providerId="LiveId" clId="{43525BFD-9B09-4210-A30D-A15C1DCF72A2}" dt="2023-09-11T04:31:10.368" v="68"/>
          <ac:picMkLst>
            <pc:docMk/>
            <pc:sldMk cId="3549349604" sldId="297"/>
            <ac:picMk id="14" creationId="{C807FE1B-DADF-0E1F-3D5C-CB992D15E1AA}"/>
          </ac:picMkLst>
        </pc:picChg>
        <pc:picChg chg="add del mod ord">
          <ac:chgData name="Leonie Smith" userId="fed1330f33f5650e" providerId="LiveId" clId="{43525BFD-9B09-4210-A30D-A15C1DCF72A2}" dt="2023-09-11T04:31:16.580" v="69"/>
          <ac:picMkLst>
            <pc:docMk/>
            <pc:sldMk cId="3549349604" sldId="297"/>
            <ac:picMk id="17" creationId="{2360980E-C155-5F32-0C62-8D2567F37368}"/>
          </ac:picMkLst>
        </pc:picChg>
        <pc:picChg chg="add del mod">
          <ac:chgData name="Leonie Smith" userId="fed1330f33f5650e" providerId="LiveId" clId="{43525BFD-9B09-4210-A30D-A15C1DCF72A2}" dt="2023-09-11T04:31:18.652" v="71"/>
          <ac:picMkLst>
            <pc:docMk/>
            <pc:sldMk cId="3549349604" sldId="297"/>
            <ac:picMk id="18" creationId="{8F6167E0-23B4-F9E0-D569-2D16BF15ED74}"/>
          </ac:picMkLst>
        </pc:picChg>
        <pc:picChg chg="add del mod ord">
          <ac:chgData name="Leonie Smith" userId="fed1330f33f5650e" providerId="LiveId" clId="{43525BFD-9B09-4210-A30D-A15C1DCF72A2}" dt="2023-09-11T04:31:24.001" v="72"/>
          <ac:picMkLst>
            <pc:docMk/>
            <pc:sldMk cId="3549349604" sldId="297"/>
            <ac:picMk id="21" creationId="{33216A85-D8B0-1FB1-61F0-7020E8D525EE}"/>
          </ac:picMkLst>
        </pc:picChg>
        <pc:picChg chg="add del mod">
          <ac:chgData name="Leonie Smith" userId="fed1330f33f5650e" providerId="LiveId" clId="{43525BFD-9B09-4210-A30D-A15C1DCF72A2}" dt="2023-09-11T04:31:26.519" v="74"/>
          <ac:picMkLst>
            <pc:docMk/>
            <pc:sldMk cId="3549349604" sldId="297"/>
            <ac:picMk id="22" creationId="{F65CDB37-5EF6-69A2-D184-5F8B39CA7F30}"/>
          </ac:picMkLst>
        </pc:picChg>
        <pc:picChg chg="add del mod ord">
          <ac:chgData name="Leonie Smith" userId="fed1330f33f5650e" providerId="LiveId" clId="{43525BFD-9B09-4210-A30D-A15C1DCF72A2}" dt="2023-09-11T04:31:40.753" v="75"/>
          <ac:picMkLst>
            <pc:docMk/>
            <pc:sldMk cId="3549349604" sldId="297"/>
            <ac:picMk id="25" creationId="{502FA5A5-65D0-3F9F-4C52-5971DE71F078}"/>
          </ac:picMkLst>
        </pc:picChg>
        <pc:picChg chg="add del mod">
          <ac:chgData name="Leonie Smith" userId="fed1330f33f5650e" providerId="LiveId" clId="{43525BFD-9B09-4210-A30D-A15C1DCF72A2}" dt="2023-09-11T04:31:42.514" v="77"/>
          <ac:picMkLst>
            <pc:docMk/>
            <pc:sldMk cId="3549349604" sldId="297"/>
            <ac:picMk id="26" creationId="{12B14064-A4E6-7CBE-C9A6-53338C8FB632}"/>
          </ac:picMkLst>
        </pc:picChg>
        <pc:picChg chg="add del mod ord">
          <ac:chgData name="Leonie Smith" userId="fed1330f33f5650e" providerId="LiveId" clId="{43525BFD-9B09-4210-A30D-A15C1DCF72A2}" dt="2023-09-11T04:31:59.469" v="78"/>
          <ac:picMkLst>
            <pc:docMk/>
            <pc:sldMk cId="3549349604" sldId="297"/>
            <ac:picMk id="29" creationId="{2948210A-067C-A310-7021-C04463950C90}"/>
          </ac:picMkLst>
        </pc:picChg>
        <pc:picChg chg="add del mod">
          <ac:chgData name="Leonie Smith" userId="fed1330f33f5650e" providerId="LiveId" clId="{43525BFD-9B09-4210-A30D-A15C1DCF72A2}" dt="2023-09-11T04:32:01.145" v="80"/>
          <ac:picMkLst>
            <pc:docMk/>
            <pc:sldMk cId="3549349604" sldId="297"/>
            <ac:picMk id="30" creationId="{684D8B68-1525-C98C-530C-C2927EE991A7}"/>
          </ac:picMkLst>
        </pc:picChg>
        <pc:picChg chg="add del mod ord">
          <ac:chgData name="Leonie Smith" userId="fed1330f33f5650e" providerId="LiveId" clId="{43525BFD-9B09-4210-A30D-A15C1DCF72A2}" dt="2023-09-11T04:32:17.373" v="81"/>
          <ac:picMkLst>
            <pc:docMk/>
            <pc:sldMk cId="3549349604" sldId="297"/>
            <ac:picMk id="33" creationId="{79ACEFD8-EA49-84BB-1340-C32E0BF351B5}"/>
          </ac:picMkLst>
        </pc:picChg>
        <pc:picChg chg="add del mod">
          <ac:chgData name="Leonie Smith" userId="fed1330f33f5650e" providerId="LiveId" clId="{43525BFD-9B09-4210-A30D-A15C1DCF72A2}" dt="2023-09-11T04:32:19.034" v="83"/>
          <ac:picMkLst>
            <pc:docMk/>
            <pc:sldMk cId="3549349604" sldId="297"/>
            <ac:picMk id="34" creationId="{684F60E0-0C34-3FB7-0239-143395B88D4C}"/>
          </ac:picMkLst>
        </pc:picChg>
        <pc:picChg chg="add del mod ord">
          <ac:chgData name="Leonie Smith" userId="fed1330f33f5650e" providerId="LiveId" clId="{43525BFD-9B09-4210-A30D-A15C1DCF72A2}" dt="2023-09-11T04:32:28.824" v="84"/>
          <ac:picMkLst>
            <pc:docMk/>
            <pc:sldMk cId="3549349604" sldId="297"/>
            <ac:picMk id="37" creationId="{210A5662-3E0B-0FBF-A112-177F59CE85B2}"/>
          </ac:picMkLst>
        </pc:picChg>
        <pc:picChg chg="add del mod">
          <ac:chgData name="Leonie Smith" userId="fed1330f33f5650e" providerId="LiveId" clId="{43525BFD-9B09-4210-A30D-A15C1DCF72A2}" dt="2023-09-11T04:32:30.531" v="86"/>
          <ac:picMkLst>
            <pc:docMk/>
            <pc:sldMk cId="3549349604" sldId="297"/>
            <ac:picMk id="38" creationId="{09716BAE-D050-79AD-A4D7-4145F057F00E}"/>
          </ac:picMkLst>
        </pc:picChg>
        <pc:picChg chg="add del mod ord">
          <ac:chgData name="Leonie Smith" userId="fed1330f33f5650e" providerId="LiveId" clId="{43525BFD-9B09-4210-A30D-A15C1DCF72A2}" dt="2023-09-11T04:32:52.535" v="87"/>
          <ac:picMkLst>
            <pc:docMk/>
            <pc:sldMk cId="3549349604" sldId="297"/>
            <ac:picMk id="41" creationId="{0A484BB8-F91A-259D-7210-9A87E9A8EA1B}"/>
          </ac:picMkLst>
        </pc:picChg>
        <pc:picChg chg="add del mod">
          <ac:chgData name="Leonie Smith" userId="fed1330f33f5650e" providerId="LiveId" clId="{43525BFD-9B09-4210-A30D-A15C1DCF72A2}" dt="2023-09-11T04:33:07.439" v="89"/>
          <ac:picMkLst>
            <pc:docMk/>
            <pc:sldMk cId="3549349604" sldId="297"/>
            <ac:picMk id="42" creationId="{D1D99B34-B363-26CB-2120-7D7DC7E2837F}"/>
          </ac:picMkLst>
        </pc:picChg>
        <pc:picChg chg="add del mod ord">
          <ac:chgData name="Leonie Smith" userId="fed1330f33f5650e" providerId="LiveId" clId="{43525BFD-9B09-4210-A30D-A15C1DCF72A2}" dt="2023-09-11T04:33:29.903" v="90"/>
          <ac:picMkLst>
            <pc:docMk/>
            <pc:sldMk cId="3549349604" sldId="297"/>
            <ac:picMk id="46" creationId="{8A6216F6-C527-30F3-1F5E-0B16AE85E59C}"/>
          </ac:picMkLst>
        </pc:picChg>
        <pc:picChg chg="add mod">
          <ac:chgData name="Leonie Smith" userId="fed1330f33f5650e" providerId="LiveId" clId="{43525BFD-9B09-4210-A30D-A15C1DCF72A2}" dt="2023-09-11T04:33:29.903" v="90"/>
          <ac:picMkLst>
            <pc:docMk/>
            <pc:sldMk cId="3549349604" sldId="297"/>
            <ac:picMk id="47" creationId="{150BAA4B-0C6A-AE05-A05E-016F8F3B7E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a:t>
            </a:r>
            <a:endParaRPr lang="en-ZA" dirty="0"/>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10" Type="http://schemas.openxmlformats.org/officeDocument/2006/relationships/hyperlink" Target="http://creativecommons.org/licenses/by-sa/4.0/" TargetMode="External"/><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F5AB9A84-53B0-3F15-6456-FD8B40D66A4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8" name="Title 1">
            <a:extLst>
              <a:ext uri="{FF2B5EF4-FFF2-40B4-BE49-F238E27FC236}">
                <a16:creationId xmlns:a16="http://schemas.microsoft.com/office/drawing/2014/main" id="{EEAB890D-2616-3CA9-633F-92F3211CA43A}"/>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N" dirty="0"/>
              <a:t>15-6</a:t>
            </a:r>
          </a:p>
        </p:txBody>
      </p:sp>
      <p:sp>
        <p:nvSpPr>
          <p:cNvPr id="9" name="Content Placeholder 2">
            <a:extLst>
              <a:ext uri="{FF2B5EF4-FFF2-40B4-BE49-F238E27FC236}">
                <a16:creationId xmlns:a16="http://schemas.microsoft.com/office/drawing/2014/main" id="{D4A98532-0AEB-C580-53F8-FD95E6E5538E}"/>
              </a:ext>
            </a:extLst>
          </p:cNvPr>
          <p:cNvSpPr txBox="1">
            <a:spLocks/>
          </p:cNvSpPr>
          <p:nvPr/>
        </p:nvSpPr>
        <p:spPr>
          <a:xfrm>
            <a:off x="838200" y="1825625"/>
            <a:ext cx="10515600" cy="43513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9"/>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10"/>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10"/>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10"/>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3538"/>
    </mc:Choice>
    <mc:Fallback xmlns="">
      <p:transition spd="slow" advTm="3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142C962-AA0B-951A-856E-32D0ED9A7197}"/>
              </a:ext>
            </a:extLst>
          </p:cNvPr>
          <p:cNvPicPr>
            <a:picLocks noChangeAspect="1"/>
          </p:cNvPicPr>
          <p:nvPr/>
        </p:nvPicPr>
        <p:blipFill>
          <a:blip r:embed="rId2"/>
          <a:stretch>
            <a:fillRect/>
          </a:stretch>
        </p:blipFill>
        <p:spPr>
          <a:xfrm>
            <a:off x="0" y="-65315"/>
            <a:ext cx="12196010" cy="6988629"/>
          </a:xfrm>
          <a:prstGeom prst="rect">
            <a:avLst/>
          </a:prstGeom>
        </p:spPr>
      </p:pic>
      <p:sp>
        <p:nvSpPr>
          <p:cNvPr id="2" name="TextBox 3">
            <a:extLst>
              <a:ext uri="{FF2B5EF4-FFF2-40B4-BE49-F238E27FC236}">
                <a16:creationId xmlns:a16="http://schemas.microsoft.com/office/drawing/2014/main" id="{EFFDE064-D0D6-4068-3197-936410DC7BB2}"/>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03325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3600" b="0" i="0" dirty="0">
                <a:solidFill>
                  <a:srgbClr val="777A7B"/>
                </a:solidFill>
                <a:effectLst/>
                <a:latin typeface="Inter" panose="020B0502030000000004" pitchFamily="34" charset="0"/>
              </a:rPr>
              <a:t>4</a:t>
            </a:r>
            <a:r>
              <a:rPr lang="en-US" sz="3600" b="0" i="0" dirty="0">
                <a:solidFill>
                  <a:srgbClr val="121212"/>
                </a:solidFill>
                <a:effectLst/>
                <a:latin typeface="Inter" panose="020B0502030000000004" pitchFamily="34" charset="0"/>
              </a:rPr>
              <a:t>“What guilt offering should we send back to Him?” asked the Philistines.</a:t>
            </a:r>
          </a:p>
        </p:txBody>
      </p:sp>
      <p:sp>
        <p:nvSpPr>
          <p:cNvPr id="2" name="TextBox 1">
            <a:extLst>
              <a:ext uri="{FF2B5EF4-FFF2-40B4-BE49-F238E27FC236}">
                <a16:creationId xmlns:a16="http://schemas.microsoft.com/office/drawing/2014/main" id="{F24FD955-B62A-EA7B-F68B-853D8DF502E8}"/>
              </a:ext>
            </a:extLst>
          </p:cNvPr>
          <p:cNvSpPr txBox="1"/>
          <p:nvPr/>
        </p:nvSpPr>
        <p:spPr>
          <a:xfrm>
            <a:off x="6096000" y="154989"/>
            <a:ext cx="6096000" cy="6548023"/>
          </a:xfrm>
          <a:prstGeom prst="rect">
            <a:avLst/>
          </a:prstGeom>
          <a:noFill/>
        </p:spPr>
        <p:txBody>
          <a:bodyPr wrap="square" rtlCol="0">
            <a:noAutofit/>
          </a:bodyPr>
          <a:lstStyle/>
          <a:p>
            <a:pPr algn="l"/>
            <a:r>
              <a:rPr lang="hi-IN" sz="3600" b="0" i="0" dirty="0">
                <a:solidFill>
                  <a:srgbClr val="5D4037"/>
                </a:solidFill>
                <a:effectLst/>
                <a:latin typeface="font1"/>
              </a:rPr>
              <a:t>4</a:t>
            </a:r>
            <a:r>
              <a:rPr lang="hi-IN" sz="3600" b="0" i="0" dirty="0">
                <a:solidFill>
                  <a:srgbClr val="000000"/>
                </a:solidFill>
                <a:effectLst/>
                <a:latin typeface="font1"/>
              </a:rPr>
              <a:t> उन्होंने पूछा, “हम उसकी हानि भरने के लिये कौन सा दोषबलि दें?”</a:t>
            </a:r>
            <a:endParaRPr lang="hi-IN" sz="3600" b="0" i="0" dirty="0">
              <a:solidFill>
                <a:srgbClr val="121212"/>
              </a:solidFill>
              <a:effectLst/>
              <a:latin typeface="Open Sans" panose="020B0606030504020204" pitchFamily="34" charset="0"/>
            </a:endParaRPr>
          </a:p>
        </p:txBody>
      </p:sp>
      <p:pic>
        <p:nvPicPr>
          <p:cNvPr id="23" name="Audio 22">
            <a:hlinkClick r:id="" action="ppaction://media"/>
            <a:extLst>
              <a:ext uri="{FF2B5EF4-FFF2-40B4-BE49-F238E27FC236}">
                <a16:creationId xmlns:a16="http://schemas.microsoft.com/office/drawing/2014/main" id="{21EB484C-1FA5-0ABF-F1F2-C2251380E3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04515302"/>
      </p:ext>
    </p:extLst>
  </p:cSld>
  <p:clrMapOvr>
    <a:masterClrMapping/>
  </p:clrMapOvr>
  <mc:AlternateContent xmlns:mc="http://schemas.openxmlformats.org/markup-compatibility/2006" xmlns:p14="http://schemas.microsoft.com/office/powerpoint/2010/main">
    <mc:Choice Requires="p14">
      <p:transition spd="slow" p14:dur="2000" advTm="7428"/>
    </mc:Choice>
    <mc:Fallback xmlns="">
      <p:transition spd="slow" advTm="7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E54671C5-EEF0-0E70-BB15-A17B145F2F0F}"/>
              </a:ext>
            </a:extLst>
          </p:cNvPr>
          <p:cNvPicPr>
            <a:picLocks noChangeAspect="1"/>
          </p:cNvPicPr>
          <p:nvPr/>
        </p:nvPicPr>
        <p:blipFill>
          <a:blip r:embed="rId2"/>
          <a:stretch>
            <a:fillRect/>
          </a:stretch>
        </p:blipFill>
        <p:spPr>
          <a:xfrm>
            <a:off x="0" y="-335001"/>
            <a:ext cx="12192000" cy="7193002"/>
          </a:xfrm>
          <a:prstGeom prst="rect">
            <a:avLst/>
          </a:prstGeom>
        </p:spPr>
      </p:pic>
      <p:sp>
        <p:nvSpPr>
          <p:cNvPr id="2" name="TextBox 3">
            <a:extLst>
              <a:ext uri="{FF2B5EF4-FFF2-40B4-BE49-F238E27FC236}">
                <a16:creationId xmlns:a16="http://schemas.microsoft.com/office/drawing/2014/main" id="{6F5A8A9A-572B-E7B2-33D8-2B74825CD56F}"/>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9126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4000" b="0" i="0" dirty="0">
                <a:solidFill>
                  <a:srgbClr val="121212"/>
                </a:solidFill>
                <a:effectLst/>
                <a:latin typeface="Inter" panose="020B0502030000000004" pitchFamily="34" charset="0"/>
              </a:rPr>
              <a:t>…“Five gold tumors and five gold rats,” they said, “according to the number of rulers of the Philistines, since the same plague has struck both you and your rulers.</a:t>
            </a:r>
          </a:p>
        </p:txBody>
      </p:sp>
      <p:sp>
        <p:nvSpPr>
          <p:cNvPr id="2" name="TextBox 1">
            <a:extLst>
              <a:ext uri="{FF2B5EF4-FFF2-40B4-BE49-F238E27FC236}">
                <a16:creationId xmlns:a16="http://schemas.microsoft.com/office/drawing/2014/main" id="{7CA818F4-4683-E2B4-3388-492708F85913}"/>
              </a:ext>
            </a:extLst>
          </p:cNvPr>
          <p:cNvSpPr txBox="1"/>
          <p:nvPr/>
        </p:nvSpPr>
        <p:spPr>
          <a:xfrm>
            <a:off x="6096000" y="154989"/>
            <a:ext cx="6096000" cy="6548023"/>
          </a:xfrm>
          <a:prstGeom prst="rect">
            <a:avLst/>
          </a:prstGeom>
          <a:noFill/>
        </p:spPr>
        <p:txBody>
          <a:bodyPr wrap="square" rtlCol="0">
            <a:noAutofit/>
          </a:bodyPr>
          <a:lstStyle/>
          <a:p>
            <a:pPr algn="l"/>
            <a:r>
              <a:rPr lang="en-US" sz="4000" b="0" i="0" dirty="0">
                <a:solidFill>
                  <a:srgbClr val="000000"/>
                </a:solidFill>
                <a:effectLst/>
                <a:latin typeface="font1"/>
              </a:rPr>
              <a:t>…</a:t>
            </a:r>
            <a:r>
              <a:rPr lang="hi-IN" sz="4000" b="0" i="0" dirty="0">
                <a:solidFill>
                  <a:srgbClr val="000000"/>
                </a:solidFill>
                <a:effectLst/>
                <a:latin typeface="font1"/>
              </a:rPr>
              <a:t>वे बोले, “पलिश्ती सरदारों की गिनती के अनुसार सोने की पाँच गिलटियाँ, और सोने के पाँच चूहे; क्योंकि तुम सब और तुम्हारे सरदार दोनों एक ही रोग से ग्रसित हो।</a:t>
            </a:r>
            <a:endParaRPr lang="hi-IN" sz="4000" b="0" i="0" dirty="0">
              <a:solidFill>
                <a:srgbClr val="121212"/>
              </a:solidFill>
              <a:effectLst/>
              <a:latin typeface="Open Sans" panose="020B0606030504020204" pitchFamily="34" charset="0"/>
            </a:endParaRPr>
          </a:p>
        </p:txBody>
      </p:sp>
      <p:pic>
        <p:nvPicPr>
          <p:cNvPr id="47" name="Audio 46">
            <a:hlinkClick r:id="" action="ppaction://media"/>
            <a:extLst>
              <a:ext uri="{FF2B5EF4-FFF2-40B4-BE49-F238E27FC236}">
                <a16:creationId xmlns:a16="http://schemas.microsoft.com/office/drawing/2014/main" id="{150BAA4B-0C6A-AE05-A05E-016F8F3B7E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49349604"/>
      </p:ext>
    </p:extLst>
  </p:cSld>
  <p:clrMapOvr>
    <a:masterClrMapping/>
  </p:clrMapOvr>
  <mc:AlternateContent xmlns:mc="http://schemas.openxmlformats.org/markup-compatibility/2006" xmlns:p14="http://schemas.microsoft.com/office/powerpoint/2010/main">
    <mc:Choice Requires="p14">
      <p:transition spd="slow" p14:dur="2000" advTm="19140"/>
    </mc:Choice>
    <mc:Fallback xmlns="">
      <p:transition spd="slow" advTm="1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BDF78EF8-3B1D-92A8-6171-242840F6E340}"/>
              </a:ext>
            </a:extLst>
          </p:cNvPr>
          <p:cNvPicPr>
            <a:picLocks noChangeAspect="1"/>
          </p:cNvPicPr>
          <p:nvPr/>
        </p:nvPicPr>
        <p:blipFill>
          <a:blip r:embed="rId2"/>
          <a:stretch>
            <a:fillRect/>
          </a:stretch>
        </p:blipFill>
        <p:spPr>
          <a:xfrm>
            <a:off x="0" y="-2530929"/>
            <a:ext cx="17085296" cy="9388929"/>
          </a:xfrm>
          <a:prstGeom prst="rect">
            <a:avLst/>
          </a:prstGeom>
        </p:spPr>
      </p:pic>
      <p:sp>
        <p:nvSpPr>
          <p:cNvPr id="2" name="TextBox 3">
            <a:extLst>
              <a:ext uri="{FF2B5EF4-FFF2-40B4-BE49-F238E27FC236}">
                <a16:creationId xmlns:a16="http://schemas.microsoft.com/office/drawing/2014/main" id="{CF1164F2-D6B1-37FD-6E9F-524690773B4F}"/>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4536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7</a:t>
            </a:r>
            <a:r>
              <a:rPr lang="en-US" sz="3600" b="0" i="0" dirty="0">
                <a:solidFill>
                  <a:srgbClr val="121212"/>
                </a:solidFill>
                <a:effectLst/>
                <a:latin typeface="Inter" panose="020B0502030000000004" pitchFamily="34" charset="0"/>
              </a:rPr>
              <a:t>Now, therefore, prepare one new cart with two milk cows that have never been yoked. Hitch the cows to the cart, but take their calves away and pen them up.</a:t>
            </a:r>
            <a:endParaRPr lang="en-ZA" sz="4800" dirty="0"/>
          </a:p>
        </p:txBody>
      </p:sp>
      <p:sp>
        <p:nvSpPr>
          <p:cNvPr id="2" name="TextBox 1">
            <a:extLst>
              <a:ext uri="{FF2B5EF4-FFF2-40B4-BE49-F238E27FC236}">
                <a16:creationId xmlns:a16="http://schemas.microsoft.com/office/drawing/2014/main" id="{4DF7F7AB-AD83-4430-E81D-F6DA8AAFC480}"/>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इसलिए अब तुम एक नई गाड़ी बनाओ, और ऐसी दो दुधार गायें लो जो जूए तले न आई हों, और उन गायों को उस गाड़ी में जोतकर उनके बच्चों को उनके पास से लेकर घर को लौटा दो।</a:t>
            </a:r>
            <a:endParaRPr lang="en-IN" sz="3600" dirty="0"/>
          </a:p>
        </p:txBody>
      </p:sp>
      <p:pic>
        <p:nvPicPr>
          <p:cNvPr id="48" name="Audio 47">
            <a:hlinkClick r:id="" action="ppaction://media"/>
            <a:extLst>
              <a:ext uri="{FF2B5EF4-FFF2-40B4-BE49-F238E27FC236}">
                <a16:creationId xmlns:a16="http://schemas.microsoft.com/office/drawing/2014/main" id="{6C0D9C6C-9A7B-842A-57A0-DAB6C75C20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6547083"/>
      </p:ext>
    </p:extLst>
  </p:cSld>
  <p:clrMapOvr>
    <a:masterClrMapping/>
  </p:clrMapOvr>
  <mc:AlternateContent xmlns:mc="http://schemas.openxmlformats.org/markup-compatibility/2006" xmlns:p14="http://schemas.microsoft.com/office/powerpoint/2010/main">
    <mc:Choice Requires="p14">
      <p:transition spd="slow" p14:dur="2000" advTm="17410"/>
    </mc:Choice>
    <mc:Fallback xmlns="">
      <p:transition spd="slow" advTm="1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A52CCE5C-764F-4191-0107-D20BEEDD2679}"/>
              </a:ext>
            </a:extLst>
          </p:cNvPr>
          <p:cNvPicPr>
            <a:picLocks noChangeAspect="1"/>
          </p:cNvPicPr>
          <p:nvPr/>
        </p:nvPicPr>
        <p:blipFill>
          <a:blip r:embed="rId2"/>
          <a:stretch>
            <a:fillRect/>
          </a:stretch>
        </p:blipFill>
        <p:spPr>
          <a:xfrm>
            <a:off x="0" y="-36375"/>
            <a:ext cx="12192000" cy="6894375"/>
          </a:xfrm>
          <a:prstGeom prst="rect">
            <a:avLst/>
          </a:prstGeom>
        </p:spPr>
      </p:pic>
      <p:sp>
        <p:nvSpPr>
          <p:cNvPr id="2" name="TextBox 3">
            <a:extLst>
              <a:ext uri="{FF2B5EF4-FFF2-40B4-BE49-F238E27FC236}">
                <a16:creationId xmlns:a16="http://schemas.microsoft.com/office/drawing/2014/main" id="{C4204227-7A85-7699-D21F-A01F51D9FD00}"/>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880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3600" b="0" i="0" dirty="0">
                <a:solidFill>
                  <a:srgbClr val="777A7B"/>
                </a:solidFill>
                <a:effectLst/>
                <a:latin typeface="Inter" panose="020B0502030000000004" pitchFamily="34" charset="0"/>
              </a:rPr>
              <a:t>8</a:t>
            </a:r>
            <a:r>
              <a:rPr lang="en-US" sz="3600" b="0" i="0" dirty="0">
                <a:solidFill>
                  <a:srgbClr val="121212"/>
                </a:solidFill>
                <a:effectLst/>
                <a:latin typeface="Inter" panose="020B0502030000000004" pitchFamily="34" charset="0"/>
              </a:rPr>
              <a:t>Take the ark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set it on the cart, and in a chest beside it put the gold objects you are sending Him as a guilt offering.</a:t>
            </a:r>
          </a:p>
          <a:p>
            <a:pPr marL="0" indent="0" algn="l">
              <a:buNone/>
            </a:pPr>
            <a:r>
              <a:rPr lang="en-US" sz="3600" b="0" i="0" dirty="0">
                <a:solidFill>
                  <a:srgbClr val="121212"/>
                </a:solidFill>
                <a:effectLst/>
                <a:latin typeface="Inter" panose="020B0502030000000004" pitchFamily="34" charset="0"/>
              </a:rPr>
              <a:t>Then send the ark on its way,</a:t>
            </a:r>
          </a:p>
        </p:txBody>
      </p:sp>
      <p:sp>
        <p:nvSpPr>
          <p:cNvPr id="2" name="TextBox 1">
            <a:extLst>
              <a:ext uri="{FF2B5EF4-FFF2-40B4-BE49-F238E27FC236}">
                <a16:creationId xmlns:a16="http://schemas.microsoft.com/office/drawing/2014/main" id="{B17FED8D-273C-61FC-6608-1B27C687891C}"/>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8 तब यहोवा का सन्दूक लेकर उस गाड़ी पर रख दो, और सोने की जो वस्तुएँ तुम उसकी हानि भरने के लिये दोषबलि की रीति से दोगे उन्हें दूसरे सन्दूक में रख के उसके पास रख दो। फिर उसे रवाना कर दो कि चली जाए।</a:t>
            </a:r>
            <a:endParaRPr lang="en-IN" sz="3600" dirty="0"/>
          </a:p>
        </p:txBody>
      </p:sp>
      <p:pic>
        <p:nvPicPr>
          <p:cNvPr id="14" name="Audio 13">
            <a:hlinkClick r:id="" action="ppaction://media"/>
            <a:extLst>
              <a:ext uri="{FF2B5EF4-FFF2-40B4-BE49-F238E27FC236}">
                <a16:creationId xmlns:a16="http://schemas.microsoft.com/office/drawing/2014/main" id="{E946C103-CF11-2256-2131-980A7680DA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25093573"/>
      </p:ext>
    </p:extLst>
  </p:cSld>
  <p:clrMapOvr>
    <a:masterClrMapping/>
  </p:clrMapOvr>
  <mc:AlternateContent xmlns:mc="http://schemas.openxmlformats.org/markup-compatibility/2006" xmlns:p14="http://schemas.microsoft.com/office/powerpoint/2010/main">
    <mc:Choice Requires="p14">
      <p:transition spd="slow" p14:dur="2000" advTm="17921"/>
    </mc:Choice>
    <mc:Fallback xmlns="">
      <p:transition spd="slow" advTm="1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730BB063-D03E-FC48-3A4E-A27F4998E272}"/>
              </a:ext>
            </a:extLst>
          </p:cNvPr>
          <p:cNvPicPr>
            <a:picLocks noChangeAspect="1"/>
          </p:cNvPicPr>
          <p:nvPr/>
        </p:nvPicPr>
        <p:blipFill>
          <a:blip r:embed="rId2"/>
          <a:stretch>
            <a:fillRect/>
          </a:stretch>
        </p:blipFill>
        <p:spPr>
          <a:xfrm>
            <a:off x="-1" y="0"/>
            <a:ext cx="12677409" cy="6858000"/>
          </a:xfrm>
          <a:prstGeom prst="rect">
            <a:avLst/>
          </a:prstGeom>
        </p:spPr>
      </p:pic>
      <p:sp>
        <p:nvSpPr>
          <p:cNvPr id="2" name="TextBox 3">
            <a:extLst>
              <a:ext uri="{FF2B5EF4-FFF2-40B4-BE49-F238E27FC236}">
                <a16:creationId xmlns:a16="http://schemas.microsoft.com/office/drawing/2014/main" id="{8724AFEB-EEFE-FA04-3812-84558A2C159E}"/>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7036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Autofit/>
          </a:bodyPr>
          <a:lstStyle/>
          <a:p>
            <a:pPr marL="0" indent="0">
              <a:buNone/>
            </a:pPr>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but keep watching it. If it goes up the road to its homeland, toward Beth-</a:t>
            </a:r>
            <a:r>
              <a:rPr lang="en-US" sz="3600" b="0" i="0" dirty="0" err="1">
                <a:solidFill>
                  <a:srgbClr val="121212"/>
                </a:solidFill>
                <a:effectLst/>
                <a:latin typeface="Inter" panose="020B0502030000000004" pitchFamily="34" charset="0"/>
              </a:rPr>
              <a:t>shemesh</a:t>
            </a:r>
            <a:r>
              <a:rPr lang="en-US" sz="3600" b="0" i="0" dirty="0">
                <a:solidFill>
                  <a:srgbClr val="121212"/>
                </a:solidFill>
                <a:effectLst/>
                <a:latin typeface="Inter" panose="020B0502030000000004" pitchFamily="34" charset="0"/>
              </a:rPr>
              <a:t>, it is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who has brought on us this great disaster. But if it does not, then we will know that it was not His hand that punished us and that it happened by chance.”</a:t>
            </a:r>
            <a:endParaRPr lang="en-ZA" sz="4800" dirty="0"/>
          </a:p>
        </p:txBody>
      </p:sp>
      <p:sp>
        <p:nvSpPr>
          <p:cNvPr id="2" name="TextBox 1">
            <a:extLst>
              <a:ext uri="{FF2B5EF4-FFF2-40B4-BE49-F238E27FC236}">
                <a16:creationId xmlns:a16="http://schemas.microsoft.com/office/drawing/2014/main" id="{72C199F7-42AC-6DBA-D948-A2E1F6122587}"/>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9 और देखते रहना; यदि वह अपने देश के मार्ग से होकर बेतशेमेश को चले, तो जानो कि हमारी यह बड़ी हानि उसी की ओर से हुई और यदि नहीं, तो हमको निश्चय होगा कि यह मार हम पर उसकी ओर से नहीं, परन्तु संयोग ही से हुई।”</a:t>
            </a:r>
            <a:endParaRPr lang="en-IN" sz="3600" dirty="0"/>
          </a:p>
        </p:txBody>
      </p:sp>
      <p:pic>
        <p:nvPicPr>
          <p:cNvPr id="50" name="Audio 49">
            <a:hlinkClick r:id="" action="ppaction://media"/>
            <a:extLst>
              <a:ext uri="{FF2B5EF4-FFF2-40B4-BE49-F238E27FC236}">
                <a16:creationId xmlns:a16="http://schemas.microsoft.com/office/drawing/2014/main" id="{42DBBF4E-F89F-6880-9393-66E8ED19618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58755608"/>
      </p:ext>
    </p:extLst>
  </p:cSld>
  <p:clrMapOvr>
    <a:masterClrMapping/>
  </p:clrMapOvr>
  <mc:AlternateContent xmlns:mc="http://schemas.openxmlformats.org/markup-compatibility/2006" xmlns:p14="http://schemas.microsoft.com/office/powerpoint/2010/main">
    <mc:Choice Requires="p14">
      <p:transition spd="slow" p14:dur="2000" advTm="29975"/>
    </mc:Choice>
    <mc:Fallback xmlns="">
      <p:transition spd="slow" advTm="29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2" name="Content Placeholder 3">
            <a:extLst>
              <a:ext uri="{FF2B5EF4-FFF2-40B4-BE49-F238E27FC236}">
                <a16:creationId xmlns:a16="http://schemas.microsoft.com/office/drawing/2014/main" id="{82F7600F-15CB-E941-EEE2-5C581278A077}"/>
              </a:ext>
            </a:extLst>
          </p:cNvPr>
          <p:cNvSpPr txBox="1">
            <a:spLocks/>
          </p:cNvSpPr>
          <p:nvPr/>
        </p:nvSpPr>
        <p:spPr>
          <a:xfrm>
            <a:off x="422915" y="4015751"/>
            <a:ext cx="6936239" cy="17241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i-IN" sz="6000" dirty="0">
                <a:solidFill>
                  <a:schemeClr val="bg1"/>
                </a:solidFill>
              </a:rPr>
              <a:t>सन्दूक इजराइल लौट आया - 1 शमूएल 6</a:t>
            </a:r>
          </a:p>
        </p:txBody>
      </p:sp>
      <p:sp>
        <p:nvSpPr>
          <p:cNvPr id="7" name="TextBox 6">
            <a:extLst>
              <a:ext uri="{FF2B5EF4-FFF2-40B4-BE49-F238E27FC236}">
                <a16:creationId xmlns:a16="http://schemas.microsoft.com/office/drawing/2014/main" id="{50E73A9B-F583-AEDF-CFB7-79987FB578C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15893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9CECCD0-73BD-30AD-C041-1F6B5C5BF7CE}"/>
              </a:ext>
            </a:extLst>
          </p:cNvPr>
          <p:cNvPicPr>
            <a:picLocks noChangeAspect="1"/>
          </p:cNvPicPr>
          <p:nvPr/>
        </p:nvPicPr>
        <p:blipFill>
          <a:blip r:embed="rId2"/>
          <a:stretch>
            <a:fillRect/>
          </a:stretch>
        </p:blipFill>
        <p:spPr>
          <a:xfrm>
            <a:off x="1" y="0"/>
            <a:ext cx="12192000" cy="7599398"/>
          </a:xfrm>
          <a:prstGeom prst="rect">
            <a:avLst/>
          </a:prstGeom>
        </p:spPr>
      </p:pic>
      <p:sp>
        <p:nvSpPr>
          <p:cNvPr id="2" name="TextBox 3">
            <a:extLst>
              <a:ext uri="{FF2B5EF4-FFF2-40B4-BE49-F238E27FC236}">
                <a16:creationId xmlns:a16="http://schemas.microsoft.com/office/drawing/2014/main" id="{D58CC4A3-6390-1D19-9ABD-9EDC2F558F98}"/>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2040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10</a:t>
            </a:r>
            <a:r>
              <a:rPr lang="en-US" sz="4000" b="0" i="0" dirty="0">
                <a:solidFill>
                  <a:srgbClr val="121212"/>
                </a:solidFill>
                <a:effectLst/>
                <a:latin typeface="Inter" panose="020B0502030000000004" pitchFamily="34" charset="0"/>
              </a:rPr>
              <a:t>So the men did as instructed. They took two milk cows, hitched them to the cart, and penned up their calves.</a:t>
            </a:r>
            <a:endParaRPr lang="en-ZA" sz="4400" dirty="0"/>
          </a:p>
        </p:txBody>
      </p:sp>
      <p:sp>
        <p:nvSpPr>
          <p:cNvPr id="2" name="TextBox 1">
            <a:extLst>
              <a:ext uri="{FF2B5EF4-FFF2-40B4-BE49-F238E27FC236}">
                <a16:creationId xmlns:a16="http://schemas.microsoft.com/office/drawing/2014/main" id="{6D45BE82-94D5-D152-247D-E3ED98908B99}"/>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उन मनुष्यों ने वैसा ही किया; अर्थात् दो दुधार गायें लेकर उस गाड़ी में जोतीं, और उनके बच्चों को घर में बन्द कर दिया।</a:t>
            </a:r>
            <a:endParaRPr lang="en-IN" sz="3600" dirty="0"/>
          </a:p>
        </p:txBody>
      </p:sp>
      <p:pic>
        <p:nvPicPr>
          <p:cNvPr id="6" name="Audio 5">
            <a:hlinkClick r:id="" action="ppaction://media"/>
            <a:extLst>
              <a:ext uri="{FF2B5EF4-FFF2-40B4-BE49-F238E27FC236}">
                <a16:creationId xmlns:a16="http://schemas.microsoft.com/office/drawing/2014/main" id="{25DEBC33-3BEB-FE5B-D14F-7BBC59BD3F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3374335"/>
      </p:ext>
    </p:extLst>
  </p:cSld>
  <p:clrMapOvr>
    <a:masterClrMapping/>
  </p:clrMapOvr>
  <mc:AlternateContent xmlns:mc="http://schemas.openxmlformats.org/markup-compatibility/2006" xmlns:p14="http://schemas.microsoft.com/office/powerpoint/2010/main">
    <mc:Choice Requires="p14">
      <p:transition spd="slow" p14:dur="2000" advTm="13235"/>
    </mc:Choice>
    <mc:Fallback xmlns="">
      <p:transition spd="slow" advTm="1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5DB067D-3DF5-291B-0184-C5E752850D1E}"/>
              </a:ext>
            </a:extLst>
          </p:cNvPr>
          <p:cNvPicPr>
            <a:picLocks noChangeAspect="1"/>
          </p:cNvPicPr>
          <p:nvPr/>
        </p:nvPicPr>
        <p:blipFill>
          <a:blip r:embed="rId2"/>
          <a:stretch>
            <a:fillRect/>
          </a:stretch>
        </p:blipFill>
        <p:spPr>
          <a:xfrm>
            <a:off x="-987520" y="1"/>
            <a:ext cx="13179520" cy="6858000"/>
          </a:xfrm>
          <a:prstGeom prst="rect">
            <a:avLst/>
          </a:prstGeom>
        </p:spPr>
      </p:pic>
      <p:sp>
        <p:nvSpPr>
          <p:cNvPr id="2" name="TextBox 3">
            <a:extLst>
              <a:ext uri="{FF2B5EF4-FFF2-40B4-BE49-F238E27FC236}">
                <a16:creationId xmlns:a16="http://schemas.microsoft.com/office/drawing/2014/main" id="{76F65659-96BF-1667-5C7E-F0ADA8DEAC09}"/>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954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And the cows headed straight up the road toward Beth-</a:t>
            </a:r>
            <a:r>
              <a:rPr lang="en-US" sz="3600" b="0" i="0" dirty="0" err="1">
                <a:solidFill>
                  <a:srgbClr val="121212"/>
                </a:solidFill>
                <a:effectLst/>
                <a:latin typeface="Inter" panose="020B0502030000000004" pitchFamily="34" charset="0"/>
              </a:rPr>
              <a:t>shemesh</a:t>
            </a:r>
            <a:r>
              <a:rPr lang="en-US" sz="3600" b="0" i="0" dirty="0">
                <a:solidFill>
                  <a:srgbClr val="121212"/>
                </a:solidFill>
                <a:effectLst/>
                <a:latin typeface="Inter" panose="020B0502030000000004" pitchFamily="34" charset="0"/>
              </a:rPr>
              <a:t>, staying on that one highway and lowing as they went, never straying to the right or to the left. The rulers of the Philistines followed behind them to the border of Beth-</a:t>
            </a:r>
            <a:r>
              <a:rPr lang="en-US" sz="3600" b="0" i="0" dirty="0" err="1">
                <a:solidFill>
                  <a:srgbClr val="121212"/>
                </a:solidFill>
                <a:effectLst/>
                <a:latin typeface="Inter" panose="020B0502030000000004" pitchFamily="34" charset="0"/>
              </a:rPr>
              <a:t>shemesh</a:t>
            </a:r>
            <a:r>
              <a:rPr lang="en-US" sz="3600" b="0" i="0" dirty="0">
                <a:solidFill>
                  <a:srgbClr val="121212"/>
                </a:solidFill>
                <a:effectLst/>
                <a:latin typeface="Inter" panose="020B0502030000000004" pitchFamily="34" charset="0"/>
              </a:rPr>
              <a:t>.</a:t>
            </a:r>
            <a:endParaRPr lang="en-ZA" sz="4000" dirty="0"/>
          </a:p>
        </p:txBody>
      </p:sp>
      <p:sp>
        <p:nvSpPr>
          <p:cNvPr id="2" name="TextBox 1">
            <a:extLst>
              <a:ext uri="{FF2B5EF4-FFF2-40B4-BE49-F238E27FC236}">
                <a16:creationId xmlns:a16="http://schemas.microsoft.com/office/drawing/2014/main" id="{F68DAA79-999E-D814-B19E-942050508CF3}"/>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12 तब गायों ने बेतशेमेश का सीधा मार्ग लिया; वे सड़क ही सड़क रम्भाती हुई चली गईं, और न दाहिने मुड़ीं और न बायें; और पलिश्तियों के सरदार उनके पीछे-पीछे बेतशेमेश की सीमा तक गए।</a:t>
            </a:r>
            <a:endParaRPr lang="en-IN" sz="3600" dirty="0"/>
          </a:p>
        </p:txBody>
      </p:sp>
      <p:pic>
        <p:nvPicPr>
          <p:cNvPr id="31" name="Audio 30">
            <a:hlinkClick r:id="" action="ppaction://media"/>
            <a:extLst>
              <a:ext uri="{FF2B5EF4-FFF2-40B4-BE49-F238E27FC236}">
                <a16:creationId xmlns:a16="http://schemas.microsoft.com/office/drawing/2014/main" id="{635216DE-F2F0-F176-5740-CDD42953B0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0872580"/>
      </p:ext>
    </p:extLst>
  </p:cSld>
  <p:clrMapOvr>
    <a:masterClrMapping/>
  </p:clrMapOvr>
  <mc:AlternateContent xmlns:mc="http://schemas.openxmlformats.org/markup-compatibility/2006" xmlns:p14="http://schemas.microsoft.com/office/powerpoint/2010/main">
    <mc:Choice Requires="p14">
      <p:transition spd="slow" p14:dur="2000" advTm="19724"/>
    </mc:Choice>
    <mc:Fallback xmlns="">
      <p:transition spd="slow" advTm="19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31CB1C6-552C-FEF1-7319-AD5800EE7251}"/>
              </a:ext>
            </a:extLst>
          </p:cNvPr>
          <p:cNvPicPr>
            <a:picLocks noChangeAspect="1"/>
          </p:cNvPicPr>
          <p:nvPr/>
        </p:nvPicPr>
        <p:blipFill>
          <a:blip r:embed="rId2"/>
          <a:stretch>
            <a:fillRect/>
          </a:stretch>
        </p:blipFill>
        <p:spPr>
          <a:xfrm>
            <a:off x="-839939" y="0"/>
            <a:ext cx="13031939" cy="6858000"/>
          </a:xfrm>
          <a:prstGeom prst="rect">
            <a:avLst/>
          </a:prstGeom>
        </p:spPr>
      </p:pic>
      <p:sp>
        <p:nvSpPr>
          <p:cNvPr id="2" name="TextBox 3">
            <a:extLst>
              <a:ext uri="{FF2B5EF4-FFF2-40B4-BE49-F238E27FC236}">
                <a16:creationId xmlns:a16="http://schemas.microsoft.com/office/drawing/2014/main" id="{810D97E0-5136-9403-BFD3-201A579DF456}"/>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412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13</a:t>
            </a:r>
            <a:r>
              <a:rPr lang="en-US" sz="3600" b="0" i="0" dirty="0">
                <a:solidFill>
                  <a:srgbClr val="121212"/>
                </a:solidFill>
                <a:effectLst/>
                <a:latin typeface="Inter" panose="020B0502030000000004" pitchFamily="34" charset="0"/>
              </a:rPr>
              <a:t>Now the people of Beth-</a:t>
            </a:r>
            <a:r>
              <a:rPr lang="en-US" sz="3600" b="0" i="0" dirty="0" err="1">
                <a:solidFill>
                  <a:srgbClr val="121212"/>
                </a:solidFill>
                <a:effectLst/>
                <a:latin typeface="Inter" panose="020B0502030000000004" pitchFamily="34" charset="0"/>
              </a:rPr>
              <a:t>shemesh</a:t>
            </a:r>
            <a:r>
              <a:rPr lang="en-US" sz="3600" b="0" i="0" dirty="0">
                <a:solidFill>
                  <a:srgbClr val="121212"/>
                </a:solidFill>
                <a:effectLst/>
                <a:latin typeface="Inter" panose="020B0502030000000004" pitchFamily="34" charset="0"/>
              </a:rPr>
              <a:t> were harvesting wheat in the valley, and when they looked up and saw the ark, they were overjoyed at the sight.</a:t>
            </a:r>
            <a:endParaRPr lang="en-ZA" sz="4800" dirty="0"/>
          </a:p>
        </p:txBody>
      </p:sp>
      <p:sp>
        <p:nvSpPr>
          <p:cNvPr id="2" name="TextBox 1">
            <a:extLst>
              <a:ext uri="{FF2B5EF4-FFF2-40B4-BE49-F238E27FC236}">
                <a16:creationId xmlns:a16="http://schemas.microsoft.com/office/drawing/2014/main" id="{73E1A848-5AA4-7C6D-9480-0BCEBAC20BF5}"/>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13 और बेतशेमेश के लोग तराई में गेहूँ काट रहे थे; और जब उन्होंने आँखें उठाकर सन्दूक को देखा, तब उसके देखने से आनन्दित हुए।</a:t>
            </a:r>
            <a:endParaRPr lang="en-IN" sz="3600" dirty="0"/>
          </a:p>
        </p:txBody>
      </p:sp>
      <p:pic>
        <p:nvPicPr>
          <p:cNvPr id="10" name="Audio 9">
            <a:hlinkClick r:id="" action="ppaction://media"/>
            <a:extLst>
              <a:ext uri="{FF2B5EF4-FFF2-40B4-BE49-F238E27FC236}">
                <a16:creationId xmlns:a16="http://schemas.microsoft.com/office/drawing/2014/main" id="{D67E577E-B406-E529-4398-2227B2C84F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0253789"/>
      </p:ext>
    </p:extLst>
  </p:cSld>
  <p:clrMapOvr>
    <a:masterClrMapping/>
  </p:clrMapOvr>
  <mc:AlternateContent xmlns:mc="http://schemas.openxmlformats.org/markup-compatibility/2006" xmlns:p14="http://schemas.microsoft.com/office/powerpoint/2010/main">
    <mc:Choice Requires="p14">
      <p:transition spd="slow" p14:dur="2000" advTm="14013"/>
    </mc:Choice>
    <mc:Fallback xmlns="">
      <p:transition spd="slow" advTm="14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7" name="Picture 6">
            <a:extLst>
              <a:ext uri="{FF2B5EF4-FFF2-40B4-BE49-F238E27FC236}">
                <a16:creationId xmlns:a16="http://schemas.microsoft.com/office/drawing/2014/main" id="{8C2CEF68-F85D-7315-870A-5A2569B86875}"/>
              </a:ext>
            </a:extLst>
          </p:cNvPr>
          <p:cNvPicPr>
            <a:picLocks noChangeAspect="1"/>
          </p:cNvPicPr>
          <p:nvPr/>
        </p:nvPicPr>
        <p:blipFill>
          <a:blip r:embed="rId2"/>
          <a:stretch>
            <a:fillRect/>
          </a:stretch>
        </p:blipFill>
        <p:spPr>
          <a:xfrm>
            <a:off x="-332841" y="-442"/>
            <a:ext cx="12524841" cy="6972741"/>
          </a:xfrm>
          <a:prstGeom prst="rect">
            <a:avLst/>
          </a:prstGeom>
        </p:spPr>
      </p:pic>
      <p:sp>
        <p:nvSpPr>
          <p:cNvPr id="2" name="TextBox 3">
            <a:extLst>
              <a:ext uri="{FF2B5EF4-FFF2-40B4-BE49-F238E27FC236}">
                <a16:creationId xmlns:a16="http://schemas.microsoft.com/office/drawing/2014/main" id="{88850C64-1616-AD50-A2F1-20405D043541}"/>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5953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dirty="0"/>
              <a:t> </a:t>
            </a:r>
            <a:r>
              <a:rPr lang="en-ZA" sz="6600" dirty="0"/>
              <a:t>Ark returned to Israel – 1 Samuel 6</a:t>
            </a:r>
            <a:endParaRPr lang="en-ZA" dirty="0"/>
          </a:p>
        </p:txBody>
      </p:sp>
      <p:sp>
        <p:nvSpPr>
          <p:cNvPr id="7" name="TextBox 6">
            <a:extLst>
              <a:ext uri="{FF2B5EF4-FFF2-40B4-BE49-F238E27FC236}">
                <a16:creationId xmlns:a16="http://schemas.microsoft.com/office/drawing/2014/main" id="{50E22965-68D8-0528-4CA4-8E7E7B691D98}"/>
              </a:ext>
            </a:extLst>
          </p:cNvPr>
          <p:cNvSpPr txBox="1"/>
          <p:nvPr/>
        </p:nvSpPr>
        <p:spPr>
          <a:xfrm>
            <a:off x="6096000" y="0"/>
            <a:ext cx="6096000" cy="6858000"/>
          </a:xfrm>
          <a:prstGeom prst="rect">
            <a:avLst/>
          </a:prstGeom>
          <a:noFill/>
        </p:spPr>
        <p:txBody>
          <a:bodyPr wrap="square" rtlCol="0">
            <a:noAutofit/>
          </a:bodyPr>
          <a:lstStyle/>
          <a:p>
            <a:r>
              <a:rPr lang="hi-IN" sz="5400" dirty="0"/>
              <a:t>सन्दूक इजराइल लौट आया - 1 शमूएल 6</a:t>
            </a:r>
            <a:endParaRPr lang="en-IN" sz="5400" dirty="0"/>
          </a:p>
        </p:txBody>
      </p:sp>
      <p:pic>
        <p:nvPicPr>
          <p:cNvPr id="21" name="Audio 20">
            <a:hlinkClick r:id="" action="ppaction://media"/>
            <a:extLst>
              <a:ext uri="{FF2B5EF4-FFF2-40B4-BE49-F238E27FC236}">
                <a16:creationId xmlns:a16="http://schemas.microsoft.com/office/drawing/2014/main" id="{403D8573-32B1-6D21-D118-F835CB1254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23740945"/>
      </p:ext>
    </p:extLst>
  </p:cSld>
  <p:clrMapOvr>
    <a:masterClrMapping/>
  </p:clrMapOvr>
  <mc:AlternateContent xmlns:mc="http://schemas.openxmlformats.org/markup-compatibility/2006" xmlns:p14="http://schemas.microsoft.com/office/powerpoint/2010/main">
    <mc:Choice Requires="p14">
      <p:transition spd="slow" p14:dur="2000" advTm="3168"/>
    </mc:Choice>
    <mc:Fallback xmlns="">
      <p:transition spd="slow" advTm="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FF0692DC-D530-455A-B4AF-2DA36D20566E}"/>
              </a:ext>
            </a:extLst>
          </p:cNvPr>
          <p:cNvPicPr>
            <a:picLocks noChangeAspect="1"/>
          </p:cNvPicPr>
          <p:nvPr/>
        </p:nvPicPr>
        <p:blipFill>
          <a:blip r:embed="rId2"/>
          <a:stretch>
            <a:fillRect/>
          </a:stretch>
        </p:blipFill>
        <p:spPr>
          <a:xfrm>
            <a:off x="-9997440" y="-6385035"/>
            <a:ext cx="22189440" cy="13243035"/>
          </a:xfrm>
          <a:prstGeom prst="rect">
            <a:avLst/>
          </a:prstGeom>
        </p:spPr>
      </p:pic>
      <p:sp>
        <p:nvSpPr>
          <p:cNvPr id="6" name="Content Placeholder 3">
            <a:extLst>
              <a:ext uri="{FF2B5EF4-FFF2-40B4-BE49-F238E27FC236}">
                <a16:creationId xmlns:a16="http://schemas.microsoft.com/office/drawing/2014/main" id="{3E5919C7-1FA1-8E29-B6C3-F35ABA8414FD}"/>
              </a:ext>
            </a:extLst>
          </p:cNvPr>
          <p:cNvSpPr txBox="1">
            <a:spLocks/>
          </p:cNvSpPr>
          <p:nvPr/>
        </p:nvSpPr>
        <p:spPr>
          <a:xfrm>
            <a:off x="422915" y="4015751"/>
            <a:ext cx="6936239" cy="17241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i-IN" sz="6000" dirty="0">
                <a:solidFill>
                  <a:schemeClr val="bg1"/>
                </a:solidFill>
              </a:rPr>
              <a:t>सन्दूक इजराइल लौट आया - 1 शमूएल 6</a:t>
            </a:r>
          </a:p>
        </p:txBody>
      </p:sp>
    </p:spTree>
    <p:extLst>
      <p:ext uri="{BB962C8B-B14F-4D97-AF65-F5344CB8AC3E}">
        <p14:creationId xmlns:p14="http://schemas.microsoft.com/office/powerpoint/2010/main" val="3599908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1</a:t>
            </a:r>
            <a:r>
              <a:rPr lang="en-US" sz="3600" b="0" i="0" dirty="0">
                <a:solidFill>
                  <a:srgbClr val="121212"/>
                </a:solidFill>
                <a:effectLst/>
                <a:latin typeface="Inter" panose="020B0502030000000004" pitchFamily="34" charset="0"/>
              </a:rPr>
              <a:t>When the ark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had been in the land of the Philistines seven months,</a:t>
            </a:r>
            <a:endParaRPr lang="en-ZA" sz="4000" dirty="0"/>
          </a:p>
        </p:txBody>
      </p:sp>
      <p:sp>
        <p:nvSpPr>
          <p:cNvPr id="7" name="TextBox 6">
            <a:extLst>
              <a:ext uri="{FF2B5EF4-FFF2-40B4-BE49-F238E27FC236}">
                <a16:creationId xmlns:a16="http://schemas.microsoft.com/office/drawing/2014/main" id="{8B695DD7-89FA-9765-FF94-3573145CC45E}"/>
              </a:ext>
            </a:extLst>
          </p:cNvPr>
          <p:cNvSpPr txBox="1"/>
          <p:nvPr/>
        </p:nvSpPr>
        <p:spPr>
          <a:xfrm>
            <a:off x="6096000" y="154989"/>
            <a:ext cx="6096000" cy="6548023"/>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यहोवा का सन्दूक पलिश्तियों के देश में सात महीने तक रहा।</a:t>
            </a:r>
            <a:endParaRPr lang="en-IN" sz="4000" dirty="0"/>
          </a:p>
        </p:txBody>
      </p:sp>
      <p:pic>
        <p:nvPicPr>
          <p:cNvPr id="19" name="Audio 18">
            <a:hlinkClick r:id="" action="ppaction://media"/>
            <a:extLst>
              <a:ext uri="{FF2B5EF4-FFF2-40B4-BE49-F238E27FC236}">
                <a16:creationId xmlns:a16="http://schemas.microsoft.com/office/drawing/2014/main" id="{B6F0CB00-D4F1-5471-4E42-5889024F12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86578408"/>
      </p:ext>
    </p:extLst>
  </p:cSld>
  <p:clrMapOvr>
    <a:masterClrMapping/>
  </p:clrMapOvr>
  <mc:AlternateContent xmlns:mc="http://schemas.openxmlformats.org/markup-compatibility/2006" xmlns:p14="http://schemas.microsoft.com/office/powerpoint/2010/main">
    <mc:Choice Requires="p14">
      <p:transition spd="slow" p14:dur="2000" advTm="6933"/>
    </mc:Choice>
    <mc:Fallback xmlns="">
      <p:transition spd="slow" advTm="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3013394D-3952-B4B3-F81D-2B527F16C328}"/>
              </a:ext>
            </a:extLst>
          </p:cNvPr>
          <p:cNvPicPr>
            <a:picLocks noChangeAspect="1"/>
          </p:cNvPicPr>
          <p:nvPr/>
        </p:nvPicPr>
        <p:blipFill>
          <a:blip r:embed="rId2"/>
          <a:stretch>
            <a:fillRect/>
          </a:stretch>
        </p:blipFill>
        <p:spPr>
          <a:xfrm>
            <a:off x="0" y="-321480"/>
            <a:ext cx="12192000" cy="7179480"/>
          </a:xfrm>
          <a:prstGeom prst="rect">
            <a:avLst/>
          </a:prstGeom>
        </p:spPr>
      </p:pic>
      <p:sp>
        <p:nvSpPr>
          <p:cNvPr id="2" name="TextBox 3">
            <a:extLst>
              <a:ext uri="{FF2B5EF4-FFF2-40B4-BE49-F238E27FC236}">
                <a16:creationId xmlns:a16="http://schemas.microsoft.com/office/drawing/2014/main" id="{484DDE75-85AD-656F-433D-35AEEA0A8800}"/>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3664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the Philistines summoned the priests and diviners, saying, “What shall we do with the ark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Tell us how to send it back to its place.”</a:t>
            </a:r>
            <a:endParaRPr lang="en-ZA" sz="5400" dirty="0"/>
          </a:p>
        </p:txBody>
      </p:sp>
      <p:sp>
        <p:nvSpPr>
          <p:cNvPr id="4" name="TextBox 3">
            <a:extLst>
              <a:ext uri="{FF2B5EF4-FFF2-40B4-BE49-F238E27FC236}">
                <a16:creationId xmlns:a16="http://schemas.microsoft.com/office/drawing/2014/main" id="{EEB95AAF-5BB6-5484-F720-52794C054A34}"/>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तब पलिश्तियों ने याजकों और भावी कहनेवालों</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को बुलाकर पूछा, “यहोवा के सन्दूक से हम क्या करें? हमें बताओ कि क्या प्रायश्चित देकर हम उसे उसके स्थान पर भेजें?”</a:t>
            </a:r>
            <a:endParaRPr lang="en-IN" sz="3600" dirty="0"/>
          </a:p>
        </p:txBody>
      </p:sp>
      <p:pic>
        <p:nvPicPr>
          <p:cNvPr id="19" name="Audio 18">
            <a:hlinkClick r:id="" action="ppaction://media"/>
            <a:extLst>
              <a:ext uri="{FF2B5EF4-FFF2-40B4-BE49-F238E27FC236}">
                <a16:creationId xmlns:a16="http://schemas.microsoft.com/office/drawing/2014/main" id="{9122C6CF-D67E-6E39-8FE9-F61397587B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04711455"/>
      </p:ext>
    </p:extLst>
  </p:cSld>
  <p:clrMapOvr>
    <a:masterClrMapping/>
  </p:clrMapOvr>
  <mc:AlternateContent xmlns:mc="http://schemas.openxmlformats.org/markup-compatibility/2006" xmlns:p14="http://schemas.microsoft.com/office/powerpoint/2010/main">
    <mc:Choice Requires="p14">
      <p:transition spd="slow" p14:dur="2000" advTm="19026"/>
    </mc:Choice>
    <mc:Fallback xmlns="">
      <p:transition spd="slow" advTm="19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endParaRPr lang="en-ZA" dirty="0"/>
          </a:p>
        </p:txBody>
      </p:sp>
      <p:sp>
        <p:nvSpPr>
          <p:cNvPr id="4" name="Content Placeholder 3">
            <a:extLst>
              <a:ext uri="{FF2B5EF4-FFF2-40B4-BE49-F238E27FC236}">
                <a16:creationId xmlns:a16="http://schemas.microsoft.com/office/drawing/2014/main" id="{48C687F6-C776-42CE-995B-C97E05881532}"/>
              </a:ext>
            </a:extLst>
          </p:cNvPr>
          <p:cNvSpPr>
            <a:spLocks noGrp="1"/>
          </p:cNvSpPr>
          <p:nvPr>
            <p:ph sz="half" idx="2"/>
          </p:nvPr>
        </p:nvSpPr>
        <p:spPr>
          <a:xfrm>
            <a:off x="6172200" y="119270"/>
            <a:ext cx="5834270" cy="6548023"/>
          </a:xfrm>
        </p:spPr>
        <p:txBody>
          <a:bodyPr>
            <a:normAutofit/>
          </a:bodyPr>
          <a:lstStyle/>
          <a:p>
            <a:pPr marL="0" indent="0">
              <a:buNone/>
            </a:pPr>
            <a:endParaRPr lang="en-ZA" dirty="0"/>
          </a:p>
        </p:txBody>
      </p:sp>
      <p:pic>
        <p:nvPicPr>
          <p:cNvPr id="5" name="Picture 4">
            <a:extLst>
              <a:ext uri="{FF2B5EF4-FFF2-40B4-BE49-F238E27FC236}">
                <a16:creationId xmlns:a16="http://schemas.microsoft.com/office/drawing/2014/main" id="{2A30C9A1-728C-4118-1939-17CB947B95FC}"/>
              </a:ext>
            </a:extLst>
          </p:cNvPr>
          <p:cNvPicPr>
            <a:picLocks noChangeAspect="1"/>
          </p:cNvPicPr>
          <p:nvPr/>
        </p:nvPicPr>
        <p:blipFill>
          <a:blip r:embed="rId2"/>
          <a:stretch>
            <a:fillRect/>
          </a:stretch>
        </p:blipFill>
        <p:spPr>
          <a:xfrm>
            <a:off x="-158701" y="0"/>
            <a:ext cx="12350701" cy="6858000"/>
          </a:xfrm>
          <a:prstGeom prst="rect">
            <a:avLst/>
          </a:prstGeom>
        </p:spPr>
      </p:pic>
      <p:sp>
        <p:nvSpPr>
          <p:cNvPr id="7" name="TextBox 3">
            <a:extLst>
              <a:ext uri="{FF2B5EF4-FFF2-40B4-BE49-F238E27FC236}">
                <a16:creationId xmlns:a16="http://schemas.microsoft.com/office/drawing/2014/main" id="{475426E2-8870-5B2A-357E-4C17DCE07858}"/>
              </a:ext>
            </a:extLst>
          </p:cNvPr>
          <p:cNvSpPr txBox="1"/>
          <p:nvPr/>
        </p:nvSpPr>
        <p:spPr>
          <a:xfrm>
            <a:off x="267714" y="30904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9700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777A7B"/>
                </a:solidFill>
                <a:effectLst/>
                <a:latin typeface="Inter" panose="020B0502030000000004" pitchFamily="34" charset="0"/>
              </a:rPr>
              <a:t>3</a:t>
            </a:r>
            <a:r>
              <a:rPr lang="en-US" sz="3600" b="0" i="0" dirty="0">
                <a:solidFill>
                  <a:srgbClr val="121212"/>
                </a:solidFill>
                <a:effectLst/>
                <a:latin typeface="Inter" panose="020B0502030000000004" pitchFamily="34" charset="0"/>
              </a:rPr>
              <a:t>They replied, “If you return the ark of the God of Israel, do not send it away empty, but by all means return it to Him with a guilt offering. Then you will be healed, and you will understand why His hand has not been lifted from you.”</a:t>
            </a:r>
            <a:endParaRPr lang="en-ZA" sz="4800" dirty="0"/>
          </a:p>
        </p:txBody>
      </p:sp>
      <p:sp>
        <p:nvSpPr>
          <p:cNvPr id="4" name="TextBox 3">
            <a:extLst>
              <a:ext uri="{FF2B5EF4-FFF2-40B4-BE49-F238E27FC236}">
                <a16:creationId xmlns:a16="http://schemas.microsoft.com/office/drawing/2014/main" id="{41755125-20D3-B53C-4BA9-EB5F8DFAE72A}"/>
              </a:ext>
            </a:extLst>
          </p:cNvPr>
          <p:cNvSpPr txBox="1"/>
          <p:nvPr/>
        </p:nvSpPr>
        <p:spPr>
          <a:xfrm>
            <a:off x="6096000" y="154989"/>
            <a:ext cx="6096000" cy="6548023"/>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वे बोले, “यदि तुम इस्राएल के देवता का सन्दूक वहाँ भेजो, तो उसे वैसे ही न भेजना; उसकी हानि भरने के लिये अवश्य ही दोषबलि देना। तब तुम चंगे हो जाओगे, और तुम जान लोगे कि उसका हाथ तुम पर से क्यों नहीं उठाया गया।”</a:t>
            </a:r>
            <a:endParaRPr lang="en-IN" sz="3600" dirty="0"/>
          </a:p>
        </p:txBody>
      </p:sp>
      <p:pic>
        <p:nvPicPr>
          <p:cNvPr id="13" name="Audio 12">
            <a:hlinkClick r:id="" action="ppaction://media"/>
            <a:extLst>
              <a:ext uri="{FF2B5EF4-FFF2-40B4-BE49-F238E27FC236}">
                <a16:creationId xmlns:a16="http://schemas.microsoft.com/office/drawing/2014/main" id="{7D16025A-2FDD-2B1B-BDE5-A05FB8420B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0060632"/>
      </p:ext>
    </p:extLst>
  </p:cSld>
  <p:clrMapOvr>
    <a:masterClrMapping/>
  </p:clrMapOvr>
  <mc:AlternateContent xmlns:mc="http://schemas.openxmlformats.org/markup-compatibility/2006" xmlns:p14="http://schemas.microsoft.com/office/powerpoint/2010/main">
    <mc:Choice Requires="p14">
      <p:transition spd="slow" p14:dur="2000" advTm="22153"/>
    </mc:Choice>
    <mc:Fallback xmlns="">
      <p:transition spd="slow" advTm="2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1457</TotalTime>
  <Words>1013</Words>
  <Application>Microsoft Office PowerPoint</Application>
  <PresentationFormat>Widescreen</PresentationFormat>
  <Paragraphs>50</Paragraphs>
  <Slides>26</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Calibri</vt:lpstr>
      <vt:lpstr>Calibri Light</vt:lpstr>
      <vt:lpstr>font1</vt:lpstr>
      <vt:lpstr>Inter</vt:lpstr>
      <vt:lpstr>Microsoft Himalaya</vt:lpstr>
      <vt:lpstr>Open Sans</vt:lpstr>
      <vt:lpstr>PT Serif</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Vinay Kumar</cp:lastModifiedBy>
  <cp:revision>53</cp:revision>
  <dcterms:created xsi:type="dcterms:W3CDTF">2022-03-13T05:16:24Z</dcterms:created>
  <dcterms:modified xsi:type="dcterms:W3CDTF">2024-07-25T08:48:38Z</dcterms:modified>
</cp:coreProperties>
</file>