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08" r:id="rId2"/>
    <p:sldId id="372" r:id="rId3"/>
    <p:sldId id="310" r:id="rId4"/>
    <p:sldId id="338" r:id="rId5"/>
    <p:sldId id="339" r:id="rId6"/>
    <p:sldId id="340" r:id="rId7"/>
    <p:sldId id="341" r:id="rId8"/>
    <p:sldId id="342" r:id="rId9"/>
    <p:sldId id="343" r:id="rId10"/>
    <p:sldId id="344" r:id="rId11"/>
    <p:sldId id="345" r:id="rId12"/>
    <p:sldId id="346" r:id="rId13"/>
    <p:sldId id="347" r:id="rId14"/>
    <p:sldId id="348" r:id="rId15"/>
    <p:sldId id="349" r:id="rId16"/>
    <p:sldId id="350" r:id="rId17"/>
    <p:sldId id="370" r:id="rId18"/>
    <p:sldId id="371" r:id="rId19"/>
    <p:sldId id="351" r:id="rId20"/>
    <p:sldId id="352" r:id="rId21"/>
    <p:sldId id="355" r:id="rId22"/>
    <p:sldId id="356" r:id="rId23"/>
    <p:sldId id="357" r:id="rId24"/>
    <p:sldId id="358" r:id="rId25"/>
    <p:sldId id="359" r:id="rId26"/>
    <p:sldId id="360" r:id="rId27"/>
    <p:sldId id="361" r:id="rId28"/>
    <p:sldId id="362" r:id="rId29"/>
    <p:sldId id="363" r:id="rId30"/>
    <p:sldId id="364" r:id="rId31"/>
    <p:sldId id="369" r:id="rId32"/>
    <p:sldId id="365" r:id="rId33"/>
    <p:sldId id="366" r:id="rId34"/>
    <p:sldId id="367" r:id="rId35"/>
    <p:sldId id="368" r:id="rId36"/>
    <p:sldId id="37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AF5FCF-E517-41ED-8F6A-918A3F09D45E}" v="64" dt="2023-09-11T05:22:18.5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75681" autoAdjust="0"/>
  </p:normalViewPr>
  <p:slideViewPr>
    <p:cSldViewPr snapToGrid="0">
      <p:cViewPr varScale="1">
        <p:scale>
          <a:sx n="40" d="100"/>
          <a:sy n="40" d="100"/>
        </p:scale>
        <p:origin x="28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8D1205EB-19E8-4ACF-B006-26F9FCB55C4C}"/>
    <pc:docChg chg="custSel modSld">
      <pc:chgData name="Alfred Smith" userId="3c60a3631c0db8ad" providerId="LiveId" clId="{8D1205EB-19E8-4ACF-B006-26F9FCB55C4C}" dt="2023-01-20T11:36:34.777" v="61"/>
      <pc:docMkLst>
        <pc:docMk/>
      </pc:docMkLst>
      <pc:sldChg chg="delSp modTransition modAnim">
        <pc:chgData name="Alfred Smith" userId="3c60a3631c0db8ad" providerId="LiveId" clId="{8D1205EB-19E8-4ACF-B006-26F9FCB55C4C}" dt="2023-01-20T11:34:06.454" v="27"/>
        <pc:sldMkLst>
          <pc:docMk/>
          <pc:sldMk cId="2869461528" sldId="308"/>
        </pc:sldMkLst>
        <pc:picChg chg="del">
          <ac:chgData name="Alfred Smith" userId="3c60a3631c0db8ad" providerId="LiveId" clId="{8D1205EB-19E8-4ACF-B006-26F9FCB55C4C}" dt="2023-01-20T11:34:06.454" v="27"/>
          <ac:picMkLst>
            <pc:docMk/>
            <pc:sldMk cId="2869461528" sldId="308"/>
            <ac:picMk id="5" creationId="{7B19A297-0CDA-4861-9441-33F59EDB5E33}"/>
          </ac:picMkLst>
        </pc:picChg>
      </pc:sldChg>
      <pc:sldChg chg="addSp delSp modSp mod modTransition modAnim">
        <pc:chgData name="Alfred Smith" userId="3c60a3631c0db8ad" providerId="LiveId" clId="{8D1205EB-19E8-4ACF-B006-26F9FCB55C4C}" dt="2023-01-20T11:35:55.561" v="45"/>
        <pc:sldMkLst>
          <pc:docMk/>
          <pc:sldMk cId="1237137471" sldId="310"/>
        </pc:sldMkLst>
        <pc:spChg chg="add mod">
          <ac:chgData name="Alfred Smith" userId="3c60a3631c0db8ad" providerId="LiveId" clId="{8D1205EB-19E8-4ACF-B006-26F9FCB55C4C}" dt="2023-01-20T11:35:55.561" v="45"/>
          <ac:spMkLst>
            <pc:docMk/>
            <pc:sldMk cId="1237137471" sldId="310"/>
            <ac:spMk id="2" creationId="{6448C8F9-AAEE-4C23-C4FC-4E04B11689AC}"/>
          </ac:spMkLst>
        </pc:spChg>
        <pc:spChg chg="del">
          <ac:chgData name="Alfred Smith" userId="3c60a3631c0db8ad" providerId="LiveId" clId="{8D1205EB-19E8-4ACF-B006-26F9FCB55C4C}" dt="2023-01-20T11:35:40.553" v="44" actId="478"/>
          <ac:spMkLst>
            <pc:docMk/>
            <pc:sldMk cId="1237137471" sldId="310"/>
            <ac:spMk id="6" creationId="{416C064E-628E-47C0-A712-DB178FE9901E}"/>
          </ac:spMkLst>
        </pc:spChg>
        <pc:picChg chg="del">
          <ac:chgData name="Alfred Smith" userId="3c60a3631c0db8ad" providerId="LiveId" clId="{8D1205EB-19E8-4ACF-B006-26F9FCB55C4C}" dt="2023-01-20T11:34:06.454" v="27"/>
          <ac:picMkLst>
            <pc:docMk/>
            <pc:sldMk cId="1237137471" sldId="310"/>
            <ac:picMk id="5" creationId="{478A59AF-E0F4-4D0E-B102-3A2320B4BFBF}"/>
          </ac:picMkLst>
        </pc:picChg>
      </pc:sldChg>
      <pc:sldChg chg="addSp delSp modSp mod modTransition">
        <pc:chgData name="Alfred Smith" userId="3c60a3631c0db8ad" providerId="LiveId" clId="{8D1205EB-19E8-4ACF-B006-26F9FCB55C4C}" dt="2023-01-20T11:34:06.454" v="27"/>
        <pc:sldMkLst>
          <pc:docMk/>
          <pc:sldMk cId="1772228426" sldId="338"/>
        </pc:sldMkLst>
        <pc:spChg chg="add mod">
          <ac:chgData name="Alfred Smith" userId="3c60a3631c0db8ad" providerId="LiveId" clId="{8D1205EB-19E8-4ACF-B006-26F9FCB55C4C}" dt="2023-01-20T11:31:57.788" v="7"/>
          <ac:spMkLst>
            <pc:docMk/>
            <pc:sldMk cId="1772228426" sldId="338"/>
            <ac:spMk id="2" creationId="{39A104AF-AF4F-DB99-93B0-CC6F0A6BAD2C}"/>
          </ac:spMkLst>
        </pc:spChg>
        <pc:spChg chg="del">
          <ac:chgData name="Alfred Smith" userId="3c60a3631c0db8ad" providerId="LiveId" clId="{8D1205EB-19E8-4ACF-B006-26F9FCB55C4C}" dt="2023-01-20T11:31:56.981" v="6" actId="478"/>
          <ac:spMkLst>
            <pc:docMk/>
            <pc:sldMk cId="1772228426" sldId="338"/>
            <ac:spMk id="5" creationId="{417282C7-7999-0BF1-8D5E-8E11A4A4563A}"/>
          </ac:spMkLst>
        </pc:spChg>
      </pc:sldChg>
      <pc:sldChg chg="addSp delSp modSp mod modTransition modAnim">
        <pc:chgData name="Alfred Smith" userId="3c60a3631c0db8ad" providerId="LiveId" clId="{8D1205EB-19E8-4ACF-B006-26F9FCB55C4C}" dt="2023-01-20T11:36:00.140" v="46"/>
        <pc:sldMkLst>
          <pc:docMk/>
          <pc:sldMk cId="1931337536" sldId="339"/>
        </pc:sldMkLst>
        <pc:spChg chg="add mod">
          <ac:chgData name="Alfred Smith" userId="3c60a3631c0db8ad" providerId="LiveId" clId="{8D1205EB-19E8-4ACF-B006-26F9FCB55C4C}" dt="2023-01-20T11:36:00.140" v="46"/>
          <ac:spMkLst>
            <pc:docMk/>
            <pc:sldMk cId="1931337536" sldId="339"/>
            <ac:spMk id="2" creationId="{1AFA6851-A6AD-9E10-7803-3C4B1F58438E}"/>
          </ac:spMkLst>
        </pc:spChg>
        <pc:spChg chg="del">
          <ac:chgData name="Alfred Smith" userId="3c60a3631c0db8ad" providerId="LiveId" clId="{8D1205EB-19E8-4ACF-B006-26F9FCB55C4C}" dt="2023-01-20T11:35:37.703" v="43" actId="478"/>
          <ac:spMkLst>
            <pc:docMk/>
            <pc:sldMk cId="1931337536" sldId="339"/>
            <ac:spMk id="6" creationId="{416C064E-628E-47C0-A712-DB178FE9901E}"/>
          </ac:spMkLst>
        </pc:spChg>
        <pc:picChg chg="del">
          <ac:chgData name="Alfred Smith" userId="3c60a3631c0db8ad" providerId="LiveId" clId="{8D1205EB-19E8-4ACF-B006-26F9FCB55C4C}" dt="2023-01-20T11:34:06.454" v="27"/>
          <ac:picMkLst>
            <pc:docMk/>
            <pc:sldMk cId="1931337536" sldId="339"/>
            <ac:picMk id="7" creationId="{22BD22F3-E8A0-4F47-88E6-32E3621C7EE4}"/>
          </ac:picMkLst>
        </pc:picChg>
      </pc:sldChg>
      <pc:sldChg chg="modSp mod modTransition">
        <pc:chgData name="Alfred Smith" userId="3c60a3631c0db8ad" providerId="LiveId" clId="{8D1205EB-19E8-4ACF-B006-26F9FCB55C4C}" dt="2023-01-20T11:34:06.454" v="27"/>
        <pc:sldMkLst>
          <pc:docMk/>
          <pc:sldMk cId="3051892576" sldId="340"/>
        </pc:sldMkLst>
        <pc:spChg chg="mod">
          <ac:chgData name="Alfred Smith" userId="3c60a3631c0db8ad" providerId="LiveId" clId="{8D1205EB-19E8-4ACF-B006-26F9FCB55C4C}" dt="2023-01-20T11:32:48.968" v="8"/>
          <ac:spMkLst>
            <pc:docMk/>
            <pc:sldMk cId="3051892576" sldId="340"/>
            <ac:spMk id="5" creationId="{59C01015-7688-B554-9BBD-9C056EE7AA1E}"/>
          </ac:spMkLst>
        </pc:spChg>
      </pc:sldChg>
      <pc:sldChg chg="addSp delSp modSp mod modTransition modAnim">
        <pc:chgData name="Alfred Smith" userId="3c60a3631c0db8ad" providerId="LiveId" clId="{8D1205EB-19E8-4ACF-B006-26F9FCB55C4C}" dt="2023-01-20T11:36:02.460" v="47"/>
        <pc:sldMkLst>
          <pc:docMk/>
          <pc:sldMk cId="1983841694" sldId="341"/>
        </pc:sldMkLst>
        <pc:spChg chg="add mod">
          <ac:chgData name="Alfred Smith" userId="3c60a3631c0db8ad" providerId="LiveId" clId="{8D1205EB-19E8-4ACF-B006-26F9FCB55C4C}" dt="2023-01-20T11:36:02.460" v="47"/>
          <ac:spMkLst>
            <pc:docMk/>
            <pc:sldMk cId="1983841694" sldId="341"/>
            <ac:spMk id="2" creationId="{751FAA38-2D0F-5ABD-0EC4-D7D80F379C39}"/>
          </ac:spMkLst>
        </pc:spChg>
        <pc:spChg chg="del">
          <ac:chgData name="Alfred Smith" userId="3c60a3631c0db8ad" providerId="LiveId" clId="{8D1205EB-19E8-4ACF-B006-26F9FCB55C4C}" dt="2023-01-20T11:35:35.188" v="42" actId="478"/>
          <ac:spMkLst>
            <pc:docMk/>
            <pc:sldMk cId="1983841694" sldId="341"/>
            <ac:spMk id="6" creationId="{416C064E-628E-47C0-A712-DB178FE9901E}"/>
          </ac:spMkLst>
        </pc:spChg>
        <pc:picChg chg="del">
          <ac:chgData name="Alfred Smith" userId="3c60a3631c0db8ad" providerId="LiveId" clId="{8D1205EB-19E8-4ACF-B006-26F9FCB55C4C}" dt="2023-01-20T11:34:06.454" v="27"/>
          <ac:picMkLst>
            <pc:docMk/>
            <pc:sldMk cId="1983841694" sldId="341"/>
            <ac:picMk id="7" creationId="{854F855C-8013-46C8-9E7B-E9A720C9B96C}"/>
          </ac:picMkLst>
        </pc:picChg>
      </pc:sldChg>
      <pc:sldChg chg="modSp mod modTransition">
        <pc:chgData name="Alfred Smith" userId="3c60a3631c0db8ad" providerId="LiveId" clId="{8D1205EB-19E8-4ACF-B006-26F9FCB55C4C}" dt="2023-01-20T11:34:06.454" v="27"/>
        <pc:sldMkLst>
          <pc:docMk/>
          <pc:sldMk cId="964780152" sldId="342"/>
        </pc:sldMkLst>
        <pc:spChg chg="mod">
          <ac:chgData name="Alfred Smith" userId="3c60a3631c0db8ad" providerId="LiveId" clId="{8D1205EB-19E8-4ACF-B006-26F9FCB55C4C}" dt="2023-01-20T11:32:52.652" v="9"/>
          <ac:spMkLst>
            <pc:docMk/>
            <pc:sldMk cId="964780152" sldId="342"/>
            <ac:spMk id="5" creationId="{FF0DCBA3-BDDA-27BA-1753-3F55D12CECD1}"/>
          </ac:spMkLst>
        </pc:spChg>
      </pc:sldChg>
      <pc:sldChg chg="addSp delSp modSp mod modTransition modAnim">
        <pc:chgData name="Alfred Smith" userId="3c60a3631c0db8ad" providerId="LiveId" clId="{8D1205EB-19E8-4ACF-B006-26F9FCB55C4C}" dt="2023-01-20T11:36:05.949" v="48"/>
        <pc:sldMkLst>
          <pc:docMk/>
          <pc:sldMk cId="3055517435" sldId="343"/>
        </pc:sldMkLst>
        <pc:spChg chg="add mod">
          <ac:chgData name="Alfred Smith" userId="3c60a3631c0db8ad" providerId="LiveId" clId="{8D1205EB-19E8-4ACF-B006-26F9FCB55C4C}" dt="2023-01-20T11:36:05.949" v="48"/>
          <ac:spMkLst>
            <pc:docMk/>
            <pc:sldMk cId="3055517435" sldId="343"/>
            <ac:spMk id="3" creationId="{0D45351F-B817-7EB4-81F4-C877C32A5A6A}"/>
          </ac:spMkLst>
        </pc:spChg>
        <pc:spChg chg="del">
          <ac:chgData name="Alfred Smith" userId="3c60a3631c0db8ad" providerId="LiveId" clId="{8D1205EB-19E8-4ACF-B006-26F9FCB55C4C}" dt="2023-01-20T11:35:32.064" v="41" actId="478"/>
          <ac:spMkLst>
            <pc:docMk/>
            <pc:sldMk cId="3055517435" sldId="343"/>
            <ac:spMk id="6" creationId="{416C064E-628E-47C0-A712-DB178FE9901E}"/>
          </ac:spMkLst>
        </pc:spChg>
        <pc:picChg chg="del">
          <ac:chgData name="Alfred Smith" userId="3c60a3631c0db8ad" providerId="LiveId" clId="{8D1205EB-19E8-4ACF-B006-26F9FCB55C4C}" dt="2023-01-20T11:34:06.454" v="27"/>
          <ac:picMkLst>
            <pc:docMk/>
            <pc:sldMk cId="3055517435" sldId="343"/>
            <ac:picMk id="2" creationId="{AFBA6097-E506-4E01-97D3-EA4DD541D10C}"/>
          </ac:picMkLst>
        </pc:picChg>
      </pc:sldChg>
      <pc:sldChg chg="modSp mod modTransition">
        <pc:chgData name="Alfred Smith" userId="3c60a3631c0db8ad" providerId="LiveId" clId="{8D1205EB-19E8-4ACF-B006-26F9FCB55C4C}" dt="2023-01-20T11:34:06.454" v="27"/>
        <pc:sldMkLst>
          <pc:docMk/>
          <pc:sldMk cId="2002723087" sldId="344"/>
        </pc:sldMkLst>
        <pc:spChg chg="mod">
          <ac:chgData name="Alfred Smith" userId="3c60a3631c0db8ad" providerId="LiveId" clId="{8D1205EB-19E8-4ACF-B006-26F9FCB55C4C}" dt="2023-01-20T11:32:59.186" v="10"/>
          <ac:spMkLst>
            <pc:docMk/>
            <pc:sldMk cId="2002723087" sldId="344"/>
            <ac:spMk id="5" creationId="{1A6A7F21-1190-F514-9432-446CE7702E04}"/>
          </ac:spMkLst>
        </pc:spChg>
      </pc:sldChg>
      <pc:sldChg chg="addSp delSp modSp mod modTransition modAnim">
        <pc:chgData name="Alfred Smith" userId="3c60a3631c0db8ad" providerId="LiveId" clId="{8D1205EB-19E8-4ACF-B006-26F9FCB55C4C}" dt="2023-01-20T11:36:08.063" v="49"/>
        <pc:sldMkLst>
          <pc:docMk/>
          <pc:sldMk cId="3195630509" sldId="345"/>
        </pc:sldMkLst>
        <pc:spChg chg="add mod">
          <ac:chgData name="Alfred Smith" userId="3c60a3631c0db8ad" providerId="LiveId" clId="{8D1205EB-19E8-4ACF-B006-26F9FCB55C4C}" dt="2023-01-20T11:36:08.063" v="49"/>
          <ac:spMkLst>
            <pc:docMk/>
            <pc:sldMk cId="3195630509" sldId="345"/>
            <ac:spMk id="2" creationId="{84DFC979-86CC-F685-A0E4-BF31807F1FC0}"/>
          </ac:spMkLst>
        </pc:spChg>
        <pc:spChg chg="del">
          <ac:chgData name="Alfred Smith" userId="3c60a3631c0db8ad" providerId="LiveId" clId="{8D1205EB-19E8-4ACF-B006-26F9FCB55C4C}" dt="2023-01-20T11:34:29.649" v="40" actId="478"/>
          <ac:spMkLst>
            <pc:docMk/>
            <pc:sldMk cId="3195630509" sldId="345"/>
            <ac:spMk id="6" creationId="{416C064E-628E-47C0-A712-DB178FE9901E}"/>
          </ac:spMkLst>
        </pc:spChg>
        <pc:picChg chg="del">
          <ac:chgData name="Alfred Smith" userId="3c60a3631c0db8ad" providerId="LiveId" clId="{8D1205EB-19E8-4ACF-B006-26F9FCB55C4C}" dt="2023-01-20T11:34:06.454" v="27"/>
          <ac:picMkLst>
            <pc:docMk/>
            <pc:sldMk cId="3195630509" sldId="345"/>
            <ac:picMk id="7" creationId="{CF8DE568-9914-452A-8A46-C220AEF7A2FC}"/>
          </ac:picMkLst>
        </pc:picChg>
      </pc:sldChg>
      <pc:sldChg chg="modSp mod modTransition">
        <pc:chgData name="Alfred Smith" userId="3c60a3631c0db8ad" providerId="LiveId" clId="{8D1205EB-19E8-4ACF-B006-26F9FCB55C4C}" dt="2023-01-20T11:34:06.454" v="27"/>
        <pc:sldMkLst>
          <pc:docMk/>
          <pc:sldMk cId="689563327" sldId="346"/>
        </pc:sldMkLst>
        <pc:spChg chg="mod">
          <ac:chgData name="Alfred Smith" userId="3c60a3631c0db8ad" providerId="LiveId" clId="{8D1205EB-19E8-4ACF-B006-26F9FCB55C4C}" dt="2023-01-20T11:33:03.594" v="11"/>
          <ac:spMkLst>
            <pc:docMk/>
            <pc:sldMk cId="689563327" sldId="346"/>
            <ac:spMk id="5" creationId="{BE88C416-9DA5-DD3A-DAA2-BF2E37FD3597}"/>
          </ac:spMkLst>
        </pc:spChg>
      </pc:sldChg>
      <pc:sldChg chg="addSp delSp modSp mod modTransition modAnim">
        <pc:chgData name="Alfred Smith" userId="3c60a3631c0db8ad" providerId="LiveId" clId="{8D1205EB-19E8-4ACF-B006-26F9FCB55C4C}" dt="2023-01-20T11:36:09.788" v="50"/>
        <pc:sldMkLst>
          <pc:docMk/>
          <pc:sldMk cId="3740339217" sldId="347"/>
        </pc:sldMkLst>
        <pc:spChg chg="add mod">
          <ac:chgData name="Alfred Smith" userId="3c60a3631c0db8ad" providerId="LiveId" clId="{8D1205EB-19E8-4ACF-B006-26F9FCB55C4C}" dt="2023-01-20T11:36:09.788" v="50"/>
          <ac:spMkLst>
            <pc:docMk/>
            <pc:sldMk cId="3740339217" sldId="347"/>
            <ac:spMk id="3" creationId="{E22BFC5C-2175-EE08-B2E5-580AF78BB55A}"/>
          </ac:spMkLst>
        </pc:spChg>
        <pc:spChg chg="del">
          <ac:chgData name="Alfred Smith" userId="3c60a3631c0db8ad" providerId="LiveId" clId="{8D1205EB-19E8-4ACF-B006-26F9FCB55C4C}" dt="2023-01-20T11:34:26.398" v="39" actId="478"/>
          <ac:spMkLst>
            <pc:docMk/>
            <pc:sldMk cId="3740339217" sldId="347"/>
            <ac:spMk id="6" creationId="{416C064E-628E-47C0-A712-DB178FE9901E}"/>
          </ac:spMkLst>
        </pc:spChg>
        <pc:picChg chg="del">
          <ac:chgData name="Alfred Smith" userId="3c60a3631c0db8ad" providerId="LiveId" clId="{8D1205EB-19E8-4ACF-B006-26F9FCB55C4C}" dt="2023-01-20T11:34:06.454" v="27"/>
          <ac:picMkLst>
            <pc:docMk/>
            <pc:sldMk cId="3740339217" sldId="347"/>
            <ac:picMk id="2" creationId="{0D5CEED5-6376-4AE2-92A1-8278AF8B4A24}"/>
          </ac:picMkLst>
        </pc:picChg>
      </pc:sldChg>
      <pc:sldChg chg="modSp mod modTransition">
        <pc:chgData name="Alfred Smith" userId="3c60a3631c0db8ad" providerId="LiveId" clId="{8D1205EB-19E8-4ACF-B006-26F9FCB55C4C}" dt="2023-01-20T11:34:06.454" v="27"/>
        <pc:sldMkLst>
          <pc:docMk/>
          <pc:sldMk cId="3976236224" sldId="348"/>
        </pc:sldMkLst>
        <pc:spChg chg="mod">
          <ac:chgData name="Alfred Smith" userId="3c60a3631c0db8ad" providerId="LiveId" clId="{8D1205EB-19E8-4ACF-B006-26F9FCB55C4C}" dt="2023-01-20T11:33:07.161" v="12"/>
          <ac:spMkLst>
            <pc:docMk/>
            <pc:sldMk cId="3976236224" sldId="348"/>
            <ac:spMk id="5" creationId="{ED381883-8CE3-3031-6CC2-25065BD1EF86}"/>
          </ac:spMkLst>
        </pc:spChg>
      </pc:sldChg>
      <pc:sldChg chg="addSp delSp modSp mod modTransition modAnim">
        <pc:chgData name="Alfred Smith" userId="3c60a3631c0db8ad" providerId="LiveId" clId="{8D1205EB-19E8-4ACF-B006-26F9FCB55C4C}" dt="2023-01-20T11:36:11.219" v="51"/>
        <pc:sldMkLst>
          <pc:docMk/>
          <pc:sldMk cId="1642667687" sldId="349"/>
        </pc:sldMkLst>
        <pc:spChg chg="add mod">
          <ac:chgData name="Alfred Smith" userId="3c60a3631c0db8ad" providerId="LiveId" clId="{8D1205EB-19E8-4ACF-B006-26F9FCB55C4C}" dt="2023-01-20T11:36:11.219" v="51"/>
          <ac:spMkLst>
            <pc:docMk/>
            <pc:sldMk cId="1642667687" sldId="349"/>
            <ac:spMk id="3" creationId="{1F697093-DDB7-2BF1-9E78-89FF5FE72FC7}"/>
          </ac:spMkLst>
        </pc:spChg>
        <pc:spChg chg="del">
          <ac:chgData name="Alfred Smith" userId="3c60a3631c0db8ad" providerId="LiveId" clId="{8D1205EB-19E8-4ACF-B006-26F9FCB55C4C}" dt="2023-01-20T11:34:24.912" v="38" actId="478"/>
          <ac:spMkLst>
            <pc:docMk/>
            <pc:sldMk cId="1642667687" sldId="349"/>
            <ac:spMk id="6" creationId="{416C064E-628E-47C0-A712-DB178FE9901E}"/>
          </ac:spMkLst>
        </pc:spChg>
        <pc:picChg chg="del">
          <ac:chgData name="Alfred Smith" userId="3c60a3631c0db8ad" providerId="LiveId" clId="{8D1205EB-19E8-4ACF-B006-26F9FCB55C4C}" dt="2023-01-20T11:34:06.454" v="27"/>
          <ac:picMkLst>
            <pc:docMk/>
            <pc:sldMk cId="1642667687" sldId="349"/>
            <ac:picMk id="2" creationId="{926E16AC-F5ED-4F0C-B734-40378239C64A}"/>
          </ac:picMkLst>
        </pc:picChg>
      </pc:sldChg>
      <pc:sldChg chg="modSp mod modTransition">
        <pc:chgData name="Alfred Smith" userId="3c60a3631c0db8ad" providerId="LiveId" clId="{8D1205EB-19E8-4ACF-B006-26F9FCB55C4C}" dt="2023-01-20T11:34:06.454" v="27"/>
        <pc:sldMkLst>
          <pc:docMk/>
          <pc:sldMk cId="1291027071" sldId="350"/>
        </pc:sldMkLst>
        <pc:spChg chg="mod">
          <ac:chgData name="Alfred Smith" userId="3c60a3631c0db8ad" providerId="LiveId" clId="{8D1205EB-19E8-4ACF-B006-26F9FCB55C4C}" dt="2023-01-20T11:33:13.597" v="13"/>
          <ac:spMkLst>
            <pc:docMk/>
            <pc:sldMk cId="1291027071" sldId="350"/>
            <ac:spMk id="5" creationId="{AA66DDDB-0D76-804D-D3C7-C5A7ED4AE1B6}"/>
          </ac:spMkLst>
        </pc:spChg>
      </pc:sldChg>
      <pc:sldChg chg="addSp delSp modSp mod modTransition modAnim">
        <pc:chgData name="Alfred Smith" userId="3c60a3631c0db8ad" providerId="LiveId" clId="{8D1205EB-19E8-4ACF-B006-26F9FCB55C4C}" dt="2023-01-20T11:36:14.998" v="53"/>
        <pc:sldMkLst>
          <pc:docMk/>
          <pc:sldMk cId="2522495975" sldId="351"/>
        </pc:sldMkLst>
        <pc:spChg chg="add mod">
          <ac:chgData name="Alfred Smith" userId="3c60a3631c0db8ad" providerId="LiveId" clId="{8D1205EB-19E8-4ACF-B006-26F9FCB55C4C}" dt="2023-01-20T11:36:14.998" v="53"/>
          <ac:spMkLst>
            <pc:docMk/>
            <pc:sldMk cId="2522495975" sldId="351"/>
            <ac:spMk id="2" creationId="{201DF061-0703-DDC4-F31B-10103DE19411}"/>
          </ac:spMkLst>
        </pc:spChg>
        <pc:spChg chg="del">
          <ac:chgData name="Alfred Smith" userId="3c60a3631c0db8ad" providerId="LiveId" clId="{8D1205EB-19E8-4ACF-B006-26F9FCB55C4C}" dt="2023-01-20T11:34:21.712" v="36" actId="478"/>
          <ac:spMkLst>
            <pc:docMk/>
            <pc:sldMk cId="2522495975" sldId="351"/>
            <ac:spMk id="6" creationId="{416C064E-628E-47C0-A712-DB178FE9901E}"/>
          </ac:spMkLst>
        </pc:spChg>
        <pc:picChg chg="del">
          <ac:chgData name="Alfred Smith" userId="3c60a3631c0db8ad" providerId="LiveId" clId="{8D1205EB-19E8-4ACF-B006-26F9FCB55C4C}" dt="2023-01-20T11:34:06.454" v="27"/>
          <ac:picMkLst>
            <pc:docMk/>
            <pc:sldMk cId="2522495975" sldId="351"/>
            <ac:picMk id="3" creationId="{8C76FF87-07C8-4A33-833E-2A2BD2826116}"/>
          </ac:picMkLst>
        </pc:picChg>
      </pc:sldChg>
      <pc:sldChg chg="modSp mod modTransition">
        <pc:chgData name="Alfred Smith" userId="3c60a3631c0db8ad" providerId="LiveId" clId="{8D1205EB-19E8-4ACF-B006-26F9FCB55C4C}" dt="2023-01-20T11:34:06.454" v="27"/>
        <pc:sldMkLst>
          <pc:docMk/>
          <pc:sldMk cId="871066081" sldId="352"/>
        </pc:sldMkLst>
        <pc:spChg chg="mod">
          <ac:chgData name="Alfred Smith" userId="3c60a3631c0db8ad" providerId="LiveId" clId="{8D1205EB-19E8-4ACF-B006-26F9FCB55C4C}" dt="2023-01-20T11:33:23.188" v="18"/>
          <ac:spMkLst>
            <pc:docMk/>
            <pc:sldMk cId="871066081" sldId="352"/>
            <ac:spMk id="5" creationId="{F0FF9DB8-B47E-0072-F5AA-546AD775149D}"/>
          </ac:spMkLst>
        </pc:spChg>
      </pc:sldChg>
      <pc:sldChg chg="addSp delSp modSp mod modTransition modAnim">
        <pc:chgData name="Alfred Smith" userId="3c60a3631c0db8ad" providerId="LiveId" clId="{8D1205EB-19E8-4ACF-B006-26F9FCB55C4C}" dt="2023-01-20T11:36:17.673" v="54"/>
        <pc:sldMkLst>
          <pc:docMk/>
          <pc:sldMk cId="3354966384" sldId="355"/>
        </pc:sldMkLst>
        <pc:spChg chg="add mod">
          <ac:chgData name="Alfred Smith" userId="3c60a3631c0db8ad" providerId="LiveId" clId="{8D1205EB-19E8-4ACF-B006-26F9FCB55C4C}" dt="2023-01-20T11:36:17.673" v="54"/>
          <ac:spMkLst>
            <pc:docMk/>
            <pc:sldMk cId="3354966384" sldId="355"/>
            <ac:spMk id="3" creationId="{B78411F6-9C85-0370-A3DD-5CE8159D4C31}"/>
          </ac:spMkLst>
        </pc:spChg>
        <pc:spChg chg="del">
          <ac:chgData name="Alfred Smith" userId="3c60a3631c0db8ad" providerId="LiveId" clId="{8D1205EB-19E8-4ACF-B006-26F9FCB55C4C}" dt="2023-01-20T11:34:19.568" v="35" actId="478"/>
          <ac:spMkLst>
            <pc:docMk/>
            <pc:sldMk cId="3354966384" sldId="355"/>
            <ac:spMk id="6" creationId="{416C064E-628E-47C0-A712-DB178FE9901E}"/>
          </ac:spMkLst>
        </pc:spChg>
        <pc:picChg chg="del">
          <ac:chgData name="Alfred Smith" userId="3c60a3631c0db8ad" providerId="LiveId" clId="{8D1205EB-19E8-4ACF-B006-26F9FCB55C4C}" dt="2023-01-20T11:34:06.454" v="27"/>
          <ac:picMkLst>
            <pc:docMk/>
            <pc:sldMk cId="3354966384" sldId="355"/>
            <ac:picMk id="2" creationId="{36B1FD57-14B2-4CD4-BEB6-6BE9640666F7}"/>
          </ac:picMkLst>
        </pc:picChg>
      </pc:sldChg>
      <pc:sldChg chg="modSp mod modTransition">
        <pc:chgData name="Alfred Smith" userId="3c60a3631c0db8ad" providerId="LiveId" clId="{8D1205EB-19E8-4ACF-B006-26F9FCB55C4C}" dt="2023-01-20T11:34:06.454" v="27"/>
        <pc:sldMkLst>
          <pc:docMk/>
          <pc:sldMk cId="2598464500" sldId="356"/>
        </pc:sldMkLst>
        <pc:spChg chg="mod">
          <ac:chgData name="Alfred Smith" userId="3c60a3631c0db8ad" providerId="LiveId" clId="{8D1205EB-19E8-4ACF-B006-26F9FCB55C4C}" dt="2023-01-20T11:33:30.303" v="19"/>
          <ac:spMkLst>
            <pc:docMk/>
            <pc:sldMk cId="2598464500" sldId="356"/>
            <ac:spMk id="5" creationId="{38508FAC-580C-D2E9-6886-FF04B6C0E9F5}"/>
          </ac:spMkLst>
        </pc:spChg>
      </pc:sldChg>
      <pc:sldChg chg="addSp delSp modSp mod modTransition modAnim">
        <pc:chgData name="Alfred Smith" userId="3c60a3631c0db8ad" providerId="LiveId" clId="{8D1205EB-19E8-4ACF-B006-26F9FCB55C4C}" dt="2023-01-20T11:36:20.672" v="55"/>
        <pc:sldMkLst>
          <pc:docMk/>
          <pc:sldMk cId="859891306" sldId="357"/>
        </pc:sldMkLst>
        <pc:spChg chg="add mod">
          <ac:chgData name="Alfred Smith" userId="3c60a3631c0db8ad" providerId="LiveId" clId="{8D1205EB-19E8-4ACF-B006-26F9FCB55C4C}" dt="2023-01-20T11:36:20.672" v="55"/>
          <ac:spMkLst>
            <pc:docMk/>
            <pc:sldMk cId="859891306" sldId="357"/>
            <ac:spMk id="2" creationId="{07E13999-327D-5EDE-0476-DBE66D7F6765}"/>
          </ac:spMkLst>
        </pc:spChg>
        <pc:spChg chg="del">
          <ac:chgData name="Alfred Smith" userId="3c60a3631c0db8ad" providerId="LiveId" clId="{8D1205EB-19E8-4ACF-B006-26F9FCB55C4C}" dt="2023-01-20T11:34:18.241" v="34" actId="478"/>
          <ac:spMkLst>
            <pc:docMk/>
            <pc:sldMk cId="859891306" sldId="357"/>
            <ac:spMk id="6" creationId="{416C064E-628E-47C0-A712-DB178FE9901E}"/>
          </ac:spMkLst>
        </pc:spChg>
        <pc:picChg chg="del">
          <ac:chgData name="Alfred Smith" userId="3c60a3631c0db8ad" providerId="LiveId" clId="{8D1205EB-19E8-4ACF-B006-26F9FCB55C4C}" dt="2023-01-20T11:34:06.454" v="27"/>
          <ac:picMkLst>
            <pc:docMk/>
            <pc:sldMk cId="859891306" sldId="357"/>
            <ac:picMk id="7" creationId="{D4A4F8DB-01A0-4E19-92F6-55E5377E14A7}"/>
          </ac:picMkLst>
        </pc:picChg>
      </pc:sldChg>
      <pc:sldChg chg="modSp mod modTransition">
        <pc:chgData name="Alfred Smith" userId="3c60a3631c0db8ad" providerId="LiveId" clId="{8D1205EB-19E8-4ACF-B006-26F9FCB55C4C}" dt="2023-01-20T11:34:06.454" v="27"/>
        <pc:sldMkLst>
          <pc:docMk/>
          <pc:sldMk cId="1944923438" sldId="358"/>
        </pc:sldMkLst>
        <pc:spChg chg="mod">
          <ac:chgData name="Alfred Smith" userId="3c60a3631c0db8ad" providerId="LiveId" clId="{8D1205EB-19E8-4ACF-B006-26F9FCB55C4C}" dt="2023-01-20T11:33:33.546" v="20"/>
          <ac:spMkLst>
            <pc:docMk/>
            <pc:sldMk cId="1944923438" sldId="358"/>
            <ac:spMk id="5" creationId="{FF2896F6-2B30-CDA7-4C86-4C70AD0057A3}"/>
          </ac:spMkLst>
        </pc:spChg>
      </pc:sldChg>
      <pc:sldChg chg="addSp delSp modSp mod modTransition modAnim">
        <pc:chgData name="Alfred Smith" userId="3c60a3631c0db8ad" providerId="LiveId" clId="{8D1205EB-19E8-4ACF-B006-26F9FCB55C4C}" dt="2023-01-20T11:36:22.446" v="56"/>
        <pc:sldMkLst>
          <pc:docMk/>
          <pc:sldMk cId="1721351337" sldId="359"/>
        </pc:sldMkLst>
        <pc:spChg chg="add mod">
          <ac:chgData name="Alfred Smith" userId="3c60a3631c0db8ad" providerId="LiveId" clId="{8D1205EB-19E8-4ACF-B006-26F9FCB55C4C}" dt="2023-01-20T11:36:22.446" v="56"/>
          <ac:spMkLst>
            <pc:docMk/>
            <pc:sldMk cId="1721351337" sldId="359"/>
            <ac:spMk id="2" creationId="{2E0770CD-E35E-5F34-9371-A594CAC0E5A3}"/>
          </ac:spMkLst>
        </pc:spChg>
        <pc:spChg chg="del">
          <ac:chgData name="Alfred Smith" userId="3c60a3631c0db8ad" providerId="LiveId" clId="{8D1205EB-19E8-4ACF-B006-26F9FCB55C4C}" dt="2023-01-20T11:34:16.939" v="33" actId="478"/>
          <ac:spMkLst>
            <pc:docMk/>
            <pc:sldMk cId="1721351337" sldId="359"/>
            <ac:spMk id="6" creationId="{416C064E-628E-47C0-A712-DB178FE9901E}"/>
          </ac:spMkLst>
        </pc:spChg>
        <pc:picChg chg="del">
          <ac:chgData name="Alfred Smith" userId="3c60a3631c0db8ad" providerId="LiveId" clId="{8D1205EB-19E8-4ACF-B006-26F9FCB55C4C}" dt="2023-01-20T11:34:06.454" v="27"/>
          <ac:picMkLst>
            <pc:docMk/>
            <pc:sldMk cId="1721351337" sldId="359"/>
            <ac:picMk id="8" creationId="{940B42D1-0182-4678-8CFC-C12652E810F1}"/>
          </ac:picMkLst>
        </pc:picChg>
      </pc:sldChg>
      <pc:sldChg chg="modSp mod modTransition">
        <pc:chgData name="Alfred Smith" userId="3c60a3631c0db8ad" providerId="LiveId" clId="{8D1205EB-19E8-4ACF-B006-26F9FCB55C4C}" dt="2023-01-20T11:34:06.454" v="27"/>
        <pc:sldMkLst>
          <pc:docMk/>
          <pc:sldMk cId="4175269013" sldId="360"/>
        </pc:sldMkLst>
        <pc:spChg chg="mod">
          <ac:chgData name="Alfred Smith" userId="3c60a3631c0db8ad" providerId="LiveId" clId="{8D1205EB-19E8-4ACF-B006-26F9FCB55C4C}" dt="2023-01-20T11:33:36.932" v="21"/>
          <ac:spMkLst>
            <pc:docMk/>
            <pc:sldMk cId="4175269013" sldId="360"/>
            <ac:spMk id="5" creationId="{2ED4B993-AAFA-48BC-CF38-4D35E10E5162}"/>
          </ac:spMkLst>
        </pc:spChg>
      </pc:sldChg>
      <pc:sldChg chg="addSp delSp modSp mod modTransition modAnim">
        <pc:chgData name="Alfred Smith" userId="3c60a3631c0db8ad" providerId="LiveId" clId="{8D1205EB-19E8-4ACF-B006-26F9FCB55C4C}" dt="2023-01-20T11:36:25.242" v="57"/>
        <pc:sldMkLst>
          <pc:docMk/>
          <pc:sldMk cId="7206226" sldId="361"/>
        </pc:sldMkLst>
        <pc:spChg chg="add mod">
          <ac:chgData name="Alfred Smith" userId="3c60a3631c0db8ad" providerId="LiveId" clId="{8D1205EB-19E8-4ACF-B006-26F9FCB55C4C}" dt="2023-01-20T11:36:25.242" v="57"/>
          <ac:spMkLst>
            <pc:docMk/>
            <pc:sldMk cId="7206226" sldId="361"/>
            <ac:spMk id="2" creationId="{5C9B5AAF-74AF-85BF-A057-3FB8E7E50364}"/>
          </ac:spMkLst>
        </pc:spChg>
        <pc:spChg chg="del">
          <ac:chgData name="Alfred Smith" userId="3c60a3631c0db8ad" providerId="LiveId" clId="{8D1205EB-19E8-4ACF-B006-26F9FCB55C4C}" dt="2023-01-20T11:34:15.576" v="32" actId="478"/>
          <ac:spMkLst>
            <pc:docMk/>
            <pc:sldMk cId="7206226" sldId="361"/>
            <ac:spMk id="6" creationId="{416C064E-628E-47C0-A712-DB178FE9901E}"/>
          </ac:spMkLst>
        </pc:spChg>
        <pc:picChg chg="del">
          <ac:chgData name="Alfred Smith" userId="3c60a3631c0db8ad" providerId="LiveId" clId="{8D1205EB-19E8-4ACF-B006-26F9FCB55C4C}" dt="2023-01-20T11:34:06.454" v="27"/>
          <ac:picMkLst>
            <pc:docMk/>
            <pc:sldMk cId="7206226" sldId="361"/>
            <ac:picMk id="5" creationId="{5BEDD891-37EA-433F-A4D1-05503438FD9A}"/>
          </ac:picMkLst>
        </pc:picChg>
      </pc:sldChg>
      <pc:sldChg chg="modSp mod modTransition">
        <pc:chgData name="Alfred Smith" userId="3c60a3631c0db8ad" providerId="LiveId" clId="{8D1205EB-19E8-4ACF-B006-26F9FCB55C4C}" dt="2023-01-20T11:34:06.454" v="27"/>
        <pc:sldMkLst>
          <pc:docMk/>
          <pc:sldMk cId="1338403432" sldId="362"/>
        </pc:sldMkLst>
        <pc:spChg chg="mod">
          <ac:chgData name="Alfred Smith" userId="3c60a3631c0db8ad" providerId="LiveId" clId="{8D1205EB-19E8-4ACF-B006-26F9FCB55C4C}" dt="2023-01-20T11:33:40.807" v="22"/>
          <ac:spMkLst>
            <pc:docMk/>
            <pc:sldMk cId="1338403432" sldId="362"/>
            <ac:spMk id="5" creationId="{D801F28E-2544-EC51-0E7B-9BFB3E624A99}"/>
          </ac:spMkLst>
        </pc:spChg>
      </pc:sldChg>
      <pc:sldChg chg="addSp delSp modSp mod modTransition modAnim">
        <pc:chgData name="Alfred Smith" userId="3c60a3631c0db8ad" providerId="LiveId" clId="{8D1205EB-19E8-4ACF-B006-26F9FCB55C4C}" dt="2023-01-20T11:36:27.925" v="58"/>
        <pc:sldMkLst>
          <pc:docMk/>
          <pc:sldMk cId="1959011231" sldId="363"/>
        </pc:sldMkLst>
        <pc:spChg chg="add mod">
          <ac:chgData name="Alfred Smith" userId="3c60a3631c0db8ad" providerId="LiveId" clId="{8D1205EB-19E8-4ACF-B006-26F9FCB55C4C}" dt="2023-01-20T11:36:27.925" v="58"/>
          <ac:spMkLst>
            <pc:docMk/>
            <pc:sldMk cId="1959011231" sldId="363"/>
            <ac:spMk id="3" creationId="{4D5A43F9-0027-0C03-8ABD-8627265BBC4B}"/>
          </ac:spMkLst>
        </pc:spChg>
        <pc:spChg chg="del">
          <ac:chgData name="Alfred Smith" userId="3c60a3631c0db8ad" providerId="LiveId" clId="{8D1205EB-19E8-4ACF-B006-26F9FCB55C4C}" dt="2023-01-20T11:34:14.168" v="31" actId="478"/>
          <ac:spMkLst>
            <pc:docMk/>
            <pc:sldMk cId="1959011231" sldId="363"/>
            <ac:spMk id="6" creationId="{416C064E-628E-47C0-A712-DB178FE9901E}"/>
          </ac:spMkLst>
        </pc:spChg>
        <pc:picChg chg="del">
          <ac:chgData name="Alfred Smith" userId="3c60a3631c0db8ad" providerId="LiveId" clId="{8D1205EB-19E8-4ACF-B006-26F9FCB55C4C}" dt="2023-01-20T11:34:06.454" v="27"/>
          <ac:picMkLst>
            <pc:docMk/>
            <pc:sldMk cId="1959011231" sldId="363"/>
            <ac:picMk id="2" creationId="{3D504877-EEE0-46F7-9744-364843B36C3C}"/>
          </ac:picMkLst>
        </pc:picChg>
      </pc:sldChg>
      <pc:sldChg chg="modSp mod modTransition">
        <pc:chgData name="Alfred Smith" userId="3c60a3631c0db8ad" providerId="LiveId" clId="{8D1205EB-19E8-4ACF-B006-26F9FCB55C4C}" dt="2023-01-20T11:34:06.454" v="27"/>
        <pc:sldMkLst>
          <pc:docMk/>
          <pc:sldMk cId="1597028933" sldId="364"/>
        </pc:sldMkLst>
        <pc:spChg chg="mod">
          <ac:chgData name="Alfred Smith" userId="3c60a3631c0db8ad" providerId="LiveId" clId="{8D1205EB-19E8-4ACF-B006-26F9FCB55C4C}" dt="2023-01-20T11:33:45.609" v="23"/>
          <ac:spMkLst>
            <pc:docMk/>
            <pc:sldMk cId="1597028933" sldId="364"/>
            <ac:spMk id="5" creationId="{F7311CF6-9EE5-EFD7-67B0-6660CA7BC26E}"/>
          </ac:spMkLst>
        </pc:spChg>
      </pc:sldChg>
      <pc:sldChg chg="modSp mod modTransition">
        <pc:chgData name="Alfred Smith" userId="3c60a3631c0db8ad" providerId="LiveId" clId="{8D1205EB-19E8-4ACF-B006-26F9FCB55C4C}" dt="2023-01-20T11:34:06.454" v="27"/>
        <pc:sldMkLst>
          <pc:docMk/>
          <pc:sldMk cId="948354195" sldId="365"/>
        </pc:sldMkLst>
        <pc:spChg chg="mod">
          <ac:chgData name="Alfred Smith" userId="3c60a3631c0db8ad" providerId="LiveId" clId="{8D1205EB-19E8-4ACF-B006-26F9FCB55C4C}" dt="2023-01-20T11:33:49.299" v="24"/>
          <ac:spMkLst>
            <pc:docMk/>
            <pc:sldMk cId="948354195" sldId="365"/>
            <ac:spMk id="5" creationId="{F00710B5-9ECE-9088-064B-140FBD0EE9BF}"/>
          </ac:spMkLst>
        </pc:spChg>
      </pc:sldChg>
      <pc:sldChg chg="addSp delSp modSp mod modTransition modAnim">
        <pc:chgData name="Alfred Smith" userId="3c60a3631c0db8ad" providerId="LiveId" clId="{8D1205EB-19E8-4ACF-B006-26F9FCB55C4C}" dt="2023-01-20T11:36:32.475" v="60"/>
        <pc:sldMkLst>
          <pc:docMk/>
          <pc:sldMk cId="287642116" sldId="366"/>
        </pc:sldMkLst>
        <pc:spChg chg="add mod">
          <ac:chgData name="Alfred Smith" userId="3c60a3631c0db8ad" providerId="LiveId" clId="{8D1205EB-19E8-4ACF-B006-26F9FCB55C4C}" dt="2023-01-20T11:36:32.475" v="60"/>
          <ac:spMkLst>
            <pc:docMk/>
            <pc:sldMk cId="287642116" sldId="366"/>
            <ac:spMk id="3" creationId="{C79B39CA-321F-D228-2821-2BAB3EC96FAE}"/>
          </ac:spMkLst>
        </pc:spChg>
        <pc:spChg chg="del">
          <ac:chgData name="Alfred Smith" userId="3c60a3631c0db8ad" providerId="LiveId" clId="{8D1205EB-19E8-4ACF-B006-26F9FCB55C4C}" dt="2023-01-20T11:34:11.388" v="29" actId="478"/>
          <ac:spMkLst>
            <pc:docMk/>
            <pc:sldMk cId="287642116" sldId="366"/>
            <ac:spMk id="6" creationId="{416C064E-628E-47C0-A712-DB178FE9901E}"/>
          </ac:spMkLst>
        </pc:spChg>
        <pc:picChg chg="del">
          <ac:chgData name="Alfred Smith" userId="3c60a3631c0db8ad" providerId="LiveId" clId="{8D1205EB-19E8-4ACF-B006-26F9FCB55C4C}" dt="2023-01-20T11:34:06.454" v="27"/>
          <ac:picMkLst>
            <pc:docMk/>
            <pc:sldMk cId="287642116" sldId="366"/>
            <ac:picMk id="2" creationId="{F4E8901D-8B9E-4BA9-9F4A-A02FF1A83D36}"/>
          </ac:picMkLst>
        </pc:picChg>
      </pc:sldChg>
      <pc:sldChg chg="modSp mod modTransition">
        <pc:chgData name="Alfred Smith" userId="3c60a3631c0db8ad" providerId="LiveId" clId="{8D1205EB-19E8-4ACF-B006-26F9FCB55C4C}" dt="2023-01-20T11:34:06.454" v="27"/>
        <pc:sldMkLst>
          <pc:docMk/>
          <pc:sldMk cId="3085682555" sldId="367"/>
        </pc:sldMkLst>
        <pc:spChg chg="mod">
          <ac:chgData name="Alfred Smith" userId="3c60a3631c0db8ad" providerId="LiveId" clId="{8D1205EB-19E8-4ACF-B006-26F9FCB55C4C}" dt="2023-01-20T11:33:53.803" v="25"/>
          <ac:spMkLst>
            <pc:docMk/>
            <pc:sldMk cId="3085682555" sldId="367"/>
            <ac:spMk id="5" creationId="{6F9127D1-AAA6-5CF2-075B-C194729B7EDC}"/>
          </ac:spMkLst>
        </pc:spChg>
      </pc:sldChg>
      <pc:sldChg chg="addSp delSp modSp mod modTransition modAnim">
        <pc:chgData name="Alfred Smith" userId="3c60a3631c0db8ad" providerId="LiveId" clId="{8D1205EB-19E8-4ACF-B006-26F9FCB55C4C}" dt="2023-01-20T11:36:34.777" v="61"/>
        <pc:sldMkLst>
          <pc:docMk/>
          <pc:sldMk cId="3817889334" sldId="368"/>
        </pc:sldMkLst>
        <pc:spChg chg="add mod">
          <ac:chgData name="Alfred Smith" userId="3c60a3631c0db8ad" providerId="LiveId" clId="{8D1205EB-19E8-4ACF-B006-26F9FCB55C4C}" dt="2023-01-20T11:36:34.777" v="61"/>
          <ac:spMkLst>
            <pc:docMk/>
            <pc:sldMk cId="3817889334" sldId="368"/>
            <ac:spMk id="2" creationId="{A97EFEC2-B70A-B16D-AA17-EEBD76246BF6}"/>
          </ac:spMkLst>
        </pc:spChg>
        <pc:spChg chg="del">
          <ac:chgData name="Alfred Smith" userId="3c60a3631c0db8ad" providerId="LiveId" clId="{8D1205EB-19E8-4ACF-B006-26F9FCB55C4C}" dt="2023-01-20T11:34:09.880" v="28" actId="478"/>
          <ac:spMkLst>
            <pc:docMk/>
            <pc:sldMk cId="3817889334" sldId="368"/>
            <ac:spMk id="6" creationId="{416C064E-628E-47C0-A712-DB178FE9901E}"/>
          </ac:spMkLst>
        </pc:spChg>
        <pc:picChg chg="del">
          <ac:chgData name="Alfred Smith" userId="3c60a3631c0db8ad" providerId="LiveId" clId="{8D1205EB-19E8-4ACF-B006-26F9FCB55C4C}" dt="2023-01-20T11:34:06.454" v="27"/>
          <ac:picMkLst>
            <pc:docMk/>
            <pc:sldMk cId="3817889334" sldId="368"/>
            <ac:picMk id="3" creationId="{070C340C-9891-4323-A803-2D0678E3BB9A}"/>
          </ac:picMkLst>
        </pc:picChg>
      </pc:sldChg>
      <pc:sldChg chg="addSp delSp modSp mod modTransition modAnim">
        <pc:chgData name="Alfred Smith" userId="3c60a3631c0db8ad" providerId="LiveId" clId="{8D1205EB-19E8-4ACF-B006-26F9FCB55C4C}" dt="2023-01-20T11:36:30.569" v="59"/>
        <pc:sldMkLst>
          <pc:docMk/>
          <pc:sldMk cId="2155047296" sldId="369"/>
        </pc:sldMkLst>
        <pc:spChg chg="add mod">
          <ac:chgData name="Alfred Smith" userId="3c60a3631c0db8ad" providerId="LiveId" clId="{8D1205EB-19E8-4ACF-B006-26F9FCB55C4C}" dt="2023-01-20T11:36:30.569" v="59"/>
          <ac:spMkLst>
            <pc:docMk/>
            <pc:sldMk cId="2155047296" sldId="369"/>
            <ac:spMk id="2" creationId="{8637E97B-305D-6643-6D16-D253DBE211A8}"/>
          </ac:spMkLst>
        </pc:spChg>
        <pc:spChg chg="del">
          <ac:chgData name="Alfred Smith" userId="3c60a3631c0db8ad" providerId="LiveId" clId="{8D1205EB-19E8-4ACF-B006-26F9FCB55C4C}" dt="2023-01-20T11:34:12.781" v="30" actId="478"/>
          <ac:spMkLst>
            <pc:docMk/>
            <pc:sldMk cId="2155047296" sldId="369"/>
            <ac:spMk id="6" creationId="{416C064E-628E-47C0-A712-DB178FE9901E}"/>
          </ac:spMkLst>
        </pc:spChg>
        <pc:picChg chg="del">
          <ac:chgData name="Alfred Smith" userId="3c60a3631c0db8ad" providerId="LiveId" clId="{8D1205EB-19E8-4ACF-B006-26F9FCB55C4C}" dt="2023-01-20T11:34:06.454" v="27"/>
          <ac:picMkLst>
            <pc:docMk/>
            <pc:sldMk cId="2155047296" sldId="369"/>
            <ac:picMk id="3" creationId="{9DDF147B-3588-40A9-8C4E-B157A46D0E1E}"/>
          </ac:picMkLst>
        </pc:picChg>
      </pc:sldChg>
      <pc:sldChg chg="addSp delSp modSp mod modTransition modAnim">
        <pc:chgData name="Alfred Smith" userId="3c60a3631c0db8ad" providerId="LiveId" clId="{8D1205EB-19E8-4ACF-B006-26F9FCB55C4C}" dt="2023-01-20T11:36:12.553" v="52"/>
        <pc:sldMkLst>
          <pc:docMk/>
          <pc:sldMk cId="1274732694" sldId="370"/>
        </pc:sldMkLst>
        <pc:spChg chg="add mod">
          <ac:chgData name="Alfred Smith" userId="3c60a3631c0db8ad" providerId="LiveId" clId="{8D1205EB-19E8-4ACF-B006-26F9FCB55C4C}" dt="2023-01-20T11:36:12.553" v="52"/>
          <ac:spMkLst>
            <pc:docMk/>
            <pc:sldMk cId="1274732694" sldId="370"/>
            <ac:spMk id="2" creationId="{F8AF1E85-5893-8E14-B77D-69B553F148C9}"/>
          </ac:spMkLst>
        </pc:spChg>
        <pc:spChg chg="del">
          <ac:chgData name="Alfred Smith" userId="3c60a3631c0db8ad" providerId="LiveId" clId="{8D1205EB-19E8-4ACF-B006-26F9FCB55C4C}" dt="2023-01-20T11:34:23.400" v="37" actId="478"/>
          <ac:spMkLst>
            <pc:docMk/>
            <pc:sldMk cId="1274732694" sldId="370"/>
            <ac:spMk id="6" creationId="{416C064E-628E-47C0-A712-DB178FE9901E}"/>
          </ac:spMkLst>
        </pc:spChg>
        <pc:picChg chg="del">
          <ac:chgData name="Alfred Smith" userId="3c60a3631c0db8ad" providerId="LiveId" clId="{8D1205EB-19E8-4ACF-B006-26F9FCB55C4C}" dt="2023-01-20T11:34:06.454" v="27"/>
          <ac:picMkLst>
            <pc:docMk/>
            <pc:sldMk cId="1274732694" sldId="370"/>
            <ac:picMk id="3" creationId="{84417D8A-44DC-4EAD-BEE9-BA23146E6735}"/>
          </ac:picMkLst>
        </pc:picChg>
      </pc:sldChg>
      <pc:sldChg chg="modSp mod modTransition">
        <pc:chgData name="Alfred Smith" userId="3c60a3631c0db8ad" providerId="LiveId" clId="{8D1205EB-19E8-4ACF-B006-26F9FCB55C4C}" dt="2023-01-20T11:34:06.454" v="27"/>
        <pc:sldMkLst>
          <pc:docMk/>
          <pc:sldMk cId="1072558695" sldId="371"/>
        </pc:sldMkLst>
        <pc:spChg chg="mod">
          <ac:chgData name="Alfred Smith" userId="3c60a3631c0db8ad" providerId="LiveId" clId="{8D1205EB-19E8-4ACF-B006-26F9FCB55C4C}" dt="2023-01-20T11:33:19.609" v="17"/>
          <ac:spMkLst>
            <pc:docMk/>
            <pc:sldMk cId="1072558695" sldId="371"/>
            <ac:spMk id="5" creationId="{64D443C3-B4CD-47BD-0772-F0949229B193}"/>
          </ac:spMkLst>
        </pc:spChg>
      </pc:sldChg>
      <pc:sldChg chg="modSp mod modTransition">
        <pc:chgData name="Alfred Smith" userId="3c60a3631c0db8ad" providerId="LiveId" clId="{8D1205EB-19E8-4ACF-B006-26F9FCB55C4C}" dt="2023-01-20T11:34:06.454" v="27"/>
        <pc:sldMkLst>
          <pc:docMk/>
          <pc:sldMk cId="2991240906" sldId="372"/>
        </pc:sldMkLst>
        <pc:spChg chg="mod">
          <ac:chgData name="Alfred Smith" userId="3c60a3631c0db8ad" providerId="LiveId" clId="{8D1205EB-19E8-4ACF-B006-26F9FCB55C4C}" dt="2023-01-20T11:31:43.831" v="5" actId="5793"/>
          <ac:spMkLst>
            <pc:docMk/>
            <pc:sldMk cId="2991240906" sldId="372"/>
            <ac:spMk id="5" creationId="{432B892C-B15C-D058-419F-31B3A11D3BCB}"/>
          </ac:spMkLst>
        </pc:spChg>
      </pc:sldChg>
      <pc:sldChg chg="modSp mod modTransition">
        <pc:chgData name="Alfred Smith" userId="3c60a3631c0db8ad" providerId="LiveId" clId="{8D1205EB-19E8-4ACF-B006-26F9FCB55C4C}" dt="2023-01-20T11:34:06.454" v="27"/>
        <pc:sldMkLst>
          <pc:docMk/>
          <pc:sldMk cId="2830452350" sldId="374"/>
        </pc:sldMkLst>
        <pc:spChg chg="mod">
          <ac:chgData name="Alfred Smith" userId="3c60a3631c0db8ad" providerId="LiveId" clId="{8D1205EB-19E8-4ACF-B006-26F9FCB55C4C}" dt="2023-01-20T11:33:58.064" v="26"/>
          <ac:spMkLst>
            <pc:docMk/>
            <pc:sldMk cId="2830452350" sldId="374"/>
            <ac:spMk id="5" creationId="{649B7220-094B-0CE2-E65B-228377F7F69E}"/>
          </ac:spMkLst>
        </pc:spChg>
      </pc:sldChg>
    </pc:docChg>
  </pc:docChgLst>
  <pc:docChgLst>
    <pc:chgData name="Leonie Smith" userId="fed1330f33f5650e" providerId="LiveId" clId="{10AF5FCF-E517-41ED-8F6A-918A3F09D45E}"/>
    <pc:docChg chg="modSld">
      <pc:chgData name="Leonie Smith" userId="fed1330f33f5650e" providerId="LiveId" clId="{10AF5FCF-E517-41ED-8F6A-918A3F09D45E}" dt="2023-09-11T05:22:18.510" v="86"/>
      <pc:docMkLst>
        <pc:docMk/>
      </pc:docMkLst>
      <pc:sldChg chg="addSp delSp modSp mod modTransition modAnim">
        <pc:chgData name="Leonie Smith" userId="fed1330f33f5650e" providerId="LiveId" clId="{10AF5FCF-E517-41ED-8F6A-918A3F09D45E}" dt="2023-09-11T05:00:52.728" v="3"/>
        <pc:sldMkLst>
          <pc:docMk/>
          <pc:sldMk cId="2869461528" sldId="308"/>
        </pc:sldMkLst>
        <pc:picChg chg="add del mod">
          <ac:chgData name="Leonie Smith" userId="fed1330f33f5650e" providerId="LiveId" clId="{10AF5FCF-E517-41ED-8F6A-918A3F09D45E}" dt="2023-09-11T05:00:46.019" v="2"/>
          <ac:picMkLst>
            <pc:docMk/>
            <pc:sldMk cId="2869461528" sldId="308"/>
            <ac:picMk id="7" creationId="{C4D2A7FF-95C8-8AE5-A66F-64A3194246E1}"/>
          </ac:picMkLst>
        </pc:picChg>
        <pc:picChg chg="add del mod">
          <ac:chgData name="Leonie Smith" userId="fed1330f33f5650e" providerId="LiveId" clId="{10AF5FCF-E517-41ED-8F6A-918A3F09D45E}" dt="2023-09-11T05:00:52.728" v="3"/>
          <ac:picMkLst>
            <pc:docMk/>
            <pc:sldMk cId="2869461528" sldId="308"/>
            <ac:picMk id="15" creationId="{0CA73295-CF25-1F65-BEEB-EE2092444A9B}"/>
          </ac:picMkLst>
        </pc:picChg>
        <pc:picChg chg="add mod">
          <ac:chgData name="Leonie Smith" userId="fed1330f33f5650e" providerId="LiveId" clId="{10AF5FCF-E517-41ED-8F6A-918A3F09D45E}" dt="2023-09-11T05:00:52.728" v="3"/>
          <ac:picMkLst>
            <pc:docMk/>
            <pc:sldMk cId="2869461528" sldId="308"/>
            <ac:picMk id="16" creationId="{74DFE0B5-45D9-7B8C-0827-26A414ABE402}"/>
          </ac:picMkLst>
        </pc:picChg>
      </pc:sldChg>
      <pc:sldChg chg="addSp delSp modSp mod modTransition modAnim">
        <pc:chgData name="Leonie Smith" userId="fed1330f33f5650e" providerId="LiveId" clId="{10AF5FCF-E517-41ED-8F6A-918A3F09D45E}" dt="2023-09-11T05:04:15.931" v="19"/>
        <pc:sldMkLst>
          <pc:docMk/>
          <pc:sldMk cId="1237137471" sldId="310"/>
        </pc:sldMkLst>
        <pc:picChg chg="add del mod">
          <ac:chgData name="Leonie Smith" userId="fed1330f33f5650e" providerId="LiveId" clId="{10AF5FCF-E517-41ED-8F6A-918A3F09D45E}" dt="2023-09-11T05:03:14.745" v="6"/>
          <ac:picMkLst>
            <pc:docMk/>
            <pc:sldMk cId="1237137471" sldId="310"/>
            <ac:picMk id="6" creationId="{6EE8E9B3-0519-E893-0989-D6032AE48F89}"/>
          </ac:picMkLst>
        </pc:picChg>
        <pc:picChg chg="add del mod">
          <ac:chgData name="Leonie Smith" userId="fed1330f33f5650e" providerId="LiveId" clId="{10AF5FCF-E517-41ED-8F6A-918A3F09D45E}" dt="2023-09-11T05:03:21.935" v="7"/>
          <ac:picMkLst>
            <pc:docMk/>
            <pc:sldMk cId="1237137471" sldId="310"/>
            <ac:picMk id="11" creationId="{67532F57-9F3A-5B7D-C204-6B9F9528E8ED}"/>
          </ac:picMkLst>
        </pc:picChg>
        <pc:picChg chg="add del mod">
          <ac:chgData name="Leonie Smith" userId="fed1330f33f5650e" providerId="LiveId" clId="{10AF5FCF-E517-41ED-8F6A-918A3F09D45E}" dt="2023-09-11T05:03:30.320" v="9"/>
          <ac:picMkLst>
            <pc:docMk/>
            <pc:sldMk cId="1237137471" sldId="310"/>
            <ac:picMk id="12" creationId="{A73954D5-9BCE-210D-ACC3-FAC39D3FBDE6}"/>
          </ac:picMkLst>
        </pc:picChg>
        <pc:picChg chg="add del mod ord">
          <ac:chgData name="Leonie Smith" userId="fed1330f33f5650e" providerId="LiveId" clId="{10AF5FCF-E517-41ED-8F6A-918A3F09D45E}" dt="2023-09-11T05:03:37.031" v="10"/>
          <ac:picMkLst>
            <pc:docMk/>
            <pc:sldMk cId="1237137471" sldId="310"/>
            <ac:picMk id="16" creationId="{4B261C33-1B91-07D9-72B2-5F48B387EB22}"/>
          </ac:picMkLst>
        </pc:picChg>
        <pc:picChg chg="add del mod">
          <ac:chgData name="Leonie Smith" userId="fed1330f33f5650e" providerId="LiveId" clId="{10AF5FCF-E517-41ED-8F6A-918A3F09D45E}" dt="2023-09-11T05:03:43.359" v="12"/>
          <ac:picMkLst>
            <pc:docMk/>
            <pc:sldMk cId="1237137471" sldId="310"/>
            <ac:picMk id="17" creationId="{7C114482-4FFD-FA4E-7A30-FC2DB9E536A9}"/>
          </ac:picMkLst>
        </pc:picChg>
        <pc:picChg chg="add del mod ord">
          <ac:chgData name="Leonie Smith" userId="fed1330f33f5650e" providerId="LiveId" clId="{10AF5FCF-E517-41ED-8F6A-918A3F09D45E}" dt="2023-09-11T05:03:50.128" v="13"/>
          <ac:picMkLst>
            <pc:docMk/>
            <pc:sldMk cId="1237137471" sldId="310"/>
            <ac:picMk id="21" creationId="{C62D1F66-C532-1BC3-587D-51CFE391C04F}"/>
          </ac:picMkLst>
        </pc:picChg>
        <pc:picChg chg="add del mod">
          <ac:chgData name="Leonie Smith" userId="fed1330f33f5650e" providerId="LiveId" clId="{10AF5FCF-E517-41ED-8F6A-918A3F09D45E}" dt="2023-09-11T05:03:55.618" v="15"/>
          <ac:picMkLst>
            <pc:docMk/>
            <pc:sldMk cId="1237137471" sldId="310"/>
            <ac:picMk id="22" creationId="{B520338B-5BB1-825A-3EF7-A35F3AD82913}"/>
          </ac:picMkLst>
        </pc:picChg>
        <pc:picChg chg="add del mod ord">
          <ac:chgData name="Leonie Smith" userId="fed1330f33f5650e" providerId="LiveId" clId="{10AF5FCF-E517-41ED-8F6A-918A3F09D45E}" dt="2023-09-11T05:04:02.769" v="16"/>
          <ac:picMkLst>
            <pc:docMk/>
            <pc:sldMk cId="1237137471" sldId="310"/>
            <ac:picMk id="26" creationId="{F860033B-AA16-0D99-893F-8CBEAFBD3C6D}"/>
          </ac:picMkLst>
        </pc:picChg>
        <pc:picChg chg="add del mod">
          <ac:chgData name="Leonie Smith" userId="fed1330f33f5650e" providerId="LiveId" clId="{10AF5FCF-E517-41ED-8F6A-918A3F09D45E}" dt="2023-09-11T05:04:08.516" v="18"/>
          <ac:picMkLst>
            <pc:docMk/>
            <pc:sldMk cId="1237137471" sldId="310"/>
            <ac:picMk id="27" creationId="{328CB8EA-6898-2467-0AC8-0D7CD4B4E164}"/>
          </ac:picMkLst>
        </pc:picChg>
        <pc:picChg chg="add del mod ord">
          <ac:chgData name="Leonie Smith" userId="fed1330f33f5650e" providerId="LiveId" clId="{10AF5FCF-E517-41ED-8F6A-918A3F09D45E}" dt="2023-09-11T05:04:15.931" v="19"/>
          <ac:picMkLst>
            <pc:docMk/>
            <pc:sldMk cId="1237137471" sldId="310"/>
            <ac:picMk id="31" creationId="{B716DFA1-5036-32C3-FBD8-4EA5E66E0279}"/>
          </ac:picMkLst>
        </pc:picChg>
        <pc:picChg chg="add mod">
          <ac:chgData name="Leonie Smith" userId="fed1330f33f5650e" providerId="LiveId" clId="{10AF5FCF-E517-41ED-8F6A-918A3F09D45E}" dt="2023-09-11T05:04:15.931" v="19"/>
          <ac:picMkLst>
            <pc:docMk/>
            <pc:sldMk cId="1237137471" sldId="310"/>
            <ac:picMk id="32" creationId="{AFBE98A2-3A11-3E1E-F049-4FBA5190E159}"/>
          </ac:picMkLst>
        </pc:picChg>
      </pc:sldChg>
      <pc:sldChg chg="addSp modSp">
        <pc:chgData name="Leonie Smith" userId="fed1330f33f5650e" providerId="LiveId" clId="{10AF5FCF-E517-41ED-8F6A-918A3F09D45E}" dt="2023-09-11T05:04:47.989" v="20"/>
        <pc:sldMkLst>
          <pc:docMk/>
          <pc:sldMk cId="1931337536" sldId="339"/>
        </pc:sldMkLst>
        <pc:picChg chg="add mod">
          <ac:chgData name="Leonie Smith" userId="fed1330f33f5650e" providerId="LiveId" clId="{10AF5FCF-E517-41ED-8F6A-918A3F09D45E}" dt="2023-09-11T05:04:47.989" v="20"/>
          <ac:picMkLst>
            <pc:docMk/>
            <pc:sldMk cId="1931337536" sldId="339"/>
            <ac:picMk id="6" creationId="{C2A09821-E5BF-FB1B-E3AE-9D48F384C51D}"/>
          </ac:picMkLst>
        </pc:picChg>
      </pc:sldChg>
      <pc:sldChg chg="addSp delSp modSp mod modTransition modAnim">
        <pc:chgData name="Leonie Smith" userId="fed1330f33f5650e" providerId="LiveId" clId="{10AF5FCF-E517-41ED-8F6A-918A3F09D45E}" dt="2023-09-11T05:06:42.671" v="33"/>
        <pc:sldMkLst>
          <pc:docMk/>
          <pc:sldMk cId="1983841694" sldId="341"/>
        </pc:sldMkLst>
        <pc:picChg chg="add del mod">
          <ac:chgData name="Leonie Smith" userId="fed1330f33f5650e" providerId="LiveId" clId="{10AF5FCF-E517-41ED-8F6A-918A3F09D45E}" dt="2023-09-11T05:05:26.778" v="23"/>
          <ac:picMkLst>
            <pc:docMk/>
            <pc:sldMk cId="1983841694" sldId="341"/>
            <ac:picMk id="6" creationId="{10F36B81-2EDA-3A66-AD5C-E5BAD1A48961}"/>
          </ac:picMkLst>
        </pc:picChg>
        <pc:picChg chg="add del mod">
          <ac:chgData name="Leonie Smith" userId="fed1330f33f5650e" providerId="LiveId" clId="{10AF5FCF-E517-41ED-8F6A-918A3F09D45E}" dt="2023-09-11T05:05:42.226" v="24"/>
          <ac:picMkLst>
            <pc:docMk/>
            <pc:sldMk cId="1983841694" sldId="341"/>
            <ac:picMk id="9" creationId="{21FE3C0E-1B86-2CB0-B8E8-CFD780797331}"/>
          </ac:picMkLst>
        </pc:picChg>
        <pc:picChg chg="add del mod">
          <ac:chgData name="Leonie Smith" userId="fed1330f33f5650e" providerId="LiveId" clId="{10AF5FCF-E517-41ED-8F6A-918A3F09D45E}" dt="2023-09-11T05:05:48.122" v="26"/>
          <ac:picMkLst>
            <pc:docMk/>
            <pc:sldMk cId="1983841694" sldId="341"/>
            <ac:picMk id="10" creationId="{6781F953-1C45-B926-2E31-BDC82AB28DE0}"/>
          </ac:picMkLst>
        </pc:picChg>
        <pc:picChg chg="add del mod ord">
          <ac:chgData name="Leonie Smith" userId="fed1330f33f5650e" providerId="LiveId" clId="{10AF5FCF-E517-41ED-8F6A-918A3F09D45E}" dt="2023-09-11T05:06:04.392" v="27"/>
          <ac:picMkLst>
            <pc:docMk/>
            <pc:sldMk cId="1983841694" sldId="341"/>
            <ac:picMk id="14" creationId="{14CF059E-508C-641F-BEEE-CC3143CED438}"/>
          </ac:picMkLst>
        </pc:picChg>
        <pc:picChg chg="add del mod">
          <ac:chgData name="Leonie Smith" userId="fed1330f33f5650e" providerId="LiveId" clId="{10AF5FCF-E517-41ED-8F6A-918A3F09D45E}" dt="2023-09-11T05:06:16.506" v="29"/>
          <ac:picMkLst>
            <pc:docMk/>
            <pc:sldMk cId="1983841694" sldId="341"/>
            <ac:picMk id="15" creationId="{6FA96396-EC06-887D-E778-6D86CFB1D0E8}"/>
          </ac:picMkLst>
        </pc:picChg>
        <pc:picChg chg="add del mod ord">
          <ac:chgData name="Leonie Smith" userId="fed1330f33f5650e" providerId="LiveId" clId="{10AF5FCF-E517-41ED-8F6A-918A3F09D45E}" dt="2023-09-11T05:06:25.145" v="30"/>
          <ac:picMkLst>
            <pc:docMk/>
            <pc:sldMk cId="1983841694" sldId="341"/>
            <ac:picMk id="19" creationId="{A87B6B1B-CD1A-55E3-0F24-64E3136F5AFB}"/>
          </ac:picMkLst>
        </pc:picChg>
        <pc:picChg chg="add del mod">
          <ac:chgData name="Leonie Smith" userId="fed1330f33f5650e" providerId="LiveId" clId="{10AF5FCF-E517-41ED-8F6A-918A3F09D45E}" dt="2023-09-11T05:06:26.644" v="32"/>
          <ac:picMkLst>
            <pc:docMk/>
            <pc:sldMk cId="1983841694" sldId="341"/>
            <ac:picMk id="20" creationId="{416B2E05-E2EA-8DE3-CF69-3EF832D35909}"/>
          </ac:picMkLst>
        </pc:picChg>
        <pc:picChg chg="add del mod ord">
          <ac:chgData name="Leonie Smith" userId="fed1330f33f5650e" providerId="LiveId" clId="{10AF5FCF-E517-41ED-8F6A-918A3F09D45E}" dt="2023-09-11T05:06:42.671" v="33"/>
          <ac:picMkLst>
            <pc:docMk/>
            <pc:sldMk cId="1983841694" sldId="341"/>
            <ac:picMk id="23" creationId="{888BB949-3350-BA1C-0485-5DB3F6EB88C6}"/>
          </ac:picMkLst>
        </pc:picChg>
        <pc:picChg chg="add mod">
          <ac:chgData name="Leonie Smith" userId="fed1330f33f5650e" providerId="LiveId" clId="{10AF5FCF-E517-41ED-8F6A-918A3F09D45E}" dt="2023-09-11T05:06:42.671" v="33"/>
          <ac:picMkLst>
            <pc:docMk/>
            <pc:sldMk cId="1983841694" sldId="341"/>
            <ac:picMk id="24" creationId="{F4C49EC9-8613-3E58-7A55-4DE8BCA756DC}"/>
          </ac:picMkLst>
        </pc:picChg>
      </pc:sldChg>
      <pc:sldChg chg="addSp modSp">
        <pc:chgData name="Leonie Smith" userId="fed1330f33f5650e" providerId="LiveId" clId="{10AF5FCF-E517-41ED-8F6A-918A3F09D45E}" dt="2023-09-11T05:07:15.394" v="34"/>
        <pc:sldMkLst>
          <pc:docMk/>
          <pc:sldMk cId="3055517435" sldId="343"/>
        </pc:sldMkLst>
        <pc:picChg chg="add mod">
          <ac:chgData name="Leonie Smith" userId="fed1330f33f5650e" providerId="LiveId" clId="{10AF5FCF-E517-41ED-8F6A-918A3F09D45E}" dt="2023-09-11T05:07:15.394" v="34"/>
          <ac:picMkLst>
            <pc:docMk/>
            <pc:sldMk cId="3055517435" sldId="343"/>
            <ac:picMk id="6" creationId="{52D9DE78-5D4D-A409-4DC6-04DD22CF12EF}"/>
          </ac:picMkLst>
        </pc:picChg>
      </pc:sldChg>
      <pc:sldChg chg="addSp modSp">
        <pc:chgData name="Leonie Smith" userId="fed1330f33f5650e" providerId="LiveId" clId="{10AF5FCF-E517-41ED-8F6A-918A3F09D45E}" dt="2023-09-11T05:07:55.199" v="35"/>
        <pc:sldMkLst>
          <pc:docMk/>
          <pc:sldMk cId="3195630509" sldId="345"/>
        </pc:sldMkLst>
        <pc:picChg chg="add mod">
          <ac:chgData name="Leonie Smith" userId="fed1330f33f5650e" providerId="LiveId" clId="{10AF5FCF-E517-41ED-8F6A-918A3F09D45E}" dt="2023-09-11T05:07:55.199" v="35"/>
          <ac:picMkLst>
            <pc:docMk/>
            <pc:sldMk cId="3195630509" sldId="345"/>
            <ac:picMk id="6" creationId="{F9AF836D-AF34-E84C-EA1D-5869B0104F74}"/>
          </ac:picMkLst>
        </pc:picChg>
      </pc:sldChg>
      <pc:sldChg chg="addSp modSp">
        <pc:chgData name="Leonie Smith" userId="fed1330f33f5650e" providerId="LiveId" clId="{10AF5FCF-E517-41ED-8F6A-918A3F09D45E}" dt="2023-09-11T05:08:51.995" v="36"/>
        <pc:sldMkLst>
          <pc:docMk/>
          <pc:sldMk cId="3740339217" sldId="347"/>
        </pc:sldMkLst>
        <pc:picChg chg="add mod">
          <ac:chgData name="Leonie Smith" userId="fed1330f33f5650e" providerId="LiveId" clId="{10AF5FCF-E517-41ED-8F6A-918A3F09D45E}" dt="2023-09-11T05:08:51.995" v="36"/>
          <ac:picMkLst>
            <pc:docMk/>
            <pc:sldMk cId="3740339217" sldId="347"/>
            <ac:picMk id="6" creationId="{B73D79A6-7C43-1B8B-5712-81A29C6FCCA1}"/>
          </ac:picMkLst>
        </pc:picChg>
      </pc:sldChg>
      <pc:sldChg chg="addSp modSp">
        <pc:chgData name="Leonie Smith" userId="fed1330f33f5650e" providerId="LiveId" clId="{10AF5FCF-E517-41ED-8F6A-918A3F09D45E}" dt="2023-09-11T05:09:52.247" v="37"/>
        <pc:sldMkLst>
          <pc:docMk/>
          <pc:sldMk cId="1642667687" sldId="349"/>
        </pc:sldMkLst>
        <pc:picChg chg="add mod">
          <ac:chgData name="Leonie Smith" userId="fed1330f33f5650e" providerId="LiveId" clId="{10AF5FCF-E517-41ED-8F6A-918A3F09D45E}" dt="2023-09-11T05:09:52.247" v="37"/>
          <ac:picMkLst>
            <pc:docMk/>
            <pc:sldMk cId="1642667687" sldId="349"/>
            <ac:picMk id="6" creationId="{2884D676-BFD9-E71F-9707-C4AE623A3B51}"/>
          </ac:picMkLst>
        </pc:picChg>
      </pc:sldChg>
      <pc:sldChg chg="addSp delSp modSp mod modTransition modAnim">
        <pc:chgData name="Leonie Smith" userId="fed1330f33f5650e" providerId="LiveId" clId="{10AF5FCF-E517-41ED-8F6A-918A3F09D45E}" dt="2023-09-11T05:14:21.076" v="52"/>
        <pc:sldMkLst>
          <pc:docMk/>
          <pc:sldMk cId="2522495975" sldId="351"/>
        </pc:sldMkLst>
        <pc:picChg chg="add del mod">
          <ac:chgData name="Leonie Smith" userId="fed1330f33f5650e" providerId="LiveId" clId="{10AF5FCF-E517-41ED-8F6A-918A3F09D45E}" dt="2023-09-11T05:11:58.544" v="44"/>
          <ac:picMkLst>
            <pc:docMk/>
            <pc:sldMk cId="2522495975" sldId="351"/>
            <ac:picMk id="6" creationId="{138DFEA8-05C6-816E-767B-99621F76C4EC}"/>
          </ac:picMkLst>
        </pc:picChg>
        <pc:picChg chg="add del mod">
          <ac:chgData name="Leonie Smith" userId="fed1330f33f5650e" providerId="LiveId" clId="{10AF5FCF-E517-41ED-8F6A-918A3F09D45E}" dt="2023-09-11T05:12:17.321" v="45"/>
          <ac:picMkLst>
            <pc:docMk/>
            <pc:sldMk cId="2522495975" sldId="351"/>
            <ac:picMk id="9" creationId="{15C93ECF-A946-EAF7-4BC5-348718A53A2F}"/>
          </ac:picMkLst>
        </pc:picChg>
        <pc:picChg chg="add del mod">
          <ac:chgData name="Leonie Smith" userId="fed1330f33f5650e" providerId="LiveId" clId="{10AF5FCF-E517-41ED-8F6A-918A3F09D45E}" dt="2023-09-11T05:13:41.605" v="48"/>
          <ac:picMkLst>
            <pc:docMk/>
            <pc:sldMk cId="2522495975" sldId="351"/>
            <ac:picMk id="10" creationId="{B930ED86-DE32-DFC8-745C-9DE99147E5D6}"/>
          </ac:picMkLst>
        </pc:picChg>
        <pc:picChg chg="add del mod ord">
          <ac:chgData name="Leonie Smith" userId="fed1330f33f5650e" providerId="LiveId" clId="{10AF5FCF-E517-41ED-8F6A-918A3F09D45E}" dt="2023-09-11T05:13:59.281" v="49"/>
          <ac:picMkLst>
            <pc:docMk/>
            <pc:sldMk cId="2522495975" sldId="351"/>
            <ac:picMk id="16" creationId="{B31C0922-FDD5-3785-9186-363ADE7E89DB}"/>
          </ac:picMkLst>
        </pc:picChg>
        <pc:picChg chg="add del mod">
          <ac:chgData name="Leonie Smith" userId="fed1330f33f5650e" providerId="LiveId" clId="{10AF5FCF-E517-41ED-8F6A-918A3F09D45E}" dt="2023-09-11T05:14:00.501" v="51"/>
          <ac:picMkLst>
            <pc:docMk/>
            <pc:sldMk cId="2522495975" sldId="351"/>
            <ac:picMk id="17" creationId="{024C8F33-B005-9EDE-802D-EF0BEC8F818E}"/>
          </ac:picMkLst>
        </pc:picChg>
        <pc:picChg chg="add del mod ord">
          <ac:chgData name="Leonie Smith" userId="fed1330f33f5650e" providerId="LiveId" clId="{10AF5FCF-E517-41ED-8F6A-918A3F09D45E}" dt="2023-09-11T05:14:21.076" v="52"/>
          <ac:picMkLst>
            <pc:docMk/>
            <pc:sldMk cId="2522495975" sldId="351"/>
            <ac:picMk id="20" creationId="{14D0B92C-5E28-7769-18A7-337EACE11E2F}"/>
          </ac:picMkLst>
        </pc:picChg>
        <pc:picChg chg="add mod">
          <ac:chgData name="Leonie Smith" userId="fed1330f33f5650e" providerId="LiveId" clId="{10AF5FCF-E517-41ED-8F6A-918A3F09D45E}" dt="2023-09-11T05:14:21.076" v="52"/>
          <ac:picMkLst>
            <pc:docMk/>
            <pc:sldMk cId="2522495975" sldId="351"/>
            <ac:picMk id="21" creationId="{EA5381C2-6008-D6BA-3CEB-B3AE014F5DF7}"/>
          </ac:picMkLst>
        </pc:picChg>
      </pc:sldChg>
      <pc:sldChg chg="addSp modSp">
        <pc:chgData name="Leonie Smith" userId="fed1330f33f5650e" providerId="LiveId" clId="{10AF5FCF-E517-41ED-8F6A-918A3F09D45E}" dt="2023-09-11T05:13:16.344" v="46"/>
        <pc:sldMkLst>
          <pc:docMk/>
          <pc:sldMk cId="3354966384" sldId="355"/>
        </pc:sldMkLst>
        <pc:picChg chg="add mod">
          <ac:chgData name="Leonie Smith" userId="fed1330f33f5650e" providerId="LiveId" clId="{10AF5FCF-E517-41ED-8F6A-918A3F09D45E}" dt="2023-09-11T05:13:16.344" v="46"/>
          <ac:picMkLst>
            <pc:docMk/>
            <pc:sldMk cId="3354966384" sldId="355"/>
            <ac:picMk id="6" creationId="{333ED4D8-1E04-A9D4-13BB-046179C45700}"/>
          </ac:picMkLst>
        </pc:picChg>
      </pc:sldChg>
      <pc:sldChg chg="addSp modSp">
        <pc:chgData name="Leonie Smith" userId="fed1330f33f5650e" providerId="LiveId" clId="{10AF5FCF-E517-41ED-8F6A-918A3F09D45E}" dt="2023-09-11T05:15:34.439" v="53"/>
        <pc:sldMkLst>
          <pc:docMk/>
          <pc:sldMk cId="859891306" sldId="357"/>
        </pc:sldMkLst>
        <pc:picChg chg="add mod">
          <ac:chgData name="Leonie Smith" userId="fed1330f33f5650e" providerId="LiveId" clId="{10AF5FCF-E517-41ED-8F6A-918A3F09D45E}" dt="2023-09-11T05:15:34.439" v="53"/>
          <ac:picMkLst>
            <pc:docMk/>
            <pc:sldMk cId="859891306" sldId="357"/>
            <ac:picMk id="7" creationId="{365E6B2F-20F5-C10E-70C9-93647AECD6A9}"/>
          </ac:picMkLst>
        </pc:picChg>
      </pc:sldChg>
      <pc:sldChg chg="addSp delSp modSp mod modTransition modAnim">
        <pc:chgData name="Leonie Smith" userId="fed1330f33f5650e" providerId="LiveId" clId="{10AF5FCF-E517-41ED-8F6A-918A3F09D45E}" dt="2023-09-11T05:16:35.695" v="63"/>
        <pc:sldMkLst>
          <pc:docMk/>
          <pc:sldMk cId="1721351337" sldId="359"/>
        </pc:sldMkLst>
        <pc:picChg chg="add del mod">
          <ac:chgData name="Leonie Smith" userId="fed1330f33f5650e" providerId="LiveId" clId="{10AF5FCF-E517-41ED-8F6A-918A3F09D45E}" dt="2023-09-11T05:16:01.356" v="56"/>
          <ac:picMkLst>
            <pc:docMk/>
            <pc:sldMk cId="1721351337" sldId="359"/>
            <ac:picMk id="6" creationId="{FCB24E4D-D658-A2CC-90A7-D00AFB127001}"/>
          </ac:picMkLst>
        </pc:picChg>
        <pc:picChg chg="add del mod">
          <ac:chgData name="Leonie Smith" userId="fed1330f33f5650e" providerId="LiveId" clId="{10AF5FCF-E517-41ED-8F6A-918A3F09D45E}" dt="2023-09-11T05:16:08.131" v="57"/>
          <ac:picMkLst>
            <pc:docMk/>
            <pc:sldMk cId="1721351337" sldId="359"/>
            <ac:picMk id="9" creationId="{37A05A5A-20AC-76A2-3641-CAFACBD5A9FF}"/>
          </ac:picMkLst>
        </pc:picChg>
        <pc:picChg chg="add del mod">
          <ac:chgData name="Leonie Smith" userId="fed1330f33f5650e" providerId="LiveId" clId="{10AF5FCF-E517-41ED-8F6A-918A3F09D45E}" dt="2023-09-11T05:16:09.691" v="59"/>
          <ac:picMkLst>
            <pc:docMk/>
            <pc:sldMk cId="1721351337" sldId="359"/>
            <ac:picMk id="10" creationId="{331F673C-2536-202D-92FE-C0C7DE847495}"/>
          </ac:picMkLst>
        </pc:picChg>
        <pc:picChg chg="add del mod ord">
          <ac:chgData name="Leonie Smith" userId="fed1330f33f5650e" providerId="LiveId" clId="{10AF5FCF-E517-41ED-8F6A-918A3F09D45E}" dt="2023-09-11T05:16:19.805" v="60"/>
          <ac:picMkLst>
            <pc:docMk/>
            <pc:sldMk cId="1721351337" sldId="359"/>
            <ac:picMk id="13" creationId="{F1F1EE91-3835-DAC5-7769-EDACEA33DA44}"/>
          </ac:picMkLst>
        </pc:picChg>
        <pc:picChg chg="add del mod">
          <ac:chgData name="Leonie Smith" userId="fed1330f33f5650e" providerId="LiveId" clId="{10AF5FCF-E517-41ED-8F6A-918A3F09D45E}" dt="2023-09-11T05:16:26.632" v="62"/>
          <ac:picMkLst>
            <pc:docMk/>
            <pc:sldMk cId="1721351337" sldId="359"/>
            <ac:picMk id="14" creationId="{EE804E1E-D991-FD82-09B4-7CE9C873B110}"/>
          </ac:picMkLst>
        </pc:picChg>
        <pc:picChg chg="add del mod ord">
          <ac:chgData name="Leonie Smith" userId="fed1330f33f5650e" providerId="LiveId" clId="{10AF5FCF-E517-41ED-8F6A-918A3F09D45E}" dt="2023-09-11T05:16:35.695" v="63"/>
          <ac:picMkLst>
            <pc:docMk/>
            <pc:sldMk cId="1721351337" sldId="359"/>
            <ac:picMk id="18" creationId="{DAF31911-B87C-8749-DFDF-327276A7726F}"/>
          </ac:picMkLst>
        </pc:picChg>
        <pc:picChg chg="add mod">
          <ac:chgData name="Leonie Smith" userId="fed1330f33f5650e" providerId="LiveId" clId="{10AF5FCF-E517-41ED-8F6A-918A3F09D45E}" dt="2023-09-11T05:16:35.695" v="63"/>
          <ac:picMkLst>
            <pc:docMk/>
            <pc:sldMk cId="1721351337" sldId="359"/>
            <ac:picMk id="19" creationId="{A4A6D0C5-8529-9EF5-A6DF-933F5602CF22}"/>
          </ac:picMkLst>
        </pc:picChg>
      </pc:sldChg>
      <pc:sldChg chg="addSp delSp modSp mod modTransition modAnim">
        <pc:chgData name="Leonie Smith" userId="fed1330f33f5650e" providerId="LiveId" clId="{10AF5FCF-E517-41ED-8F6A-918A3F09D45E}" dt="2023-09-11T05:18:19.431" v="70"/>
        <pc:sldMkLst>
          <pc:docMk/>
          <pc:sldMk cId="7206226" sldId="361"/>
        </pc:sldMkLst>
        <pc:picChg chg="add del mod">
          <ac:chgData name="Leonie Smith" userId="fed1330f33f5650e" providerId="LiveId" clId="{10AF5FCF-E517-41ED-8F6A-918A3F09D45E}" dt="2023-09-11T05:17:31.382" v="66"/>
          <ac:picMkLst>
            <pc:docMk/>
            <pc:sldMk cId="7206226" sldId="361"/>
            <ac:picMk id="6" creationId="{2632CABD-2347-7D43-4A46-CA966201E94B}"/>
          </ac:picMkLst>
        </pc:picChg>
        <pc:picChg chg="add del mod">
          <ac:chgData name="Leonie Smith" userId="fed1330f33f5650e" providerId="LiveId" clId="{10AF5FCF-E517-41ED-8F6A-918A3F09D45E}" dt="2023-09-11T05:17:46.249" v="67"/>
          <ac:picMkLst>
            <pc:docMk/>
            <pc:sldMk cId="7206226" sldId="361"/>
            <ac:picMk id="11" creationId="{1238FB1D-CB8B-8B11-ABE2-22FD738A94EB}"/>
          </ac:picMkLst>
        </pc:picChg>
        <pc:picChg chg="add del mod">
          <ac:chgData name="Leonie Smith" userId="fed1330f33f5650e" providerId="LiveId" clId="{10AF5FCF-E517-41ED-8F6A-918A3F09D45E}" dt="2023-09-11T05:18:05.062" v="69"/>
          <ac:picMkLst>
            <pc:docMk/>
            <pc:sldMk cId="7206226" sldId="361"/>
            <ac:picMk id="12" creationId="{4CE04BC8-B5A7-C394-7872-2B258402D144}"/>
          </ac:picMkLst>
        </pc:picChg>
        <pc:picChg chg="add del mod ord">
          <ac:chgData name="Leonie Smith" userId="fed1330f33f5650e" providerId="LiveId" clId="{10AF5FCF-E517-41ED-8F6A-918A3F09D45E}" dt="2023-09-11T05:18:19.431" v="70"/>
          <ac:picMkLst>
            <pc:docMk/>
            <pc:sldMk cId="7206226" sldId="361"/>
            <ac:picMk id="17" creationId="{D05F8418-E534-17FF-C5F3-90A57CAF37DA}"/>
          </ac:picMkLst>
        </pc:picChg>
        <pc:picChg chg="add mod">
          <ac:chgData name="Leonie Smith" userId="fed1330f33f5650e" providerId="LiveId" clId="{10AF5FCF-E517-41ED-8F6A-918A3F09D45E}" dt="2023-09-11T05:18:19.431" v="70"/>
          <ac:picMkLst>
            <pc:docMk/>
            <pc:sldMk cId="7206226" sldId="361"/>
            <ac:picMk id="18" creationId="{D9AB1AC3-E005-01D5-4B11-3F40EA4B697A}"/>
          </ac:picMkLst>
        </pc:picChg>
      </pc:sldChg>
      <pc:sldChg chg="addSp delSp modSp mod modTransition modAnim">
        <pc:chgData name="Leonie Smith" userId="fed1330f33f5650e" providerId="LiveId" clId="{10AF5FCF-E517-41ED-8F6A-918A3F09D45E}" dt="2023-09-11T05:19:28.344" v="77"/>
        <pc:sldMkLst>
          <pc:docMk/>
          <pc:sldMk cId="1959011231" sldId="363"/>
        </pc:sldMkLst>
        <pc:picChg chg="add del mod">
          <ac:chgData name="Leonie Smith" userId="fed1330f33f5650e" providerId="LiveId" clId="{10AF5FCF-E517-41ED-8F6A-918A3F09D45E}" dt="2023-09-11T05:18:59.615" v="73"/>
          <ac:picMkLst>
            <pc:docMk/>
            <pc:sldMk cId="1959011231" sldId="363"/>
            <ac:picMk id="6" creationId="{A13D7FDC-4514-C8F8-68A8-B5AF57DF8ED6}"/>
          </ac:picMkLst>
        </pc:picChg>
        <pc:picChg chg="add del mod">
          <ac:chgData name="Leonie Smith" userId="fed1330f33f5650e" providerId="LiveId" clId="{10AF5FCF-E517-41ED-8F6A-918A3F09D45E}" dt="2023-09-11T05:19:10.094" v="74"/>
          <ac:picMkLst>
            <pc:docMk/>
            <pc:sldMk cId="1959011231" sldId="363"/>
            <ac:picMk id="9" creationId="{93289823-456E-275F-06FB-7924E7909757}"/>
          </ac:picMkLst>
        </pc:picChg>
        <pc:picChg chg="add del mod">
          <ac:chgData name="Leonie Smith" userId="fed1330f33f5650e" providerId="LiveId" clId="{10AF5FCF-E517-41ED-8F6A-918A3F09D45E}" dt="2023-09-11T05:19:11.507" v="76"/>
          <ac:picMkLst>
            <pc:docMk/>
            <pc:sldMk cId="1959011231" sldId="363"/>
            <ac:picMk id="10" creationId="{CA4EA02F-E5C1-398B-8FDC-FFC9AD8227E9}"/>
          </ac:picMkLst>
        </pc:picChg>
        <pc:picChg chg="add del mod ord">
          <ac:chgData name="Leonie Smith" userId="fed1330f33f5650e" providerId="LiveId" clId="{10AF5FCF-E517-41ED-8F6A-918A3F09D45E}" dt="2023-09-11T05:19:28.344" v="77"/>
          <ac:picMkLst>
            <pc:docMk/>
            <pc:sldMk cId="1959011231" sldId="363"/>
            <ac:picMk id="13" creationId="{FB2C7BEF-A08F-BC78-2224-AFB79C50E899}"/>
          </ac:picMkLst>
        </pc:picChg>
        <pc:picChg chg="add mod">
          <ac:chgData name="Leonie Smith" userId="fed1330f33f5650e" providerId="LiveId" clId="{10AF5FCF-E517-41ED-8F6A-918A3F09D45E}" dt="2023-09-11T05:19:28.344" v="77"/>
          <ac:picMkLst>
            <pc:docMk/>
            <pc:sldMk cId="1959011231" sldId="363"/>
            <ac:picMk id="14" creationId="{D6AA9BF1-74A2-D1BA-C3B6-588B7F21FC35}"/>
          </ac:picMkLst>
        </pc:picChg>
      </pc:sldChg>
      <pc:sldChg chg="addSp delSp modSp mod modTransition modAnim">
        <pc:chgData name="Leonie Smith" userId="fed1330f33f5650e" providerId="LiveId" clId="{10AF5FCF-E517-41ED-8F6A-918A3F09D45E}" dt="2023-09-11T05:21:45.641" v="85"/>
        <pc:sldMkLst>
          <pc:docMk/>
          <pc:sldMk cId="287642116" sldId="366"/>
        </pc:sldMkLst>
        <pc:picChg chg="add del mod">
          <ac:chgData name="Leonie Smith" userId="fed1330f33f5650e" providerId="LiveId" clId="{10AF5FCF-E517-41ED-8F6A-918A3F09D45E}" dt="2023-09-11T05:21:32.774" v="84"/>
          <ac:picMkLst>
            <pc:docMk/>
            <pc:sldMk cId="287642116" sldId="366"/>
            <ac:picMk id="6" creationId="{FD6D4E35-6979-2D90-0EC8-8BF5407F1F2F}"/>
          </ac:picMkLst>
        </pc:picChg>
        <pc:picChg chg="add del mod">
          <ac:chgData name="Leonie Smith" userId="fed1330f33f5650e" providerId="LiveId" clId="{10AF5FCF-E517-41ED-8F6A-918A3F09D45E}" dt="2023-09-11T05:21:45.641" v="85"/>
          <ac:picMkLst>
            <pc:docMk/>
            <pc:sldMk cId="287642116" sldId="366"/>
            <ac:picMk id="10" creationId="{CF27A2B9-B6D1-9850-F929-86736C034E66}"/>
          </ac:picMkLst>
        </pc:picChg>
        <pc:picChg chg="add mod">
          <ac:chgData name="Leonie Smith" userId="fed1330f33f5650e" providerId="LiveId" clId="{10AF5FCF-E517-41ED-8F6A-918A3F09D45E}" dt="2023-09-11T05:21:45.641" v="85"/>
          <ac:picMkLst>
            <pc:docMk/>
            <pc:sldMk cId="287642116" sldId="366"/>
            <ac:picMk id="11" creationId="{3BB159E4-4BB8-918C-74BC-01D554D21B4F}"/>
          </ac:picMkLst>
        </pc:picChg>
      </pc:sldChg>
      <pc:sldChg chg="addSp modSp">
        <pc:chgData name="Leonie Smith" userId="fed1330f33f5650e" providerId="LiveId" clId="{10AF5FCF-E517-41ED-8F6A-918A3F09D45E}" dt="2023-09-11T05:22:18.510" v="86"/>
        <pc:sldMkLst>
          <pc:docMk/>
          <pc:sldMk cId="3817889334" sldId="368"/>
        </pc:sldMkLst>
        <pc:picChg chg="add mod">
          <ac:chgData name="Leonie Smith" userId="fed1330f33f5650e" providerId="LiveId" clId="{10AF5FCF-E517-41ED-8F6A-918A3F09D45E}" dt="2023-09-11T05:22:18.510" v="86"/>
          <ac:picMkLst>
            <pc:docMk/>
            <pc:sldMk cId="3817889334" sldId="368"/>
            <ac:picMk id="6" creationId="{55C647B9-90AC-21B8-5FED-8F8A673CE60B}"/>
          </ac:picMkLst>
        </pc:picChg>
      </pc:sldChg>
      <pc:sldChg chg="addSp delSp modSp mod modTransition modAnim">
        <pc:chgData name="Leonie Smith" userId="fed1330f33f5650e" providerId="LiveId" clId="{10AF5FCF-E517-41ED-8F6A-918A3F09D45E}" dt="2023-09-11T05:20:43.370" v="81"/>
        <pc:sldMkLst>
          <pc:docMk/>
          <pc:sldMk cId="2155047296" sldId="369"/>
        </pc:sldMkLst>
        <pc:picChg chg="add del mod">
          <ac:chgData name="Leonie Smith" userId="fed1330f33f5650e" providerId="LiveId" clId="{10AF5FCF-E517-41ED-8F6A-918A3F09D45E}" dt="2023-09-11T05:20:24.929" v="80"/>
          <ac:picMkLst>
            <pc:docMk/>
            <pc:sldMk cId="2155047296" sldId="369"/>
            <ac:picMk id="6" creationId="{C0BDD6F5-E9C0-99B5-28C6-26019FBC5697}"/>
          </ac:picMkLst>
        </pc:picChg>
        <pc:picChg chg="add del mod">
          <ac:chgData name="Leonie Smith" userId="fed1330f33f5650e" providerId="LiveId" clId="{10AF5FCF-E517-41ED-8F6A-918A3F09D45E}" dt="2023-09-11T05:20:43.370" v="81"/>
          <ac:picMkLst>
            <pc:docMk/>
            <pc:sldMk cId="2155047296" sldId="369"/>
            <ac:picMk id="10" creationId="{F0DCBF4C-8A38-A8EA-1DD2-CE9653EED203}"/>
          </ac:picMkLst>
        </pc:picChg>
        <pc:picChg chg="add mod">
          <ac:chgData name="Leonie Smith" userId="fed1330f33f5650e" providerId="LiveId" clId="{10AF5FCF-E517-41ED-8F6A-918A3F09D45E}" dt="2023-09-11T05:20:43.370" v="81"/>
          <ac:picMkLst>
            <pc:docMk/>
            <pc:sldMk cId="2155047296" sldId="369"/>
            <ac:picMk id="11" creationId="{3998B39F-B650-608D-A1C3-086F0EB5752F}"/>
          </ac:picMkLst>
        </pc:picChg>
      </pc:sldChg>
      <pc:sldChg chg="addSp delSp modSp mod modTransition modAnim">
        <pc:chgData name="Leonie Smith" userId="fed1330f33f5650e" providerId="LiveId" clId="{10AF5FCF-E517-41ED-8F6A-918A3F09D45E}" dt="2023-09-11T05:11:06.317" v="41"/>
        <pc:sldMkLst>
          <pc:docMk/>
          <pc:sldMk cId="1274732694" sldId="370"/>
        </pc:sldMkLst>
        <pc:picChg chg="add del mod">
          <ac:chgData name="Leonie Smith" userId="fed1330f33f5650e" providerId="LiveId" clId="{10AF5FCF-E517-41ED-8F6A-918A3F09D45E}" dt="2023-09-11T05:10:52.983" v="40"/>
          <ac:picMkLst>
            <pc:docMk/>
            <pc:sldMk cId="1274732694" sldId="370"/>
            <ac:picMk id="6" creationId="{9B3F9F9C-B0DC-B7F5-B96E-05C211939E69}"/>
          </ac:picMkLst>
        </pc:picChg>
        <pc:picChg chg="add del mod">
          <ac:chgData name="Leonie Smith" userId="fed1330f33f5650e" providerId="LiveId" clId="{10AF5FCF-E517-41ED-8F6A-918A3F09D45E}" dt="2023-09-11T05:11:06.317" v="41"/>
          <ac:picMkLst>
            <pc:docMk/>
            <pc:sldMk cId="1274732694" sldId="370"/>
            <ac:picMk id="9" creationId="{F66EDDE2-AA14-8850-9823-3215747D96CC}"/>
          </ac:picMkLst>
        </pc:picChg>
        <pc:picChg chg="add mod">
          <ac:chgData name="Leonie Smith" userId="fed1330f33f5650e" providerId="LiveId" clId="{10AF5FCF-E517-41ED-8F6A-918A3F09D45E}" dt="2023-09-11T05:11:06.317" v="41"/>
          <ac:picMkLst>
            <pc:docMk/>
            <pc:sldMk cId="1274732694" sldId="370"/>
            <ac:picMk id="10" creationId="{DC6AC06D-D770-B944-CDD4-0DE55FE6BD4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err="1"/>
              <a:t>ch</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4210639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latin typeface="TimesNewRomanPS-BoldMT"/>
              </a:rPr>
              <a:t>16 Saul</a:t>
            </a:r>
          </a:p>
          <a:p>
            <a:pPr algn="l"/>
            <a:r>
              <a:rPr lang="en-US" sz="1800" b="0" i="0" u="none" strike="noStrike" baseline="0" dirty="0">
                <a:latin typeface="TimesNewRomanPSMT"/>
              </a:rPr>
              <a:t>1. People demand a King - 1 Samuel 8:4-22 (Left Top)</a:t>
            </a:r>
          </a:p>
          <a:p>
            <a:pPr algn="l"/>
            <a:r>
              <a:rPr lang="en-US" sz="1800" b="0" i="0" u="none" strike="noStrike" baseline="0" dirty="0">
                <a:latin typeface="TimesNewRomanPSMT"/>
              </a:rPr>
              <a:t>2. Samuel anoints Saul – 1 Samuel 9:1 – 10:9 (Right Top)</a:t>
            </a:r>
          </a:p>
          <a:p>
            <a:pPr algn="l"/>
            <a:r>
              <a:rPr lang="en-US" sz="1800" b="0" i="0" u="none" strike="noStrike" baseline="0" dirty="0">
                <a:latin typeface="TimesNewRomanPSMT"/>
              </a:rPr>
              <a:t>3. Election of Saul as King – 1 Samuel 10:17-27 (Right Center)</a:t>
            </a:r>
          </a:p>
          <a:p>
            <a:pPr algn="l"/>
            <a:r>
              <a:rPr lang="en-US" sz="1800" b="0" i="0" u="none" strike="noStrike" baseline="0" dirty="0">
                <a:latin typeface="TimesNewRomanPSMT"/>
              </a:rPr>
              <a:t>4. Address at Gilgal - 1 Samuel 11:14 – 12:25 (Right Bottom)</a:t>
            </a:r>
          </a:p>
          <a:p>
            <a:pPr algn="l"/>
            <a:r>
              <a:rPr lang="en-IN" sz="1800" b="0" i="0" u="none" strike="noStrike" baseline="0" dirty="0">
                <a:latin typeface="TimesNewRomanPSMT"/>
              </a:rPr>
              <a:t>5. Saul doesn’t wait for Samuel – 1 Samuel 13:5-14 (Left Bottom)</a:t>
            </a:r>
          </a:p>
          <a:p>
            <a:pPr algn="l"/>
            <a:r>
              <a:rPr lang="en-IN" sz="1800" b="0" i="0" u="none" strike="noStrike" baseline="0" dirty="0">
                <a:latin typeface="TimesNewRomanPSMT"/>
              </a:rPr>
              <a:t>6. Saul’s Disobedience – 1 Samuel 15:1-35 (Left </a:t>
            </a:r>
            <a:r>
              <a:rPr lang="en-IN" sz="1800" b="0" i="0" u="none" strike="noStrike" baseline="0" dirty="0" err="1">
                <a:latin typeface="TimesNewRomanPSMT"/>
              </a:rPr>
              <a:t>Center</a:t>
            </a:r>
            <a:r>
              <a:rPr lang="en-IN" sz="1800" b="0" i="0" u="none" strike="noStrike" baseline="0" dirty="0">
                <a:latin typeface="TimesNewRomanPSMT"/>
              </a:rPr>
              <a:t>)</a:t>
            </a:r>
          </a:p>
          <a:p>
            <a:pPr algn="l"/>
            <a:r>
              <a:rPr lang="en-IN" sz="1800" b="0" i="0" u="none" strike="noStrike" baseline="0" dirty="0">
                <a:latin typeface="TimesNewRomanPSMT"/>
              </a:rPr>
              <a:t>7. Samuel anoints David – 1 Samuel 16:1-14 (</a:t>
            </a:r>
            <a:r>
              <a:rPr lang="en-IN" sz="1800" b="0" i="0" u="none" strike="noStrike" baseline="0" dirty="0" err="1">
                <a:latin typeface="TimesNewRomanPSMT"/>
              </a:rPr>
              <a:t>Center</a:t>
            </a:r>
            <a:r>
              <a:rPr lang="en-IN" sz="18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3</a:t>
            </a:fld>
            <a:endParaRPr lang="en-ZA"/>
          </a:p>
        </p:txBody>
      </p:sp>
    </p:spTree>
    <p:extLst>
      <p:ext uri="{BB962C8B-B14F-4D97-AF65-F5344CB8AC3E}">
        <p14:creationId xmlns:p14="http://schemas.microsoft.com/office/powerpoint/2010/main" val="396785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16-1</a:t>
            </a:r>
            <a:endParaRPr lang="en-IN" dirty="0"/>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6" name="Audio 15">
            <a:hlinkClick r:id="" action="ppaction://media"/>
            <a:extLst>
              <a:ext uri="{FF2B5EF4-FFF2-40B4-BE49-F238E27FC236}">
                <a16:creationId xmlns:a16="http://schemas.microsoft.com/office/drawing/2014/main" id="{74DFE0B5-45D9-7B8C-0827-26A414ABE402}"/>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366"/>
    </mc:Choice>
    <mc:Fallback xmlns="">
      <p:transition spd="slow" advTm="3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3AB361E-2C55-4906-AA1A-13277FD447B4}"/>
              </a:ext>
            </a:extLst>
          </p:cNvPr>
          <p:cNvPicPr>
            <a:picLocks noChangeAspect="1"/>
          </p:cNvPicPr>
          <p:nvPr/>
        </p:nvPicPr>
        <p:blipFill>
          <a:blip r:embed="rId2"/>
          <a:stretch>
            <a:fillRect/>
          </a:stretch>
        </p:blipFill>
        <p:spPr>
          <a:xfrm>
            <a:off x="-19050" y="-69074"/>
            <a:ext cx="12634038" cy="6927074"/>
          </a:xfrm>
          <a:prstGeom prst="rect">
            <a:avLst/>
          </a:prstGeom>
        </p:spPr>
      </p:pic>
      <p:sp>
        <p:nvSpPr>
          <p:cNvPr id="2" name="TextBox 3">
            <a:extLst>
              <a:ext uri="{FF2B5EF4-FFF2-40B4-BE49-F238E27FC236}">
                <a16:creationId xmlns:a16="http://schemas.microsoft.com/office/drawing/2014/main" id="{F3A06A18-E90E-EC39-2E0E-9699A11ED1B1}"/>
              </a:ext>
            </a:extLst>
          </p:cNvPr>
          <p:cNvSpPr txBox="1"/>
          <p:nvPr/>
        </p:nvSpPr>
        <p:spPr>
          <a:xfrm>
            <a:off x="440350" y="41893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02723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7</a:t>
            </a:r>
            <a:r>
              <a:rPr lang="en-US" sz="4000" b="0" i="0" dirty="0">
                <a:solidFill>
                  <a:srgbClr val="121212"/>
                </a:solidFill>
                <a:effectLst/>
                <a:latin typeface="Inter" panose="020B0502030000000004" pitchFamily="34" charset="0"/>
              </a:rPr>
              <a:t>And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said to Samuel, “Listen to the voice of the people in all that they say to you. For it is not you they have rejected, but they have rejected Me as their king.</a:t>
            </a:r>
            <a:endParaRPr lang="en-ZA" sz="1600" dirty="0"/>
          </a:p>
        </p:txBody>
      </p:sp>
      <p:sp>
        <p:nvSpPr>
          <p:cNvPr id="3" name="TextBox 2">
            <a:extLst>
              <a:ext uri="{FF2B5EF4-FFF2-40B4-BE49-F238E27FC236}">
                <a16:creationId xmlns:a16="http://schemas.microsoft.com/office/drawing/2014/main" id="{AC102B46-9B92-1ABA-B8E0-2FA878F40128}"/>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7 और यहोवा ने शमूएल से कहा, “वे लोग जो कुछ तुझ से कहें उसे मान ले; क्योंकि उन्होंने तुझको नहीं</a:t>
            </a:r>
            <a:r>
              <a:rPr lang="en-US" sz="4000" b="0" i="0" dirty="0">
                <a:solidFill>
                  <a:srgbClr val="121212"/>
                </a:solidFill>
                <a:effectLst/>
                <a:latin typeface="Open Sans" panose="020B0606030504020204" pitchFamily="34" charset="0"/>
              </a:rPr>
              <a:t>a </a:t>
            </a:r>
            <a:r>
              <a:rPr lang="hi-IN" sz="4000" b="0" i="0" dirty="0">
                <a:solidFill>
                  <a:srgbClr val="121212"/>
                </a:solidFill>
                <a:effectLst/>
                <a:latin typeface="Open Sans" panose="020B0606030504020204" pitchFamily="34" charset="0"/>
              </a:rPr>
              <a:t>परन्तु मुझी को निकम्मा जाना है, कि मैं उनका राजा न रहूँ।</a:t>
            </a:r>
            <a:endParaRPr lang="en-IN" sz="4000" dirty="0"/>
          </a:p>
        </p:txBody>
      </p:sp>
      <p:pic>
        <p:nvPicPr>
          <p:cNvPr id="6" name="Audio 5">
            <a:hlinkClick r:id="" action="ppaction://media"/>
            <a:extLst>
              <a:ext uri="{FF2B5EF4-FFF2-40B4-BE49-F238E27FC236}">
                <a16:creationId xmlns:a16="http://schemas.microsoft.com/office/drawing/2014/main" id="{F9AF836D-AF34-E84C-EA1D-5869B0104F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95630509"/>
      </p:ext>
    </p:extLst>
  </p:cSld>
  <p:clrMapOvr>
    <a:masterClrMapping/>
  </p:clrMapOvr>
  <mc:AlternateContent xmlns:mc="http://schemas.openxmlformats.org/markup-compatibility/2006" xmlns:p14="http://schemas.microsoft.com/office/powerpoint/2010/main">
    <mc:Choice Requires="p14">
      <p:transition spd="slow" p14:dur="2000" advTm="14007"/>
    </mc:Choice>
    <mc:Fallback xmlns="">
      <p:transition spd="slow" advTm="14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CF8DDE8-F652-46D4-A3BE-E619BA2943E8}"/>
              </a:ext>
            </a:extLst>
          </p:cNvPr>
          <p:cNvPicPr>
            <a:picLocks noChangeAspect="1"/>
          </p:cNvPicPr>
          <p:nvPr/>
        </p:nvPicPr>
        <p:blipFill>
          <a:blip r:embed="rId2"/>
          <a:stretch>
            <a:fillRect/>
          </a:stretch>
        </p:blipFill>
        <p:spPr>
          <a:xfrm>
            <a:off x="0" y="0"/>
            <a:ext cx="12608403" cy="6858000"/>
          </a:xfrm>
          <a:prstGeom prst="rect">
            <a:avLst/>
          </a:prstGeom>
        </p:spPr>
      </p:pic>
      <p:sp>
        <p:nvSpPr>
          <p:cNvPr id="2" name="TextBox 3">
            <a:extLst>
              <a:ext uri="{FF2B5EF4-FFF2-40B4-BE49-F238E27FC236}">
                <a16:creationId xmlns:a16="http://schemas.microsoft.com/office/drawing/2014/main" id="{3604CDE6-73A6-0D21-55ED-297FD49FFAD2}"/>
              </a:ext>
            </a:extLst>
          </p:cNvPr>
          <p:cNvSpPr txBox="1"/>
          <p:nvPr/>
        </p:nvSpPr>
        <p:spPr>
          <a:xfrm>
            <a:off x="440350" y="41893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89563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8</a:t>
            </a:r>
            <a:r>
              <a:rPr lang="en-US" sz="4400" b="0" i="0">
                <a:solidFill>
                  <a:srgbClr val="121212"/>
                </a:solidFill>
                <a:effectLst/>
                <a:latin typeface="Inter" panose="020B0502030000000004" pitchFamily="34" charset="0"/>
              </a:rPr>
              <a:t>Just as they have done from the day I brought them up out of Egypt until this day, forsaking Me and serving other gods, so they are doing to you.</a:t>
            </a:r>
            <a:endParaRPr lang="en-ZA" dirty="0"/>
          </a:p>
        </p:txBody>
      </p:sp>
      <p:sp>
        <p:nvSpPr>
          <p:cNvPr id="2" name="TextBox 1">
            <a:extLst>
              <a:ext uri="{FF2B5EF4-FFF2-40B4-BE49-F238E27FC236}">
                <a16:creationId xmlns:a16="http://schemas.microsoft.com/office/drawing/2014/main" id="{0CC12050-2903-4BF1-D695-0ABB40A6D563}"/>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8 जैसे-जैसे काम वे उस दिन से, जब से मैं उन्हें मिस्र से निकाल लाया, आज के दिन तक करते आए हैं, कि मुझ को त्याग कर पराए, देवताओं की उपासना करते आए हैं, वैसे ही वे तुझ से भी करते हैं। </a:t>
            </a:r>
            <a:endParaRPr lang="en-IN" sz="3600" dirty="0"/>
          </a:p>
        </p:txBody>
      </p:sp>
      <p:pic>
        <p:nvPicPr>
          <p:cNvPr id="6" name="Audio 5">
            <a:hlinkClick r:id="" action="ppaction://media"/>
            <a:extLst>
              <a:ext uri="{FF2B5EF4-FFF2-40B4-BE49-F238E27FC236}">
                <a16:creationId xmlns:a16="http://schemas.microsoft.com/office/drawing/2014/main" id="{B73D79A6-7C43-1B8B-5712-81A29C6FCC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40339217"/>
      </p:ext>
    </p:extLst>
  </p:cSld>
  <p:clrMapOvr>
    <a:masterClrMapping/>
  </p:clrMapOvr>
  <mc:AlternateContent xmlns:mc="http://schemas.openxmlformats.org/markup-compatibility/2006" xmlns:p14="http://schemas.microsoft.com/office/powerpoint/2010/main">
    <mc:Choice Requires="p14">
      <p:transition spd="slow" p14:dur="2000" advTm="18332"/>
    </mc:Choice>
    <mc:Fallback xmlns="">
      <p:transition spd="slow" advTm="18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9979609-47BA-4B65-8738-99ED9CF9F337}"/>
              </a:ext>
            </a:extLst>
          </p:cNvPr>
          <p:cNvPicPr>
            <a:picLocks noChangeAspect="1"/>
          </p:cNvPicPr>
          <p:nvPr/>
        </p:nvPicPr>
        <p:blipFill>
          <a:blip r:embed="rId2"/>
          <a:stretch>
            <a:fillRect/>
          </a:stretch>
        </p:blipFill>
        <p:spPr>
          <a:xfrm>
            <a:off x="-720812" y="0"/>
            <a:ext cx="12912811" cy="6858000"/>
          </a:xfrm>
          <a:prstGeom prst="rect">
            <a:avLst/>
          </a:prstGeom>
        </p:spPr>
      </p:pic>
      <p:sp>
        <p:nvSpPr>
          <p:cNvPr id="2" name="TextBox 3">
            <a:extLst>
              <a:ext uri="{FF2B5EF4-FFF2-40B4-BE49-F238E27FC236}">
                <a16:creationId xmlns:a16="http://schemas.microsoft.com/office/drawing/2014/main" id="{C05D4C35-A12D-0D23-63D4-F12C794603E2}"/>
              </a:ext>
            </a:extLst>
          </p:cNvPr>
          <p:cNvSpPr txBox="1"/>
          <p:nvPr/>
        </p:nvSpPr>
        <p:spPr>
          <a:xfrm>
            <a:off x="440350" y="41893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76236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9</a:t>
            </a:r>
            <a:r>
              <a:rPr lang="en-US" sz="4400" b="0" i="0">
                <a:solidFill>
                  <a:srgbClr val="121212"/>
                </a:solidFill>
                <a:effectLst/>
                <a:latin typeface="Inter" panose="020B0502030000000004" pitchFamily="34" charset="0"/>
              </a:rPr>
              <a:t>Now listen to them, but you must solemnly warn them and show them the manner of the king who will reign over them.”</a:t>
            </a:r>
            <a:endParaRPr lang="en-ZA" sz="1600" dirty="0"/>
          </a:p>
        </p:txBody>
      </p:sp>
      <p:sp>
        <p:nvSpPr>
          <p:cNvPr id="2" name="TextBox 1">
            <a:extLst>
              <a:ext uri="{FF2B5EF4-FFF2-40B4-BE49-F238E27FC236}">
                <a16:creationId xmlns:a16="http://schemas.microsoft.com/office/drawing/2014/main" id="{77125388-F89D-1661-8FA9-C95D45901575}"/>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9 इसलिए अब तू उनकी बात मान; तो भी तू गम्भीरता से उनको भली भाँति समझा दे, और उनको बता भी दे कि जो राजा उन पर राज्य करेगा उसका व्यवहार किस प्रकार होगा।”</a:t>
            </a:r>
            <a:endParaRPr lang="en-IN" sz="4000" dirty="0"/>
          </a:p>
        </p:txBody>
      </p:sp>
      <p:pic>
        <p:nvPicPr>
          <p:cNvPr id="6" name="Audio 5">
            <a:hlinkClick r:id="" action="ppaction://media"/>
            <a:extLst>
              <a:ext uri="{FF2B5EF4-FFF2-40B4-BE49-F238E27FC236}">
                <a16:creationId xmlns:a16="http://schemas.microsoft.com/office/drawing/2014/main" id="{2884D676-BFD9-E71F-9707-C4AE623A3B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42667687"/>
      </p:ext>
    </p:extLst>
  </p:cSld>
  <p:clrMapOvr>
    <a:masterClrMapping/>
  </p:clrMapOvr>
  <mc:AlternateContent xmlns:mc="http://schemas.openxmlformats.org/markup-compatibility/2006" xmlns:p14="http://schemas.microsoft.com/office/powerpoint/2010/main">
    <mc:Choice Requires="p14">
      <p:transition spd="slow" p14:dur="2000" advTm="15712"/>
    </mc:Choice>
    <mc:Fallback xmlns="">
      <p:transition spd="slow" advTm="15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72B3C7A-D5DA-4E75-A95F-F663D959D28F}"/>
              </a:ext>
            </a:extLst>
          </p:cNvPr>
          <p:cNvPicPr>
            <a:picLocks noChangeAspect="1"/>
          </p:cNvPicPr>
          <p:nvPr/>
        </p:nvPicPr>
        <p:blipFill>
          <a:blip r:embed="rId2"/>
          <a:stretch>
            <a:fillRect/>
          </a:stretch>
        </p:blipFill>
        <p:spPr>
          <a:xfrm>
            <a:off x="0" y="0"/>
            <a:ext cx="13870858" cy="6858000"/>
          </a:xfrm>
          <a:prstGeom prst="rect">
            <a:avLst/>
          </a:prstGeom>
        </p:spPr>
      </p:pic>
      <p:sp>
        <p:nvSpPr>
          <p:cNvPr id="2" name="TextBox 3">
            <a:extLst>
              <a:ext uri="{FF2B5EF4-FFF2-40B4-BE49-F238E27FC236}">
                <a16:creationId xmlns:a16="http://schemas.microsoft.com/office/drawing/2014/main" id="{DD5995AC-8FBA-D70C-6230-9FC3B6B5F3C7}"/>
              </a:ext>
            </a:extLst>
          </p:cNvPr>
          <p:cNvSpPr txBox="1"/>
          <p:nvPr/>
        </p:nvSpPr>
        <p:spPr>
          <a:xfrm>
            <a:off x="440350" y="41893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1027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a:solidFill>
                  <a:srgbClr val="777A7B"/>
                </a:solidFill>
                <a:effectLst/>
                <a:latin typeface="Inter" panose="020B0502030000000004" pitchFamily="34" charset="0"/>
              </a:rPr>
              <a:t>10</a:t>
            </a:r>
            <a:r>
              <a:rPr lang="en-US" sz="4800" b="0" i="0">
                <a:solidFill>
                  <a:srgbClr val="121212"/>
                </a:solidFill>
                <a:effectLst/>
                <a:latin typeface="Inter" panose="020B0502030000000004" pitchFamily="34" charset="0"/>
              </a:rPr>
              <a:t>So Samuel spoke all the words of the </a:t>
            </a:r>
            <a:r>
              <a:rPr lang="en-US" sz="4800" b="0" i="0" cap="small">
                <a:solidFill>
                  <a:srgbClr val="121212"/>
                </a:solidFill>
                <a:effectLst/>
                <a:latin typeface="Inter" panose="020B0502030000000004" pitchFamily="34" charset="0"/>
              </a:rPr>
              <a:t>Lord</a:t>
            </a:r>
            <a:r>
              <a:rPr lang="en-US" sz="4800" b="0" i="0">
                <a:solidFill>
                  <a:srgbClr val="121212"/>
                </a:solidFill>
                <a:effectLst/>
                <a:latin typeface="Inter" panose="020B0502030000000004" pitchFamily="34" charset="0"/>
              </a:rPr>
              <a:t> to the people who were asking him for a king.</a:t>
            </a:r>
            <a:endParaRPr lang="en-ZA" sz="1400" dirty="0"/>
          </a:p>
        </p:txBody>
      </p:sp>
      <p:sp>
        <p:nvSpPr>
          <p:cNvPr id="3" name="TextBox 2">
            <a:extLst>
              <a:ext uri="{FF2B5EF4-FFF2-40B4-BE49-F238E27FC236}">
                <a16:creationId xmlns:a16="http://schemas.microsoft.com/office/drawing/2014/main" id="{043163D3-F125-B42B-EA68-AE5ECD73A9F4}"/>
              </a:ext>
            </a:extLst>
          </p:cNvPr>
          <p:cNvSpPr txBox="1"/>
          <p:nvPr/>
        </p:nvSpPr>
        <p:spPr>
          <a:xfrm>
            <a:off x="6096000" y="166256"/>
            <a:ext cx="6096000" cy="6558101"/>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10 शमूएल ने उन लोगों को जो उससे राजा चाहते थे यहोवा की सब बातें कह सुनाईं।</a:t>
            </a:r>
            <a:endParaRPr lang="en-IN" sz="4400" dirty="0"/>
          </a:p>
        </p:txBody>
      </p:sp>
      <p:pic>
        <p:nvPicPr>
          <p:cNvPr id="10" name="Audio 9">
            <a:hlinkClick r:id="" action="ppaction://media"/>
            <a:extLst>
              <a:ext uri="{FF2B5EF4-FFF2-40B4-BE49-F238E27FC236}">
                <a16:creationId xmlns:a16="http://schemas.microsoft.com/office/drawing/2014/main" id="{DC6AC06D-D770-B944-CDD4-0DE55FE6BD4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74732694"/>
      </p:ext>
    </p:extLst>
  </p:cSld>
  <p:clrMapOvr>
    <a:masterClrMapping/>
  </p:clrMapOvr>
  <mc:AlternateContent xmlns:mc="http://schemas.openxmlformats.org/markup-compatibility/2006" xmlns:p14="http://schemas.microsoft.com/office/powerpoint/2010/main">
    <mc:Choice Requires="p14">
      <p:transition spd="slow" p14:dur="2000" advTm="9972"/>
    </mc:Choice>
    <mc:Fallback xmlns="">
      <p:transition spd="slow" advTm="9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5AAB2EF-135D-4211-A55D-39F8AEC980DD}"/>
              </a:ext>
            </a:extLst>
          </p:cNvPr>
          <p:cNvPicPr>
            <a:picLocks noChangeAspect="1"/>
          </p:cNvPicPr>
          <p:nvPr/>
        </p:nvPicPr>
        <p:blipFill>
          <a:blip r:embed="rId2"/>
          <a:stretch>
            <a:fillRect/>
          </a:stretch>
        </p:blipFill>
        <p:spPr>
          <a:xfrm>
            <a:off x="0" y="-636449"/>
            <a:ext cx="12192000" cy="7494449"/>
          </a:xfrm>
          <a:prstGeom prst="rect">
            <a:avLst/>
          </a:prstGeom>
        </p:spPr>
      </p:pic>
      <p:sp>
        <p:nvSpPr>
          <p:cNvPr id="2" name="TextBox 3">
            <a:extLst>
              <a:ext uri="{FF2B5EF4-FFF2-40B4-BE49-F238E27FC236}">
                <a16:creationId xmlns:a16="http://schemas.microsoft.com/office/drawing/2014/main" id="{71408E4F-36D5-52BB-8866-AD6FCDE2CC5C}"/>
              </a:ext>
            </a:extLst>
          </p:cNvPr>
          <p:cNvSpPr txBox="1"/>
          <p:nvPr/>
        </p:nvSpPr>
        <p:spPr>
          <a:xfrm>
            <a:off x="440350" y="41893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72558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11</a:t>
            </a:r>
            <a:r>
              <a:rPr lang="en-US" sz="4000" b="0" i="0">
                <a:solidFill>
                  <a:srgbClr val="121212"/>
                </a:solidFill>
                <a:effectLst/>
                <a:latin typeface="Inter" panose="020B0502030000000004" pitchFamily="34" charset="0"/>
              </a:rPr>
              <a:t>He said, “This will be the manner of the king who will reign over you: He will take your sons and appoint them to his own chariots and horses, to run in front of his chariots.</a:t>
            </a:r>
            <a:endParaRPr lang="en-ZA" dirty="0"/>
          </a:p>
        </p:txBody>
      </p:sp>
      <p:sp>
        <p:nvSpPr>
          <p:cNvPr id="3" name="TextBox 2">
            <a:extLst>
              <a:ext uri="{FF2B5EF4-FFF2-40B4-BE49-F238E27FC236}">
                <a16:creationId xmlns:a16="http://schemas.microsoft.com/office/drawing/2014/main" id="{FD225905-AACB-64A6-33AC-1C1DD424C917}"/>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11 उसने कहा, “जो राजा तुम पर राज्य करेगा उसकी यह चाल होगी, अर्थात् वह तुम्हारे पुत्रों को लेकर अपने रथों और घोड़ों के काम पर नौकर रखेगा, और वे उसके रथों के आगे-आगे दौड़ा करेंगे;</a:t>
            </a:r>
            <a:endParaRPr lang="en-IN" sz="3600" dirty="0"/>
          </a:p>
        </p:txBody>
      </p:sp>
      <p:pic>
        <p:nvPicPr>
          <p:cNvPr id="21" name="Audio 20">
            <a:hlinkClick r:id="" action="ppaction://media"/>
            <a:extLst>
              <a:ext uri="{FF2B5EF4-FFF2-40B4-BE49-F238E27FC236}">
                <a16:creationId xmlns:a16="http://schemas.microsoft.com/office/drawing/2014/main" id="{EA5381C2-6008-D6BA-3CEB-B3AE014F5DF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22495975"/>
      </p:ext>
    </p:extLst>
  </p:cSld>
  <p:clrMapOvr>
    <a:masterClrMapping/>
  </p:clrMapOvr>
  <mc:AlternateContent xmlns:mc="http://schemas.openxmlformats.org/markup-compatibility/2006" xmlns:p14="http://schemas.microsoft.com/office/powerpoint/2010/main">
    <mc:Choice Requires="p14">
      <p:transition spd="slow" p14:dur="2000" advTm="17231"/>
    </mc:Choice>
    <mc:Fallback xmlns="">
      <p:transition spd="slow" advTm="17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547CAEB-1F8F-4510-A9F6-73DEE4ED6F55}"/>
              </a:ext>
            </a:extLst>
          </p:cNvPr>
          <p:cNvPicPr>
            <a:picLocks noChangeAspect="1"/>
          </p:cNvPicPr>
          <p:nvPr/>
        </p:nvPicPr>
        <p:blipFill>
          <a:blip r:embed="rId2"/>
          <a:stretch>
            <a:fillRect/>
          </a:stretch>
        </p:blipFill>
        <p:spPr>
          <a:xfrm>
            <a:off x="-2" y="-1"/>
            <a:ext cx="12284719" cy="6857999"/>
          </a:xfrm>
          <a:prstGeom prst="rect">
            <a:avLst/>
          </a:prstGeom>
        </p:spPr>
      </p:pic>
      <p:sp>
        <p:nvSpPr>
          <p:cNvPr id="5" name="TextBox 4">
            <a:extLst>
              <a:ext uri="{FF2B5EF4-FFF2-40B4-BE49-F238E27FC236}">
                <a16:creationId xmlns:a16="http://schemas.microsoft.com/office/drawing/2014/main" id="{432B892C-B15C-D058-419F-31B3A11D3BCB}"/>
              </a:ext>
            </a:extLst>
          </p:cNvPr>
          <p:cNvSpPr txBox="1"/>
          <p:nvPr/>
        </p:nvSpPr>
        <p:spPr>
          <a:xfrm>
            <a:off x="445020" y="358815"/>
            <a:ext cx="9097991" cy="3194613"/>
          </a:xfrm>
          <a:prstGeom prst="rect">
            <a:avLst/>
          </a:prstGeom>
          <a:noFill/>
        </p:spPr>
        <p:txBody>
          <a:bodyPr wrap="square" rtlCol="0">
            <a:noAutofit/>
          </a:bodyPr>
          <a:lstStyle/>
          <a:p>
            <a:r>
              <a:rPr lang="hi-IN" sz="6000" b="0" i="0" u="none" strike="noStrike" baseline="0" dirty="0">
                <a:solidFill>
                  <a:schemeClr val="bg1"/>
                </a:solidFill>
                <a:latin typeface="TimesNewRomanPSMT"/>
              </a:rPr>
              <a:t>लोग एक राजा की मांग करते हैं -</a:t>
            </a:r>
            <a:r>
              <a:rPr lang="en-US" sz="6000" b="0" i="0" u="none" strike="noStrike" baseline="0" dirty="0">
                <a:solidFill>
                  <a:schemeClr val="bg1"/>
                </a:solidFill>
                <a:latin typeface="TimesNewRomanPSMT"/>
              </a:rPr>
              <a:t> </a:t>
            </a:r>
            <a:r>
              <a:rPr lang="hi-IN" sz="6000" b="0" i="0" u="none" strike="noStrike" baseline="0" dirty="0">
                <a:solidFill>
                  <a:schemeClr val="bg1"/>
                </a:solidFill>
                <a:latin typeface="TimesNewRomanPSMT"/>
              </a:rPr>
              <a:t>1 शमूएल 8:4-22</a:t>
            </a:r>
          </a:p>
        </p:txBody>
      </p:sp>
      <p:sp>
        <p:nvSpPr>
          <p:cNvPr id="2" name="TextBox 1">
            <a:extLst>
              <a:ext uri="{FF2B5EF4-FFF2-40B4-BE49-F238E27FC236}">
                <a16:creationId xmlns:a16="http://schemas.microsoft.com/office/drawing/2014/main" id="{6738321C-EE86-FBD5-246D-4F30CA0EFB53}"/>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2991240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511FED1-F8B5-4E64-A6AB-DAF562486AE2}"/>
              </a:ext>
            </a:extLst>
          </p:cNvPr>
          <p:cNvPicPr>
            <a:picLocks noChangeAspect="1"/>
          </p:cNvPicPr>
          <p:nvPr/>
        </p:nvPicPr>
        <p:blipFill>
          <a:blip r:embed="rId2"/>
          <a:stretch>
            <a:fillRect/>
          </a:stretch>
        </p:blipFill>
        <p:spPr>
          <a:xfrm>
            <a:off x="0" y="-274947"/>
            <a:ext cx="12192000" cy="7132948"/>
          </a:xfrm>
          <a:prstGeom prst="rect">
            <a:avLst/>
          </a:prstGeom>
        </p:spPr>
      </p:pic>
      <p:sp>
        <p:nvSpPr>
          <p:cNvPr id="2" name="TextBox 3">
            <a:extLst>
              <a:ext uri="{FF2B5EF4-FFF2-40B4-BE49-F238E27FC236}">
                <a16:creationId xmlns:a16="http://schemas.microsoft.com/office/drawing/2014/main" id="{9E298C84-5A5B-F003-FE64-672D05D1E1BB}"/>
              </a:ext>
            </a:extLst>
          </p:cNvPr>
          <p:cNvSpPr txBox="1"/>
          <p:nvPr/>
        </p:nvSpPr>
        <p:spPr>
          <a:xfrm>
            <a:off x="440350" y="41893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71066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Inter" panose="020B0502030000000004" pitchFamily="34" charset="0"/>
              </a:rPr>
              <a:t>13</a:t>
            </a:r>
            <a:r>
              <a:rPr lang="en-US" sz="4400" b="0" i="0" dirty="0">
                <a:solidFill>
                  <a:srgbClr val="121212"/>
                </a:solidFill>
                <a:effectLst/>
                <a:latin typeface="Inter" panose="020B0502030000000004" pitchFamily="34" charset="0"/>
              </a:rPr>
              <a:t>And he will take your daughters to be perfumers, cooks, and bakers.</a:t>
            </a:r>
            <a:endParaRPr lang="en-ZA" dirty="0"/>
          </a:p>
        </p:txBody>
      </p:sp>
      <p:sp>
        <p:nvSpPr>
          <p:cNvPr id="2" name="TextBox 1">
            <a:extLst>
              <a:ext uri="{FF2B5EF4-FFF2-40B4-BE49-F238E27FC236}">
                <a16:creationId xmlns:a16="http://schemas.microsoft.com/office/drawing/2014/main" id="{C25550AF-C2B7-418D-B002-AEB7FB28CB43}"/>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13 फिर वह तुम्हारी बेटियों को लेकर उनसे सुगन्ध-द्रव्य और रसोई और रोटियाँ बनवाएगा।</a:t>
            </a:r>
            <a:endParaRPr lang="en-IN" sz="4000" dirty="0"/>
          </a:p>
        </p:txBody>
      </p:sp>
      <p:pic>
        <p:nvPicPr>
          <p:cNvPr id="6" name="Audio 5">
            <a:hlinkClick r:id="" action="ppaction://media"/>
            <a:extLst>
              <a:ext uri="{FF2B5EF4-FFF2-40B4-BE49-F238E27FC236}">
                <a16:creationId xmlns:a16="http://schemas.microsoft.com/office/drawing/2014/main" id="{333ED4D8-1E04-A9D4-13BB-046179C457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54966384"/>
      </p:ext>
    </p:extLst>
  </p:cSld>
  <p:clrMapOvr>
    <a:masterClrMapping/>
  </p:clrMapOvr>
  <mc:AlternateContent xmlns:mc="http://schemas.openxmlformats.org/markup-compatibility/2006" xmlns:p14="http://schemas.microsoft.com/office/powerpoint/2010/main">
    <mc:Choice Requires="p14">
      <p:transition spd="slow" p14:dur="2000" advTm="8811"/>
    </mc:Choice>
    <mc:Fallback xmlns="">
      <p:transition spd="slow" advTm="8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FBBA956-3EC9-4504-915B-0490DA1014E3}"/>
              </a:ext>
            </a:extLst>
          </p:cNvPr>
          <p:cNvPicPr>
            <a:picLocks noChangeAspect="1"/>
          </p:cNvPicPr>
          <p:nvPr/>
        </p:nvPicPr>
        <p:blipFill>
          <a:blip r:embed="rId2"/>
          <a:stretch>
            <a:fillRect/>
          </a:stretch>
        </p:blipFill>
        <p:spPr>
          <a:xfrm>
            <a:off x="-1" y="-708991"/>
            <a:ext cx="12191999" cy="7566991"/>
          </a:xfrm>
          <a:prstGeom prst="rect">
            <a:avLst/>
          </a:prstGeom>
        </p:spPr>
      </p:pic>
      <p:sp>
        <p:nvSpPr>
          <p:cNvPr id="2" name="TextBox 3">
            <a:extLst>
              <a:ext uri="{FF2B5EF4-FFF2-40B4-BE49-F238E27FC236}">
                <a16:creationId xmlns:a16="http://schemas.microsoft.com/office/drawing/2014/main" id="{297646EA-84D2-D5AB-FB2C-BBDC14627D71}"/>
              </a:ext>
            </a:extLst>
          </p:cNvPr>
          <p:cNvSpPr txBox="1"/>
          <p:nvPr/>
        </p:nvSpPr>
        <p:spPr>
          <a:xfrm>
            <a:off x="440350" y="41893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98464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14</a:t>
            </a:r>
            <a:r>
              <a:rPr lang="en-US" sz="4400" b="0" i="0">
                <a:solidFill>
                  <a:srgbClr val="121212"/>
                </a:solidFill>
                <a:effectLst/>
                <a:latin typeface="Inter" panose="020B0502030000000004" pitchFamily="34" charset="0"/>
              </a:rPr>
              <a:t>He will take the best of your fields and vineyards and olive groves and give them to his servants.</a:t>
            </a:r>
            <a:endParaRPr lang="en-ZA" sz="1600" dirty="0"/>
          </a:p>
        </p:txBody>
      </p:sp>
      <p:sp>
        <p:nvSpPr>
          <p:cNvPr id="3" name="TextBox 2">
            <a:extLst>
              <a:ext uri="{FF2B5EF4-FFF2-40B4-BE49-F238E27FC236}">
                <a16:creationId xmlns:a16="http://schemas.microsoft.com/office/drawing/2014/main" id="{6FCC856B-7EBB-0060-8B4E-6B008AF4CC98}"/>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14 फिर वह तुम्हारे खेतों और दाख और जैतून की बारियों में से जो अच्छी से अच्छी होंगी उन्हें ले लेकर अपने कर्मचारियों को देगा।</a:t>
            </a:r>
            <a:endParaRPr lang="en-IN" sz="4000" dirty="0"/>
          </a:p>
        </p:txBody>
      </p:sp>
      <p:pic>
        <p:nvPicPr>
          <p:cNvPr id="7" name="Audio 6">
            <a:hlinkClick r:id="" action="ppaction://media"/>
            <a:extLst>
              <a:ext uri="{FF2B5EF4-FFF2-40B4-BE49-F238E27FC236}">
                <a16:creationId xmlns:a16="http://schemas.microsoft.com/office/drawing/2014/main" id="{365E6B2F-20F5-C10E-70C9-93647AECD6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59891306"/>
      </p:ext>
    </p:extLst>
  </p:cSld>
  <p:clrMapOvr>
    <a:masterClrMapping/>
  </p:clrMapOvr>
  <mc:AlternateContent xmlns:mc="http://schemas.openxmlformats.org/markup-compatibility/2006" xmlns:p14="http://schemas.microsoft.com/office/powerpoint/2010/main">
    <mc:Choice Requires="p14">
      <p:transition spd="slow" p14:dur="2000" advTm="10390"/>
    </mc:Choice>
    <mc:Fallback xmlns="">
      <p:transition spd="slow" advTm="10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507AA7A-E13E-43E8-9672-E807C558ACD7}"/>
              </a:ext>
            </a:extLst>
          </p:cNvPr>
          <p:cNvPicPr>
            <a:picLocks noChangeAspect="1"/>
          </p:cNvPicPr>
          <p:nvPr/>
        </p:nvPicPr>
        <p:blipFill>
          <a:blip r:embed="rId2"/>
          <a:stretch>
            <a:fillRect/>
          </a:stretch>
        </p:blipFill>
        <p:spPr>
          <a:xfrm>
            <a:off x="-1" y="-64767"/>
            <a:ext cx="12391053" cy="6922767"/>
          </a:xfrm>
          <a:prstGeom prst="rect">
            <a:avLst/>
          </a:prstGeom>
        </p:spPr>
      </p:pic>
      <p:sp>
        <p:nvSpPr>
          <p:cNvPr id="2" name="TextBox 3">
            <a:extLst>
              <a:ext uri="{FF2B5EF4-FFF2-40B4-BE49-F238E27FC236}">
                <a16:creationId xmlns:a16="http://schemas.microsoft.com/office/drawing/2014/main" id="{B9DB518E-1720-6941-CE52-21581C06CB03}"/>
              </a:ext>
            </a:extLst>
          </p:cNvPr>
          <p:cNvSpPr txBox="1"/>
          <p:nvPr/>
        </p:nvSpPr>
        <p:spPr>
          <a:xfrm>
            <a:off x="440350" y="41893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44923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a:solidFill>
                  <a:srgbClr val="777A7B"/>
                </a:solidFill>
                <a:effectLst/>
                <a:latin typeface="Inter" panose="020B0502030000000004" pitchFamily="34" charset="0"/>
              </a:rPr>
              <a:t>17</a:t>
            </a:r>
            <a:r>
              <a:rPr lang="en-US" sz="4800" b="0" i="0">
                <a:solidFill>
                  <a:srgbClr val="121212"/>
                </a:solidFill>
                <a:effectLst/>
                <a:latin typeface="Inter" panose="020B0502030000000004" pitchFamily="34" charset="0"/>
              </a:rPr>
              <a:t>He will take a tenth of your flocks, and you yourselves will become his slaves. </a:t>
            </a:r>
            <a:endParaRPr lang="en-ZA" dirty="0"/>
          </a:p>
        </p:txBody>
      </p:sp>
      <p:sp>
        <p:nvSpPr>
          <p:cNvPr id="3" name="TextBox 2">
            <a:extLst>
              <a:ext uri="{FF2B5EF4-FFF2-40B4-BE49-F238E27FC236}">
                <a16:creationId xmlns:a16="http://schemas.microsoft.com/office/drawing/2014/main" id="{4A0F7928-90E0-B81D-9DC1-992EB6D0F0FB}"/>
              </a:ext>
            </a:extLst>
          </p:cNvPr>
          <p:cNvSpPr txBox="1"/>
          <p:nvPr/>
        </p:nvSpPr>
        <p:spPr>
          <a:xfrm>
            <a:off x="6096000" y="166256"/>
            <a:ext cx="6096000" cy="6558101"/>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17 वह तुम्हारी भेड़-बकरियों का भी दसवाँ अंश लेगा; इस प्रकार तुम लोग उसके दास बन जाओगे।</a:t>
            </a:r>
            <a:endParaRPr lang="en-IN" sz="4400" dirty="0"/>
          </a:p>
        </p:txBody>
      </p:sp>
      <p:pic>
        <p:nvPicPr>
          <p:cNvPr id="19" name="Audio 18">
            <a:hlinkClick r:id="" action="ppaction://media"/>
            <a:extLst>
              <a:ext uri="{FF2B5EF4-FFF2-40B4-BE49-F238E27FC236}">
                <a16:creationId xmlns:a16="http://schemas.microsoft.com/office/drawing/2014/main" id="{A4A6D0C5-8529-9EF5-A6DF-933F5602CF2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21351337"/>
      </p:ext>
    </p:extLst>
  </p:cSld>
  <p:clrMapOvr>
    <a:masterClrMapping/>
  </p:clrMapOvr>
  <mc:AlternateContent xmlns:mc="http://schemas.openxmlformats.org/markup-compatibility/2006" xmlns:p14="http://schemas.microsoft.com/office/powerpoint/2010/main">
    <mc:Choice Requires="p14">
      <p:transition spd="slow" p14:dur="2000" advTm="5735"/>
    </mc:Choice>
    <mc:Fallback xmlns="">
      <p:transition spd="slow" advTm="5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DFFC708-FAB8-4FC1-85FC-0187A3C4E945}"/>
              </a:ext>
            </a:extLst>
          </p:cNvPr>
          <p:cNvPicPr>
            <a:picLocks noChangeAspect="1"/>
          </p:cNvPicPr>
          <p:nvPr/>
        </p:nvPicPr>
        <p:blipFill>
          <a:blip r:embed="rId2"/>
          <a:stretch>
            <a:fillRect/>
          </a:stretch>
        </p:blipFill>
        <p:spPr>
          <a:xfrm>
            <a:off x="0" y="0"/>
            <a:ext cx="12191999" cy="7727129"/>
          </a:xfrm>
          <a:prstGeom prst="rect">
            <a:avLst/>
          </a:prstGeom>
        </p:spPr>
      </p:pic>
      <p:sp>
        <p:nvSpPr>
          <p:cNvPr id="2" name="TextBox 3">
            <a:extLst>
              <a:ext uri="{FF2B5EF4-FFF2-40B4-BE49-F238E27FC236}">
                <a16:creationId xmlns:a16="http://schemas.microsoft.com/office/drawing/2014/main" id="{9DAC1438-80C8-C5F1-3333-91425DF426B2}"/>
              </a:ext>
            </a:extLst>
          </p:cNvPr>
          <p:cNvSpPr txBox="1"/>
          <p:nvPr/>
        </p:nvSpPr>
        <p:spPr>
          <a:xfrm>
            <a:off x="440350" y="41893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75269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18</a:t>
            </a:r>
            <a:r>
              <a:rPr lang="en-US" sz="4000" b="0" i="0" dirty="0">
                <a:solidFill>
                  <a:srgbClr val="121212"/>
                </a:solidFill>
                <a:effectLst/>
                <a:latin typeface="Inter" panose="020B0502030000000004" pitchFamily="34" charset="0"/>
              </a:rPr>
              <a:t>When that day comes, you will beg for relief from the king you have chosen, but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will not answer you on that day.”</a:t>
            </a:r>
            <a:endParaRPr lang="en-ZA" sz="1400" dirty="0"/>
          </a:p>
        </p:txBody>
      </p:sp>
      <p:sp>
        <p:nvSpPr>
          <p:cNvPr id="3" name="TextBox 2">
            <a:extLst>
              <a:ext uri="{FF2B5EF4-FFF2-40B4-BE49-F238E27FC236}">
                <a16:creationId xmlns:a16="http://schemas.microsoft.com/office/drawing/2014/main" id="{18124C7F-C633-773D-F719-45E782E021A5}"/>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18 और उस दिन तुम अपने उस चुने हुए राजा के कारण दुहाई दोगे, परन्तु यहोवा उस समय तुम्हारी न सुनेगा।”</a:t>
            </a:r>
            <a:endParaRPr lang="en-IN" sz="4000" dirty="0"/>
          </a:p>
        </p:txBody>
      </p:sp>
      <p:pic>
        <p:nvPicPr>
          <p:cNvPr id="18" name="Audio 17">
            <a:hlinkClick r:id="" action="ppaction://media"/>
            <a:extLst>
              <a:ext uri="{FF2B5EF4-FFF2-40B4-BE49-F238E27FC236}">
                <a16:creationId xmlns:a16="http://schemas.microsoft.com/office/drawing/2014/main" id="{D9AB1AC3-E005-01D5-4B11-3F40EA4B697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7206226"/>
      </p:ext>
    </p:extLst>
  </p:cSld>
  <p:clrMapOvr>
    <a:masterClrMapping/>
  </p:clrMapOvr>
  <mc:AlternateContent xmlns:mc="http://schemas.openxmlformats.org/markup-compatibility/2006" xmlns:p14="http://schemas.microsoft.com/office/powerpoint/2010/main">
    <mc:Choice Requires="p14">
      <p:transition spd="slow" p14:dur="2000" advTm="11006"/>
    </mc:Choice>
    <mc:Fallback xmlns="">
      <p:transition spd="slow" advTm="11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7A5C512-0C0D-4D06-AE3F-7750FA7E5FE8}"/>
              </a:ext>
            </a:extLst>
          </p:cNvPr>
          <p:cNvPicPr>
            <a:picLocks noChangeAspect="1"/>
          </p:cNvPicPr>
          <p:nvPr/>
        </p:nvPicPr>
        <p:blipFill>
          <a:blip r:embed="rId2"/>
          <a:stretch>
            <a:fillRect/>
          </a:stretch>
        </p:blipFill>
        <p:spPr>
          <a:xfrm>
            <a:off x="0" y="0"/>
            <a:ext cx="12191999" cy="6999866"/>
          </a:xfrm>
          <a:prstGeom prst="rect">
            <a:avLst/>
          </a:prstGeom>
        </p:spPr>
      </p:pic>
      <p:sp>
        <p:nvSpPr>
          <p:cNvPr id="2" name="TextBox 3">
            <a:extLst>
              <a:ext uri="{FF2B5EF4-FFF2-40B4-BE49-F238E27FC236}">
                <a16:creationId xmlns:a16="http://schemas.microsoft.com/office/drawing/2014/main" id="{E1A54200-9CB0-78BC-C1BE-E391A56378E5}"/>
              </a:ext>
            </a:extLst>
          </p:cNvPr>
          <p:cNvSpPr txBox="1"/>
          <p:nvPr/>
        </p:nvSpPr>
        <p:spPr>
          <a:xfrm>
            <a:off x="440350" y="41893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38403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19</a:t>
            </a:r>
            <a:r>
              <a:rPr lang="en-US" sz="4400" b="0" i="0">
                <a:solidFill>
                  <a:srgbClr val="121212"/>
                </a:solidFill>
                <a:effectLst/>
                <a:latin typeface="Inter" panose="020B0502030000000004" pitchFamily="34" charset="0"/>
              </a:rPr>
              <a:t>Nevertheless, the people refused to listen to Samuel. “No!” they said. “We must have a king over us.</a:t>
            </a:r>
            <a:endParaRPr lang="en-ZA" sz="1400" dirty="0"/>
          </a:p>
        </p:txBody>
      </p:sp>
      <p:sp>
        <p:nvSpPr>
          <p:cNvPr id="2" name="TextBox 1">
            <a:extLst>
              <a:ext uri="{FF2B5EF4-FFF2-40B4-BE49-F238E27FC236}">
                <a16:creationId xmlns:a16="http://schemas.microsoft.com/office/drawing/2014/main" id="{144CF260-4C24-31B4-2448-1A289DEDA736}"/>
              </a:ext>
            </a:extLst>
          </p:cNvPr>
          <p:cNvSpPr txBox="1"/>
          <p:nvPr/>
        </p:nvSpPr>
        <p:spPr>
          <a:xfrm>
            <a:off x="6096000" y="166256"/>
            <a:ext cx="6096000" cy="6558101"/>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19 तो भी उन लोगों ने शमूएल की बात न सुनी; और कहने लगे, “नहीं! हम निश्चय अपने लिये राजा चाहते हैं,</a:t>
            </a:r>
            <a:endParaRPr lang="en-IN" sz="4400" dirty="0"/>
          </a:p>
        </p:txBody>
      </p:sp>
      <p:pic>
        <p:nvPicPr>
          <p:cNvPr id="14" name="Audio 13">
            <a:hlinkClick r:id="" action="ppaction://media"/>
            <a:extLst>
              <a:ext uri="{FF2B5EF4-FFF2-40B4-BE49-F238E27FC236}">
                <a16:creationId xmlns:a16="http://schemas.microsoft.com/office/drawing/2014/main" id="{D6AA9BF1-74A2-D1BA-C3B6-588B7F21FC3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59011231"/>
      </p:ext>
    </p:extLst>
  </p:cSld>
  <p:clrMapOvr>
    <a:masterClrMapping/>
  </p:clrMapOvr>
  <mc:AlternateContent xmlns:mc="http://schemas.openxmlformats.org/markup-compatibility/2006" xmlns:p14="http://schemas.microsoft.com/office/powerpoint/2010/main">
    <mc:Choice Requires="p14">
      <p:transition spd="slow" p14:dur="2000" advTm="13464"/>
    </mc:Choice>
    <mc:Fallback xmlns="">
      <p:transition spd="slow" advTm="13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7200" b="0" i="0" u="none" strike="noStrike" baseline="0" dirty="0">
                <a:latin typeface="TimesNewRomanPSMT"/>
              </a:rPr>
              <a:t>1. People demand a King - 1 Samuel 8:4-22 (Left Top)</a:t>
            </a:r>
          </a:p>
        </p:txBody>
      </p:sp>
      <p:sp>
        <p:nvSpPr>
          <p:cNvPr id="2" name="TextBox 1">
            <a:extLst>
              <a:ext uri="{FF2B5EF4-FFF2-40B4-BE49-F238E27FC236}">
                <a16:creationId xmlns:a16="http://schemas.microsoft.com/office/drawing/2014/main" id="{6448C8F9-AAEE-4C23-C4FC-4E04B11689AC}"/>
              </a:ext>
            </a:extLst>
          </p:cNvPr>
          <p:cNvSpPr txBox="1"/>
          <p:nvPr/>
        </p:nvSpPr>
        <p:spPr>
          <a:xfrm>
            <a:off x="6096000" y="166256"/>
            <a:ext cx="6096000" cy="6558101"/>
          </a:xfrm>
          <a:prstGeom prst="rect">
            <a:avLst/>
          </a:prstGeom>
          <a:noFill/>
        </p:spPr>
        <p:txBody>
          <a:bodyPr wrap="square" rtlCol="0">
            <a:noAutofit/>
          </a:bodyPr>
          <a:lstStyle/>
          <a:p>
            <a:r>
              <a:rPr lang="hi-IN" sz="6000" dirty="0"/>
              <a:t>लोग एक राजा की मांग करते हैं -</a:t>
            </a:r>
          </a:p>
          <a:p>
            <a:r>
              <a:rPr lang="hi-IN" sz="6000" dirty="0"/>
              <a:t>1 शमूएल 8:4-22</a:t>
            </a:r>
            <a:endParaRPr lang="en-IN" sz="6000" dirty="0"/>
          </a:p>
        </p:txBody>
      </p:sp>
      <p:pic>
        <p:nvPicPr>
          <p:cNvPr id="32" name="Audio 31">
            <a:hlinkClick r:id="" action="ppaction://media"/>
            <a:extLst>
              <a:ext uri="{FF2B5EF4-FFF2-40B4-BE49-F238E27FC236}">
                <a16:creationId xmlns:a16="http://schemas.microsoft.com/office/drawing/2014/main" id="{AFBE98A2-3A11-3E1E-F049-4FBA5190E15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37137471"/>
      </p:ext>
    </p:extLst>
  </p:cSld>
  <p:clrMapOvr>
    <a:masterClrMapping/>
  </p:clrMapOvr>
  <mc:AlternateContent xmlns:mc="http://schemas.openxmlformats.org/markup-compatibility/2006" xmlns:p14="http://schemas.microsoft.com/office/powerpoint/2010/main">
    <mc:Choice Requires="p14">
      <p:transition spd="slow" p14:dur="2000" advTm="4085"/>
    </mc:Choice>
    <mc:Fallback xmlns="">
      <p:transition spd="slow" advTm="4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93D9EFD-D967-4060-B40F-A6E84BA3942B}"/>
              </a:ext>
            </a:extLst>
          </p:cNvPr>
          <p:cNvPicPr>
            <a:picLocks noChangeAspect="1"/>
          </p:cNvPicPr>
          <p:nvPr/>
        </p:nvPicPr>
        <p:blipFill>
          <a:blip r:embed="rId2"/>
          <a:stretch>
            <a:fillRect/>
          </a:stretch>
        </p:blipFill>
        <p:spPr>
          <a:xfrm>
            <a:off x="-1" y="-485191"/>
            <a:ext cx="12889100" cy="7343192"/>
          </a:xfrm>
          <a:prstGeom prst="rect">
            <a:avLst/>
          </a:prstGeom>
        </p:spPr>
      </p:pic>
      <p:sp>
        <p:nvSpPr>
          <p:cNvPr id="2" name="TextBox 3">
            <a:extLst>
              <a:ext uri="{FF2B5EF4-FFF2-40B4-BE49-F238E27FC236}">
                <a16:creationId xmlns:a16="http://schemas.microsoft.com/office/drawing/2014/main" id="{9A837B16-AB02-7C62-0D76-EDCDD5CA0824}"/>
              </a:ext>
            </a:extLst>
          </p:cNvPr>
          <p:cNvSpPr txBox="1"/>
          <p:nvPr/>
        </p:nvSpPr>
        <p:spPr>
          <a:xfrm>
            <a:off x="440350" y="41893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970289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20</a:t>
            </a:r>
            <a:r>
              <a:rPr lang="en-US" sz="4400" b="0" i="0">
                <a:solidFill>
                  <a:srgbClr val="121212"/>
                </a:solidFill>
                <a:effectLst/>
                <a:latin typeface="Inter" panose="020B0502030000000004" pitchFamily="34" charset="0"/>
              </a:rPr>
              <a:t>Then we will be like all the other nations, with a king to judge us, to go out before us, and to fight our battles.”</a:t>
            </a:r>
            <a:endParaRPr lang="en-ZA" sz="1400" dirty="0"/>
          </a:p>
        </p:txBody>
      </p:sp>
      <p:sp>
        <p:nvSpPr>
          <p:cNvPr id="3" name="TextBox 2">
            <a:extLst>
              <a:ext uri="{FF2B5EF4-FFF2-40B4-BE49-F238E27FC236}">
                <a16:creationId xmlns:a16="http://schemas.microsoft.com/office/drawing/2014/main" id="{EF85094B-929D-46C8-6E3C-3C03D5B9B81D}"/>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20 जिससे हम भी और सब जातियों के समान हो जाएँ, और हमारा राजा हमारा न्याय करे, और हमारे आगे-आगे चलकर हमारी ओर से युद्ध किया करे।”</a:t>
            </a:r>
            <a:endParaRPr lang="en-IN" sz="4000" dirty="0"/>
          </a:p>
        </p:txBody>
      </p:sp>
      <p:pic>
        <p:nvPicPr>
          <p:cNvPr id="11" name="Audio 10">
            <a:hlinkClick r:id="" action="ppaction://media"/>
            <a:extLst>
              <a:ext uri="{FF2B5EF4-FFF2-40B4-BE49-F238E27FC236}">
                <a16:creationId xmlns:a16="http://schemas.microsoft.com/office/drawing/2014/main" id="{3998B39F-B650-608D-A1C3-086F0EB5752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55047296"/>
      </p:ext>
    </p:extLst>
  </p:cSld>
  <p:clrMapOvr>
    <a:masterClrMapping/>
  </p:clrMapOvr>
  <mc:AlternateContent xmlns:mc="http://schemas.openxmlformats.org/markup-compatibility/2006" xmlns:p14="http://schemas.microsoft.com/office/powerpoint/2010/main">
    <mc:Choice Requires="p14">
      <p:transition spd="slow" p14:dur="2000" advTm="15140"/>
    </mc:Choice>
    <mc:Fallback xmlns="">
      <p:transition spd="slow" advTm="15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89668BD-7719-4284-8F79-4CD94DBF70E6}"/>
              </a:ext>
            </a:extLst>
          </p:cNvPr>
          <p:cNvPicPr>
            <a:picLocks noChangeAspect="1"/>
          </p:cNvPicPr>
          <p:nvPr/>
        </p:nvPicPr>
        <p:blipFill>
          <a:blip r:embed="rId2"/>
          <a:stretch>
            <a:fillRect/>
          </a:stretch>
        </p:blipFill>
        <p:spPr>
          <a:xfrm>
            <a:off x="0" y="0"/>
            <a:ext cx="12344400" cy="6858000"/>
          </a:xfrm>
          <a:prstGeom prst="rect">
            <a:avLst/>
          </a:prstGeom>
        </p:spPr>
      </p:pic>
      <p:sp>
        <p:nvSpPr>
          <p:cNvPr id="2" name="TextBox 3">
            <a:extLst>
              <a:ext uri="{FF2B5EF4-FFF2-40B4-BE49-F238E27FC236}">
                <a16:creationId xmlns:a16="http://schemas.microsoft.com/office/drawing/2014/main" id="{2B9B8830-B9E8-CD03-F1F4-5290801114FD}"/>
              </a:ext>
            </a:extLst>
          </p:cNvPr>
          <p:cNvSpPr txBox="1"/>
          <p:nvPr/>
        </p:nvSpPr>
        <p:spPr>
          <a:xfrm>
            <a:off x="440350" y="41893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483541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21</a:t>
            </a:r>
            <a:r>
              <a:rPr lang="en-US" sz="4400" b="0" i="0">
                <a:solidFill>
                  <a:srgbClr val="121212"/>
                </a:solidFill>
                <a:effectLst/>
                <a:latin typeface="Inter" panose="020B0502030000000004" pitchFamily="34" charset="0"/>
              </a:rPr>
              <a:t>Samuel listened to all the words of the people and repeated them in the hearing of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a:t>
            </a:r>
            <a:endParaRPr lang="en-ZA" sz="1400" dirty="0"/>
          </a:p>
        </p:txBody>
      </p:sp>
      <p:sp>
        <p:nvSpPr>
          <p:cNvPr id="2" name="TextBox 1">
            <a:extLst>
              <a:ext uri="{FF2B5EF4-FFF2-40B4-BE49-F238E27FC236}">
                <a16:creationId xmlns:a16="http://schemas.microsoft.com/office/drawing/2014/main" id="{24916550-9958-6C00-8A0A-1159D7093FD8}"/>
              </a:ext>
            </a:extLst>
          </p:cNvPr>
          <p:cNvSpPr txBox="1"/>
          <p:nvPr/>
        </p:nvSpPr>
        <p:spPr>
          <a:xfrm>
            <a:off x="6096000" y="166256"/>
            <a:ext cx="6096000" cy="6558101"/>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21 लोगों की ये सब बातें सुनकर शमूएल ने यहोवा के कानों तक पहुँचाया।</a:t>
            </a:r>
            <a:endParaRPr lang="en-IN" sz="4400" dirty="0"/>
          </a:p>
        </p:txBody>
      </p:sp>
      <p:pic>
        <p:nvPicPr>
          <p:cNvPr id="11" name="Audio 10">
            <a:hlinkClick r:id="" action="ppaction://media"/>
            <a:extLst>
              <a:ext uri="{FF2B5EF4-FFF2-40B4-BE49-F238E27FC236}">
                <a16:creationId xmlns:a16="http://schemas.microsoft.com/office/drawing/2014/main" id="{3BB159E4-4BB8-918C-74BC-01D554D21B4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7642116"/>
      </p:ext>
    </p:extLst>
  </p:cSld>
  <p:clrMapOvr>
    <a:masterClrMapping/>
  </p:clrMapOvr>
  <mc:AlternateContent xmlns:mc="http://schemas.openxmlformats.org/markup-compatibility/2006" xmlns:p14="http://schemas.microsoft.com/office/powerpoint/2010/main">
    <mc:Choice Requires="p14">
      <p:transition spd="slow" p14:dur="2000" advTm="9555"/>
    </mc:Choice>
    <mc:Fallback xmlns="">
      <p:transition spd="slow" advTm="9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595F7AE-43A9-45C5-97A9-582DC36030C7}"/>
              </a:ext>
            </a:extLst>
          </p:cNvPr>
          <p:cNvPicPr>
            <a:picLocks noChangeAspect="1"/>
          </p:cNvPicPr>
          <p:nvPr/>
        </p:nvPicPr>
        <p:blipFill>
          <a:blip r:embed="rId2"/>
          <a:stretch>
            <a:fillRect/>
          </a:stretch>
        </p:blipFill>
        <p:spPr>
          <a:xfrm>
            <a:off x="-1" y="-794891"/>
            <a:ext cx="12191999" cy="7652891"/>
          </a:xfrm>
          <a:prstGeom prst="rect">
            <a:avLst/>
          </a:prstGeom>
        </p:spPr>
      </p:pic>
      <p:sp>
        <p:nvSpPr>
          <p:cNvPr id="2" name="TextBox 3">
            <a:extLst>
              <a:ext uri="{FF2B5EF4-FFF2-40B4-BE49-F238E27FC236}">
                <a16:creationId xmlns:a16="http://schemas.microsoft.com/office/drawing/2014/main" id="{8C4BAD09-AC20-D8DA-6DB2-22FC76014095}"/>
              </a:ext>
            </a:extLst>
          </p:cNvPr>
          <p:cNvSpPr txBox="1"/>
          <p:nvPr/>
        </p:nvSpPr>
        <p:spPr>
          <a:xfrm>
            <a:off x="440350" y="41893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856825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a:solidFill>
                  <a:srgbClr val="777A7B"/>
                </a:solidFill>
                <a:effectLst/>
                <a:latin typeface="Inter" panose="020B0502030000000004" pitchFamily="34" charset="0"/>
              </a:rPr>
              <a:t>22</a:t>
            </a:r>
            <a:r>
              <a:rPr lang="en-US" sz="4400" b="0" i="0">
                <a:solidFill>
                  <a:srgbClr val="121212"/>
                </a:solidFill>
                <a:effectLst/>
                <a:latin typeface="Inter" panose="020B0502030000000004" pitchFamily="34" charset="0"/>
              </a:rPr>
              <a:t>“Listen to their voice,”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said to Samuel. “Appoint a king for them.”</a:t>
            </a:r>
          </a:p>
          <a:p>
            <a:pPr algn="l"/>
            <a:r>
              <a:rPr lang="en-US" sz="4400" b="0" i="0">
                <a:solidFill>
                  <a:srgbClr val="121212"/>
                </a:solidFill>
                <a:effectLst/>
                <a:latin typeface="Inter" panose="020B0502030000000004" pitchFamily="34" charset="0"/>
              </a:rPr>
              <a:t>Then Samuel told the men of Israel, “Everyone must go back to his city.”</a:t>
            </a:r>
          </a:p>
        </p:txBody>
      </p:sp>
      <p:sp>
        <p:nvSpPr>
          <p:cNvPr id="3" name="TextBox 2">
            <a:extLst>
              <a:ext uri="{FF2B5EF4-FFF2-40B4-BE49-F238E27FC236}">
                <a16:creationId xmlns:a16="http://schemas.microsoft.com/office/drawing/2014/main" id="{BBD9D635-70D4-3331-FD85-25BF70BE099B}"/>
              </a:ext>
            </a:extLst>
          </p:cNvPr>
          <p:cNvSpPr txBox="1"/>
          <p:nvPr/>
        </p:nvSpPr>
        <p:spPr>
          <a:xfrm>
            <a:off x="6096000" y="166256"/>
            <a:ext cx="6096000" cy="6558101"/>
          </a:xfrm>
          <a:prstGeom prst="rect">
            <a:avLst/>
          </a:prstGeom>
          <a:noFill/>
        </p:spPr>
        <p:txBody>
          <a:bodyPr wrap="square" rtlCol="0">
            <a:noAutofit/>
          </a:bodyPr>
          <a:lstStyle/>
          <a:p>
            <a:pPr algn="l"/>
            <a:r>
              <a:rPr lang="hi-IN" sz="3600" b="0" i="0" dirty="0">
                <a:solidFill>
                  <a:srgbClr val="121212"/>
                </a:solidFill>
                <a:effectLst/>
                <a:latin typeface="Open Sans" panose="020B0606030504020204" pitchFamily="34" charset="0"/>
              </a:rPr>
              <a:t>22 यहोवा ने शमूएल से कहा, “उनकी बात मानकर</a:t>
            </a:r>
            <a:r>
              <a:rPr lang="en-US" sz="3600" b="0" i="0" dirty="0">
                <a:solidFill>
                  <a:srgbClr val="121212"/>
                </a:solidFill>
                <a:effectLst/>
                <a:latin typeface="Open Sans" panose="020B0606030504020204" pitchFamily="34" charset="0"/>
              </a:rPr>
              <a:t>b </a:t>
            </a:r>
            <a:r>
              <a:rPr lang="hi-IN" sz="3600" b="0" i="0" dirty="0">
                <a:solidFill>
                  <a:srgbClr val="121212"/>
                </a:solidFill>
                <a:effectLst/>
                <a:latin typeface="Open Sans" panose="020B0606030504020204" pitchFamily="34" charset="0"/>
              </a:rPr>
              <a:t>उनके लिये राजा ठहरा दे।” तब शमूएल ने इस्राएली मनुष्यों से कहा, “तुम अब अपने-अपने नगर को चले जाओ।”</a:t>
            </a:r>
          </a:p>
        </p:txBody>
      </p:sp>
      <p:pic>
        <p:nvPicPr>
          <p:cNvPr id="6" name="Audio 5">
            <a:hlinkClick r:id="" action="ppaction://media"/>
            <a:extLst>
              <a:ext uri="{FF2B5EF4-FFF2-40B4-BE49-F238E27FC236}">
                <a16:creationId xmlns:a16="http://schemas.microsoft.com/office/drawing/2014/main" id="{55C647B9-90AC-21B8-5FED-8F8A673CE6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17889334"/>
      </p:ext>
    </p:extLst>
  </p:cSld>
  <p:clrMapOvr>
    <a:masterClrMapping/>
  </p:clrMapOvr>
  <mc:AlternateContent xmlns:mc="http://schemas.openxmlformats.org/markup-compatibility/2006" xmlns:p14="http://schemas.microsoft.com/office/powerpoint/2010/main">
    <mc:Choice Requires="p14">
      <p:transition spd="slow" p14:dur="2000" advTm="9840"/>
    </mc:Choice>
    <mc:Fallback xmlns="">
      <p:transition spd="slow" advTm="9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547CAEB-1F8F-4510-A9F6-73DEE4ED6F55}"/>
              </a:ext>
            </a:extLst>
          </p:cNvPr>
          <p:cNvPicPr>
            <a:picLocks noChangeAspect="1"/>
          </p:cNvPicPr>
          <p:nvPr/>
        </p:nvPicPr>
        <p:blipFill>
          <a:blip r:embed="rId2"/>
          <a:stretch>
            <a:fillRect/>
          </a:stretch>
        </p:blipFill>
        <p:spPr>
          <a:xfrm>
            <a:off x="-2" y="-1"/>
            <a:ext cx="12284719" cy="6857999"/>
          </a:xfrm>
          <a:prstGeom prst="rect">
            <a:avLst/>
          </a:prstGeom>
        </p:spPr>
      </p:pic>
      <p:sp>
        <p:nvSpPr>
          <p:cNvPr id="2" name="TextBox 3">
            <a:extLst>
              <a:ext uri="{FF2B5EF4-FFF2-40B4-BE49-F238E27FC236}">
                <a16:creationId xmlns:a16="http://schemas.microsoft.com/office/drawing/2014/main" id="{098F7030-F4C2-E932-A658-695B4FB6BAEA}"/>
              </a:ext>
            </a:extLst>
          </p:cNvPr>
          <p:cNvSpPr txBox="1"/>
          <p:nvPr/>
        </p:nvSpPr>
        <p:spPr>
          <a:xfrm>
            <a:off x="440350" y="41893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0452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547CAEB-1F8F-4510-A9F6-73DEE4ED6F55}"/>
              </a:ext>
            </a:extLst>
          </p:cNvPr>
          <p:cNvPicPr>
            <a:picLocks noChangeAspect="1"/>
          </p:cNvPicPr>
          <p:nvPr/>
        </p:nvPicPr>
        <p:blipFill>
          <a:blip r:embed="rId2"/>
          <a:stretch>
            <a:fillRect/>
          </a:stretch>
        </p:blipFill>
        <p:spPr>
          <a:xfrm>
            <a:off x="-2" y="-1"/>
            <a:ext cx="12284719" cy="6857999"/>
          </a:xfrm>
          <a:prstGeom prst="rect">
            <a:avLst/>
          </a:prstGeom>
        </p:spPr>
      </p:pic>
      <p:sp>
        <p:nvSpPr>
          <p:cNvPr id="2" name="TextBox 1">
            <a:extLst>
              <a:ext uri="{FF2B5EF4-FFF2-40B4-BE49-F238E27FC236}">
                <a16:creationId xmlns:a16="http://schemas.microsoft.com/office/drawing/2014/main" id="{C8B76AEA-8AF4-9B07-D4BB-79FE0BC550D4}"/>
              </a:ext>
            </a:extLst>
          </p:cNvPr>
          <p:cNvSpPr txBox="1"/>
          <p:nvPr/>
        </p:nvSpPr>
        <p:spPr>
          <a:xfrm>
            <a:off x="445020" y="358815"/>
            <a:ext cx="9097991" cy="3194613"/>
          </a:xfrm>
          <a:prstGeom prst="rect">
            <a:avLst/>
          </a:prstGeom>
          <a:noFill/>
        </p:spPr>
        <p:txBody>
          <a:bodyPr wrap="square" rtlCol="0">
            <a:noAutofit/>
          </a:bodyPr>
          <a:lstStyle/>
          <a:p>
            <a:r>
              <a:rPr lang="hi-IN" sz="6000" b="0" i="0" u="none" strike="noStrike" baseline="0" dirty="0">
                <a:solidFill>
                  <a:schemeClr val="bg1"/>
                </a:solidFill>
                <a:latin typeface="TimesNewRomanPSMT"/>
              </a:rPr>
              <a:t>लोग एक राजा की मांग करते हैं -</a:t>
            </a:r>
            <a:r>
              <a:rPr lang="en-US" sz="6000" b="0" i="0" u="none" strike="noStrike" baseline="0" dirty="0">
                <a:solidFill>
                  <a:schemeClr val="bg1"/>
                </a:solidFill>
                <a:latin typeface="TimesNewRomanPSMT"/>
              </a:rPr>
              <a:t> </a:t>
            </a:r>
            <a:r>
              <a:rPr lang="hi-IN" sz="6000" b="0" i="0" u="none" strike="noStrike" baseline="0" dirty="0">
                <a:solidFill>
                  <a:schemeClr val="bg1"/>
                </a:solidFill>
                <a:latin typeface="TimesNewRomanPSMT"/>
              </a:rPr>
              <a:t>1 शमूएल 8:4-22</a:t>
            </a:r>
          </a:p>
        </p:txBody>
      </p:sp>
    </p:spTree>
    <p:extLst>
      <p:ext uri="{BB962C8B-B14F-4D97-AF65-F5344CB8AC3E}">
        <p14:creationId xmlns:p14="http://schemas.microsoft.com/office/powerpoint/2010/main" val="1772228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4</a:t>
            </a:r>
            <a:r>
              <a:rPr lang="en-US" sz="4400" b="0" i="0">
                <a:solidFill>
                  <a:srgbClr val="121212"/>
                </a:solidFill>
                <a:effectLst/>
                <a:latin typeface="Inter" panose="020B0502030000000004" pitchFamily="34" charset="0"/>
              </a:rPr>
              <a:t>So all the elders of Israel gathered together and came to Samuel at Ramah.</a:t>
            </a:r>
            <a:endParaRPr lang="en-ZA" sz="1400" dirty="0"/>
          </a:p>
        </p:txBody>
      </p:sp>
      <p:sp>
        <p:nvSpPr>
          <p:cNvPr id="2" name="TextBox 1">
            <a:extLst>
              <a:ext uri="{FF2B5EF4-FFF2-40B4-BE49-F238E27FC236}">
                <a16:creationId xmlns:a16="http://schemas.microsoft.com/office/drawing/2014/main" id="{1AFA6851-A6AD-9E10-7803-3C4B1F58438E}"/>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4 तब सब इस्राएली वृद्ध लोग इकट्ठे होकर रामाह में शमूएल के पास जाकर</a:t>
            </a:r>
            <a:endParaRPr lang="en-IN" sz="4000" dirty="0"/>
          </a:p>
        </p:txBody>
      </p:sp>
      <p:pic>
        <p:nvPicPr>
          <p:cNvPr id="6" name="Audio 5">
            <a:hlinkClick r:id="" action="ppaction://media"/>
            <a:extLst>
              <a:ext uri="{FF2B5EF4-FFF2-40B4-BE49-F238E27FC236}">
                <a16:creationId xmlns:a16="http://schemas.microsoft.com/office/drawing/2014/main" id="{C2A09821-E5BF-FB1B-E3AE-9D48F384C5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31337536"/>
      </p:ext>
    </p:extLst>
  </p:cSld>
  <p:clrMapOvr>
    <a:masterClrMapping/>
  </p:clrMapOvr>
  <mc:AlternateContent xmlns:mc="http://schemas.openxmlformats.org/markup-compatibility/2006" xmlns:p14="http://schemas.microsoft.com/office/powerpoint/2010/main">
    <mc:Choice Requires="p14">
      <p:transition spd="slow" p14:dur="2000" advTm="6398"/>
    </mc:Choice>
    <mc:Fallback xmlns="">
      <p:transition spd="slow" advTm="6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D1F2443-74E9-48B6-876D-949AFCE1CEAE}"/>
              </a:ext>
            </a:extLst>
          </p:cNvPr>
          <p:cNvPicPr>
            <a:picLocks noChangeAspect="1"/>
          </p:cNvPicPr>
          <p:nvPr/>
        </p:nvPicPr>
        <p:blipFill>
          <a:blip r:embed="rId2"/>
          <a:stretch>
            <a:fillRect/>
          </a:stretch>
        </p:blipFill>
        <p:spPr>
          <a:xfrm>
            <a:off x="0" y="0"/>
            <a:ext cx="12192000" cy="6910673"/>
          </a:xfrm>
          <a:prstGeom prst="rect">
            <a:avLst/>
          </a:prstGeom>
        </p:spPr>
      </p:pic>
      <p:sp>
        <p:nvSpPr>
          <p:cNvPr id="2" name="TextBox 3">
            <a:extLst>
              <a:ext uri="{FF2B5EF4-FFF2-40B4-BE49-F238E27FC236}">
                <a16:creationId xmlns:a16="http://schemas.microsoft.com/office/drawing/2014/main" id="{484DDE75-85AD-656F-433D-35AEEA0A8800}"/>
              </a:ext>
            </a:extLst>
          </p:cNvPr>
          <p:cNvSpPr txBox="1"/>
          <p:nvPr/>
        </p:nvSpPr>
        <p:spPr>
          <a:xfrm>
            <a:off x="440350" y="41893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1892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a:solidFill>
                  <a:srgbClr val="777A7B"/>
                </a:solidFill>
                <a:effectLst/>
                <a:latin typeface="Inter" panose="020B0502030000000004" pitchFamily="34" charset="0"/>
              </a:rPr>
              <a:t>5</a:t>
            </a:r>
            <a:r>
              <a:rPr lang="en-US" sz="4800" b="0" i="0">
                <a:solidFill>
                  <a:srgbClr val="121212"/>
                </a:solidFill>
                <a:effectLst/>
                <a:latin typeface="Inter" panose="020B0502030000000004" pitchFamily="34" charset="0"/>
              </a:rPr>
              <a:t>“Look,” they said, “you are old, and your sons do not walk in your ways. Now appoint a king to judge us like all the other nations.”</a:t>
            </a:r>
            <a:endParaRPr lang="en-ZA" dirty="0"/>
          </a:p>
        </p:txBody>
      </p:sp>
      <p:sp>
        <p:nvSpPr>
          <p:cNvPr id="3" name="TextBox 2">
            <a:extLst>
              <a:ext uri="{FF2B5EF4-FFF2-40B4-BE49-F238E27FC236}">
                <a16:creationId xmlns:a16="http://schemas.microsoft.com/office/drawing/2014/main" id="{0CD80BFF-10E7-6D32-893B-96DD9271F38B}"/>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5 उससे कहने लगे, “सुन, तू तो अब बूढ़ा हो गया, और तेरे पुत्र तेरी राह पर नहीं चलते; अब हम पर न्याय करने के लिये सब जातियों की रीति के अनुसार हमारे लिये एक राजा नियुक्त कर दे।”</a:t>
            </a:r>
            <a:endParaRPr lang="en-IN" sz="3600" dirty="0"/>
          </a:p>
        </p:txBody>
      </p:sp>
      <p:pic>
        <p:nvPicPr>
          <p:cNvPr id="24" name="Audio 23">
            <a:hlinkClick r:id="" action="ppaction://media"/>
            <a:extLst>
              <a:ext uri="{FF2B5EF4-FFF2-40B4-BE49-F238E27FC236}">
                <a16:creationId xmlns:a16="http://schemas.microsoft.com/office/drawing/2014/main" id="{F4C49EC9-8613-3E58-7A55-4DE8BCA756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83841694"/>
      </p:ext>
    </p:extLst>
  </p:cSld>
  <p:clrMapOvr>
    <a:masterClrMapping/>
  </p:clrMapOvr>
  <mc:AlternateContent xmlns:mc="http://schemas.openxmlformats.org/markup-compatibility/2006" xmlns:p14="http://schemas.microsoft.com/office/powerpoint/2010/main">
    <mc:Choice Requires="p14">
      <p:transition spd="slow" p14:dur="2000" advTm="12678"/>
    </mc:Choice>
    <mc:Fallback xmlns="">
      <p:transition spd="slow" advTm="12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73F730D-0116-4DA8-B9F2-2240B98CEA68}"/>
              </a:ext>
            </a:extLst>
          </p:cNvPr>
          <p:cNvPicPr>
            <a:picLocks noChangeAspect="1"/>
          </p:cNvPicPr>
          <p:nvPr/>
        </p:nvPicPr>
        <p:blipFill>
          <a:blip r:embed="rId2"/>
          <a:stretch>
            <a:fillRect/>
          </a:stretch>
        </p:blipFill>
        <p:spPr>
          <a:xfrm>
            <a:off x="0" y="-732433"/>
            <a:ext cx="12191999" cy="7590433"/>
          </a:xfrm>
          <a:prstGeom prst="rect">
            <a:avLst/>
          </a:prstGeom>
        </p:spPr>
      </p:pic>
      <p:sp>
        <p:nvSpPr>
          <p:cNvPr id="2" name="TextBox 3">
            <a:extLst>
              <a:ext uri="{FF2B5EF4-FFF2-40B4-BE49-F238E27FC236}">
                <a16:creationId xmlns:a16="http://schemas.microsoft.com/office/drawing/2014/main" id="{A5C5AFD4-20BF-BE52-080A-C3E2E816ABB4}"/>
              </a:ext>
            </a:extLst>
          </p:cNvPr>
          <p:cNvSpPr txBox="1"/>
          <p:nvPr/>
        </p:nvSpPr>
        <p:spPr>
          <a:xfrm>
            <a:off x="440350" y="41893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64780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6</a:t>
            </a:r>
            <a:r>
              <a:rPr lang="en-US" sz="4000" b="0" i="0">
                <a:solidFill>
                  <a:srgbClr val="121212"/>
                </a:solidFill>
                <a:effectLst/>
                <a:latin typeface="Inter" panose="020B0502030000000004" pitchFamily="34" charset="0"/>
              </a:rPr>
              <a:t>But when they said, “Give us a king to judge us,” their demand was displeasing in the sight of Samuel; so he prayed to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a:t>
            </a:r>
            <a:endParaRPr lang="en-US" sz="4000" b="0" i="0" dirty="0">
              <a:solidFill>
                <a:srgbClr val="121212"/>
              </a:solidFill>
              <a:effectLst/>
              <a:latin typeface="ArialMT"/>
            </a:endParaRPr>
          </a:p>
        </p:txBody>
      </p:sp>
      <p:sp>
        <p:nvSpPr>
          <p:cNvPr id="2" name="TextBox 1">
            <a:extLst>
              <a:ext uri="{FF2B5EF4-FFF2-40B4-BE49-F238E27FC236}">
                <a16:creationId xmlns:a16="http://schemas.microsoft.com/office/drawing/2014/main" id="{B88D29A8-6A82-688B-6A36-59EC4217BEAC}"/>
              </a:ext>
            </a:extLst>
          </p:cNvPr>
          <p:cNvSpPr txBox="1"/>
          <p:nvPr/>
        </p:nvSpPr>
        <p:spPr>
          <a:xfrm>
            <a:off x="6096000" y="166256"/>
            <a:ext cx="6096000" cy="6558101"/>
          </a:xfrm>
          <a:prstGeom prst="rect">
            <a:avLst/>
          </a:prstGeom>
          <a:noFill/>
        </p:spPr>
        <p:txBody>
          <a:bodyPr wrap="square" rtlCol="0">
            <a:noAutofit/>
          </a:bodyPr>
          <a:lstStyle/>
          <a:p>
            <a:r>
              <a:rPr lang="hi-IN" sz="3600" b="0" i="0">
                <a:solidFill>
                  <a:srgbClr val="121212"/>
                </a:solidFill>
                <a:effectLst/>
                <a:latin typeface="Open Sans" panose="020B0606030504020204" pitchFamily="34" charset="0"/>
              </a:rPr>
              <a:t>6 परन्तु जो बात उन्होंने कही, ‘हम पर न्याय करने के लिये हमारे ऊपर राजा नियुक्त कर दे,’ यह बात शमूएल को बुरी लगी। और शमूएल ने यहोवा से प्रार्थना की।</a:t>
            </a:r>
            <a:endParaRPr lang="en-IN" sz="3600" dirty="0"/>
          </a:p>
        </p:txBody>
      </p:sp>
      <p:pic>
        <p:nvPicPr>
          <p:cNvPr id="6" name="Audio 5">
            <a:hlinkClick r:id="" action="ppaction://media"/>
            <a:extLst>
              <a:ext uri="{FF2B5EF4-FFF2-40B4-BE49-F238E27FC236}">
                <a16:creationId xmlns:a16="http://schemas.microsoft.com/office/drawing/2014/main" id="{52D9DE78-5D4D-A409-4DC6-04DD22CF12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55517435"/>
      </p:ext>
    </p:extLst>
  </p:cSld>
  <p:clrMapOvr>
    <a:masterClrMapping/>
  </p:clrMapOvr>
  <mc:AlternateContent xmlns:mc="http://schemas.openxmlformats.org/markup-compatibility/2006" xmlns:p14="http://schemas.microsoft.com/office/powerpoint/2010/main">
    <mc:Choice Requires="p14">
      <p:transition spd="slow" p14:dur="2000" advTm="8077"/>
    </mc:Choice>
    <mc:Fallback xmlns="">
      <p:transition spd="slow" advTm="8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1358</TotalTime>
  <Words>1264</Words>
  <Application>Microsoft Office PowerPoint</Application>
  <PresentationFormat>Widescreen</PresentationFormat>
  <Paragraphs>75</Paragraphs>
  <Slides>36</Slides>
  <Notes>2</Notes>
  <HiddenSlides>0</HiddenSlides>
  <MMClips>18</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36</vt:i4>
      </vt:variant>
    </vt:vector>
  </HeadingPairs>
  <TitlesOfParts>
    <vt:vector size="50" baseType="lpstr">
      <vt:lpstr>Aptos</vt:lpstr>
      <vt:lpstr>Arial</vt:lpstr>
      <vt:lpstr>ArialMT</vt:lpstr>
      <vt:lpstr>Calibri</vt:lpstr>
      <vt:lpstr>Calibri Light</vt:lpstr>
      <vt:lpstr>Inter</vt:lpstr>
      <vt:lpstr>Microsoft Himalaya</vt:lpstr>
      <vt:lpstr>Open Sans</vt:lpstr>
      <vt:lpstr>PT Serif</vt:lpstr>
      <vt:lpstr>Symbol</vt:lpstr>
      <vt:lpstr>Times New Roman</vt:lpstr>
      <vt:lpstr>TimesNewRomanPS-BoldMT</vt:lpstr>
      <vt:lpstr>TimesNewRomanPSMT</vt:lpstr>
      <vt:lpstr>Office Theme</vt:lpstr>
      <vt:lpstr>16-1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79</cp:revision>
  <dcterms:created xsi:type="dcterms:W3CDTF">2021-07-20T09:23:46Z</dcterms:created>
  <dcterms:modified xsi:type="dcterms:W3CDTF">2024-07-25T17:00:49Z</dcterms:modified>
</cp:coreProperties>
</file>