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10" r:id="rId3"/>
    <p:sldId id="338" r:id="rId4"/>
    <p:sldId id="339" r:id="rId5"/>
    <p:sldId id="340" r:id="rId6"/>
    <p:sldId id="341" r:id="rId7"/>
    <p:sldId id="342" r:id="rId8"/>
    <p:sldId id="343" r:id="rId9"/>
    <p:sldId id="344" r:id="rId10"/>
    <p:sldId id="345" r:id="rId11"/>
    <p:sldId id="346" r:id="rId12"/>
    <p:sldId id="349" r:id="rId13"/>
    <p:sldId id="348" r:id="rId14"/>
    <p:sldId id="347" r:id="rId15"/>
    <p:sldId id="350" r:id="rId16"/>
    <p:sldId id="351" r:id="rId17"/>
    <p:sldId id="352" r:id="rId18"/>
    <p:sldId id="35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278DC-A754-4C9F-BB81-81599C8229FF}" v="54" dt="2023-09-12T07:29:43.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3580" autoAdjust="0"/>
  </p:normalViewPr>
  <p:slideViewPr>
    <p:cSldViewPr snapToGrid="0">
      <p:cViewPr varScale="1">
        <p:scale>
          <a:sx n="57" d="100"/>
          <a:sy n="57" d="100"/>
        </p:scale>
        <p:origin x="96"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440B1F6-7A40-4D5E-92A1-9878A9B45532}"/>
    <pc:docChg chg="custSel modSld">
      <pc:chgData name="Alfred Smith" userId="3c60a3631c0db8ad" providerId="LiveId" clId="{E440B1F6-7A40-4D5E-92A1-9878A9B45532}" dt="2023-01-20T12:27:55.080" v="42"/>
      <pc:docMkLst>
        <pc:docMk/>
      </pc:docMkLst>
      <pc:sldChg chg="delSp modTransition modAnim">
        <pc:chgData name="Alfred Smith" userId="3c60a3631c0db8ad" providerId="LiveId" clId="{E440B1F6-7A40-4D5E-92A1-9878A9B45532}" dt="2023-01-20T12:26:48.837" v="20"/>
        <pc:sldMkLst>
          <pc:docMk/>
          <pc:sldMk cId="2869461528" sldId="308"/>
        </pc:sldMkLst>
        <pc:picChg chg="del">
          <ac:chgData name="Alfred Smith" userId="3c60a3631c0db8ad" providerId="LiveId" clId="{E440B1F6-7A40-4D5E-92A1-9878A9B45532}" dt="2023-01-20T12:26:48.837" v="20"/>
          <ac:picMkLst>
            <pc:docMk/>
            <pc:sldMk cId="2869461528" sldId="308"/>
            <ac:picMk id="4" creationId="{3BEBFE49-5FF9-4484-8502-D943D4480973}"/>
          </ac:picMkLst>
        </pc:picChg>
      </pc:sldChg>
      <pc:sldChg chg="modSp mod modTransition">
        <pc:chgData name="Alfred Smith" userId="3c60a3631c0db8ad" providerId="LiveId" clId="{E440B1F6-7A40-4D5E-92A1-9878A9B45532}" dt="2023-01-20T12:26:48.837" v="20"/>
        <pc:sldMkLst>
          <pc:docMk/>
          <pc:sldMk cId="1237137471" sldId="310"/>
        </pc:sldMkLst>
        <pc:spChg chg="mod">
          <ac:chgData name="Alfred Smith" userId="3c60a3631c0db8ad" providerId="LiveId" clId="{E440B1F6-7A40-4D5E-92A1-9878A9B45532}" dt="2023-01-20T12:25:54.540" v="9" actId="14100"/>
          <ac:spMkLst>
            <pc:docMk/>
            <pc:sldMk cId="1237137471" sldId="310"/>
            <ac:spMk id="5" creationId="{7A970736-9A17-BC29-EE96-FFEA50E1F938}"/>
          </ac:spMkLst>
        </pc:spChg>
      </pc:sldChg>
      <pc:sldChg chg="addSp delSp modSp mod modTransition modAnim">
        <pc:chgData name="Alfred Smith" userId="3c60a3631c0db8ad" providerId="LiveId" clId="{E440B1F6-7A40-4D5E-92A1-9878A9B45532}" dt="2023-01-20T12:27:41.745" v="33"/>
        <pc:sldMkLst>
          <pc:docMk/>
          <pc:sldMk cId="1772228426" sldId="338"/>
        </pc:sldMkLst>
        <pc:spChg chg="add del mod">
          <ac:chgData name="Alfred Smith" userId="3c60a3631c0db8ad" providerId="LiveId" clId="{E440B1F6-7A40-4D5E-92A1-9878A9B45532}" dt="2023-01-20T12:27:40.767" v="32" actId="478"/>
          <ac:spMkLst>
            <pc:docMk/>
            <pc:sldMk cId="1772228426" sldId="338"/>
            <ac:spMk id="3" creationId="{46E53285-F896-E251-4C4B-D5A983AB2CF2}"/>
          </ac:spMkLst>
        </pc:spChg>
        <pc:spChg chg="add mod">
          <ac:chgData name="Alfred Smith" userId="3c60a3631c0db8ad" providerId="LiveId" clId="{E440B1F6-7A40-4D5E-92A1-9878A9B45532}" dt="2023-01-20T12:27:41.745" v="33"/>
          <ac:spMkLst>
            <pc:docMk/>
            <pc:sldMk cId="1772228426" sldId="338"/>
            <ac:spMk id="5" creationId="{DA8B2D7C-1DD7-2A48-63CA-253B9500E8D3}"/>
          </ac:spMkLst>
        </pc:spChg>
        <pc:spChg chg="del">
          <ac:chgData name="Alfred Smith" userId="3c60a3631c0db8ad" providerId="LiveId" clId="{E440B1F6-7A40-4D5E-92A1-9878A9B45532}" dt="2023-01-20T12:27:05.078" v="29" actId="478"/>
          <ac:spMkLst>
            <pc:docMk/>
            <pc:sldMk cId="1772228426" sldId="338"/>
            <ac:spMk id="6" creationId="{416C064E-628E-47C0-A712-DB178FE9901E}"/>
          </ac:spMkLst>
        </pc:spChg>
        <pc:picChg chg="del">
          <ac:chgData name="Alfred Smith" userId="3c60a3631c0db8ad" providerId="LiveId" clId="{E440B1F6-7A40-4D5E-92A1-9878A9B45532}" dt="2023-01-20T12:26:48.837" v="20"/>
          <ac:picMkLst>
            <pc:docMk/>
            <pc:sldMk cId="1772228426" sldId="338"/>
            <ac:picMk id="2" creationId="{AD376CDB-6B96-4F11-AD95-46E5CBF469F9}"/>
          </ac:picMkLst>
        </pc:picChg>
      </pc:sldChg>
      <pc:sldChg chg="addSp delSp modSp mod modTransition">
        <pc:chgData name="Alfred Smith" userId="3c60a3631c0db8ad" providerId="LiveId" clId="{E440B1F6-7A40-4D5E-92A1-9878A9B45532}" dt="2023-01-20T12:26:48.837" v="20"/>
        <pc:sldMkLst>
          <pc:docMk/>
          <pc:sldMk cId="1931337536" sldId="339"/>
        </pc:sldMkLst>
        <pc:spChg chg="add mod">
          <ac:chgData name="Alfred Smith" userId="3c60a3631c0db8ad" providerId="LiveId" clId="{E440B1F6-7A40-4D5E-92A1-9878A9B45532}" dt="2023-01-20T12:26:02.039" v="11"/>
          <ac:spMkLst>
            <pc:docMk/>
            <pc:sldMk cId="1931337536" sldId="339"/>
            <ac:spMk id="2" creationId="{39ED6D17-0C7D-ED4F-2F06-3C387223D813}"/>
          </ac:spMkLst>
        </pc:spChg>
        <pc:spChg chg="add mod">
          <ac:chgData name="Alfred Smith" userId="3c60a3631c0db8ad" providerId="LiveId" clId="{E440B1F6-7A40-4D5E-92A1-9878A9B45532}" dt="2023-01-20T12:26:02.039" v="11"/>
          <ac:spMkLst>
            <pc:docMk/>
            <pc:sldMk cId="1931337536" sldId="339"/>
            <ac:spMk id="3" creationId="{524A94E8-C999-AD03-F255-4B005391E1AD}"/>
          </ac:spMkLst>
        </pc:spChg>
        <pc:spChg chg="del">
          <ac:chgData name="Alfred Smith" userId="3c60a3631c0db8ad" providerId="LiveId" clId="{E440B1F6-7A40-4D5E-92A1-9878A9B45532}" dt="2023-01-20T12:26:01.301" v="10" actId="478"/>
          <ac:spMkLst>
            <pc:docMk/>
            <pc:sldMk cId="1931337536" sldId="339"/>
            <ac:spMk id="7" creationId="{1258DEFA-AD14-DDA8-6961-4E29C5F46F51}"/>
          </ac:spMkLst>
        </pc:spChg>
        <pc:spChg chg="add mod">
          <ac:chgData name="Alfred Smith" userId="3c60a3631c0db8ad" providerId="LiveId" clId="{E440B1F6-7A40-4D5E-92A1-9878A9B45532}" dt="2023-01-20T12:26:02.039" v="11"/>
          <ac:spMkLst>
            <pc:docMk/>
            <pc:sldMk cId="1931337536" sldId="339"/>
            <ac:spMk id="9" creationId="{ABC05D01-A18F-BFDE-86C8-FF7B940437B0}"/>
          </ac:spMkLst>
        </pc:spChg>
        <pc:picChg chg="add mod">
          <ac:chgData name="Alfred Smith" userId="3c60a3631c0db8ad" providerId="LiveId" clId="{E440B1F6-7A40-4D5E-92A1-9878A9B45532}" dt="2023-01-20T12:26:02.039" v="11"/>
          <ac:picMkLst>
            <pc:docMk/>
            <pc:sldMk cId="1931337536" sldId="339"/>
            <ac:picMk id="8" creationId="{DE4BEB64-1DBD-6E0A-5D2F-F8B0CB3BB3AF}"/>
          </ac:picMkLst>
        </pc:picChg>
      </pc:sldChg>
      <pc:sldChg chg="addSp delSp modSp mod modTransition modAnim">
        <pc:chgData name="Alfred Smith" userId="3c60a3631c0db8ad" providerId="LiveId" clId="{E440B1F6-7A40-4D5E-92A1-9878A9B45532}" dt="2023-01-20T12:27:45.814" v="35"/>
        <pc:sldMkLst>
          <pc:docMk/>
          <pc:sldMk cId="3051892576" sldId="340"/>
        </pc:sldMkLst>
        <pc:spChg chg="add del mod">
          <ac:chgData name="Alfred Smith" userId="3c60a3631c0db8ad" providerId="LiveId" clId="{E440B1F6-7A40-4D5E-92A1-9878A9B45532}" dt="2023-01-20T12:27:44.329" v="34" actId="478"/>
          <ac:spMkLst>
            <pc:docMk/>
            <pc:sldMk cId="3051892576" sldId="340"/>
            <ac:spMk id="2" creationId="{26897C35-ADEF-B2EB-1958-790C31B9C6BC}"/>
          </ac:spMkLst>
        </pc:spChg>
        <pc:spChg chg="add mod">
          <ac:chgData name="Alfred Smith" userId="3c60a3631c0db8ad" providerId="LiveId" clId="{E440B1F6-7A40-4D5E-92A1-9878A9B45532}" dt="2023-01-20T12:27:45.814" v="35"/>
          <ac:spMkLst>
            <pc:docMk/>
            <pc:sldMk cId="3051892576" sldId="340"/>
            <ac:spMk id="5" creationId="{BC3419DF-808E-3A72-ED10-1B840319A713}"/>
          </ac:spMkLst>
        </pc:spChg>
        <pc:spChg chg="del">
          <ac:chgData name="Alfred Smith" userId="3c60a3631c0db8ad" providerId="LiveId" clId="{E440B1F6-7A40-4D5E-92A1-9878A9B45532}" dt="2023-01-20T12:27:03.275" v="28" actId="478"/>
          <ac:spMkLst>
            <pc:docMk/>
            <pc:sldMk cId="3051892576" sldId="340"/>
            <ac:spMk id="6" creationId="{416C064E-628E-47C0-A712-DB178FE9901E}"/>
          </ac:spMkLst>
        </pc:spChg>
        <pc:picChg chg="del">
          <ac:chgData name="Alfred Smith" userId="3c60a3631c0db8ad" providerId="LiveId" clId="{E440B1F6-7A40-4D5E-92A1-9878A9B45532}" dt="2023-01-20T12:26:48.837" v="20"/>
          <ac:picMkLst>
            <pc:docMk/>
            <pc:sldMk cId="3051892576" sldId="340"/>
            <ac:picMk id="3" creationId="{AB433A26-D0B0-42D4-9774-49F557E15AE5}"/>
          </ac:picMkLst>
        </pc:picChg>
      </pc:sldChg>
      <pc:sldChg chg="modSp mod modTransition">
        <pc:chgData name="Alfred Smith" userId="3c60a3631c0db8ad" providerId="LiveId" clId="{E440B1F6-7A40-4D5E-92A1-9878A9B45532}" dt="2023-01-20T12:26:48.837" v="20"/>
        <pc:sldMkLst>
          <pc:docMk/>
          <pc:sldMk cId="1983841694" sldId="341"/>
        </pc:sldMkLst>
        <pc:spChg chg="mod">
          <ac:chgData name="Alfred Smith" userId="3c60a3631c0db8ad" providerId="LiveId" clId="{E440B1F6-7A40-4D5E-92A1-9878A9B45532}" dt="2023-01-20T12:26:13.889" v="12"/>
          <ac:spMkLst>
            <pc:docMk/>
            <pc:sldMk cId="1983841694" sldId="341"/>
            <ac:spMk id="5" creationId="{52E277D4-47EF-A784-8506-9957D4231932}"/>
          </ac:spMkLst>
        </pc:spChg>
      </pc:sldChg>
      <pc:sldChg chg="addSp delSp modSp mod modTransition modAnim">
        <pc:chgData name="Alfred Smith" userId="3c60a3631c0db8ad" providerId="LiveId" clId="{E440B1F6-7A40-4D5E-92A1-9878A9B45532}" dt="2023-01-20T12:27:48.162" v="36"/>
        <pc:sldMkLst>
          <pc:docMk/>
          <pc:sldMk cId="964780152" sldId="342"/>
        </pc:sldMkLst>
        <pc:spChg chg="add mod">
          <ac:chgData name="Alfred Smith" userId="3c60a3631c0db8ad" providerId="LiveId" clId="{E440B1F6-7A40-4D5E-92A1-9878A9B45532}" dt="2023-01-20T12:27:48.162" v="36"/>
          <ac:spMkLst>
            <pc:docMk/>
            <pc:sldMk cId="964780152" sldId="342"/>
            <ac:spMk id="2" creationId="{3AC350E9-AE4C-E462-9E23-FDBEA064200F}"/>
          </ac:spMkLst>
        </pc:spChg>
        <pc:spChg chg="del">
          <ac:chgData name="Alfred Smith" userId="3c60a3631c0db8ad" providerId="LiveId" clId="{E440B1F6-7A40-4D5E-92A1-9878A9B45532}" dt="2023-01-20T12:27:01.770" v="27" actId="478"/>
          <ac:spMkLst>
            <pc:docMk/>
            <pc:sldMk cId="964780152" sldId="342"/>
            <ac:spMk id="6" creationId="{416C064E-628E-47C0-A712-DB178FE9901E}"/>
          </ac:spMkLst>
        </pc:spChg>
        <pc:picChg chg="del">
          <ac:chgData name="Alfred Smith" userId="3c60a3631c0db8ad" providerId="LiveId" clId="{E440B1F6-7A40-4D5E-92A1-9878A9B45532}" dt="2023-01-20T12:26:48.837" v="20"/>
          <ac:picMkLst>
            <pc:docMk/>
            <pc:sldMk cId="964780152" sldId="342"/>
            <ac:picMk id="5" creationId="{9AF7D877-9512-414D-AA53-7F89491708F8}"/>
          </ac:picMkLst>
        </pc:picChg>
      </pc:sldChg>
      <pc:sldChg chg="modSp mod modTransition">
        <pc:chgData name="Alfred Smith" userId="3c60a3631c0db8ad" providerId="LiveId" clId="{E440B1F6-7A40-4D5E-92A1-9878A9B45532}" dt="2023-01-20T12:26:48.837" v="20"/>
        <pc:sldMkLst>
          <pc:docMk/>
          <pc:sldMk cId="3055517435" sldId="343"/>
        </pc:sldMkLst>
        <pc:spChg chg="mod">
          <ac:chgData name="Alfred Smith" userId="3c60a3631c0db8ad" providerId="LiveId" clId="{E440B1F6-7A40-4D5E-92A1-9878A9B45532}" dt="2023-01-20T12:26:17.020" v="13"/>
          <ac:spMkLst>
            <pc:docMk/>
            <pc:sldMk cId="3055517435" sldId="343"/>
            <ac:spMk id="5" creationId="{3BF33FFC-BEAE-4612-2F6D-67013644D189}"/>
          </ac:spMkLst>
        </pc:spChg>
      </pc:sldChg>
      <pc:sldChg chg="addSp delSp modSp mod modTransition modAnim">
        <pc:chgData name="Alfred Smith" userId="3c60a3631c0db8ad" providerId="LiveId" clId="{E440B1F6-7A40-4D5E-92A1-9878A9B45532}" dt="2023-01-20T12:27:49.406" v="37"/>
        <pc:sldMkLst>
          <pc:docMk/>
          <pc:sldMk cId="2002723087" sldId="344"/>
        </pc:sldMkLst>
        <pc:spChg chg="add mod">
          <ac:chgData name="Alfred Smith" userId="3c60a3631c0db8ad" providerId="LiveId" clId="{E440B1F6-7A40-4D5E-92A1-9878A9B45532}" dt="2023-01-20T12:27:49.406" v="37"/>
          <ac:spMkLst>
            <pc:docMk/>
            <pc:sldMk cId="2002723087" sldId="344"/>
            <ac:spMk id="2" creationId="{FB49A0BA-C11B-7080-FAFE-E3F1F0097249}"/>
          </ac:spMkLst>
        </pc:spChg>
        <pc:spChg chg="del">
          <ac:chgData name="Alfred Smith" userId="3c60a3631c0db8ad" providerId="LiveId" clId="{E440B1F6-7A40-4D5E-92A1-9878A9B45532}" dt="2023-01-20T12:27:00.083" v="26" actId="478"/>
          <ac:spMkLst>
            <pc:docMk/>
            <pc:sldMk cId="2002723087" sldId="344"/>
            <ac:spMk id="6" creationId="{416C064E-628E-47C0-A712-DB178FE9901E}"/>
          </ac:spMkLst>
        </pc:spChg>
        <pc:picChg chg="del">
          <ac:chgData name="Alfred Smith" userId="3c60a3631c0db8ad" providerId="LiveId" clId="{E440B1F6-7A40-4D5E-92A1-9878A9B45532}" dt="2023-01-20T12:26:48.837" v="20"/>
          <ac:picMkLst>
            <pc:docMk/>
            <pc:sldMk cId="2002723087" sldId="344"/>
            <ac:picMk id="10" creationId="{02D5F704-B90B-47AD-B160-68180E1045A3}"/>
          </ac:picMkLst>
        </pc:picChg>
      </pc:sldChg>
      <pc:sldChg chg="modSp mod modTransition">
        <pc:chgData name="Alfred Smith" userId="3c60a3631c0db8ad" providerId="LiveId" clId="{E440B1F6-7A40-4D5E-92A1-9878A9B45532}" dt="2023-01-20T12:26:48.837" v="20"/>
        <pc:sldMkLst>
          <pc:docMk/>
          <pc:sldMk cId="3195630509" sldId="345"/>
        </pc:sldMkLst>
        <pc:spChg chg="mod">
          <ac:chgData name="Alfred Smith" userId="3c60a3631c0db8ad" providerId="LiveId" clId="{E440B1F6-7A40-4D5E-92A1-9878A9B45532}" dt="2023-01-20T12:26:19.863" v="14"/>
          <ac:spMkLst>
            <pc:docMk/>
            <pc:sldMk cId="3195630509" sldId="345"/>
            <ac:spMk id="5" creationId="{4330312E-B0FE-24E2-0745-FA9951BD6F63}"/>
          </ac:spMkLst>
        </pc:spChg>
      </pc:sldChg>
      <pc:sldChg chg="addSp delSp modSp mod modTransition modAnim">
        <pc:chgData name="Alfred Smith" userId="3c60a3631c0db8ad" providerId="LiveId" clId="{E440B1F6-7A40-4D5E-92A1-9878A9B45532}" dt="2023-01-20T12:27:50.602" v="38"/>
        <pc:sldMkLst>
          <pc:docMk/>
          <pc:sldMk cId="689563327" sldId="346"/>
        </pc:sldMkLst>
        <pc:spChg chg="add mod">
          <ac:chgData name="Alfred Smith" userId="3c60a3631c0db8ad" providerId="LiveId" clId="{E440B1F6-7A40-4D5E-92A1-9878A9B45532}" dt="2023-01-20T12:27:50.602" v="38"/>
          <ac:spMkLst>
            <pc:docMk/>
            <pc:sldMk cId="689563327" sldId="346"/>
            <ac:spMk id="2" creationId="{2EA31DCF-DCD6-C9AB-7B7E-ECAB1B6FA47F}"/>
          </ac:spMkLst>
        </pc:spChg>
        <pc:spChg chg="del">
          <ac:chgData name="Alfred Smith" userId="3c60a3631c0db8ad" providerId="LiveId" clId="{E440B1F6-7A40-4D5E-92A1-9878A9B45532}" dt="2023-01-20T12:26:58.634" v="25" actId="478"/>
          <ac:spMkLst>
            <pc:docMk/>
            <pc:sldMk cId="689563327" sldId="346"/>
            <ac:spMk id="6" creationId="{416C064E-628E-47C0-A712-DB178FE9901E}"/>
          </ac:spMkLst>
        </pc:spChg>
        <pc:picChg chg="del">
          <ac:chgData name="Alfred Smith" userId="3c60a3631c0db8ad" providerId="LiveId" clId="{E440B1F6-7A40-4D5E-92A1-9878A9B45532}" dt="2023-01-20T12:26:48.837" v="20"/>
          <ac:picMkLst>
            <pc:docMk/>
            <pc:sldMk cId="689563327" sldId="346"/>
            <ac:picMk id="3" creationId="{B810CA20-7667-4882-995E-7131FC6BED45}"/>
          </ac:picMkLst>
        </pc:picChg>
      </pc:sldChg>
      <pc:sldChg chg="modSp mod modTransition">
        <pc:chgData name="Alfred Smith" userId="3c60a3631c0db8ad" providerId="LiveId" clId="{E440B1F6-7A40-4D5E-92A1-9878A9B45532}" dt="2023-01-20T12:26:48.837" v="20"/>
        <pc:sldMkLst>
          <pc:docMk/>
          <pc:sldMk cId="3740339217" sldId="347"/>
        </pc:sldMkLst>
        <pc:spChg chg="mod">
          <ac:chgData name="Alfred Smith" userId="3c60a3631c0db8ad" providerId="LiveId" clId="{E440B1F6-7A40-4D5E-92A1-9878A9B45532}" dt="2023-01-20T12:26:29.425" v="16"/>
          <ac:spMkLst>
            <pc:docMk/>
            <pc:sldMk cId="3740339217" sldId="347"/>
            <ac:spMk id="5" creationId="{A7CD0A32-4127-0CAE-3B11-516D04E717DE}"/>
          </ac:spMkLst>
        </pc:spChg>
      </pc:sldChg>
      <pc:sldChg chg="addSp delSp modSp mod modTransition modAnim">
        <pc:chgData name="Alfred Smith" userId="3c60a3631c0db8ad" providerId="LiveId" clId="{E440B1F6-7A40-4D5E-92A1-9878A9B45532}" dt="2023-01-20T12:27:51.777" v="39"/>
        <pc:sldMkLst>
          <pc:docMk/>
          <pc:sldMk cId="3976236224" sldId="348"/>
        </pc:sldMkLst>
        <pc:spChg chg="add mod">
          <ac:chgData name="Alfred Smith" userId="3c60a3631c0db8ad" providerId="LiveId" clId="{E440B1F6-7A40-4D5E-92A1-9878A9B45532}" dt="2023-01-20T12:27:51.777" v="39"/>
          <ac:spMkLst>
            <pc:docMk/>
            <pc:sldMk cId="3976236224" sldId="348"/>
            <ac:spMk id="2" creationId="{80E07895-F27C-6D3A-79F3-63E599443CCD}"/>
          </ac:spMkLst>
        </pc:spChg>
        <pc:spChg chg="del">
          <ac:chgData name="Alfred Smith" userId="3c60a3631c0db8ad" providerId="LiveId" clId="{E440B1F6-7A40-4D5E-92A1-9878A9B45532}" dt="2023-01-20T12:26:57.204" v="24" actId="478"/>
          <ac:spMkLst>
            <pc:docMk/>
            <pc:sldMk cId="3976236224" sldId="348"/>
            <ac:spMk id="6" creationId="{416C064E-628E-47C0-A712-DB178FE9901E}"/>
          </ac:spMkLst>
        </pc:spChg>
        <pc:picChg chg="del">
          <ac:chgData name="Alfred Smith" userId="3c60a3631c0db8ad" providerId="LiveId" clId="{E440B1F6-7A40-4D5E-92A1-9878A9B45532}" dt="2023-01-20T12:26:48.837" v="20"/>
          <ac:picMkLst>
            <pc:docMk/>
            <pc:sldMk cId="3976236224" sldId="348"/>
            <ac:picMk id="7" creationId="{5A6A2FF2-5CF5-4336-A276-ACE85379677E}"/>
          </ac:picMkLst>
        </pc:picChg>
      </pc:sldChg>
      <pc:sldChg chg="modSp mod modTransition">
        <pc:chgData name="Alfred Smith" userId="3c60a3631c0db8ad" providerId="LiveId" clId="{E440B1F6-7A40-4D5E-92A1-9878A9B45532}" dt="2023-01-20T12:26:48.837" v="20"/>
        <pc:sldMkLst>
          <pc:docMk/>
          <pc:sldMk cId="1642667687" sldId="349"/>
        </pc:sldMkLst>
        <pc:spChg chg="mod">
          <ac:chgData name="Alfred Smith" userId="3c60a3631c0db8ad" providerId="LiveId" clId="{E440B1F6-7A40-4D5E-92A1-9878A9B45532}" dt="2023-01-20T12:26:24.741" v="15"/>
          <ac:spMkLst>
            <pc:docMk/>
            <pc:sldMk cId="1642667687" sldId="349"/>
            <ac:spMk id="5" creationId="{9A23114C-CD9A-4826-2C43-00F0FAB7CC16}"/>
          </ac:spMkLst>
        </pc:spChg>
      </pc:sldChg>
      <pc:sldChg chg="addSp delSp modSp mod modTransition modAnim">
        <pc:chgData name="Alfred Smith" userId="3c60a3631c0db8ad" providerId="LiveId" clId="{E440B1F6-7A40-4D5E-92A1-9878A9B45532}" dt="2023-01-20T12:27:52.855" v="40"/>
        <pc:sldMkLst>
          <pc:docMk/>
          <pc:sldMk cId="1291027071" sldId="350"/>
        </pc:sldMkLst>
        <pc:spChg chg="add mod">
          <ac:chgData name="Alfred Smith" userId="3c60a3631c0db8ad" providerId="LiveId" clId="{E440B1F6-7A40-4D5E-92A1-9878A9B45532}" dt="2023-01-20T12:27:52.855" v="40"/>
          <ac:spMkLst>
            <pc:docMk/>
            <pc:sldMk cId="1291027071" sldId="350"/>
            <ac:spMk id="3" creationId="{22F7AEAA-0E6E-2451-6BFC-55CC618B4AC2}"/>
          </ac:spMkLst>
        </pc:spChg>
        <pc:spChg chg="del">
          <ac:chgData name="Alfred Smith" userId="3c60a3631c0db8ad" providerId="LiveId" clId="{E440B1F6-7A40-4D5E-92A1-9878A9B45532}" dt="2023-01-20T12:26:55.764" v="23" actId="478"/>
          <ac:spMkLst>
            <pc:docMk/>
            <pc:sldMk cId="1291027071" sldId="350"/>
            <ac:spMk id="6" creationId="{416C064E-628E-47C0-A712-DB178FE9901E}"/>
          </ac:spMkLst>
        </pc:spChg>
        <pc:picChg chg="del">
          <ac:chgData name="Alfred Smith" userId="3c60a3631c0db8ad" providerId="LiveId" clId="{E440B1F6-7A40-4D5E-92A1-9878A9B45532}" dt="2023-01-20T12:26:48.837" v="20"/>
          <ac:picMkLst>
            <pc:docMk/>
            <pc:sldMk cId="1291027071" sldId="350"/>
            <ac:picMk id="2" creationId="{92F7249C-4F56-4086-ABDB-44470469D2EC}"/>
          </ac:picMkLst>
        </pc:picChg>
      </pc:sldChg>
      <pc:sldChg chg="modSp mod modTransition">
        <pc:chgData name="Alfred Smith" userId="3c60a3631c0db8ad" providerId="LiveId" clId="{E440B1F6-7A40-4D5E-92A1-9878A9B45532}" dt="2023-01-20T12:26:48.837" v="20"/>
        <pc:sldMkLst>
          <pc:docMk/>
          <pc:sldMk cId="2522495975" sldId="351"/>
        </pc:sldMkLst>
        <pc:spChg chg="mod">
          <ac:chgData name="Alfred Smith" userId="3c60a3631c0db8ad" providerId="LiveId" clId="{E440B1F6-7A40-4D5E-92A1-9878A9B45532}" dt="2023-01-20T12:26:33.109" v="17"/>
          <ac:spMkLst>
            <pc:docMk/>
            <pc:sldMk cId="2522495975" sldId="351"/>
            <ac:spMk id="5" creationId="{BC3EDF6B-2EE3-F371-0FE4-87FEA8303664}"/>
          </ac:spMkLst>
        </pc:spChg>
      </pc:sldChg>
      <pc:sldChg chg="addSp delSp modSp mod modTransition modAnim">
        <pc:chgData name="Alfred Smith" userId="3c60a3631c0db8ad" providerId="LiveId" clId="{E440B1F6-7A40-4D5E-92A1-9878A9B45532}" dt="2023-01-20T12:27:53.956" v="41"/>
        <pc:sldMkLst>
          <pc:docMk/>
          <pc:sldMk cId="871066081" sldId="352"/>
        </pc:sldMkLst>
        <pc:spChg chg="add mod">
          <ac:chgData name="Alfred Smith" userId="3c60a3631c0db8ad" providerId="LiveId" clId="{E440B1F6-7A40-4D5E-92A1-9878A9B45532}" dt="2023-01-20T12:27:53.956" v="41"/>
          <ac:spMkLst>
            <pc:docMk/>
            <pc:sldMk cId="871066081" sldId="352"/>
            <ac:spMk id="3" creationId="{8B423C38-B1A0-AF7C-14A3-32176A9721B9}"/>
          </ac:spMkLst>
        </pc:spChg>
        <pc:spChg chg="del">
          <ac:chgData name="Alfred Smith" userId="3c60a3631c0db8ad" providerId="LiveId" clId="{E440B1F6-7A40-4D5E-92A1-9878A9B45532}" dt="2023-01-20T12:26:54.244" v="22" actId="478"/>
          <ac:spMkLst>
            <pc:docMk/>
            <pc:sldMk cId="871066081" sldId="352"/>
            <ac:spMk id="6" creationId="{416C064E-628E-47C0-A712-DB178FE9901E}"/>
          </ac:spMkLst>
        </pc:spChg>
        <pc:picChg chg="del">
          <ac:chgData name="Alfred Smith" userId="3c60a3631c0db8ad" providerId="LiveId" clId="{E440B1F6-7A40-4D5E-92A1-9878A9B45532}" dt="2023-01-20T12:26:48.837" v="20"/>
          <ac:picMkLst>
            <pc:docMk/>
            <pc:sldMk cId="871066081" sldId="352"/>
            <ac:picMk id="2" creationId="{478698C7-AC72-4775-B373-EFD16FC7AE7D}"/>
          </ac:picMkLst>
        </pc:picChg>
      </pc:sldChg>
      <pc:sldChg chg="modSp mod modTransition">
        <pc:chgData name="Alfred Smith" userId="3c60a3631c0db8ad" providerId="LiveId" clId="{E440B1F6-7A40-4D5E-92A1-9878A9B45532}" dt="2023-01-20T12:26:48.837" v="20"/>
        <pc:sldMkLst>
          <pc:docMk/>
          <pc:sldMk cId="370456131" sldId="353"/>
        </pc:sldMkLst>
        <pc:spChg chg="mod">
          <ac:chgData name="Alfred Smith" userId="3c60a3631c0db8ad" providerId="LiveId" clId="{E440B1F6-7A40-4D5E-92A1-9878A9B45532}" dt="2023-01-20T12:26:36.346" v="18"/>
          <ac:spMkLst>
            <pc:docMk/>
            <pc:sldMk cId="370456131" sldId="353"/>
            <ac:spMk id="5" creationId="{129A5CE1-6B11-FB9C-92C9-42FB569B8A4C}"/>
          </ac:spMkLst>
        </pc:spChg>
      </pc:sldChg>
      <pc:sldChg chg="addSp delSp modSp mod modTransition modAnim">
        <pc:chgData name="Alfred Smith" userId="3c60a3631c0db8ad" providerId="LiveId" clId="{E440B1F6-7A40-4D5E-92A1-9878A9B45532}" dt="2023-01-20T12:27:55.080" v="42"/>
        <pc:sldMkLst>
          <pc:docMk/>
          <pc:sldMk cId="1998369883" sldId="354"/>
        </pc:sldMkLst>
        <pc:spChg chg="add mod">
          <ac:chgData name="Alfred Smith" userId="3c60a3631c0db8ad" providerId="LiveId" clId="{E440B1F6-7A40-4D5E-92A1-9878A9B45532}" dt="2023-01-20T12:27:55.080" v="42"/>
          <ac:spMkLst>
            <pc:docMk/>
            <pc:sldMk cId="1998369883" sldId="354"/>
            <ac:spMk id="3" creationId="{854E227C-5989-10C8-DD87-DF9BFA37CB58}"/>
          </ac:spMkLst>
        </pc:spChg>
        <pc:spChg chg="del">
          <ac:chgData name="Alfred Smith" userId="3c60a3631c0db8ad" providerId="LiveId" clId="{E440B1F6-7A40-4D5E-92A1-9878A9B45532}" dt="2023-01-20T12:26:51.885" v="21" actId="478"/>
          <ac:spMkLst>
            <pc:docMk/>
            <pc:sldMk cId="1998369883" sldId="354"/>
            <ac:spMk id="6" creationId="{416C064E-628E-47C0-A712-DB178FE9901E}"/>
          </ac:spMkLst>
        </pc:spChg>
        <pc:picChg chg="del">
          <ac:chgData name="Alfred Smith" userId="3c60a3631c0db8ad" providerId="LiveId" clId="{E440B1F6-7A40-4D5E-92A1-9878A9B45532}" dt="2023-01-20T12:26:48.837" v="20"/>
          <ac:picMkLst>
            <pc:docMk/>
            <pc:sldMk cId="1998369883" sldId="354"/>
            <ac:picMk id="2" creationId="{259BA384-6446-4A47-93F4-B5361DBC74D8}"/>
          </ac:picMkLst>
        </pc:picChg>
      </pc:sldChg>
      <pc:sldChg chg="modSp mod modTransition">
        <pc:chgData name="Alfred Smith" userId="3c60a3631c0db8ad" providerId="LiveId" clId="{E440B1F6-7A40-4D5E-92A1-9878A9B45532}" dt="2023-01-20T12:26:48.837" v="20"/>
        <pc:sldMkLst>
          <pc:docMk/>
          <pc:sldMk cId="3354966384" sldId="355"/>
        </pc:sldMkLst>
        <pc:spChg chg="mod">
          <ac:chgData name="Alfred Smith" userId="3c60a3631c0db8ad" providerId="LiveId" clId="{E440B1F6-7A40-4D5E-92A1-9878A9B45532}" dt="2023-01-20T12:26:39.243" v="19"/>
          <ac:spMkLst>
            <pc:docMk/>
            <pc:sldMk cId="3354966384" sldId="355"/>
            <ac:spMk id="7" creationId="{62F8F0F2-5222-AB31-0F41-8275A37015D8}"/>
          </ac:spMkLst>
        </pc:spChg>
      </pc:sldChg>
    </pc:docChg>
  </pc:docChgLst>
  <pc:docChgLst>
    <pc:chgData name="Leonie Smith" userId="fed1330f33f5650e" providerId="LiveId" clId="{FFD278DC-A754-4C9F-BB81-81599C8229FF}"/>
    <pc:docChg chg="modSld">
      <pc:chgData name="Leonie Smith" userId="fed1330f33f5650e" providerId="LiveId" clId="{FFD278DC-A754-4C9F-BB81-81599C8229FF}" dt="2023-09-12T07:29:43.436" v="75"/>
      <pc:docMkLst>
        <pc:docMk/>
      </pc:docMkLst>
      <pc:sldChg chg="addSp delSp modSp mod modTransition modAnim">
        <pc:chgData name="Leonie Smith" userId="fed1330f33f5650e" providerId="LiveId" clId="{FFD278DC-A754-4C9F-BB81-81599C8229FF}" dt="2023-09-12T07:14:50.329" v="3"/>
        <pc:sldMkLst>
          <pc:docMk/>
          <pc:sldMk cId="2869461528" sldId="308"/>
        </pc:sldMkLst>
        <pc:picChg chg="add del mod">
          <ac:chgData name="Leonie Smith" userId="fed1330f33f5650e" providerId="LiveId" clId="{FFD278DC-A754-4C9F-BB81-81599C8229FF}" dt="2023-09-12T07:14:43.744" v="2"/>
          <ac:picMkLst>
            <pc:docMk/>
            <pc:sldMk cId="2869461528" sldId="308"/>
            <ac:picMk id="7" creationId="{E1639230-CC97-2AC1-B129-9B3D69FF5221}"/>
          </ac:picMkLst>
        </pc:picChg>
        <pc:picChg chg="add del mod">
          <ac:chgData name="Leonie Smith" userId="fed1330f33f5650e" providerId="LiveId" clId="{FFD278DC-A754-4C9F-BB81-81599C8229FF}" dt="2023-09-12T07:14:50.329" v="3"/>
          <ac:picMkLst>
            <pc:docMk/>
            <pc:sldMk cId="2869461528" sldId="308"/>
            <ac:picMk id="10" creationId="{4A9FE4AC-6075-E0D3-D3D3-B675815608B4}"/>
          </ac:picMkLst>
        </pc:picChg>
        <pc:picChg chg="add mod">
          <ac:chgData name="Leonie Smith" userId="fed1330f33f5650e" providerId="LiveId" clId="{FFD278DC-A754-4C9F-BB81-81599C8229FF}" dt="2023-09-12T07:14:50.329" v="3"/>
          <ac:picMkLst>
            <pc:docMk/>
            <pc:sldMk cId="2869461528" sldId="308"/>
            <ac:picMk id="11" creationId="{FFCC8882-C551-34D2-8D02-AACCC4C0582D}"/>
          </ac:picMkLst>
        </pc:picChg>
      </pc:sldChg>
      <pc:sldChg chg="addSp delSp modSp mod modTransition modAnim">
        <pc:chgData name="Leonie Smith" userId="fed1330f33f5650e" providerId="LiveId" clId="{FFD278DC-A754-4C9F-BB81-81599C8229FF}" dt="2023-09-12T07:15:26.139" v="7"/>
        <pc:sldMkLst>
          <pc:docMk/>
          <pc:sldMk cId="1772228426" sldId="338"/>
        </pc:sldMkLst>
        <pc:picChg chg="add del mod">
          <ac:chgData name="Leonie Smith" userId="fed1330f33f5650e" providerId="LiveId" clId="{FFD278DC-A754-4C9F-BB81-81599C8229FF}" dt="2023-09-12T07:15:18.976" v="6"/>
          <ac:picMkLst>
            <pc:docMk/>
            <pc:sldMk cId="1772228426" sldId="338"/>
            <ac:picMk id="6" creationId="{572ED202-133D-F1B6-C451-25FC69F60FEE}"/>
          </ac:picMkLst>
        </pc:picChg>
        <pc:picChg chg="add del mod">
          <ac:chgData name="Leonie Smith" userId="fed1330f33f5650e" providerId="LiveId" clId="{FFD278DC-A754-4C9F-BB81-81599C8229FF}" dt="2023-09-12T07:15:26.139" v="7"/>
          <ac:picMkLst>
            <pc:docMk/>
            <pc:sldMk cId="1772228426" sldId="338"/>
            <ac:picMk id="10" creationId="{5242442D-38D8-6B9C-0FB6-922E237D3976}"/>
          </ac:picMkLst>
        </pc:picChg>
        <pc:picChg chg="add mod">
          <ac:chgData name="Leonie Smith" userId="fed1330f33f5650e" providerId="LiveId" clId="{FFD278DC-A754-4C9F-BB81-81599C8229FF}" dt="2023-09-12T07:15:26.139" v="7"/>
          <ac:picMkLst>
            <pc:docMk/>
            <pc:sldMk cId="1772228426" sldId="338"/>
            <ac:picMk id="11" creationId="{0F8F422F-FC11-7FEC-2051-16AED095B241}"/>
          </ac:picMkLst>
        </pc:picChg>
      </pc:sldChg>
      <pc:sldChg chg="addSp delSp modSp mod modTransition modAnim">
        <pc:chgData name="Leonie Smith" userId="fed1330f33f5650e" providerId="LiveId" clId="{FFD278DC-A754-4C9F-BB81-81599C8229FF}" dt="2023-09-12T07:16:51.339" v="17"/>
        <pc:sldMkLst>
          <pc:docMk/>
          <pc:sldMk cId="3051892576" sldId="340"/>
        </pc:sldMkLst>
        <pc:picChg chg="add del mod">
          <ac:chgData name="Leonie Smith" userId="fed1330f33f5650e" providerId="LiveId" clId="{FFD278DC-A754-4C9F-BB81-81599C8229FF}" dt="2023-09-12T07:16:05.132" v="10"/>
          <ac:picMkLst>
            <pc:docMk/>
            <pc:sldMk cId="3051892576" sldId="340"/>
            <ac:picMk id="6" creationId="{28131136-3614-FDB5-0CFF-1ED4DD80BE55}"/>
          </ac:picMkLst>
        </pc:picChg>
        <pc:picChg chg="add del mod">
          <ac:chgData name="Leonie Smith" userId="fed1330f33f5650e" providerId="LiveId" clId="{FFD278DC-A754-4C9F-BB81-81599C8229FF}" dt="2023-09-12T07:16:14.658" v="11"/>
          <ac:picMkLst>
            <pc:docMk/>
            <pc:sldMk cId="3051892576" sldId="340"/>
            <ac:picMk id="11" creationId="{F9712D3F-23D4-71E8-5EDD-74AAF205BCE6}"/>
          </ac:picMkLst>
        </pc:picChg>
        <pc:picChg chg="add del mod">
          <ac:chgData name="Leonie Smith" userId="fed1330f33f5650e" providerId="LiveId" clId="{FFD278DC-A754-4C9F-BB81-81599C8229FF}" dt="2023-09-12T07:16:25.304" v="13"/>
          <ac:picMkLst>
            <pc:docMk/>
            <pc:sldMk cId="3051892576" sldId="340"/>
            <ac:picMk id="12" creationId="{B6ED421C-C14C-1BB4-612F-CAFF4C735B02}"/>
          </ac:picMkLst>
        </pc:picChg>
        <pc:picChg chg="add del mod ord">
          <ac:chgData name="Leonie Smith" userId="fed1330f33f5650e" providerId="LiveId" clId="{FFD278DC-A754-4C9F-BB81-81599C8229FF}" dt="2023-09-12T07:16:35.378" v="14"/>
          <ac:picMkLst>
            <pc:docMk/>
            <pc:sldMk cId="3051892576" sldId="340"/>
            <ac:picMk id="16" creationId="{4BC5FFF1-8F62-BB9C-2211-DFEF992A7C43}"/>
          </ac:picMkLst>
        </pc:picChg>
        <pc:picChg chg="add del mod">
          <ac:chgData name="Leonie Smith" userId="fed1330f33f5650e" providerId="LiveId" clId="{FFD278DC-A754-4C9F-BB81-81599C8229FF}" dt="2023-09-12T07:16:41.637" v="16"/>
          <ac:picMkLst>
            <pc:docMk/>
            <pc:sldMk cId="3051892576" sldId="340"/>
            <ac:picMk id="17" creationId="{51B2B645-D4E4-C782-8653-A54B09257B18}"/>
          </ac:picMkLst>
        </pc:picChg>
        <pc:picChg chg="add del mod ord">
          <ac:chgData name="Leonie Smith" userId="fed1330f33f5650e" providerId="LiveId" clId="{FFD278DC-A754-4C9F-BB81-81599C8229FF}" dt="2023-09-12T07:16:51.339" v="17"/>
          <ac:picMkLst>
            <pc:docMk/>
            <pc:sldMk cId="3051892576" sldId="340"/>
            <ac:picMk id="21" creationId="{1641E317-BCF7-EF37-F7F1-EFD33A6BABB2}"/>
          </ac:picMkLst>
        </pc:picChg>
        <pc:picChg chg="add mod">
          <ac:chgData name="Leonie Smith" userId="fed1330f33f5650e" providerId="LiveId" clId="{FFD278DC-A754-4C9F-BB81-81599C8229FF}" dt="2023-09-12T07:16:51.339" v="17"/>
          <ac:picMkLst>
            <pc:docMk/>
            <pc:sldMk cId="3051892576" sldId="340"/>
            <ac:picMk id="22" creationId="{D9CC9B96-7912-E954-D474-82383DFD85BD}"/>
          </ac:picMkLst>
        </pc:picChg>
      </pc:sldChg>
      <pc:sldChg chg="addSp delSp modSp mod modTransition modAnim">
        <pc:chgData name="Leonie Smith" userId="fed1330f33f5650e" providerId="LiveId" clId="{FFD278DC-A754-4C9F-BB81-81599C8229FF}" dt="2023-09-12T07:18:44.660" v="27"/>
        <pc:sldMkLst>
          <pc:docMk/>
          <pc:sldMk cId="964780152" sldId="342"/>
        </pc:sldMkLst>
        <pc:picChg chg="add del mod">
          <ac:chgData name="Leonie Smith" userId="fed1330f33f5650e" providerId="LiveId" clId="{FFD278DC-A754-4C9F-BB81-81599C8229FF}" dt="2023-09-12T07:17:51.059" v="20"/>
          <ac:picMkLst>
            <pc:docMk/>
            <pc:sldMk cId="964780152" sldId="342"/>
            <ac:picMk id="6" creationId="{D603F54A-C6AF-6C66-4F07-8A96484945B7}"/>
          </ac:picMkLst>
        </pc:picChg>
        <pc:picChg chg="add del mod">
          <ac:chgData name="Leonie Smith" userId="fed1330f33f5650e" providerId="LiveId" clId="{FFD278DC-A754-4C9F-BB81-81599C8229FF}" dt="2023-09-12T07:18:01.303" v="21"/>
          <ac:picMkLst>
            <pc:docMk/>
            <pc:sldMk cId="964780152" sldId="342"/>
            <ac:picMk id="9" creationId="{92172727-EAF3-842F-6258-005F28222ED5}"/>
          </ac:picMkLst>
        </pc:picChg>
        <pc:picChg chg="add del mod">
          <ac:chgData name="Leonie Smith" userId="fed1330f33f5650e" providerId="LiveId" clId="{FFD278DC-A754-4C9F-BB81-81599C8229FF}" dt="2023-09-12T07:18:02.743" v="23"/>
          <ac:picMkLst>
            <pc:docMk/>
            <pc:sldMk cId="964780152" sldId="342"/>
            <ac:picMk id="10" creationId="{D8FB0539-4FCA-3812-31BF-355B06E615BD}"/>
          </ac:picMkLst>
        </pc:picChg>
        <pc:picChg chg="add del mod ord">
          <ac:chgData name="Leonie Smith" userId="fed1330f33f5650e" providerId="LiveId" clId="{FFD278DC-A754-4C9F-BB81-81599C8229FF}" dt="2023-09-12T07:18:18.394" v="24"/>
          <ac:picMkLst>
            <pc:docMk/>
            <pc:sldMk cId="964780152" sldId="342"/>
            <ac:picMk id="13" creationId="{C1E92164-85F7-B9C9-3D7F-A2437F23C91B}"/>
          </ac:picMkLst>
        </pc:picChg>
        <pc:picChg chg="add del mod">
          <ac:chgData name="Leonie Smith" userId="fed1330f33f5650e" providerId="LiveId" clId="{FFD278DC-A754-4C9F-BB81-81599C8229FF}" dt="2023-09-12T07:18:20.898" v="26"/>
          <ac:picMkLst>
            <pc:docMk/>
            <pc:sldMk cId="964780152" sldId="342"/>
            <ac:picMk id="14" creationId="{85A01FA0-95EA-730E-CFDD-9DAFF15106DA}"/>
          </ac:picMkLst>
        </pc:picChg>
        <pc:picChg chg="add del mod ord">
          <ac:chgData name="Leonie Smith" userId="fed1330f33f5650e" providerId="LiveId" clId="{FFD278DC-A754-4C9F-BB81-81599C8229FF}" dt="2023-09-12T07:18:44.660" v="27"/>
          <ac:picMkLst>
            <pc:docMk/>
            <pc:sldMk cId="964780152" sldId="342"/>
            <ac:picMk id="17" creationId="{1C964FBF-A0F7-7999-C22E-8E5BCF41DF09}"/>
          </ac:picMkLst>
        </pc:picChg>
        <pc:picChg chg="add mod">
          <ac:chgData name="Leonie Smith" userId="fed1330f33f5650e" providerId="LiveId" clId="{FFD278DC-A754-4C9F-BB81-81599C8229FF}" dt="2023-09-12T07:18:44.660" v="27"/>
          <ac:picMkLst>
            <pc:docMk/>
            <pc:sldMk cId="964780152" sldId="342"/>
            <ac:picMk id="18" creationId="{2018B506-4B31-31D0-AA6E-4042F07760A9}"/>
          </ac:picMkLst>
        </pc:picChg>
      </pc:sldChg>
      <pc:sldChg chg="addSp delSp modSp mod modTransition modAnim">
        <pc:chgData name="Leonie Smith" userId="fed1330f33f5650e" providerId="LiveId" clId="{FFD278DC-A754-4C9F-BB81-81599C8229FF}" dt="2023-09-12T07:21:45.986" v="40"/>
        <pc:sldMkLst>
          <pc:docMk/>
          <pc:sldMk cId="2002723087" sldId="344"/>
        </pc:sldMkLst>
        <pc:picChg chg="add del mod">
          <ac:chgData name="Leonie Smith" userId="fed1330f33f5650e" providerId="LiveId" clId="{FFD278DC-A754-4C9F-BB81-81599C8229FF}" dt="2023-09-12T07:20:33.329" v="30"/>
          <ac:picMkLst>
            <pc:docMk/>
            <pc:sldMk cId="2002723087" sldId="344"/>
            <ac:picMk id="6" creationId="{481C274A-1D9A-B0E5-9125-90BE9B035627}"/>
          </ac:picMkLst>
        </pc:picChg>
        <pc:picChg chg="add del mod">
          <ac:chgData name="Leonie Smith" userId="fed1330f33f5650e" providerId="LiveId" clId="{FFD278DC-A754-4C9F-BB81-81599C8229FF}" dt="2023-09-12T07:21:00.289" v="31"/>
          <ac:picMkLst>
            <pc:docMk/>
            <pc:sldMk cId="2002723087" sldId="344"/>
            <ac:picMk id="9" creationId="{F0E5E179-9572-A5E1-CC63-C616A819F919}"/>
          </ac:picMkLst>
        </pc:picChg>
        <pc:picChg chg="add del mod">
          <ac:chgData name="Leonie Smith" userId="fed1330f33f5650e" providerId="LiveId" clId="{FFD278DC-A754-4C9F-BB81-81599C8229FF}" dt="2023-09-12T07:21:01.516" v="33"/>
          <ac:picMkLst>
            <pc:docMk/>
            <pc:sldMk cId="2002723087" sldId="344"/>
            <ac:picMk id="10" creationId="{4A5416FD-DD60-86D1-7190-82D3FB103284}"/>
          </ac:picMkLst>
        </pc:picChg>
        <pc:picChg chg="add del mod ord">
          <ac:chgData name="Leonie Smith" userId="fed1330f33f5650e" providerId="LiveId" clId="{FFD278DC-A754-4C9F-BB81-81599C8229FF}" dt="2023-09-12T07:21:06.201" v="34"/>
          <ac:picMkLst>
            <pc:docMk/>
            <pc:sldMk cId="2002723087" sldId="344"/>
            <ac:picMk id="13" creationId="{A15F7EAA-B710-ADD5-D13D-3E8DC4EB6109}"/>
          </ac:picMkLst>
        </pc:picChg>
        <pc:picChg chg="add del mod">
          <ac:chgData name="Leonie Smith" userId="fed1330f33f5650e" providerId="LiveId" clId="{FFD278DC-A754-4C9F-BB81-81599C8229FF}" dt="2023-09-12T07:21:07.422" v="36"/>
          <ac:picMkLst>
            <pc:docMk/>
            <pc:sldMk cId="2002723087" sldId="344"/>
            <ac:picMk id="14" creationId="{5CB7C71C-E5B6-3EF6-1417-161F63E052FB}"/>
          </ac:picMkLst>
        </pc:picChg>
        <pc:picChg chg="add del mod ord">
          <ac:chgData name="Leonie Smith" userId="fed1330f33f5650e" providerId="LiveId" clId="{FFD278DC-A754-4C9F-BB81-81599C8229FF}" dt="2023-09-12T07:21:16.550" v="37"/>
          <ac:picMkLst>
            <pc:docMk/>
            <pc:sldMk cId="2002723087" sldId="344"/>
            <ac:picMk id="17" creationId="{B418CAFD-85C1-9E5F-D380-30AC60166339}"/>
          </ac:picMkLst>
        </pc:picChg>
        <pc:picChg chg="add del mod">
          <ac:chgData name="Leonie Smith" userId="fed1330f33f5650e" providerId="LiveId" clId="{FFD278DC-A754-4C9F-BB81-81599C8229FF}" dt="2023-09-12T07:21:17.764" v="39"/>
          <ac:picMkLst>
            <pc:docMk/>
            <pc:sldMk cId="2002723087" sldId="344"/>
            <ac:picMk id="18" creationId="{307F8F62-7D93-0FA1-1C6B-6A7C9CAF05E7}"/>
          </ac:picMkLst>
        </pc:picChg>
        <pc:picChg chg="add del mod ord">
          <ac:chgData name="Leonie Smith" userId="fed1330f33f5650e" providerId="LiveId" clId="{FFD278DC-A754-4C9F-BB81-81599C8229FF}" dt="2023-09-12T07:21:45.986" v="40"/>
          <ac:picMkLst>
            <pc:docMk/>
            <pc:sldMk cId="2002723087" sldId="344"/>
            <ac:picMk id="21" creationId="{2F57F31A-0697-0C48-62A2-EDBE48ABCF78}"/>
          </ac:picMkLst>
        </pc:picChg>
        <pc:picChg chg="add mod">
          <ac:chgData name="Leonie Smith" userId="fed1330f33f5650e" providerId="LiveId" clId="{FFD278DC-A754-4C9F-BB81-81599C8229FF}" dt="2023-09-12T07:21:45.986" v="40"/>
          <ac:picMkLst>
            <pc:docMk/>
            <pc:sldMk cId="2002723087" sldId="344"/>
            <ac:picMk id="22" creationId="{929EDDE3-E4F4-4D9D-045F-599E23EC822E}"/>
          </ac:picMkLst>
        </pc:picChg>
      </pc:sldChg>
      <pc:sldChg chg="addSp modSp">
        <pc:chgData name="Leonie Smith" userId="fed1330f33f5650e" providerId="LiveId" clId="{FFD278DC-A754-4C9F-BB81-81599C8229FF}" dt="2023-09-12T07:22:33.593" v="41"/>
        <pc:sldMkLst>
          <pc:docMk/>
          <pc:sldMk cId="689563327" sldId="346"/>
        </pc:sldMkLst>
        <pc:picChg chg="add mod">
          <ac:chgData name="Leonie Smith" userId="fed1330f33f5650e" providerId="LiveId" clId="{FFD278DC-A754-4C9F-BB81-81599C8229FF}" dt="2023-09-12T07:22:33.593" v="41"/>
          <ac:picMkLst>
            <pc:docMk/>
            <pc:sldMk cId="689563327" sldId="346"/>
            <ac:picMk id="6" creationId="{A030B247-107C-649D-635C-9514A460996A}"/>
          </ac:picMkLst>
        </pc:picChg>
      </pc:sldChg>
      <pc:sldChg chg="addSp delSp modSp mod modTransition modAnim">
        <pc:chgData name="Leonie Smith" userId="fed1330f33f5650e" providerId="LiveId" clId="{FFD278DC-A754-4C9F-BB81-81599C8229FF}" dt="2023-09-12T07:23:29.971" v="45"/>
        <pc:sldMkLst>
          <pc:docMk/>
          <pc:sldMk cId="3976236224" sldId="348"/>
        </pc:sldMkLst>
        <pc:picChg chg="add del mod">
          <ac:chgData name="Leonie Smith" userId="fed1330f33f5650e" providerId="LiveId" clId="{FFD278DC-A754-4C9F-BB81-81599C8229FF}" dt="2023-09-12T07:23:09.711" v="44"/>
          <ac:picMkLst>
            <pc:docMk/>
            <pc:sldMk cId="3976236224" sldId="348"/>
            <ac:picMk id="6" creationId="{35CE0AD1-AD56-A3C0-274A-16D17FFEAB5D}"/>
          </ac:picMkLst>
        </pc:picChg>
        <pc:picChg chg="add del mod">
          <ac:chgData name="Leonie Smith" userId="fed1330f33f5650e" providerId="LiveId" clId="{FFD278DC-A754-4C9F-BB81-81599C8229FF}" dt="2023-09-12T07:23:29.971" v="45"/>
          <ac:picMkLst>
            <pc:docMk/>
            <pc:sldMk cId="3976236224" sldId="348"/>
            <ac:picMk id="9" creationId="{67A05E64-73A5-BC23-0B6A-4525FB7EBC88}"/>
          </ac:picMkLst>
        </pc:picChg>
        <pc:picChg chg="add mod">
          <ac:chgData name="Leonie Smith" userId="fed1330f33f5650e" providerId="LiveId" clId="{FFD278DC-A754-4C9F-BB81-81599C8229FF}" dt="2023-09-12T07:23:29.971" v="45"/>
          <ac:picMkLst>
            <pc:docMk/>
            <pc:sldMk cId="3976236224" sldId="348"/>
            <ac:picMk id="10" creationId="{EE15FA3E-36A5-5970-48AA-397E15552846}"/>
          </ac:picMkLst>
        </pc:picChg>
      </pc:sldChg>
      <pc:sldChg chg="addSp delSp modSp mod modTransition modAnim">
        <pc:chgData name="Leonie Smith" userId="fed1330f33f5650e" providerId="LiveId" clId="{FFD278DC-A754-4C9F-BB81-81599C8229FF}" dt="2023-09-12T07:26:13.795" v="58"/>
        <pc:sldMkLst>
          <pc:docMk/>
          <pc:sldMk cId="1291027071" sldId="350"/>
        </pc:sldMkLst>
        <pc:picChg chg="add del mod">
          <ac:chgData name="Leonie Smith" userId="fed1330f33f5650e" providerId="LiveId" clId="{FFD278DC-A754-4C9F-BB81-81599C8229FF}" dt="2023-09-12T07:24:52.567" v="48"/>
          <ac:picMkLst>
            <pc:docMk/>
            <pc:sldMk cId="1291027071" sldId="350"/>
            <ac:picMk id="6" creationId="{F8FDFD6B-C2FE-9E7E-3AAA-45C8BA7933FE}"/>
          </ac:picMkLst>
        </pc:picChg>
        <pc:picChg chg="add del mod">
          <ac:chgData name="Leonie Smith" userId="fed1330f33f5650e" providerId="LiveId" clId="{FFD278DC-A754-4C9F-BB81-81599C8229FF}" dt="2023-09-12T07:25:09.968" v="49"/>
          <ac:picMkLst>
            <pc:docMk/>
            <pc:sldMk cId="1291027071" sldId="350"/>
            <ac:picMk id="9" creationId="{993145C9-F4E8-3300-9EA4-C5E3F651760F}"/>
          </ac:picMkLst>
        </pc:picChg>
        <pc:picChg chg="add del mod">
          <ac:chgData name="Leonie Smith" userId="fed1330f33f5650e" providerId="LiveId" clId="{FFD278DC-A754-4C9F-BB81-81599C8229FF}" dt="2023-09-12T07:25:24.346" v="51"/>
          <ac:picMkLst>
            <pc:docMk/>
            <pc:sldMk cId="1291027071" sldId="350"/>
            <ac:picMk id="10" creationId="{81E67867-80EA-2BC5-582D-36F8ED20311D}"/>
          </ac:picMkLst>
        </pc:picChg>
        <pc:picChg chg="add del mod ord">
          <ac:chgData name="Leonie Smith" userId="fed1330f33f5650e" providerId="LiveId" clId="{FFD278DC-A754-4C9F-BB81-81599C8229FF}" dt="2023-09-12T07:25:29.300" v="52"/>
          <ac:picMkLst>
            <pc:docMk/>
            <pc:sldMk cId="1291027071" sldId="350"/>
            <ac:picMk id="14" creationId="{8190E889-DAD5-498D-F487-A29A02C3E17E}"/>
          </ac:picMkLst>
        </pc:picChg>
        <pc:picChg chg="add del mod">
          <ac:chgData name="Leonie Smith" userId="fed1330f33f5650e" providerId="LiveId" clId="{FFD278DC-A754-4C9F-BB81-81599C8229FF}" dt="2023-09-12T07:25:30.526" v="54"/>
          <ac:picMkLst>
            <pc:docMk/>
            <pc:sldMk cId="1291027071" sldId="350"/>
            <ac:picMk id="15" creationId="{FC1E9CBA-9C36-9941-D32B-43B44F67ACF5}"/>
          </ac:picMkLst>
        </pc:picChg>
        <pc:picChg chg="add del mod ord">
          <ac:chgData name="Leonie Smith" userId="fed1330f33f5650e" providerId="LiveId" clId="{FFD278DC-A754-4C9F-BB81-81599C8229FF}" dt="2023-09-12T07:25:48.329" v="55"/>
          <ac:picMkLst>
            <pc:docMk/>
            <pc:sldMk cId="1291027071" sldId="350"/>
            <ac:picMk id="18" creationId="{8DA8E7A0-A35F-41A2-D3EE-D14D5A7D867F}"/>
          </ac:picMkLst>
        </pc:picChg>
        <pc:picChg chg="add del mod">
          <ac:chgData name="Leonie Smith" userId="fed1330f33f5650e" providerId="LiveId" clId="{FFD278DC-A754-4C9F-BB81-81599C8229FF}" dt="2023-09-12T07:25:55.900" v="57"/>
          <ac:picMkLst>
            <pc:docMk/>
            <pc:sldMk cId="1291027071" sldId="350"/>
            <ac:picMk id="19" creationId="{FD107D4D-A882-18BE-43BD-9A594FD576C3}"/>
          </ac:picMkLst>
        </pc:picChg>
        <pc:picChg chg="add del mod ord">
          <ac:chgData name="Leonie Smith" userId="fed1330f33f5650e" providerId="LiveId" clId="{FFD278DC-A754-4C9F-BB81-81599C8229FF}" dt="2023-09-12T07:26:13.795" v="58"/>
          <ac:picMkLst>
            <pc:docMk/>
            <pc:sldMk cId="1291027071" sldId="350"/>
            <ac:picMk id="23" creationId="{46A28D07-D662-AF5C-2EE1-B1F2D5E64C0F}"/>
          </ac:picMkLst>
        </pc:picChg>
        <pc:picChg chg="add mod">
          <ac:chgData name="Leonie Smith" userId="fed1330f33f5650e" providerId="LiveId" clId="{FFD278DC-A754-4C9F-BB81-81599C8229FF}" dt="2023-09-12T07:26:13.795" v="58"/>
          <ac:picMkLst>
            <pc:docMk/>
            <pc:sldMk cId="1291027071" sldId="350"/>
            <ac:picMk id="24" creationId="{CF156CBD-FB48-558F-A60C-84FE4AA069B9}"/>
          </ac:picMkLst>
        </pc:picChg>
      </pc:sldChg>
      <pc:sldChg chg="addSp delSp modSp mod modTransition modAnim">
        <pc:chgData name="Leonie Smith" userId="fed1330f33f5650e" providerId="LiveId" clId="{FFD278DC-A754-4C9F-BB81-81599C8229FF}" dt="2023-09-12T07:27:58.887" v="65"/>
        <pc:sldMkLst>
          <pc:docMk/>
          <pc:sldMk cId="871066081" sldId="352"/>
        </pc:sldMkLst>
        <pc:picChg chg="add del mod">
          <ac:chgData name="Leonie Smith" userId="fed1330f33f5650e" providerId="LiveId" clId="{FFD278DC-A754-4C9F-BB81-81599C8229FF}" dt="2023-09-12T07:27:22.678" v="61"/>
          <ac:picMkLst>
            <pc:docMk/>
            <pc:sldMk cId="871066081" sldId="352"/>
            <ac:picMk id="6" creationId="{97730A3F-5779-303D-BC52-A0F8AE3612E6}"/>
          </ac:picMkLst>
        </pc:picChg>
        <pc:picChg chg="add del mod">
          <ac:chgData name="Leonie Smith" userId="fed1330f33f5650e" providerId="LiveId" clId="{FFD278DC-A754-4C9F-BB81-81599C8229FF}" dt="2023-09-12T07:27:36.634" v="62"/>
          <ac:picMkLst>
            <pc:docMk/>
            <pc:sldMk cId="871066081" sldId="352"/>
            <ac:picMk id="10" creationId="{5D49432A-46CD-3AD5-88CB-7A5028A9D9D2}"/>
          </ac:picMkLst>
        </pc:picChg>
        <pc:picChg chg="add del mod">
          <ac:chgData name="Leonie Smith" userId="fed1330f33f5650e" providerId="LiveId" clId="{FFD278DC-A754-4C9F-BB81-81599C8229FF}" dt="2023-09-12T07:27:44.390" v="64"/>
          <ac:picMkLst>
            <pc:docMk/>
            <pc:sldMk cId="871066081" sldId="352"/>
            <ac:picMk id="11" creationId="{0BE015C0-05F4-6ED3-9B1B-7B9E84E0040C}"/>
          </ac:picMkLst>
        </pc:picChg>
        <pc:picChg chg="add del mod ord">
          <ac:chgData name="Leonie Smith" userId="fed1330f33f5650e" providerId="LiveId" clId="{FFD278DC-A754-4C9F-BB81-81599C8229FF}" dt="2023-09-12T07:27:58.887" v="65"/>
          <ac:picMkLst>
            <pc:docMk/>
            <pc:sldMk cId="871066081" sldId="352"/>
            <ac:picMk id="15" creationId="{42771B2F-09B3-503D-D196-F87CC3ED6CD0}"/>
          </ac:picMkLst>
        </pc:picChg>
        <pc:picChg chg="add mod">
          <ac:chgData name="Leonie Smith" userId="fed1330f33f5650e" providerId="LiveId" clId="{FFD278DC-A754-4C9F-BB81-81599C8229FF}" dt="2023-09-12T07:27:58.887" v="65"/>
          <ac:picMkLst>
            <pc:docMk/>
            <pc:sldMk cId="871066081" sldId="352"/>
            <ac:picMk id="16" creationId="{4DB72626-7F08-D49D-9DAE-76FB20247E7E}"/>
          </ac:picMkLst>
        </pc:picChg>
      </pc:sldChg>
      <pc:sldChg chg="addSp delSp modSp mod modTransition modAnim">
        <pc:chgData name="Leonie Smith" userId="fed1330f33f5650e" providerId="LiveId" clId="{FFD278DC-A754-4C9F-BB81-81599C8229FF}" dt="2023-09-12T07:29:43.436" v="75"/>
        <pc:sldMkLst>
          <pc:docMk/>
          <pc:sldMk cId="1998369883" sldId="354"/>
        </pc:sldMkLst>
        <pc:picChg chg="add del mod">
          <ac:chgData name="Leonie Smith" userId="fed1330f33f5650e" providerId="LiveId" clId="{FFD278DC-A754-4C9F-BB81-81599C8229FF}" dt="2023-09-12T07:28:47.359" v="68"/>
          <ac:picMkLst>
            <pc:docMk/>
            <pc:sldMk cId="1998369883" sldId="354"/>
            <ac:picMk id="6" creationId="{7411861D-A791-9280-3796-34520E6BF9FA}"/>
          </ac:picMkLst>
        </pc:picChg>
        <pc:picChg chg="add del mod">
          <ac:chgData name="Leonie Smith" userId="fed1330f33f5650e" providerId="LiveId" clId="{FFD278DC-A754-4C9F-BB81-81599C8229FF}" dt="2023-09-12T07:29:07.184" v="69"/>
          <ac:picMkLst>
            <pc:docMk/>
            <pc:sldMk cId="1998369883" sldId="354"/>
            <ac:picMk id="9" creationId="{33766C25-89AA-D810-DCC6-3FBFECB390FF}"/>
          </ac:picMkLst>
        </pc:picChg>
        <pc:picChg chg="add del mod">
          <ac:chgData name="Leonie Smith" userId="fed1330f33f5650e" providerId="LiveId" clId="{FFD278DC-A754-4C9F-BB81-81599C8229FF}" dt="2023-09-12T07:29:09.428" v="71"/>
          <ac:picMkLst>
            <pc:docMk/>
            <pc:sldMk cId="1998369883" sldId="354"/>
            <ac:picMk id="10" creationId="{9384B2CB-ACFD-3FFB-150C-CFD81DC422E3}"/>
          </ac:picMkLst>
        </pc:picChg>
        <pc:picChg chg="add del mod ord">
          <ac:chgData name="Leonie Smith" userId="fed1330f33f5650e" providerId="LiveId" clId="{FFD278DC-A754-4C9F-BB81-81599C8229FF}" dt="2023-09-12T07:29:23.015" v="72"/>
          <ac:picMkLst>
            <pc:docMk/>
            <pc:sldMk cId="1998369883" sldId="354"/>
            <ac:picMk id="13" creationId="{8F3C34CA-B40E-0AE0-3460-AC507D4FC3DB}"/>
          </ac:picMkLst>
        </pc:picChg>
        <pc:picChg chg="add del mod">
          <ac:chgData name="Leonie Smith" userId="fed1330f33f5650e" providerId="LiveId" clId="{FFD278DC-A754-4C9F-BB81-81599C8229FF}" dt="2023-09-12T07:29:24.534" v="74"/>
          <ac:picMkLst>
            <pc:docMk/>
            <pc:sldMk cId="1998369883" sldId="354"/>
            <ac:picMk id="14" creationId="{207B35EB-99CE-B06B-6302-753D6ED0E28B}"/>
          </ac:picMkLst>
        </pc:picChg>
        <pc:picChg chg="add del mod ord">
          <ac:chgData name="Leonie Smith" userId="fed1330f33f5650e" providerId="LiveId" clId="{FFD278DC-A754-4C9F-BB81-81599C8229FF}" dt="2023-09-12T07:29:43.436" v="75"/>
          <ac:picMkLst>
            <pc:docMk/>
            <pc:sldMk cId="1998369883" sldId="354"/>
            <ac:picMk id="17" creationId="{7D764C32-E2EA-FB13-D817-55FE6B626920}"/>
          </ac:picMkLst>
        </pc:picChg>
        <pc:picChg chg="add mod">
          <ac:chgData name="Leonie Smith" userId="fed1330f33f5650e" providerId="LiveId" clId="{FFD278DC-A754-4C9F-BB81-81599C8229FF}" dt="2023-09-12T07:29:43.436" v="75"/>
          <ac:picMkLst>
            <pc:docMk/>
            <pc:sldMk cId="1998369883" sldId="354"/>
            <ac:picMk id="18" creationId="{D205CFD6-7D63-369F-A247-2F34045D10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1193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16-3</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FFCC8882-C551-34D2-8D02-AACCC4C0582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53"/>
    </mc:Choice>
    <mc:Fallback xmlns="">
      <p:transition spd="slow" advTm="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971EEC-F699-4485-9D71-B4D03197FE0C}"/>
              </a:ext>
            </a:extLst>
          </p:cNvPr>
          <p:cNvPicPr>
            <a:picLocks noChangeAspect="1"/>
          </p:cNvPicPr>
          <p:nvPr/>
        </p:nvPicPr>
        <p:blipFill>
          <a:blip r:embed="rId2"/>
          <a:stretch>
            <a:fillRect/>
          </a:stretch>
        </p:blipFill>
        <p:spPr>
          <a:xfrm>
            <a:off x="-354563" y="-45790"/>
            <a:ext cx="12546563" cy="7048958"/>
          </a:xfrm>
          <a:prstGeom prst="rect">
            <a:avLst/>
          </a:prstGeom>
        </p:spPr>
      </p:pic>
      <p:sp>
        <p:nvSpPr>
          <p:cNvPr id="2" name="TextBox 3">
            <a:extLst>
              <a:ext uri="{FF2B5EF4-FFF2-40B4-BE49-F238E27FC236}">
                <a16:creationId xmlns:a16="http://schemas.microsoft.com/office/drawing/2014/main" id="{95277266-9639-FF6D-746A-9880E3A2E5AB}"/>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Thus Samuel had all the tribes of Israel come forward, and the tribe of Benjamin was selected.</a:t>
            </a:r>
            <a:endParaRPr lang="en-ZA" sz="1600" dirty="0"/>
          </a:p>
        </p:txBody>
      </p:sp>
      <p:sp>
        <p:nvSpPr>
          <p:cNvPr id="5" name="TextBox 4">
            <a:extLst>
              <a:ext uri="{FF2B5EF4-FFF2-40B4-BE49-F238E27FC236}">
                <a16:creationId xmlns:a16="http://schemas.microsoft.com/office/drawing/2014/main" id="{BD3FB727-E130-97D5-175F-E6BD667B5C0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शमूएल सारे इस्राएली गोत्रों को समीप लाया, और चिट्ठी बिन्यामीन के नाम पर निकली।</a:t>
            </a:r>
            <a:endParaRPr lang="en-IN" sz="3600" dirty="0"/>
          </a:p>
        </p:txBody>
      </p:sp>
      <p:pic>
        <p:nvPicPr>
          <p:cNvPr id="6" name="Audio 5">
            <a:hlinkClick r:id="" action="ppaction://media"/>
            <a:extLst>
              <a:ext uri="{FF2B5EF4-FFF2-40B4-BE49-F238E27FC236}">
                <a16:creationId xmlns:a16="http://schemas.microsoft.com/office/drawing/2014/main" id="{A030B247-107C-649D-635C-9514A46099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3D79C8-1D47-42DE-BEC6-A57DDFE11EF1}"/>
              </a:ext>
            </a:extLst>
          </p:cNvPr>
          <p:cNvPicPr>
            <a:picLocks noChangeAspect="1"/>
          </p:cNvPicPr>
          <p:nvPr/>
        </p:nvPicPr>
        <p:blipFill>
          <a:blip r:embed="rId2"/>
          <a:stretch>
            <a:fillRect/>
          </a:stretch>
        </p:blipFill>
        <p:spPr>
          <a:xfrm>
            <a:off x="-220946" y="0"/>
            <a:ext cx="12875632" cy="6858000"/>
          </a:xfrm>
          <a:prstGeom prst="rect">
            <a:avLst/>
          </a:prstGeom>
        </p:spPr>
      </p:pic>
      <p:sp>
        <p:nvSpPr>
          <p:cNvPr id="2" name="TextBox 3">
            <a:extLst>
              <a:ext uri="{FF2B5EF4-FFF2-40B4-BE49-F238E27FC236}">
                <a16:creationId xmlns:a16="http://schemas.microsoft.com/office/drawing/2014/main" id="{717F9E64-70F2-5DFC-457D-D18D0835C638}"/>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Then he had the tribe of Benjamin come forward by its clans, and the clan of Matri was selected. Finally, Saul son of Kish was selected. But when they looked for him, they could not find him.</a:t>
            </a:r>
            <a:endParaRPr lang="en-ZA" dirty="0"/>
          </a:p>
        </p:txBody>
      </p:sp>
      <p:sp>
        <p:nvSpPr>
          <p:cNvPr id="5" name="TextBox 4">
            <a:extLst>
              <a:ext uri="{FF2B5EF4-FFF2-40B4-BE49-F238E27FC236}">
                <a16:creationId xmlns:a16="http://schemas.microsoft.com/office/drawing/2014/main" id="{BDA7C38E-51E2-4245-4203-DA50B014769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तब वह बिन्यामीन के गोत्र को कुल-कुल करके समीप लाया, और चिट्ठी मत्री के कुल के नाम पर निकली; फिर चिट्ठी कीश के पुत्र शाऊल के नाम पर निकली। और जब वह ढूँढ़ा गया, तब न मिला।</a:t>
            </a:r>
            <a:endParaRPr lang="en-IN" sz="3600" dirty="0"/>
          </a:p>
        </p:txBody>
      </p:sp>
      <p:pic>
        <p:nvPicPr>
          <p:cNvPr id="10" name="Audio 9">
            <a:hlinkClick r:id="" action="ppaction://media"/>
            <a:extLst>
              <a:ext uri="{FF2B5EF4-FFF2-40B4-BE49-F238E27FC236}">
                <a16:creationId xmlns:a16="http://schemas.microsoft.com/office/drawing/2014/main" id="{EE15FA3E-36A5-5970-48AA-397E155528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7DF9EA-2984-4383-82A3-DAEB82105CD8}"/>
              </a:ext>
            </a:extLst>
          </p:cNvPr>
          <p:cNvPicPr>
            <a:picLocks noChangeAspect="1"/>
          </p:cNvPicPr>
          <p:nvPr/>
        </p:nvPicPr>
        <p:blipFill>
          <a:blip r:embed="rId2"/>
          <a:stretch>
            <a:fillRect/>
          </a:stretch>
        </p:blipFill>
        <p:spPr>
          <a:xfrm>
            <a:off x="0" y="0"/>
            <a:ext cx="13212476" cy="6858000"/>
          </a:xfrm>
          <a:prstGeom prst="rect">
            <a:avLst/>
          </a:prstGeom>
        </p:spPr>
      </p:pic>
      <p:sp>
        <p:nvSpPr>
          <p:cNvPr id="2" name="TextBox 3">
            <a:extLst>
              <a:ext uri="{FF2B5EF4-FFF2-40B4-BE49-F238E27FC236}">
                <a16:creationId xmlns:a16="http://schemas.microsoft.com/office/drawing/2014/main" id="{706918C6-4D0D-F352-0A5A-3AB539DFB245}"/>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22</a:t>
            </a:r>
            <a:r>
              <a:rPr lang="en-US" sz="4000" b="0" i="0" dirty="0">
                <a:solidFill>
                  <a:srgbClr val="121212"/>
                </a:solidFill>
                <a:effectLst/>
                <a:latin typeface="Inter" panose="020B0502030000000004" pitchFamily="34" charset="0"/>
              </a:rPr>
              <a:t>So again they inquired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“Has the man come here yet?”</a:t>
            </a:r>
          </a:p>
          <a:p>
            <a:pPr algn="l"/>
            <a:r>
              <a:rPr lang="en-US" sz="4000" b="0" i="0" dirty="0">
                <a:solidFill>
                  <a:srgbClr val="121212"/>
                </a:solidFill>
                <a:effectLst/>
                <a:latin typeface="Inter" panose="020B0502030000000004" pitchFamily="34" charset="0"/>
              </a:rPr>
              <a:t>And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replied, “Behold, he has hidden himself among the baggage.”</a:t>
            </a:r>
          </a:p>
        </p:txBody>
      </p:sp>
      <p:sp>
        <p:nvSpPr>
          <p:cNvPr id="5" name="TextBox 4">
            <a:extLst>
              <a:ext uri="{FF2B5EF4-FFF2-40B4-BE49-F238E27FC236}">
                <a16:creationId xmlns:a16="http://schemas.microsoft.com/office/drawing/2014/main" id="{380ED437-2BDC-0869-CAC6-C2ABE35908FB}"/>
              </a:ext>
            </a:extLst>
          </p:cNvPr>
          <p:cNvSpPr txBox="1"/>
          <p:nvPr/>
        </p:nvSpPr>
        <p:spPr>
          <a:xfrm>
            <a:off x="6096000" y="149950"/>
            <a:ext cx="6096000" cy="6558101"/>
          </a:xfrm>
          <a:prstGeom prst="rect">
            <a:avLst/>
          </a:prstGeom>
          <a:noFill/>
        </p:spPr>
        <p:txBody>
          <a:bodyPr wrap="square" rtlCol="0">
            <a:noAutofit/>
          </a:bodyPr>
          <a:lstStyle/>
          <a:p>
            <a:pPr algn="l"/>
            <a:r>
              <a:rPr lang="hi-IN" sz="4000" i="0" dirty="0">
                <a:solidFill>
                  <a:srgbClr val="121212"/>
                </a:solidFill>
                <a:effectLst/>
                <a:latin typeface="Open Sans" panose="020B0606030504020204" pitchFamily="34" charset="0"/>
              </a:rPr>
              <a:t>22 तब उन्होंने फिर यहोवा से पूछा, “क्या यहाँ कोई और आनेवाला है?” यहोवा ने कहा, “सुनो, वह सामान के बीच में</a:t>
            </a:r>
            <a:r>
              <a:rPr lang="en-US" sz="4000" i="0" dirty="0">
                <a:solidFill>
                  <a:srgbClr val="121212"/>
                </a:solidFill>
                <a:effectLst/>
                <a:latin typeface="Open Sans" panose="020B0606030504020204" pitchFamily="34" charset="0"/>
              </a:rPr>
              <a:t>c </a:t>
            </a:r>
            <a:r>
              <a:rPr lang="hi-IN" sz="4000" i="0" dirty="0">
                <a:solidFill>
                  <a:srgbClr val="121212"/>
                </a:solidFill>
                <a:effectLst/>
                <a:latin typeface="Open Sans" panose="020B0606030504020204" pitchFamily="34" charset="0"/>
              </a:rPr>
              <a:t>छिपा हुआ है।”</a:t>
            </a:r>
          </a:p>
        </p:txBody>
      </p:sp>
      <p:pic>
        <p:nvPicPr>
          <p:cNvPr id="24" name="Audio 23">
            <a:hlinkClick r:id="" action="ppaction://media"/>
            <a:extLst>
              <a:ext uri="{FF2B5EF4-FFF2-40B4-BE49-F238E27FC236}">
                <a16:creationId xmlns:a16="http://schemas.microsoft.com/office/drawing/2014/main" id="{CF156CBD-FB48-558F-A60C-84FE4AA069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0B5E0B-5840-4E56-AEE7-08DA9C376310}"/>
              </a:ext>
            </a:extLst>
          </p:cNvPr>
          <p:cNvPicPr>
            <a:picLocks noChangeAspect="1"/>
          </p:cNvPicPr>
          <p:nvPr/>
        </p:nvPicPr>
        <p:blipFill>
          <a:blip r:embed="rId2"/>
          <a:stretch>
            <a:fillRect/>
          </a:stretch>
        </p:blipFill>
        <p:spPr>
          <a:xfrm>
            <a:off x="-1" y="1"/>
            <a:ext cx="12511630" cy="6858000"/>
          </a:xfrm>
          <a:prstGeom prst="rect">
            <a:avLst/>
          </a:prstGeom>
        </p:spPr>
      </p:pic>
      <p:sp>
        <p:nvSpPr>
          <p:cNvPr id="2" name="TextBox 3">
            <a:extLst>
              <a:ext uri="{FF2B5EF4-FFF2-40B4-BE49-F238E27FC236}">
                <a16:creationId xmlns:a16="http://schemas.microsoft.com/office/drawing/2014/main" id="{C24FB8DF-93D9-9B40-1C0C-FE636299AAF7}"/>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23</a:t>
            </a:r>
            <a:r>
              <a:rPr lang="en-US" sz="4000" b="0" i="0" dirty="0">
                <a:solidFill>
                  <a:srgbClr val="121212"/>
                </a:solidFill>
                <a:effectLst/>
                <a:latin typeface="Inter" panose="020B0502030000000004" pitchFamily="34" charset="0"/>
              </a:rPr>
              <a:t>So they ran and brought Saul, and when he stood among the people, he was a head taller than any of the others.</a:t>
            </a:r>
            <a:endParaRPr lang="en-ZA" sz="1400" dirty="0"/>
          </a:p>
        </p:txBody>
      </p:sp>
      <p:sp>
        <p:nvSpPr>
          <p:cNvPr id="5" name="TextBox 4">
            <a:extLst>
              <a:ext uri="{FF2B5EF4-FFF2-40B4-BE49-F238E27FC236}">
                <a16:creationId xmlns:a16="http://schemas.microsoft.com/office/drawing/2014/main" id="{9983BEAA-FEFF-D1E4-1DCE-F816398188E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23 तब वे दौड़कर उसे वहाँ से लाए; और वह लोगों के बीच में खड़ा हुआ, और वह कंधे से सिर तक सब लोगों से लम्बा था।</a:t>
            </a:r>
            <a:endParaRPr lang="en-IN" sz="4000" dirty="0"/>
          </a:p>
        </p:txBody>
      </p:sp>
      <p:pic>
        <p:nvPicPr>
          <p:cNvPr id="16" name="Audio 15">
            <a:hlinkClick r:id="" action="ppaction://media"/>
            <a:extLst>
              <a:ext uri="{FF2B5EF4-FFF2-40B4-BE49-F238E27FC236}">
                <a16:creationId xmlns:a16="http://schemas.microsoft.com/office/drawing/2014/main" id="{4DB72626-7F08-D49D-9DAE-76FB20247E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47BB3-93DA-465B-8ADE-9FF22709E992}"/>
              </a:ext>
            </a:extLst>
          </p:cNvPr>
          <p:cNvPicPr>
            <a:picLocks noChangeAspect="1"/>
          </p:cNvPicPr>
          <p:nvPr/>
        </p:nvPicPr>
        <p:blipFill>
          <a:blip r:embed="rId2"/>
          <a:stretch>
            <a:fillRect/>
          </a:stretch>
        </p:blipFill>
        <p:spPr>
          <a:xfrm>
            <a:off x="0" y="1"/>
            <a:ext cx="12610428" cy="6858000"/>
          </a:xfrm>
          <a:prstGeom prst="rect">
            <a:avLst/>
          </a:prstGeom>
        </p:spPr>
      </p:pic>
      <p:sp>
        <p:nvSpPr>
          <p:cNvPr id="2" name="TextBox 3">
            <a:extLst>
              <a:ext uri="{FF2B5EF4-FFF2-40B4-BE49-F238E27FC236}">
                <a16:creationId xmlns:a16="http://schemas.microsoft.com/office/drawing/2014/main" id="{ADD5C096-4CC9-B519-BF94-4F4D45AF3595}"/>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Samuel said to all the people, “Do you see the one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chosen? There is no one like him among all the people.”</a:t>
            </a:r>
          </a:p>
          <a:p>
            <a:pPr algn="l"/>
            <a:r>
              <a:rPr lang="en-US" sz="4000" b="0" i="0">
                <a:solidFill>
                  <a:srgbClr val="121212"/>
                </a:solidFill>
                <a:effectLst/>
                <a:latin typeface="Inter" panose="020B0502030000000004" pitchFamily="34" charset="0"/>
              </a:rPr>
              <a:t>And all the people shouted, “Long live the king!”</a:t>
            </a:r>
          </a:p>
        </p:txBody>
      </p:sp>
      <p:sp>
        <p:nvSpPr>
          <p:cNvPr id="5" name="TextBox 4">
            <a:extLst>
              <a:ext uri="{FF2B5EF4-FFF2-40B4-BE49-F238E27FC236}">
                <a16:creationId xmlns:a16="http://schemas.microsoft.com/office/drawing/2014/main" id="{E134AE4C-8932-9D63-6441-502DFB2B7D5E}"/>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24 शमूएल ने सब लोगों से कहा, “क्या तुम ने यहोवा के चुने हुए को देखा है कि सारे लोगों में कोई उसके बराबर नहीं?” तब सब लोग ललकार के बोल उठे, “राजा चिरंजीव रहे।”</a:t>
            </a:r>
          </a:p>
        </p:txBody>
      </p:sp>
      <p:pic>
        <p:nvPicPr>
          <p:cNvPr id="18" name="Audio 17">
            <a:hlinkClick r:id="" action="ppaction://media"/>
            <a:extLst>
              <a:ext uri="{FF2B5EF4-FFF2-40B4-BE49-F238E27FC236}">
                <a16:creationId xmlns:a16="http://schemas.microsoft.com/office/drawing/2014/main" id="{D205CFD6-7D63-369F-A247-2F34045D10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5547"/>
    </mc:Choice>
    <mc:Fallback xmlns="">
      <p:transition spd="slow" advTm="1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FE97A6-67BB-4CE4-8153-72E2E919DF0C}"/>
              </a:ext>
            </a:extLst>
          </p:cNvPr>
          <p:cNvPicPr>
            <a:picLocks noChangeAspect="1"/>
          </p:cNvPicPr>
          <p:nvPr/>
        </p:nvPicPr>
        <p:blipFill>
          <a:blip r:embed="rId3"/>
          <a:stretch>
            <a:fillRect/>
          </a:stretch>
        </p:blipFill>
        <p:spPr>
          <a:xfrm>
            <a:off x="-1" y="-352661"/>
            <a:ext cx="12191999" cy="7210661"/>
          </a:xfrm>
          <a:prstGeom prst="rect">
            <a:avLst/>
          </a:prstGeom>
        </p:spPr>
      </p:pic>
      <p:sp>
        <p:nvSpPr>
          <p:cNvPr id="5" name="TextBox 4">
            <a:extLst>
              <a:ext uri="{FF2B5EF4-FFF2-40B4-BE49-F238E27FC236}">
                <a16:creationId xmlns:a16="http://schemas.microsoft.com/office/drawing/2014/main" id="{7A970736-9A17-BC29-EE96-FFEA50E1F938}"/>
              </a:ext>
            </a:extLst>
          </p:cNvPr>
          <p:cNvSpPr txBox="1"/>
          <p:nvPr/>
        </p:nvSpPr>
        <p:spPr>
          <a:xfrm>
            <a:off x="357246" y="258615"/>
            <a:ext cx="9023821" cy="2658533"/>
          </a:xfrm>
          <a:prstGeom prst="rect">
            <a:avLst/>
          </a:prstGeom>
          <a:noFill/>
        </p:spPr>
        <p:txBody>
          <a:bodyPr wrap="square" rtlCol="0">
            <a:noAutofit/>
          </a:bodyPr>
          <a:lstStyle/>
          <a:p>
            <a:r>
              <a:rPr lang="hi-IN" sz="5400" b="0" i="0" u="none" strike="noStrike" baseline="0" dirty="0">
                <a:solidFill>
                  <a:schemeClr val="bg1"/>
                </a:solidFill>
                <a:latin typeface="TimesNewRomanPSMT"/>
              </a:rPr>
              <a:t>शाऊल का राजा</a:t>
            </a:r>
            <a:r>
              <a:rPr lang="en-US" sz="5400" dirty="0">
                <a:solidFill>
                  <a:schemeClr val="bg1"/>
                </a:solidFill>
                <a:latin typeface="TimesNewRomanPSMT"/>
              </a:rPr>
              <a:t> </a:t>
            </a:r>
            <a:r>
              <a:rPr lang="hi-IN" sz="5400" b="0" i="0" u="none" strike="noStrike" baseline="0" dirty="0">
                <a:solidFill>
                  <a:schemeClr val="bg1"/>
                </a:solidFill>
                <a:latin typeface="TimesNewRomanPSMT"/>
              </a:rPr>
              <a:t>के रूप में चुनाव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1 शमूएल 10:17-27</a:t>
            </a:r>
            <a:endParaRPr lang="en-ZA" sz="1100" dirty="0">
              <a:solidFill>
                <a:schemeClr val="bg1"/>
              </a:solidFill>
            </a:endParaRPr>
          </a:p>
        </p:txBody>
      </p:sp>
      <p:sp>
        <p:nvSpPr>
          <p:cNvPr id="2" name="TextBox 1">
            <a:extLst>
              <a:ext uri="{FF2B5EF4-FFF2-40B4-BE49-F238E27FC236}">
                <a16:creationId xmlns:a16="http://schemas.microsoft.com/office/drawing/2014/main" id="{40E9A853-AE96-F8B1-9255-F0280159CA7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D5D0647-05A0-4CBA-8B9D-8DDBD4A1846C}"/>
              </a:ext>
            </a:extLst>
          </p:cNvPr>
          <p:cNvPicPr>
            <a:picLocks noChangeAspect="1"/>
          </p:cNvPicPr>
          <p:nvPr/>
        </p:nvPicPr>
        <p:blipFill>
          <a:blip r:embed="rId2"/>
          <a:stretch>
            <a:fillRect/>
          </a:stretch>
        </p:blipFill>
        <p:spPr>
          <a:xfrm>
            <a:off x="-1" y="-352661"/>
            <a:ext cx="12191999" cy="7210661"/>
          </a:xfrm>
          <a:prstGeom prst="rect">
            <a:avLst/>
          </a:prstGeom>
        </p:spPr>
      </p:pic>
      <p:sp>
        <p:nvSpPr>
          <p:cNvPr id="2" name="TextBox 3">
            <a:extLst>
              <a:ext uri="{FF2B5EF4-FFF2-40B4-BE49-F238E27FC236}">
                <a16:creationId xmlns:a16="http://schemas.microsoft.com/office/drawing/2014/main" id="{D6D9BA9D-8491-71EF-3EB8-37F8D74B92E4}"/>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Election of Saul as King – 1 Samuel 10:17-27 (Right Center)</a:t>
            </a:r>
          </a:p>
        </p:txBody>
      </p:sp>
      <p:sp>
        <p:nvSpPr>
          <p:cNvPr id="5" name="TextBox 4">
            <a:extLst>
              <a:ext uri="{FF2B5EF4-FFF2-40B4-BE49-F238E27FC236}">
                <a16:creationId xmlns:a16="http://schemas.microsoft.com/office/drawing/2014/main" id="{DA8B2D7C-1DD7-2A48-63CA-253B9500E8D3}"/>
              </a:ext>
            </a:extLst>
          </p:cNvPr>
          <p:cNvSpPr txBox="1"/>
          <p:nvPr/>
        </p:nvSpPr>
        <p:spPr>
          <a:xfrm>
            <a:off x="6096000" y="149950"/>
            <a:ext cx="6096000" cy="6558101"/>
          </a:xfrm>
          <a:prstGeom prst="rect">
            <a:avLst/>
          </a:prstGeom>
          <a:noFill/>
        </p:spPr>
        <p:txBody>
          <a:bodyPr wrap="square" rtlCol="0">
            <a:noAutofit/>
          </a:bodyPr>
          <a:lstStyle/>
          <a:p>
            <a:r>
              <a:rPr lang="hi-IN" sz="5400" b="0" i="0" u="none" strike="noStrike" baseline="0" dirty="0">
                <a:latin typeface="TimesNewRomanPSMT"/>
              </a:rPr>
              <a:t>शाऊल का राजा के रूप में चुनाव - 1 शमूएल 10:17-27 (दायां केंद्र)</a:t>
            </a:r>
            <a:endParaRPr lang="en-IN" sz="5400" dirty="0"/>
          </a:p>
        </p:txBody>
      </p:sp>
      <p:pic>
        <p:nvPicPr>
          <p:cNvPr id="11" name="Audio 10">
            <a:hlinkClick r:id="" action="ppaction://media"/>
            <a:extLst>
              <a:ext uri="{FF2B5EF4-FFF2-40B4-BE49-F238E27FC236}">
                <a16:creationId xmlns:a16="http://schemas.microsoft.com/office/drawing/2014/main" id="{0F8F422F-FC11-7FEC-2051-16AED095B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3801"/>
    </mc:Choice>
    <mc:Fallback xmlns="">
      <p:transition spd="slow" advTm="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15D1B8A-8839-47CB-A615-00707558FE70}"/>
              </a:ext>
            </a:extLst>
          </p:cNvPr>
          <p:cNvPicPr>
            <a:picLocks noChangeAspect="1"/>
          </p:cNvPicPr>
          <p:nvPr/>
        </p:nvPicPr>
        <p:blipFill>
          <a:blip r:embed="rId2"/>
          <a:stretch>
            <a:fillRect/>
          </a:stretch>
        </p:blipFill>
        <p:spPr>
          <a:xfrm>
            <a:off x="-1" y="-352661"/>
            <a:ext cx="12191999" cy="7210661"/>
          </a:xfrm>
          <a:prstGeom prst="rect">
            <a:avLst/>
          </a:prstGeom>
        </p:spPr>
      </p:pic>
      <p:sp>
        <p:nvSpPr>
          <p:cNvPr id="2" name="TextBox 1">
            <a:extLst>
              <a:ext uri="{FF2B5EF4-FFF2-40B4-BE49-F238E27FC236}">
                <a16:creationId xmlns:a16="http://schemas.microsoft.com/office/drawing/2014/main" id="{39ED6D17-0C7D-ED4F-2F06-3C387223D813}"/>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3" name="TextBox 2">
            <a:extLst>
              <a:ext uri="{FF2B5EF4-FFF2-40B4-BE49-F238E27FC236}">
                <a16:creationId xmlns:a16="http://schemas.microsoft.com/office/drawing/2014/main" id="{524A94E8-C999-AD03-F255-4B005391E1AD}"/>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DE4BEB64-1DBD-6E0A-5D2F-F8B0CB3BB3AF}"/>
              </a:ext>
            </a:extLst>
          </p:cNvPr>
          <p:cNvPicPr>
            <a:picLocks noChangeAspect="1"/>
          </p:cNvPicPr>
          <p:nvPr/>
        </p:nvPicPr>
        <p:blipFill>
          <a:blip r:embed="rId2"/>
          <a:stretch>
            <a:fillRect/>
          </a:stretch>
        </p:blipFill>
        <p:spPr>
          <a:xfrm>
            <a:off x="-1" y="-352661"/>
            <a:ext cx="12191999" cy="7210661"/>
          </a:xfrm>
          <a:prstGeom prst="rect">
            <a:avLst/>
          </a:prstGeom>
        </p:spPr>
      </p:pic>
      <p:sp>
        <p:nvSpPr>
          <p:cNvPr id="9" name="TextBox 8">
            <a:extLst>
              <a:ext uri="{FF2B5EF4-FFF2-40B4-BE49-F238E27FC236}">
                <a16:creationId xmlns:a16="http://schemas.microsoft.com/office/drawing/2014/main" id="{E8357339-710A-38C1-4017-8837AB10797E}"/>
              </a:ext>
            </a:extLst>
          </p:cNvPr>
          <p:cNvSpPr txBox="1"/>
          <p:nvPr/>
        </p:nvSpPr>
        <p:spPr>
          <a:xfrm>
            <a:off x="357246" y="258615"/>
            <a:ext cx="9023821" cy="2658533"/>
          </a:xfrm>
          <a:prstGeom prst="rect">
            <a:avLst/>
          </a:prstGeom>
          <a:noFill/>
        </p:spPr>
        <p:txBody>
          <a:bodyPr wrap="square" rtlCol="0">
            <a:noAutofit/>
          </a:bodyPr>
          <a:lstStyle/>
          <a:p>
            <a:r>
              <a:rPr lang="hi-IN" sz="5400" b="0" i="0" u="none" strike="noStrike" baseline="0" dirty="0">
                <a:solidFill>
                  <a:schemeClr val="bg1"/>
                </a:solidFill>
                <a:latin typeface="TimesNewRomanPSMT"/>
              </a:rPr>
              <a:t>शाऊल का राजा</a:t>
            </a:r>
            <a:r>
              <a:rPr lang="en-US" sz="5400" dirty="0">
                <a:solidFill>
                  <a:schemeClr val="bg1"/>
                </a:solidFill>
                <a:latin typeface="TimesNewRomanPSMT"/>
              </a:rPr>
              <a:t> </a:t>
            </a:r>
            <a:r>
              <a:rPr lang="hi-IN" sz="5400" b="0" i="0" u="none" strike="noStrike" baseline="0" dirty="0">
                <a:solidFill>
                  <a:schemeClr val="bg1"/>
                </a:solidFill>
                <a:latin typeface="TimesNewRomanPSMT"/>
              </a:rPr>
              <a:t>के रूप में चुनाव –</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1 शमूएल 10:17-27</a:t>
            </a:r>
            <a:endParaRPr lang="en-ZA" sz="11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After this, Samuel summoned the people to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at Mizpah</a:t>
            </a:r>
            <a:endParaRPr lang="en-ZA" sz="1600" dirty="0"/>
          </a:p>
        </p:txBody>
      </p:sp>
      <p:sp>
        <p:nvSpPr>
          <p:cNvPr id="5" name="TextBox 4">
            <a:extLst>
              <a:ext uri="{FF2B5EF4-FFF2-40B4-BE49-F238E27FC236}">
                <a16:creationId xmlns:a16="http://schemas.microsoft.com/office/drawing/2014/main" id="{BC3419DF-808E-3A72-ED10-1B840319A713}"/>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17 तब शमूएल ने प्रजा के लोगों को मिस्पा में यहोवा के पास बुलवाया;</a:t>
            </a:r>
            <a:endParaRPr lang="en-IN" sz="4400" dirty="0"/>
          </a:p>
        </p:txBody>
      </p:sp>
      <p:pic>
        <p:nvPicPr>
          <p:cNvPr id="22" name="Audio 21">
            <a:hlinkClick r:id="" action="ppaction://media"/>
            <a:extLst>
              <a:ext uri="{FF2B5EF4-FFF2-40B4-BE49-F238E27FC236}">
                <a16:creationId xmlns:a16="http://schemas.microsoft.com/office/drawing/2014/main" id="{D9CC9B96-7912-E954-D474-82383DFD85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6385"/>
    </mc:Choice>
    <mc:Fallback xmlns="">
      <p:transition spd="slow" advTm="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C4E695-12D7-47A1-B5DB-66BFC5AA999B}"/>
              </a:ext>
            </a:extLst>
          </p:cNvPr>
          <p:cNvPicPr>
            <a:picLocks noChangeAspect="1"/>
          </p:cNvPicPr>
          <p:nvPr/>
        </p:nvPicPr>
        <p:blipFill>
          <a:blip r:embed="rId2"/>
          <a:stretch>
            <a:fillRect/>
          </a:stretch>
        </p:blipFill>
        <p:spPr>
          <a:xfrm>
            <a:off x="-160444" y="-321906"/>
            <a:ext cx="14050616" cy="7268547"/>
          </a:xfrm>
          <a:prstGeom prst="rect">
            <a:avLst/>
          </a:prstGeom>
        </p:spPr>
      </p:pic>
      <p:sp>
        <p:nvSpPr>
          <p:cNvPr id="2" name="TextBox 3">
            <a:extLst>
              <a:ext uri="{FF2B5EF4-FFF2-40B4-BE49-F238E27FC236}">
                <a16:creationId xmlns:a16="http://schemas.microsoft.com/office/drawing/2014/main" id="{5F342B34-6275-99A6-DFD8-D4223FF1405D}"/>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and said to the Israelites,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says: ‘I brought Israel up out of Egypt, and I rescued you from the hands of the Egyptians and of all the kingdoms that oppressed you.’</a:t>
            </a:r>
            <a:endParaRPr lang="en-ZA" sz="1600" dirty="0"/>
          </a:p>
        </p:txBody>
      </p:sp>
      <p:sp>
        <p:nvSpPr>
          <p:cNvPr id="3" name="TextBox 2">
            <a:extLst>
              <a:ext uri="{FF2B5EF4-FFF2-40B4-BE49-F238E27FC236}">
                <a16:creationId xmlns:a16="http://schemas.microsoft.com/office/drawing/2014/main" id="{CE514D97-EEEC-5114-AC07-1632DAAC498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तब उसने इस्राएलियों से कहा, “इस्राएल का परमेश्वर यहोवा यह कहता है, ‘मैं तो इस्राएल को मिस्र देश से निकाल लाया, और तुम को मिस्रियों के हाथ से, और उन सब राज्यों के हाथ से जो तुम पर अंधेर करते थे छुड़ाया है।’</a:t>
            </a:r>
            <a:endParaRPr lang="en-IN" sz="3600" dirty="0"/>
          </a:p>
        </p:txBody>
      </p:sp>
      <p:pic>
        <p:nvPicPr>
          <p:cNvPr id="18" name="Audio 17">
            <a:hlinkClick r:id="" action="ppaction://media"/>
            <a:extLst>
              <a:ext uri="{FF2B5EF4-FFF2-40B4-BE49-F238E27FC236}">
                <a16:creationId xmlns:a16="http://schemas.microsoft.com/office/drawing/2014/main" id="{2018B506-4B31-31D0-AA6E-4042F07760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20416"/>
    </mc:Choice>
    <mc:Fallback xmlns="">
      <p:transition spd="slow" advTm="2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C0E7D-087C-4FB3-9832-08C45FC1E6C6}"/>
              </a:ext>
            </a:extLst>
          </p:cNvPr>
          <p:cNvPicPr>
            <a:picLocks noChangeAspect="1"/>
          </p:cNvPicPr>
          <p:nvPr/>
        </p:nvPicPr>
        <p:blipFill>
          <a:blip r:embed="rId2"/>
          <a:stretch>
            <a:fillRect/>
          </a:stretch>
        </p:blipFill>
        <p:spPr>
          <a:xfrm>
            <a:off x="-2849105" y="1"/>
            <a:ext cx="15041105" cy="6858000"/>
          </a:xfrm>
          <a:prstGeom prst="rect">
            <a:avLst/>
          </a:prstGeom>
        </p:spPr>
      </p:pic>
      <p:sp>
        <p:nvSpPr>
          <p:cNvPr id="2" name="TextBox 3">
            <a:extLst>
              <a:ext uri="{FF2B5EF4-FFF2-40B4-BE49-F238E27FC236}">
                <a16:creationId xmlns:a16="http://schemas.microsoft.com/office/drawing/2014/main" id="{2E1EFB29-D7A1-3F9D-CFED-FCEA7D8E851E}"/>
              </a:ext>
            </a:extLst>
          </p:cNvPr>
          <p:cNvSpPr txBox="1"/>
          <p:nvPr/>
        </p:nvSpPr>
        <p:spPr>
          <a:xfrm>
            <a:off x="201458" y="31464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But today you have rejected your God, who saves you from all your troubles and afflictions, and you have said to Him, ‘No, set a king over us.’ Now therefore present yourselves before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by your tribes and clans.”</a:t>
            </a:r>
            <a:endParaRPr lang="en-ZA" dirty="0"/>
          </a:p>
        </p:txBody>
      </p:sp>
      <p:sp>
        <p:nvSpPr>
          <p:cNvPr id="5" name="TextBox 4">
            <a:extLst>
              <a:ext uri="{FF2B5EF4-FFF2-40B4-BE49-F238E27FC236}">
                <a16:creationId xmlns:a16="http://schemas.microsoft.com/office/drawing/2014/main" id="{DADB7165-20A3-D305-BDE3-3BB970890AC5}"/>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5D4037"/>
                </a:solidFill>
                <a:effectLst/>
                <a:latin typeface="font1"/>
              </a:rPr>
              <a:t>19</a:t>
            </a:r>
            <a:r>
              <a:rPr lang="hi-IN" sz="3600" b="0" i="0">
                <a:solidFill>
                  <a:srgbClr val="000000"/>
                </a:solidFill>
                <a:effectLst/>
                <a:latin typeface="font1"/>
              </a:rPr>
              <a:t> परन्तु तुम ने आज अपने परमेश्वर को जो सब विपत्तियों और कष्टों से तुम्हारा छुड़ानेवाला है तुच्छ जाना; और उससे कहा है, ‘हम पर राजा नियुक्त कर दे।’ इसलिए अब तुम गोत्र-गोत्र और हजार-हजार करके यहोवा के सामने खड़े हो जाओ।”</a:t>
            </a:r>
            <a:endParaRPr lang="en-IN" sz="3600" dirty="0"/>
          </a:p>
        </p:txBody>
      </p:sp>
      <p:pic>
        <p:nvPicPr>
          <p:cNvPr id="22" name="Audio 21">
            <a:hlinkClick r:id="" action="ppaction://media"/>
            <a:extLst>
              <a:ext uri="{FF2B5EF4-FFF2-40B4-BE49-F238E27FC236}">
                <a16:creationId xmlns:a16="http://schemas.microsoft.com/office/drawing/2014/main" id="{929EDDE3-E4F4-4D9D-045F-599E23EC82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24849"/>
    </mc:Choice>
    <mc:Fallback xmlns="">
      <p:transition spd="slow" advTm="2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890</Words>
  <Application>Microsoft Office PowerPoint</Application>
  <PresentationFormat>Widescreen</PresentationFormat>
  <Paragraphs>51</Paragraphs>
  <Slides>20</Slides>
  <Notes>2</Notes>
  <HiddenSlides>0</HiddenSlides>
  <MMClips>10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Aptos</vt:lpstr>
      <vt:lpstr>Arial</vt:lpstr>
      <vt:lpstr>Calibri</vt:lpstr>
      <vt:lpstr>Calibri Light</vt:lpstr>
      <vt:lpstr>font1</vt:lpstr>
      <vt:lpstr>Inter</vt:lpstr>
      <vt:lpstr>Microsoft Himalaya</vt:lpstr>
      <vt:lpstr>Open Sans</vt:lpstr>
      <vt:lpstr>PT Serif</vt:lpstr>
      <vt:lpstr>Symbol</vt:lpstr>
      <vt:lpstr>Times New Roman</vt:lpstr>
      <vt:lpstr>TimesNewRomanPS-BoldMT</vt:lpstr>
      <vt:lpstr>TimesNewRomanPSMT</vt:lpstr>
      <vt:lpstr>Office Theme</vt:lpstr>
      <vt:lpstr>16-3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65</cp:revision>
  <dcterms:created xsi:type="dcterms:W3CDTF">2021-07-20T09:23:46Z</dcterms:created>
  <dcterms:modified xsi:type="dcterms:W3CDTF">2024-07-25T17:21:41Z</dcterms:modified>
</cp:coreProperties>
</file>