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8" r:id="rId2"/>
    <p:sldId id="310" r:id="rId3"/>
    <p:sldId id="338" r:id="rId4"/>
    <p:sldId id="339" r:id="rId5"/>
    <p:sldId id="342" r:id="rId6"/>
    <p:sldId id="343" r:id="rId7"/>
    <p:sldId id="358" r:id="rId8"/>
    <p:sldId id="359" r:id="rId9"/>
    <p:sldId id="374" r:id="rId10"/>
    <p:sldId id="375" r:id="rId11"/>
    <p:sldId id="376" r:id="rId12"/>
    <p:sldId id="377" r:id="rId13"/>
    <p:sldId id="378" r:id="rId14"/>
    <p:sldId id="379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9C85D-411E-4EFC-B928-DF1D4960D3FA}" v="90" dt="2023-09-19T05:44:50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54" d="100"/>
          <a:sy n="54" d="100"/>
        </p:scale>
        <p:origin x="12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2A1C06F-EDF8-4A49-8FB7-99114135F646}"/>
    <pc:docChg chg="custSel modSld">
      <pc:chgData name="Alfred Smith" userId="3c60a3631c0db8ad" providerId="LiveId" clId="{42A1C06F-EDF8-4A49-8FB7-99114135F646}" dt="2023-01-20T12:37:33.138" v="45"/>
      <pc:docMkLst>
        <pc:docMk/>
      </pc:docMkLst>
      <pc:sldChg chg="delSp modTransition modAnim">
        <pc:chgData name="Alfred Smith" userId="3c60a3631c0db8ad" providerId="LiveId" clId="{42A1C06F-EDF8-4A49-8FB7-99114135F646}" dt="2023-01-20T12:36:46.411" v="23"/>
        <pc:sldMkLst>
          <pc:docMk/>
          <pc:sldMk cId="2869461528" sldId="308"/>
        </pc:sldMkLst>
        <pc:picChg chg="del">
          <ac:chgData name="Alfred Smith" userId="3c60a3631c0db8ad" providerId="LiveId" clId="{42A1C06F-EDF8-4A49-8FB7-99114135F646}" dt="2023-01-20T12:36:46.411" v="23"/>
          <ac:picMkLst>
            <pc:docMk/>
            <pc:sldMk cId="2869461528" sldId="308"/>
            <ac:picMk id="5" creationId="{99B35625-0373-4069-B2A3-3278DD56F882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237137471" sldId="310"/>
        </pc:sldMkLst>
        <pc:spChg chg="mod">
          <ac:chgData name="Alfred Smith" userId="3c60a3631c0db8ad" providerId="LiveId" clId="{42A1C06F-EDF8-4A49-8FB7-99114135F646}" dt="2023-01-20T12:35:39.333" v="8" actId="14100"/>
          <ac:spMkLst>
            <pc:docMk/>
            <pc:sldMk cId="1237137471" sldId="310"/>
            <ac:spMk id="5" creationId="{0A891F60-B48A-818E-4DA9-5C0A62BFCA17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16.279" v="35"/>
        <pc:sldMkLst>
          <pc:docMk/>
          <pc:sldMk cId="1772228426" sldId="338"/>
        </pc:sldMkLst>
        <pc:spChg chg="add mod">
          <ac:chgData name="Alfred Smith" userId="3c60a3631c0db8ad" providerId="LiveId" clId="{42A1C06F-EDF8-4A49-8FB7-99114135F646}" dt="2023-01-20T12:37:16.279" v="35"/>
          <ac:spMkLst>
            <pc:docMk/>
            <pc:sldMk cId="1772228426" sldId="338"/>
            <ac:spMk id="3" creationId="{BB6E62DE-4AF2-96A0-E799-743EE0A842CF}"/>
          </ac:spMkLst>
        </pc:spChg>
        <pc:spChg chg="del">
          <ac:chgData name="Alfred Smith" userId="3c60a3631c0db8ad" providerId="LiveId" clId="{42A1C06F-EDF8-4A49-8FB7-99114135F646}" dt="2023-01-20T12:37:07.636" v="34" actId="478"/>
          <ac:spMkLst>
            <pc:docMk/>
            <pc:sldMk cId="1772228426" sldId="338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772228426" sldId="338"/>
            <ac:picMk id="2" creationId="{9C3BF63B-918F-4A08-B03A-6FBC7CEEDDE6}"/>
          </ac:picMkLst>
        </pc:picChg>
      </pc:sldChg>
      <pc:sldChg chg="addSp delSp modSp mod modTransition">
        <pc:chgData name="Alfred Smith" userId="3c60a3631c0db8ad" providerId="LiveId" clId="{42A1C06F-EDF8-4A49-8FB7-99114135F646}" dt="2023-01-20T12:36:46.411" v="23"/>
        <pc:sldMkLst>
          <pc:docMk/>
          <pc:sldMk cId="1931337536" sldId="339"/>
        </pc:sldMkLst>
        <pc:spChg chg="add mod">
          <ac:chgData name="Alfred Smith" userId="3c60a3631c0db8ad" providerId="LiveId" clId="{42A1C06F-EDF8-4A49-8FB7-99114135F646}" dt="2023-01-20T12:35:49.807" v="10"/>
          <ac:spMkLst>
            <pc:docMk/>
            <pc:sldMk cId="1931337536" sldId="339"/>
            <ac:spMk id="2" creationId="{3D1A4D20-6F53-8900-3033-097FE28BCAD6}"/>
          </ac:spMkLst>
        </pc:spChg>
        <pc:spChg chg="del">
          <ac:chgData name="Alfred Smith" userId="3c60a3631c0db8ad" providerId="LiveId" clId="{42A1C06F-EDF8-4A49-8FB7-99114135F646}" dt="2023-01-20T12:35:49.195" v="9" actId="478"/>
          <ac:spMkLst>
            <pc:docMk/>
            <pc:sldMk cId="1931337536" sldId="339"/>
            <ac:spMk id="7" creationId="{EE001AD6-43B7-F300-F7FB-123AFB3677D0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19.301" v="36"/>
        <pc:sldMkLst>
          <pc:docMk/>
          <pc:sldMk cId="964780152" sldId="342"/>
        </pc:sldMkLst>
        <pc:spChg chg="add mod">
          <ac:chgData name="Alfred Smith" userId="3c60a3631c0db8ad" providerId="LiveId" clId="{42A1C06F-EDF8-4A49-8FB7-99114135F646}" dt="2023-01-20T12:37:19.301" v="36"/>
          <ac:spMkLst>
            <pc:docMk/>
            <pc:sldMk cId="964780152" sldId="342"/>
            <ac:spMk id="2" creationId="{58C60F9E-A36A-FABE-4EB3-8FB3AE584FDB}"/>
          </ac:spMkLst>
        </pc:spChg>
        <pc:spChg chg="del">
          <ac:chgData name="Alfred Smith" userId="3c60a3631c0db8ad" providerId="LiveId" clId="{42A1C06F-EDF8-4A49-8FB7-99114135F646}" dt="2023-01-20T12:37:05.466" v="33" actId="478"/>
          <ac:spMkLst>
            <pc:docMk/>
            <pc:sldMk cId="964780152" sldId="342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964780152" sldId="342"/>
            <ac:picMk id="3" creationId="{EC9E6607-B6DA-47C9-A04C-BEC9ABB34540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3055517435" sldId="343"/>
        </pc:sldMkLst>
        <pc:spChg chg="mod">
          <ac:chgData name="Alfred Smith" userId="3c60a3631c0db8ad" providerId="LiveId" clId="{42A1C06F-EDF8-4A49-8FB7-99114135F646}" dt="2023-01-20T12:36:03.068" v="11"/>
          <ac:spMkLst>
            <pc:docMk/>
            <pc:sldMk cId="3055517435" sldId="343"/>
            <ac:spMk id="5" creationId="{19C885F4-2D6F-B09C-1AD0-D5B230343782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0.937" v="37"/>
        <pc:sldMkLst>
          <pc:docMk/>
          <pc:sldMk cId="1944923438" sldId="358"/>
        </pc:sldMkLst>
        <pc:spChg chg="add mod">
          <ac:chgData name="Alfred Smith" userId="3c60a3631c0db8ad" providerId="LiveId" clId="{42A1C06F-EDF8-4A49-8FB7-99114135F646}" dt="2023-01-20T12:37:20.937" v="37"/>
          <ac:spMkLst>
            <pc:docMk/>
            <pc:sldMk cId="1944923438" sldId="358"/>
            <ac:spMk id="2" creationId="{0983AAC4-F2BD-DB7D-D718-98D662EC3B57}"/>
          </ac:spMkLst>
        </pc:spChg>
        <pc:spChg chg="del">
          <ac:chgData name="Alfred Smith" userId="3c60a3631c0db8ad" providerId="LiveId" clId="{42A1C06F-EDF8-4A49-8FB7-99114135F646}" dt="2023-01-20T12:37:04.075" v="32" actId="478"/>
          <ac:spMkLst>
            <pc:docMk/>
            <pc:sldMk cId="1944923438" sldId="358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944923438" sldId="358"/>
            <ac:picMk id="5" creationId="{B71D22D5-EBD0-4748-98DA-66749E024453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721351337" sldId="359"/>
        </pc:sldMkLst>
        <pc:spChg chg="mod">
          <ac:chgData name="Alfred Smith" userId="3c60a3631c0db8ad" providerId="LiveId" clId="{42A1C06F-EDF8-4A49-8FB7-99114135F646}" dt="2023-01-20T12:36:06.533" v="12"/>
          <ac:spMkLst>
            <pc:docMk/>
            <pc:sldMk cId="1721351337" sldId="359"/>
            <ac:spMk id="7" creationId="{2798258F-95E1-BCC9-349F-A098C9548D4A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7.613" v="41"/>
        <pc:sldMkLst>
          <pc:docMk/>
          <pc:sldMk cId="1597028933" sldId="364"/>
        </pc:sldMkLst>
        <pc:spChg chg="add mod">
          <ac:chgData name="Alfred Smith" userId="3c60a3631c0db8ad" providerId="LiveId" clId="{42A1C06F-EDF8-4A49-8FB7-99114135F646}" dt="2023-01-20T12:37:27.613" v="41"/>
          <ac:spMkLst>
            <pc:docMk/>
            <pc:sldMk cId="1597028933" sldId="364"/>
            <ac:spMk id="3" creationId="{2334F851-F1BA-F0C8-9891-56B2608EC483}"/>
          </ac:spMkLst>
        </pc:spChg>
        <pc:spChg chg="del">
          <ac:chgData name="Alfred Smith" userId="3c60a3631c0db8ad" providerId="LiveId" clId="{42A1C06F-EDF8-4A49-8FB7-99114135F646}" dt="2023-01-20T12:36:55.814" v="28" actId="478"/>
          <ac:spMkLst>
            <pc:docMk/>
            <pc:sldMk cId="1597028933" sldId="364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597028933" sldId="364"/>
            <ac:picMk id="2" creationId="{2309C854-4A62-4DAE-A40C-2BEF84439DD2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948354195" sldId="365"/>
        </pc:sldMkLst>
        <pc:spChg chg="mod">
          <ac:chgData name="Alfred Smith" userId="3c60a3631c0db8ad" providerId="LiveId" clId="{42A1C06F-EDF8-4A49-8FB7-99114135F646}" dt="2023-01-20T12:36:21.769" v="16"/>
          <ac:spMkLst>
            <pc:docMk/>
            <pc:sldMk cId="948354195" sldId="365"/>
            <ac:spMk id="7" creationId="{F5AE49E1-8960-91FC-9326-D73340496E19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9.031" v="42"/>
        <pc:sldMkLst>
          <pc:docMk/>
          <pc:sldMk cId="2345573266" sldId="366"/>
        </pc:sldMkLst>
        <pc:spChg chg="add mod">
          <ac:chgData name="Alfred Smith" userId="3c60a3631c0db8ad" providerId="LiveId" clId="{42A1C06F-EDF8-4A49-8FB7-99114135F646}" dt="2023-01-20T12:37:29.031" v="42"/>
          <ac:spMkLst>
            <pc:docMk/>
            <pc:sldMk cId="2345573266" sldId="366"/>
            <ac:spMk id="2" creationId="{5701444C-0B1A-09D7-01C4-684218DB2C1E}"/>
          </ac:spMkLst>
        </pc:spChg>
        <pc:spChg chg="del">
          <ac:chgData name="Alfred Smith" userId="3c60a3631c0db8ad" providerId="LiveId" clId="{42A1C06F-EDF8-4A49-8FB7-99114135F646}" dt="2023-01-20T12:36:54.368" v="27" actId="478"/>
          <ac:spMkLst>
            <pc:docMk/>
            <pc:sldMk cId="2345573266" sldId="366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2345573266" sldId="366"/>
            <ac:picMk id="3" creationId="{17A981BD-3232-4570-8133-4F54B3FDF6EF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358269614" sldId="367"/>
        </pc:sldMkLst>
        <pc:spChg chg="mod">
          <ac:chgData name="Alfred Smith" userId="3c60a3631c0db8ad" providerId="LiveId" clId="{42A1C06F-EDF8-4A49-8FB7-99114135F646}" dt="2023-01-20T12:36:25.068" v="17"/>
          <ac:spMkLst>
            <pc:docMk/>
            <pc:sldMk cId="1358269614" sldId="367"/>
            <ac:spMk id="7" creationId="{98111CD8-F816-3380-060C-86286A0D3089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30.424" v="43"/>
        <pc:sldMkLst>
          <pc:docMk/>
          <pc:sldMk cId="579860372" sldId="368"/>
        </pc:sldMkLst>
        <pc:spChg chg="add mod">
          <ac:chgData name="Alfred Smith" userId="3c60a3631c0db8ad" providerId="LiveId" clId="{42A1C06F-EDF8-4A49-8FB7-99114135F646}" dt="2023-01-20T12:37:30.424" v="43"/>
          <ac:spMkLst>
            <pc:docMk/>
            <pc:sldMk cId="579860372" sldId="368"/>
            <ac:spMk id="2" creationId="{692EEA08-7374-3886-D22F-55506B3F5252}"/>
          </ac:spMkLst>
        </pc:spChg>
        <pc:spChg chg="del">
          <ac:chgData name="Alfred Smith" userId="3c60a3631c0db8ad" providerId="LiveId" clId="{42A1C06F-EDF8-4A49-8FB7-99114135F646}" dt="2023-01-20T12:36:52.832" v="26" actId="478"/>
          <ac:spMkLst>
            <pc:docMk/>
            <pc:sldMk cId="579860372" sldId="368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579860372" sldId="368"/>
            <ac:picMk id="8" creationId="{219C4071-9CD5-45F3-994A-759D24F8435A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443585145" sldId="369"/>
        </pc:sldMkLst>
        <pc:spChg chg="mod">
          <ac:chgData name="Alfred Smith" userId="3c60a3631c0db8ad" providerId="LiveId" clId="{42A1C06F-EDF8-4A49-8FB7-99114135F646}" dt="2023-01-20T12:36:32.064" v="20"/>
          <ac:spMkLst>
            <pc:docMk/>
            <pc:sldMk cId="443585145" sldId="369"/>
            <ac:spMk id="7" creationId="{0FA1049B-4356-E3FC-045C-EFE6789CAC55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31.770" v="44"/>
        <pc:sldMkLst>
          <pc:docMk/>
          <pc:sldMk cId="3864006841" sldId="370"/>
        </pc:sldMkLst>
        <pc:spChg chg="add mod">
          <ac:chgData name="Alfred Smith" userId="3c60a3631c0db8ad" providerId="LiveId" clId="{42A1C06F-EDF8-4A49-8FB7-99114135F646}" dt="2023-01-20T12:37:31.770" v="44"/>
          <ac:spMkLst>
            <pc:docMk/>
            <pc:sldMk cId="3864006841" sldId="370"/>
            <ac:spMk id="3" creationId="{566D99D4-F767-25C5-8528-58A2ADB168F0}"/>
          </ac:spMkLst>
        </pc:spChg>
        <pc:spChg chg="del">
          <ac:chgData name="Alfred Smith" userId="3c60a3631c0db8ad" providerId="LiveId" clId="{42A1C06F-EDF8-4A49-8FB7-99114135F646}" dt="2023-01-20T12:36:51.282" v="25" actId="478"/>
          <ac:spMkLst>
            <pc:docMk/>
            <pc:sldMk cId="3864006841" sldId="370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3864006841" sldId="370"/>
            <ac:picMk id="2" creationId="{2D067C75-DE44-4081-8666-176F41C0B8D6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3285899995" sldId="371"/>
        </pc:sldMkLst>
        <pc:spChg chg="mod">
          <ac:chgData name="Alfred Smith" userId="3c60a3631c0db8ad" providerId="LiveId" clId="{42A1C06F-EDF8-4A49-8FB7-99114135F646}" dt="2023-01-20T12:36:35.894" v="21"/>
          <ac:spMkLst>
            <pc:docMk/>
            <pc:sldMk cId="3285899995" sldId="371"/>
            <ac:spMk id="7" creationId="{4AB23501-E484-5E79-C638-2641D2B6A2CB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33.138" v="45"/>
        <pc:sldMkLst>
          <pc:docMk/>
          <pc:sldMk cId="2974222380" sldId="372"/>
        </pc:sldMkLst>
        <pc:spChg chg="add mod">
          <ac:chgData name="Alfred Smith" userId="3c60a3631c0db8ad" providerId="LiveId" clId="{42A1C06F-EDF8-4A49-8FB7-99114135F646}" dt="2023-01-20T12:37:33.138" v="45"/>
          <ac:spMkLst>
            <pc:docMk/>
            <pc:sldMk cId="2974222380" sldId="372"/>
            <ac:spMk id="3" creationId="{7E16A62C-1150-53E3-6177-AD2B063D645C}"/>
          </ac:spMkLst>
        </pc:spChg>
        <pc:spChg chg="del">
          <ac:chgData name="Alfred Smith" userId="3c60a3631c0db8ad" providerId="LiveId" clId="{42A1C06F-EDF8-4A49-8FB7-99114135F646}" dt="2023-01-20T12:36:49.526" v="24" actId="478"/>
          <ac:spMkLst>
            <pc:docMk/>
            <pc:sldMk cId="2974222380" sldId="372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2974222380" sldId="372"/>
            <ac:picMk id="2" creationId="{3C88D298-EC9B-4918-8999-15E5B49B0E0D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102103216" sldId="373"/>
        </pc:sldMkLst>
        <pc:spChg chg="mod">
          <ac:chgData name="Alfred Smith" userId="3c60a3631c0db8ad" providerId="LiveId" clId="{42A1C06F-EDF8-4A49-8FB7-99114135F646}" dt="2023-01-20T12:36:39.523" v="22"/>
          <ac:spMkLst>
            <pc:docMk/>
            <pc:sldMk cId="1102103216" sldId="373"/>
            <ac:spMk id="7" creationId="{8AB61FA8-DD09-AB67-1B82-1738B7D43752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2.398" v="38"/>
        <pc:sldMkLst>
          <pc:docMk/>
          <pc:sldMk cId="798617485" sldId="374"/>
        </pc:sldMkLst>
        <pc:spChg chg="add mod">
          <ac:chgData name="Alfred Smith" userId="3c60a3631c0db8ad" providerId="LiveId" clId="{42A1C06F-EDF8-4A49-8FB7-99114135F646}" dt="2023-01-20T12:37:22.398" v="38"/>
          <ac:spMkLst>
            <pc:docMk/>
            <pc:sldMk cId="798617485" sldId="374"/>
            <ac:spMk id="3" creationId="{299AA910-DEAB-161B-AC62-E8295914AFAA}"/>
          </ac:spMkLst>
        </pc:spChg>
        <pc:spChg chg="del">
          <ac:chgData name="Alfred Smith" userId="3c60a3631c0db8ad" providerId="LiveId" clId="{42A1C06F-EDF8-4A49-8FB7-99114135F646}" dt="2023-01-20T12:37:02.543" v="31" actId="478"/>
          <ac:spMkLst>
            <pc:docMk/>
            <pc:sldMk cId="798617485" sldId="374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798617485" sldId="374"/>
            <ac:picMk id="2" creationId="{A820B77A-0438-4285-860E-805F003B31FB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2082871637" sldId="375"/>
        </pc:sldMkLst>
        <pc:spChg chg="mod">
          <ac:chgData name="Alfred Smith" userId="3c60a3631c0db8ad" providerId="LiveId" clId="{42A1C06F-EDF8-4A49-8FB7-99114135F646}" dt="2023-01-20T12:36:09.416" v="13"/>
          <ac:spMkLst>
            <pc:docMk/>
            <pc:sldMk cId="2082871637" sldId="375"/>
            <ac:spMk id="7" creationId="{477CF2E0-5B94-123B-4E9A-87A1B57E1771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4.453" v="39"/>
        <pc:sldMkLst>
          <pc:docMk/>
          <pc:sldMk cId="16220414" sldId="376"/>
        </pc:sldMkLst>
        <pc:spChg chg="add mod">
          <ac:chgData name="Alfred Smith" userId="3c60a3631c0db8ad" providerId="LiveId" clId="{42A1C06F-EDF8-4A49-8FB7-99114135F646}" dt="2023-01-20T12:37:24.453" v="39"/>
          <ac:spMkLst>
            <pc:docMk/>
            <pc:sldMk cId="16220414" sldId="376"/>
            <ac:spMk id="2" creationId="{E50D5078-86DB-A46C-72BA-7A3CA8970CCD}"/>
          </ac:spMkLst>
        </pc:spChg>
        <pc:spChg chg="del">
          <ac:chgData name="Alfred Smith" userId="3c60a3631c0db8ad" providerId="LiveId" clId="{42A1C06F-EDF8-4A49-8FB7-99114135F646}" dt="2023-01-20T12:36:59.217" v="30" actId="478"/>
          <ac:spMkLst>
            <pc:docMk/>
            <pc:sldMk cId="16220414" sldId="376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6220414" sldId="376"/>
            <ac:picMk id="5" creationId="{66B9E88C-CCFC-43A4-88CC-4C837DBF0CD2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2448792595" sldId="377"/>
        </pc:sldMkLst>
        <pc:spChg chg="mod">
          <ac:chgData name="Alfred Smith" userId="3c60a3631c0db8ad" providerId="LiveId" clId="{42A1C06F-EDF8-4A49-8FB7-99114135F646}" dt="2023-01-20T12:36:13.200" v="14"/>
          <ac:spMkLst>
            <pc:docMk/>
            <pc:sldMk cId="2448792595" sldId="377"/>
            <ac:spMk id="7" creationId="{2815E7DF-BE32-4E19-9B42-287E3D8CDECC}"/>
          </ac:spMkLst>
        </pc:spChg>
      </pc:sldChg>
      <pc:sldChg chg="addSp delSp modSp mod modTransition modAnim">
        <pc:chgData name="Alfred Smith" userId="3c60a3631c0db8ad" providerId="LiveId" clId="{42A1C06F-EDF8-4A49-8FB7-99114135F646}" dt="2023-01-20T12:37:26.024" v="40"/>
        <pc:sldMkLst>
          <pc:docMk/>
          <pc:sldMk cId="1646161674" sldId="378"/>
        </pc:sldMkLst>
        <pc:spChg chg="add mod">
          <ac:chgData name="Alfred Smith" userId="3c60a3631c0db8ad" providerId="LiveId" clId="{42A1C06F-EDF8-4A49-8FB7-99114135F646}" dt="2023-01-20T12:37:26.024" v="40"/>
          <ac:spMkLst>
            <pc:docMk/>
            <pc:sldMk cId="1646161674" sldId="378"/>
            <ac:spMk id="2" creationId="{4631646F-533F-223B-B0F0-89A1BD7052F7}"/>
          </ac:spMkLst>
        </pc:spChg>
        <pc:spChg chg="del">
          <ac:chgData name="Alfred Smith" userId="3c60a3631c0db8ad" providerId="LiveId" clId="{42A1C06F-EDF8-4A49-8FB7-99114135F646}" dt="2023-01-20T12:36:57.278" v="29" actId="478"/>
          <ac:spMkLst>
            <pc:docMk/>
            <pc:sldMk cId="1646161674" sldId="378"/>
            <ac:spMk id="6" creationId="{416C064E-628E-47C0-A712-DB178FE9901E}"/>
          </ac:spMkLst>
        </pc:spChg>
        <pc:picChg chg="del">
          <ac:chgData name="Alfred Smith" userId="3c60a3631c0db8ad" providerId="LiveId" clId="{42A1C06F-EDF8-4A49-8FB7-99114135F646}" dt="2023-01-20T12:36:46.411" v="23"/>
          <ac:picMkLst>
            <pc:docMk/>
            <pc:sldMk cId="1646161674" sldId="378"/>
            <ac:picMk id="5" creationId="{A942A588-972A-4A8F-8440-07DA4B42145E}"/>
          </ac:picMkLst>
        </pc:picChg>
      </pc:sldChg>
      <pc:sldChg chg="modSp mod modTransition">
        <pc:chgData name="Alfred Smith" userId="3c60a3631c0db8ad" providerId="LiveId" clId="{42A1C06F-EDF8-4A49-8FB7-99114135F646}" dt="2023-01-20T12:36:46.411" v="23"/>
        <pc:sldMkLst>
          <pc:docMk/>
          <pc:sldMk cId="10361753" sldId="379"/>
        </pc:sldMkLst>
        <pc:spChg chg="mod">
          <ac:chgData name="Alfred Smith" userId="3c60a3631c0db8ad" providerId="LiveId" clId="{42A1C06F-EDF8-4A49-8FB7-99114135F646}" dt="2023-01-20T12:36:17.161" v="15"/>
          <ac:spMkLst>
            <pc:docMk/>
            <pc:sldMk cId="10361753" sldId="379"/>
            <ac:spMk id="7" creationId="{F91A37E8-712C-5F00-6024-7B24B1BE049D}"/>
          </ac:spMkLst>
        </pc:spChg>
      </pc:sldChg>
    </pc:docChg>
  </pc:docChgLst>
  <pc:docChgLst>
    <pc:chgData name="Leonie Smith" userId="fed1330f33f5650e" providerId="LiveId" clId="{94D9C85D-411E-4EFC-B928-DF1D4960D3FA}"/>
    <pc:docChg chg="modSld">
      <pc:chgData name="Leonie Smith" userId="fed1330f33f5650e" providerId="LiveId" clId="{94D9C85D-411E-4EFC-B928-DF1D4960D3FA}" dt="2023-09-19T05:44:50.865" v="128"/>
      <pc:docMkLst>
        <pc:docMk/>
      </pc:docMkLst>
      <pc:sldChg chg="addSp delSp modSp mod modTransition modAnim">
        <pc:chgData name="Leonie Smith" userId="fed1330f33f5650e" providerId="LiveId" clId="{94D9C85D-411E-4EFC-B928-DF1D4960D3FA}" dt="2023-09-19T05:44:50.865" v="128"/>
        <pc:sldMkLst>
          <pc:docMk/>
          <pc:sldMk cId="2869461528" sldId="308"/>
        </pc:sldMkLst>
        <pc:picChg chg="add del mod">
          <ac:chgData name="Leonie Smith" userId="fed1330f33f5650e" providerId="LiveId" clId="{94D9C85D-411E-4EFC-B928-DF1D4960D3FA}" dt="2023-09-19T05:15:02.603" v="2"/>
          <ac:picMkLst>
            <pc:docMk/>
            <pc:sldMk cId="2869461528" sldId="308"/>
            <ac:picMk id="7" creationId="{6400F6FD-361A-47CE-590B-A796F302EB01}"/>
          </ac:picMkLst>
        </pc:picChg>
        <pc:picChg chg="add del mod">
          <ac:chgData name="Leonie Smith" userId="fed1330f33f5650e" providerId="LiveId" clId="{94D9C85D-411E-4EFC-B928-DF1D4960D3FA}" dt="2023-09-19T05:15:09.711" v="3"/>
          <ac:picMkLst>
            <pc:docMk/>
            <pc:sldMk cId="2869461528" sldId="308"/>
            <ac:picMk id="13" creationId="{C267F3D5-AE4E-DD1D-2EA7-0F696C88F8F8}"/>
          </ac:picMkLst>
        </pc:picChg>
        <pc:picChg chg="add del mod">
          <ac:chgData name="Leonie Smith" userId="fed1330f33f5650e" providerId="LiveId" clId="{94D9C85D-411E-4EFC-B928-DF1D4960D3FA}" dt="2023-09-19T05:15:26.041" v="5"/>
          <ac:picMkLst>
            <pc:docMk/>
            <pc:sldMk cId="2869461528" sldId="308"/>
            <ac:picMk id="14" creationId="{E3B44C59-2FEB-3FEB-A90B-90D207118A27}"/>
          </ac:picMkLst>
        </pc:picChg>
        <pc:picChg chg="add del mod ord">
          <ac:chgData name="Leonie Smith" userId="fed1330f33f5650e" providerId="LiveId" clId="{94D9C85D-411E-4EFC-B928-DF1D4960D3FA}" dt="2023-09-19T05:15:32.173" v="6"/>
          <ac:picMkLst>
            <pc:docMk/>
            <pc:sldMk cId="2869461528" sldId="308"/>
            <ac:picMk id="20" creationId="{264ADDBA-AC18-C1FB-3258-5A419477DBF7}"/>
          </ac:picMkLst>
        </pc:picChg>
        <pc:picChg chg="add del mod">
          <ac:chgData name="Leonie Smith" userId="fed1330f33f5650e" providerId="LiveId" clId="{94D9C85D-411E-4EFC-B928-DF1D4960D3FA}" dt="2023-09-19T05:15:51.951" v="8"/>
          <ac:picMkLst>
            <pc:docMk/>
            <pc:sldMk cId="2869461528" sldId="308"/>
            <ac:picMk id="21" creationId="{6123F53B-3B1D-E3F8-7A9B-6885F5B0BDD0}"/>
          </ac:picMkLst>
        </pc:picChg>
        <pc:picChg chg="add del mod ord">
          <ac:chgData name="Leonie Smith" userId="fed1330f33f5650e" providerId="LiveId" clId="{94D9C85D-411E-4EFC-B928-DF1D4960D3FA}" dt="2023-09-19T05:15:57.891" v="9"/>
          <ac:picMkLst>
            <pc:docMk/>
            <pc:sldMk cId="2869461528" sldId="308"/>
            <ac:picMk id="28" creationId="{0C429B64-76F6-C95B-5691-D922907FECEA}"/>
          </ac:picMkLst>
        </pc:picChg>
        <pc:picChg chg="add del mod">
          <ac:chgData name="Leonie Smith" userId="fed1330f33f5650e" providerId="LiveId" clId="{94D9C85D-411E-4EFC-B928-DF1D4960D3FA}" dt="2023-09-19T05:16:07.673" v="11"/>
          <ac:picMkLst>
            <pc:docMk/>
            <pc:sldMk cId="2869461528" sldId="308"/>
            <ac:picMk id="29" creationId="{C5EA290B-DCA5-88FC-E4F1-FE539969891D}"/>
          </ac:picMkLst>
        </pc:picChg>
        <pc:picChg chg="add del mod ord">
          <ac:chgData name="Leonie Smith" userId="fed1330f33f5650e" providerId="LiveId" clId="{94D9C85D-411E-4EFC-B928-DF1D4960D3FA}" dt="2023-09-19T05:16:13.855" v="12"/>
          <ac:picMkLst>
            <pc:docMk/>
            <pc:sldMk cId="2869461528" sldId="308"/>
            <ac:picMk id="34" creationId="{754A8349-90F0-8250-10B6-5E0F0974D966}"/>
          </ac:picMkLst>
        </pc:picChg>
        <pc:picChg chg="add del mod">
          <ac:chgData name="Leonie Smith" userId="fed1330f33f5650e" providerId="LiveId" clId="{94D9C85D-411E-4EFC-B928-DF1D4960D3FA}" dt="2023-09-19T05:16:24.646" v="14"/>
          <ac:picMkLst>
            <pc:docMk/>
            <pc:sldMk cId="2869461528" sldId="308"/>
            <ac:picMk id="35" creationId="{B680CC82-CB41-5765-1A2C-A807005AEE07}"/>
          </ac:picMkLst>
        </pc:picChg>
        <pc:picChg chg="add del mod ord">
          <ac:chgData name="Leonie Smith" userId="fed1330f33f5650e" providerId="LiveId" clId="{94D9C85D-411E-4EFC-B928-DF1D4960D3FA}" dt="2023-09-19T05:16:31.677" v="15"/>
          <ac:picMkLst>
            <pc:docMk/>
            <pc:sldMk cId="2869461528" sldId="308"/>
            <ac:picMk id="40" creationId="{495CD6E7-3231-2660-7A71-7CAAB6E6FE96}"/>
          </ac:picMkLst>
        </pc:picChg>
        <pc:picChg chg="add del mod">
          <ac:chgData name="Leonie Smith" userId="fed1330f33f5650e" providerId="LiveId" clId="{94D9C85D-411E-4EFC-B928-DF1D4960D3FA}" dt="2023-09-19T05:44:21.271" v="121"/>
          <ac:picMkLst>
            <pc:docMk/>
            <pc:sldMk cId="2869461528" sldId="308"/>
            <ac:picMk id="41" creationId="{2C43D9F9-112B-C8CF-CB3C-A9E9DB0B9397}"/>
          </ac:picMkLst>
        </pc:picChg>
        <pc:picChg chg="add del mod ord">
          <ac:chgData name="Leonie Smith" userId="fed1330f33f5650e" providerId="LiveId" clId="{94D9C85D-411E-4EFC-B928-DF1D4960D3FA}" dt="2023-09-19T05:44:26.511" v="122"/>
          <ac:picMkLst>
            <pc:docMk/>
            <pc:sldMk cId="2869461528" sldId="308"/>
            <ac:picMk id="47" creationId="{B35F19FD-CD2D-E359-51F9-633F2D5B0D38}"/>
          </ac:picMkLst>
        </pc:picChg>
        <pc:picChg chg="add del mod">
          <ac:chgData name="Leonie Smith" userId="fed1330f33f5650e" providerId="LiveId" clId="{94D9C85D-411E-4EFC-B928-DF1D4960D3FA}" dt="2023-09-19T05:44:28.330" v="124"/>
          <ac:picMkLst>
            <pc:docMk/>
            <pc:sldMk cId="2869461528" sldId="308"/>
            <ac:picMk id="48" creationId="{3AAFECB1-83AF-8EEB-9FFC-A30276890DC0}"/>
          </ac:picMkLst>
        </pc:picChg>
        <pc:picChg chg="add del mod ord">
          <ac:chgData name="Leonie Smith" userId="fed1330f33f5650e" providerId="LiveId" clId="{94D9C85D-411E-4EFC-B928-DF1D4960D3FA}" dt="2023-09-19T05:44:35.020" v="125"/>
          <ac:picMkLst>
            <pc:docMk/>
            <pc:sldMk cId="2869461528" sldId="308"/>
            <ac:picMk id="51" creationId="{E683BF0A-19F3-F2FD-BE5E-1118FB4CB997}"/>
          </ac:picMkLst>
        </pc:picChg>
        <pc:picChg chg="add del mod">
          <ac:chgData name="Leonie Smith" userId="fed1330f33f5650e" providerId="LiveId" clId="{94D9C85D-411E-4EFC-B928-DF1D4960D3FA}" dt="2023-09-19T05:44:43.940" v="127"/>
          <ac:picMkLst>
            <pc:docMk/>
            <pc:sldMk cId="2869461528" sldId="308"/>
            <ac:picMk id="52" creationId="{1DD2181F-B4D5-2E91-6B59-58C5AF2A1954}"/>
          </ac:picMkLst>
        </pc:picChg>
        <pc:picChg chg="add del mod ord">
          <ac:chgData name="Leonie Smith" userId="fed1330f33f5650e" providerId="LiveId" clId="{94D9C85D-411E-4EFC-B928-DF1D4960D3FA}" dt="2023-09-19T05:44:50.865" v="128"/>
          <ac:picMkLst>
            <pc:docMk/>
            <pc:sldMk cId="2869461528" sldId="308"/>
            <ac:picMk id="57" creationId="{A83E1040-4AD7-29CB-12A4-A43FFA2F5622}"/>
          </ac:picMkLst>
        </pc:picChg>
        <pc:picChg chg="add mod">
          <ac:chgData name="Leonie Smith" userId="fed1330f33f5650e" providerId="LiveId" clId="{94D9C85D-411E-4EFC-B928-DF1D4960D3FA}" dt="2023-09-19T05:44:50.865" v="128"/>
          <ac:picMkLst>
            <pc:docMk/>
            <pc:sldMk cId="2869461528" sldId="308"/>
            <ac:picMk id="58" creationId="{75AAF5C5-6E71-EC4B-E926-41AB3CA75AE9}"/>
          </ac:picMkLst>
        </pc:picChg>
      </pc:sldChg>
      <pc:sldChg chg="addSp modSp">
        <pc:chgData name="Leonie Smith" userId="fed1330f33f5650e" providerId="LiveId" clId="{94D9C85D-411E-4EFC-B928-DF1D4960D3FA}" dt="2023-09-19T05:44:05.539" v="119"/>
        <pc:sldMkLst>
          <pc:docMk/>
          <pc:sldMk cId="1772228426" sldId="338"/>
        </pc:sldMkLst>
        <pc:picChg chg="add mod">
          <ac:chgData name="Leonie Smith" userId="fed1330f33f5650e" providerId="LiveId" clId="{94D9C85D-411E-4EFC-B928-DF1D4960D3FA}" dt="2023-09-19T05:44:05.539" v="119"/>
          <ac:picMkLst>
            <pc:docMk/>
            <pc:sldMk cId="1772228426" sldId="338"/>
            <ac:picMk id="8" creationId="{AA35D983-1391-FC8D-DF9F-6ADEAF43F85E}"/>
          </ac:picMkLst>
        </pc:picChg>
      </pc:sldChg>
      <pc:sldChg chg="addSp delSp modSp mod modTransition modAnim">
        <pc:chgData name="Leonie Smith" userId="fed1330f33f5650e" providerId="LiveId" clId="{94D9C85D-411E-4EFC-B928-DF1D4960D3FA}" dt="2023-09-19T05:18:27.145" v="28"/>
        <pc:sldMkLst>
          <pc:docMk/>
          <pc:sldMk cId="964780152" sldId="342"/>
        </pc:sldMkLst>
        <pc:picChg chg="add del mod">
          <ac:chgData name="Leonie Smith" userId="fed1330f33f5650e" providerId="LiveId" clId="{94D9C85D-411E-4EFC-B928-DF1D4960D3FA}" dt="2023-09-19T05:17:09.491" v="18"/>
          <ac:picMkLst>
            <pc:docMk/>
            <pc:sldMk cId="964780152" sldId="342"/>
            <ac:picMk id="6" creationId="{232E2CD6-0DE0-965D-24EF-A7228E801905}"/>
          </ac:picMkLst>
        </pc:picChg>
        <pc:picChg chg="add del mod">
          <ac:chgData name="Leonie Smith" userId="fed1330f33f5650e" providerId="LiveId" clId="{94D9C85D-411E-4EFC-B928-DF1D4960D3FA}" dt="2023-09-19T05:17:22.278" v="19"/>
          <ac:picMkLst>
            <pc:docMk/>
            <pc:sldMk cId="964780152" sldId="342"/>
            <ac:picMk id="9" creationId="{549A5421-339A-44B8-F6F0-77D9177512EF}"/>
          </ac:picMkLst>
        </pc:picChg>
        <pc:picChg chg="add del mod">
          <ac:chgData name="Leonie Smith" userId="fed1330f33f5650e" providerId="LiveId" clId="{94D9C85D-411E-4EFC-B928-DF1D4960D3FA}" dt="2023-09-19T05:17:31.072" v="21"/>
          <ac:picMkLst>
            <pc:docMk/>
            <pc:sldMk cId="964780152" sldId="342"/>
            <ac:picMk id="10" creationId="{84592CA8-F08D-96F9-9A5E-387DFFD3A2AD}"/>
          </ac:picMkLst>
        </pc:picChg>
        <pc:picChg chg="add del mod ord">
          <ac:chgData name="Leonie Smith" userId="fed1330f33f5650e" providerId="LiveId" clId="{94D9C85D-411E-4EFC-B928-DF1D4960D3FA}" dt="2023-09-19T05:17:49.403" v="22"/>
          <ac:picMkLst>
            <pc:docMk/>
            <pc:sldMk cId="964780152" sldId="342"/>
            <ac:picMk id="14" creationId="{8588A43D-9533-6837-C936-A870432A310D}"/>
          </ac:picMkLst>
        </pc:picChg>
        <pc:picChg chg="add del mod">
          <ac:chgData name="Leonie Smith" userId="fed1330f33f5650e" providerId="LiveId" clId="{94D9C85D-411E-4EFC-B928-DF1D4960D3FA}" dt="2023-09-19T05:17:50.831" v="24"/>
          <ac:picMkLst>
            <pc:docMk/>
            <pc:sldMk cId="964780152" sldId="342"/>
            <ac:picMk id="15" creationId="{B1056534-7030-491A-B112-C9604013BE10}"/>
          </ac:picMkLst>
        </pc:picChg>
        <pc:picChg chg="add del mod ord">
          <ac:chgData name="Leonie Smith" userId="fed1330f33f5650e" providerId="LiveId" clId="{94D9C85D-411E-4EFC-B928-DF1D4960D3FA}" dt="2023-09-19T05:18:01.975" v="25"/>
          <ac:picMkLst>
            <pc:docMk/>
            <pc:sldMk cId="964780152" sldId="342"/>
            <ac:picMk id="18" creationId="{C64F8F2F-EC5F-ABF5-B6B6-ADD0A35500B4}"/>
          </ac:picMkLst>
        </pc:picChg>
        <pc:picChg chg="add del mod">
          <ac:chgData name="Leonie Smith" userId="fed1330f33f5650e" providerId="LiveId" clId="{94D9C85D-411E-4EFC-B928-DF1D4960D3FA}" dt="2023-09-19T05:18:03.748" v="27"/>
          <ac:picMkLst>
            <pc:docMk/>
            <pc:sldMk cId="964780152" sldId="342"/>
            <ac:picMk id="19" creationId="{B3E6AE78-AD38-114B-C53A-02CBA572177C}"/>
          </ac:picMkLst>
        </pc:picChg>
        <pc:picChg chg="add del mod ord">
          <ac:chgData name="Leonie Smith" userId="fed1330f33f5650e" providerId="LiveId" clId="{94D9C85D-411E-4EFC-B928-DF1D4960D3FA}" dt="2023-09-19T05:18:27.145" v="28"/>
          <ac:picMkLst>
            <pc:docMk/>
            <pc:sldMk cId="964780152" sldId="342"/>
            <ac:picMk id="22" creationId="{C9D38230-8AE0-6F67-3675-D3DB22F0AE19}"/>
          </ac:picMkLst>
        </pc:picChg>
        <pc:picChg chg="add mod">
          <ac:chgData name="Leonie Smith" userId="fed1330f33f5650e" providerId="LiveId" clId="{94D9C85D-411E-4EFC-B928-DF1D4960D3FA}" dt="2023-09-19T05:18:27.145" v="28"/>
          <ac:picMkLst>
            <pc:docMk/>
            <pc:sldMk cId="964780152" sldId="342"/>
            <ac:picMk id="23" creationId="{521EA696-15C8-DB52-A8AC-EC4FCD8169F8}"/>
          </ac:picMkLst>
        </pc:picChg>
      </pc:sldChg>
      <pc:sldChg chg="addSp delSp modSp mod modTransition modAnim">
        <pc:chgData name="Leonie Smith" userId="fed1330f33f5650e" providerId="LiveId" clId="{94D9C85D-411E-4EFC-B928-DF1D4960D3FA}" dt="2023-09-19T05:20:38.558" v="38"/>
        <pc:sldMkLst>
          <pc:docMk/>
          <pc:sldMk cId="1944923438" sldId="358"/>
        </pc:sldMkLst>
        <pc:picChg chg="add del mod">
          <ac:chgData name="Leonie Smith" userId="fed1330f33f5650e" providerId="LiveId" clId="{94D9C85D-411E-4EFC-B928-DF1D4960D3FA}" dt="2023-09-19T05:19:36.649" v="31"/>
          <ac:picMkLst>
            <pc:docMk/>
            <pc:sldMk cId="1944923438" sldId="358"/>
            <ac:picMk id="6" creationId="{97A3CDC8-78A4-063F-5168-A436B9C98B45}"/>
          </ac:picMkLst>
        </pc:picChg>
        <pc:picChg chg="add del mod">
          <ac:chgData name="Leonie Smith" userId="fed1330f33f5650e" providerId="LiveId" clId="{94D9C85D-411E-4EFC-B928-DF1D4960D3FA}" dt="2023-09-19T05:19:46.459" v="32"/>
          <ac:picMkLst>
            <pc:docMk/>
            <pc:sldMk cId="1944923438" sldId="358"/>
            <ac:picMk id="10" creationId="{A32B9F75-8B5D-4DD5-3E57-FB7E22165731}"/>
          </ac:picMkLst>
        </pc:picChg>
        <pc:picChg chg="add del mod">
          <ac:chgData name="Leonie Smith" userId="fed1330f33f5650e" providerId="LiveId" clId="{94D9C85D-411E-4EFC-B928-DF1D4960D3FA}" dt="2023-09-19T05:19:48.092" v="34"/>
          <ac:picMkLst>
            <pc:docMk/>
            <pc:sldMk cId="1944923438" sldId="358"/>
            <ac:picMk id="11" creationId="{EF58CB6F-8798-5CD7-1852-03CB35C212C2}"/>
          </ac:picMkLst>
        </pc:picChg>
        <pc:picChg chg="add del mod ord">
          <ac:chgData name="Leonie Smith" userId="fed1330f33f5650e" providerId="LiveId" clId="{94D9C85D-411E-4EFC-B928-DF1D4960D3FA}" dt="2023-09-19T05:20:05.860" v="35"/>
          <ac:picMkLst>
            <pc:docMk/>
            <pc:sldMk cId="1944923438" sldId="358"/>
            <ac:picMk id="14" creationId="{BE2C63CD-DE76-A3B7-8354-6722BA7A9AB2}"/>
          </ac:picMkLst>
        </pc:picChg>
        <pc:picChg chg="add del mod">
          <ac:chgData name="Leonie Smith" userId="fed1330f33f5650e" providerId="LiveId" clId="{94D9C85D-411E-4EFC-B928-DF1D4960D3FA}" dt="2023-09-19T05:20:19.378" v="37"/>
          <ac:picMkLst>
            <pc:docMk/>
            <pc:sldMk cId="1944923438" sldId="358"/>
            <ac:picMk id="15" creationId="{47DFBFC5-33F4-CC9C-33A5-E486EE711024}"/>
          </ac:picMkLst>
        </pc:picChg>
        <pc:picChg chg="add del mod ord">
          <ac:chgData name="Leonie Smith" userId="fed1330f33f5650e" providerId="LiveId" clId="{94D9C85D-411E-4EFC-B928-DF1D4960D3FA}" dt="2023-09-19T05:20:38.558" v="38"/>
          <ac:picMkLst>
            <pc:docMk/>
            <pc:sldMk cId="1944923438" sldId="358"/>
            <ac:picMk id="18" creationId="{F07720E0-A274-BFA4-00B9-CBF40A52B1AE}"/>
          </ac:picMkLst>
        </pc:picChg>
        <pc:picChg chg="add mod">
          <ac:chgData name="Leonie Smith" userId="fed1330f33f5650e" providerId="LiveId" clId="{94D9C85D-411E-4EFC-B928-DF1D4960D3FA}" dt="2023-09-19T05:20:38.558" v="38"/>
          <ac:picMkLst>
            <pc:docMk/>
            <pc:sldMk cId="1944923438" sldId="358"/>
            <ac:picMk id="19" creationId="{1F30A259-E9BF-FA47-FD49-B6863D488933}"/>
          </ac:picMkLst>
        </pc:picChg>
      </pc:sldChg>
      <pc:sldChg chg="addSp delSp modSp mod modTransition modAnim">
        <pc:chgData name="Leonie Smith" userId="fed1330f33f5650e" providerId="LiveId" clId="{94D9C85D-411E-4EFC-B928-DF1D4960D3FA}" dt="2023-09-19T05:31:58.149" v="90"/>
        <pc:sldMkLst>
          <pc:docMk/>
          <pc:sldMk cId="1597028933" sldId="364"/>
        </pc:sldMkLst>
        <pc:picChg chg="add del mod">
          <ac:chgData name="Leonie Smith" userId="fed1330f33f5650e" providerId="LiveId" clId="{94D9C85D-411E-4EFC-B928-DF1D4960D3FA}" dt="2023-09-19T05:28:43.942" v="65"/>
          <ac:picMkLst>
            <pc:docMk/>
            <pc:sldMk cId="1597028933" sldId="364"/>
            <ac:picMk id="6" creationId="{0296E21A-3A7A-5BA1-8F7A-F791699C3AE4}"/>
          </ac:picMkLst>
        </pc:picChg>
        <pc:picChg chg="add del mod">
          <ac:chgData name="Leonie Smith" userId="fed1330f33f5650e" providerId="LiveId" clId="{94D9C85D-411E-4EFC-B928-DF1D4960D3FA}" dt="2023-09-19T05:28:51.713" v="66"/>
          <ac:picMkLst>
            <pc:docMk/>
            <pc:sldMk cId="1597028933" sldId="364"/>
            <ac:picMk id="9" creationId="{67F72433-16FC-501F-F425-3B37ACA129F9}"/>
          </ac:picMkLst>
        </pc:picChg>
        <pc:picChg chg="add del mod">
          <ac:chgData name="Leonie Smith" userId="fed1330f33f5650e" providerId="LiveId" clId="{94D9C85D-411E-4EFC-B928-DF1D4960D3FA}" dt="2023-09-19T05:28:52.958" v="68"/>
          <ac:picMkLst>
            <pc:docMk/>
            <pc:sldMk cId="1597028933" sldId="364"/>
            <ac:picMk id="10" creationId="{60491624-814A-720C-BBBF-0A2042EB726F}"/>
          </ac:picMkLst>
        </pc:picChg>
        <pc:picChg chg="add del mod ord">
          <ac:chgData name="Leonie Smith" userId="fed1330f33f5650e" providerId="LiveId" clId="{94D9C85D-411E-4EFC-B928-DF1D4960D3FA}" dt="2023-09-19T05:28:59.190" v="69"/>
          <ac:picMkLst>
            <pc:docMk/>
            <pc:sldMk cId="1597028933" sldId="364"/>
            <ac:picMk id="13" creationId="{6189A11A-E02A-D79B-7275-57FD1A583F7B}"/>
          </ac:picMkLst>
        </pc:picChg>
        <pc:picChg chg="add del mod">
          <ac:chgData name="Leonie Smith" userId="fed1330f33f5650e" providerId="LiveId" clId="{94D9C85D-411E-4EFC-B928-DF1D4960D3FA}" dt="2023-09-19T05:29:01.027" v="71"/>
          <ac:picMkLst>
            <pc:docMk/>
            <pc:sldMk cId="1597028933" sldId="364"/>
            <ac:picMk id="14" creationId="{FCB04364-3FA1-7D18-094C-40A4133D8F36}"/>
          </ac:picMkLst>
        </pc:picChg>
        <pc:picChg chg="add del mod ord">
          <ac:chgData name="Leonie Smith" userId="fed1330f33f5650e" providerId="LiveId" clId="{94D9C85D-411E-4EFC-B928-DF1D4960D3FA}" dt="2023-09-19T05:29:14.713" v="72"/>
          <ac:picMkLst>
            <pc:docMk/>
            <pc:sldMk cId="1597028933" sldId="364"/>
            <ac:picMk id="17" creationId="{DACFD7FF-4C5F-D6C6-7C72-D0226A8C52A5}"/>
          </ac:picMkLst>
        </pc:picChg>
        <pc:picChg chg="add del mod">
          <ac:chgData name="Leonie Smith" userId="fed1330f33f5650e" providerId="LiveId" clId="{94D9C85D-411E-4EFC-B928-DF1D4960D3FA}" dt="2023-09-19T05:29:16.284" v="74"/>
          <ac:picMkLst>
            <pc:docMk/>
            <pc:sldMk cId="1597028933" sldId="364"/>
            <ac:picMk id="18" creationId="{BBCB4F89-0BF9-7CB4-EE71-70FCCB659D8B}"/>
          </ac:picMkLst>
        </pc:picChg>
        <pc:picChg chg="add del mod ord">
          <ac:chgData name="Leonie Smith" userId="fed1330f33f5650e" providerId="LiveId" clId="{94D9C85D-411E-4EFC-B928-DF1D4960D3FA}" dt="2023-09-19T05:29:32.376" v="75"/>
          <ac:picMkLst>
            <pc:docMk/>
            <pc:sldMk cId="1597028933" sldId="364"/>
            <ac:picMk id="21" creationId="{78DC54A9-CB75-4FB3-DB8C-B95B0DCAB0B9}"/>
          </ac:picMkLst>
        </pc:picChg>
        <pc:picChg chg="add del mod">
          <ac:chgData name="Leonie Smith" userId="fed1330f33f5650e" providerId="LiveId" clId="{94D9C85D-411E-4EFC-B928-DF1D4960D3FA}" dt="2023-09-19T05:29:33.583" v="77"/>
          <ac:picMkLst>
            <pc:docMk/>
            <pc:sldMk cId="1597028933" sldId="364"/>
            <ac:picMk id="22" creationId="{6033272D-B642-A15B-FC6B-7B6E5B90DDFF}"/>
          </ac:picMkLst>
        </pc:picChg>
        <pc:picChg chg="add del mod ord">
          <ac:chgData name="Leonie Smith" userId="fed1330f33f5650e" providerId="LiveId" clId="{94D9C85D-411E-4EFC-B928-DF1D4960D3FA}" dt="2023-09-19T05:29:58.340" v="78"/>
          <ac:picMkLst>
            <pc:docMk/>
            <pc:sldMk cId="1597028933" sldId="364"/>
            <ac:picMk id="25" creationId="{6E9520DE-DD89-09C5-8398-412589868CBE}"/>
          </ac:picMkLst>
        </pc:picChg>
        <pc:picChg chg="add del mod">
          <ac:chgData name="Leonie Smith" userId="fed1330f33f5650e" providerId="LiveId" clId="{94D9C85D-411E-4EFC-B928-DF1D4960D3FA}" dt="2023-09-19T05:30:01.480" v="80"/>
          <ac:picMkLst>
            <pc:docMk/>
            <pc:sldMk cId="1597028933" sldId="364"/>
            <ac:picMk id="26" creationId="{281AD311-2E9E-FA8A-125A-CBF92D9AED1F}"/>
          </ac:picMkLst>
        </pc:picChg>
        <pc:picChg chg="add del mod ord">
          <ac:chgData name="Leonie Smith" userId="fed1330f33f5650e" providerId="LiveId" clId="{94D9C85D-411E-4EFC-B928-DF1D4960D3FA}" dt="2023-09-19T05:30:08.680" v="81"/>
          <ac:picMkLst>
            <pc:docMk/>
            <pc:sldMk cId="1597028933" sldId="364"/>
            <ac:picMk id="29" creationId="{6791153A-6C7F-E2AC-4BC1-D0FE00259A53}"/>
          </ac:picMkLst>
        </pc:picChg>
        <pc:picChg chg="add del mod">
          <ac:chgData name="Leonie Smith" userId="fed1330f33f5650e" providerId="LiveId" clId="{94D9C85D-411E-4EFC-B928-DF1D4960D3FA}" dt="2023-09-19T05:30:13.811" v="83"/>
          <ac:picMkLst>
            <pc:docMk/>
            <pc:sldMk cId="1597028933" sldId="364"/>
            <ac:picMk id="30" creationId="{85B107A1-C623-DDF1-C5C8-5467A70E95C0}"/>
          </ac:picMkLst>
        </pc:picChg>
        <pc:picChg chg="add del mod ord">
          <ac:chgData name="Leonie Smith" userId="fed1330f33f5650e" providerId="LiveId" clId="{94D9C85D-411E-4EFC-B928-DF1D4960D3FA}" dt="2023-09-19T05:30:37.512" v="84"/>
          <ac:picMkLst>
            <pc:docMk/>
            <pc:sldMk cId="1597028933" sldId="364"/>
            <ac:picMk id="33" creationId="{5C010DB7-7EA6-191C-28DF-D45273E5CB43}"/>
          </ac:picMkLst>
        </pc:picChg>
        <pc:picChg chg="add del mod">
          <ac:chgData name="Leonie Smith" userId="fed1330f33f5650e" providerId="LiveId" clId="{94D9C85D-411E-4EFC-B928-DF1D4960D3FA}" dt="2023-09-19T05:30:46.421" v="86"/>
          <ac:picMkLst>
            <pc:docMk/>
            <pc:sldMk cId="1597028933" sldId="364"/>
            <ac:picMk id="34" creationId="{F41702E4-C85E-7375-2FF0-1812868DFBB9}"/>
          </ac:picMkLst>
        </pc:picChg>
        <pc:picChg chg="add del mod ord">
          <ac:chgData name="Leonie Smith" userId="fed1330f33f5650e" providerId="LiveId" clId="{94D9C85D-411E-4EFC-B928-DF1D4960D3FA}" dt="2023-09-19T05:31:10.947" v="87"/>
          <ac:picMkLst>
            <pc:docMk/>
            <pc:sldMk cId="1597028933" sldId="364"/>
            <ac:picMk id="38" creationId="{7A40A302-A172-42F6-B7C9-0CAE647B1B61}"/>
          </ac:picMkLst>
        </pc:picChg>
        <pc:picChg chg="add del mod">
          <ac:chgData name="Leonie Smith" userId="fed1330f33f5650e" providerId="LiveId" clId="{94D9C85D-411E-4EFC-B928-DF1D4960D3FA}" dt="2023-09-19T05:31:33.707" v="89"/>
          <ac:picMkLst>
            <pc:docMk/>
            <pc:sldMk cId="1597028933" sldId="364"/>
            <ac:picMk id="39" creationId="{03DEF4DD-584D-98CD-EBFC-1FAEAC4C76DB}"/>
          </ac:picMkLst>
        </pc:picChg>
        <pc:picChg chg="add del mod ord">
          <ac:chgData name="Leonie Smith" userId="fed1330f33f5650e" providerId="LiveId" clId="{94D9C85D-411E-4EFC-B928-DF1D4960D3FA}" dt="2023-09-19T05:31:58.149" v="90"/>
          <ac:picMkLst>
            <pc:docMk/>
            <pc:sldMk cId="1597028933" sldId="364"/>
            <ac:picMk id="43" creationId="{5EF9AF0B-BCAB-35B6-DF27-EBCFE104BEEE}"/>
          </ac:picMkLst>
        </pc:picChg>
        <pc:picChg chg="add mod">
          <ac:chgData name="Leonie Smith" userId="fed1330f33f5650e" providerId="LiveId" clId="{94D9C85D-411E-4EFC-B928-DF1D4960D3FA}" dt="2023-09-19T05:31:58.149" v="90"/>
          <ac:picMkLst>
            <pc:docMk/>
            <pc:sldMk cId="1597028933" sldId="364"/>
            <ac:picMk id="44" creationId="{C28D3F25-DED1-AC82-2EA2-73116CECE888}"/>
          </ac:picMkLst>
        </pc:picChg>
      </pc:sldChg>
      <pc:sldChg chg="addSp delSp modSp mod modTransition modAnim">
        <pc:chgData name="Leonie Smith" userId="fed1330f33f5650e" providerId="LiveId" clId="{94D9C85D-411E-4EFC-B928-DF1D4960D3FA}" dt="2023-09-19T05:34:00.500" v="97"/>
        <pc:sldMkLst>
          <pc:docMk/>
          <pc:sldMk cId="2345573266" sldId="366"/>
        </pc:sldMkLst>
        <pc:picChg chg="add del mod">
          <ac:chgData name="Leonie Smith" userId="fed1330f33f5650e" providerId="LiveId" clId="{94D9C85D-411E-4EFC-B928-DF1D4960D3FA}" dt="2023-09-19T05:33:21.241" v="93"/>
          <ac:picMkLst>
            <pc:docMk/>
            <pc:sldMk cId="2345573266" sldId="366"/>
            <ac:picMk id="6" creationId="{650E555C-0ACA-BDBE-F272-17DB6A2692A3}"/>
          </ac:picMkLst>
        </pc:picChg>
        <pc:picChg chg="add del mod">
          <ac:chgData name="Leonie Smith" userId="fed1330f33f5650e" providerId="LiveId" clId="{94D9C85D-411E-4EFC-B928-DF1D4960D3FA}" dt="2023-09-19T05:33:38.062" v="94"/>
          <ac:picMkLst>
            <pc:docMk/>
            <pc:sldMk cId="2345573266" sldId="366"/>
            <ac:picMk id="9" creationId="{8EA4CA47-63EA-80FF-B4B4-5F774B19AD78}"/>
          </ac:picMkLst>
        </pc:picChg>
        <pc:picChg chg="add del mod">
          <ac:chgData name="Leonie Smith" userId="fed1330f33f5650e" providerId="LiveId" clId="{94D9C85D-411E-4EFC-B928-DF1D4960D3FA}" dt="2023-09-19T05:33:40.666" v="96"/>
          <ac:picMkLst>
            <pc:docMk/>
            <pc:sldMk cId="2345573266" sldId="366"/>
            <ac:picMk id="10" creationId="{C49F409A-704D-32DD-703C-88D0BEDB967C}"/>
          </ac:picMkLst>
        </pc:picChg>
        <pc:picChg chg="add del mod ord">
          <ac:chgData name="Leonie Smith" userId="fed1330f33f5650e" providerId="LiveId" clId="{94D9C85D-411E-4EFC-B928-DF1D4960D3FA}" dt="2023-09-19T05:34:00.500" v="97"/>
          <ac:picMkLst>
            <pc:docMk/>
            <pc:sldMk cId="2345573266" sldId="366"/>
            <ac:picMk id="13" creationId="{C3C3BFF0-B601-AFBD-E9F0-2DF3F925C243}"/>
          </ac:picMkLst>
        </pc:picChg>
        <pc:picChg chg="add mod">
          <ac:chgData name="Leonie Smith" userId="fed1330f33f5650e" providerId="LiveId" clId="{94D9C85D-411E-4EFC-B928-DF1D4960D3FA}" dt="2023-09-19T05:34:00.500" v="97"/>
          <ac:picMkLst>
            <pc:docMk/>
            <pc:sldMk cId="2345573266" sldId="366"/>
            <ac:picMk id="14" creationId="{5C6ADF2F-951E-A7D5-E05C-9EEF450180FA}"/>
          </ac:picMkLst>
        </pc:picChg>
      </pc:sldChg>
      <pc:sldChg chg="addSp delSp modSp mod modTransition modAnim">
        <pc:chgData name="Leonie Smith" userId="fed1330f33f5650e" providerId="LiveId" clId="{94D9C85D-411E-4EFC-B928-DF1D4960D3FA}" dt="2023-09-19T05:35:23.322" v="107"/>
        <pc:sldMkLst>
          <pc:docMk/>
          <pc:sldMk cId="579860372" sldId="368"/>
        </pc:sldMkLst>
        <pc:picChg chg="add del mod">
          <ac:chgData name="Leonie Smith" userId="fed1330f33f5650e" providerId="LiveId" clId="{94D9C85D-411E-4EFC-B928-DF1D4960D3FA}" dt="2023-09-19T05:34:46.252" v="100"/>
          <ac:picMkLst>
            <pc:docMk/>
            <pc:sldMk cId="579860372" sldId="368"/>
            <ac:picMk id="6" creationId="{08A175BD-EAA1-FBF0-A53C-7F7BF3AEFA66}"/>
          </ac:picMkLst>
        </pc:picChg>
        <pc:picChg chg="add del mod">
          <ac:chgData name="Leonie Smith" userId="fed1330f33f5650e" providerId="LiveId" clId="{94D9C85D-411E-4EFC-B928-DF1D4960D3FA}" dt="2023-09-19T05:34:57.963" v="101"/>
          <ac:picMkLst>
            <pc:docMk/>
            <pc:sldMk cId="579860372" sldId="368"/>
            <ac:picMk id="9" creationId="{590F7AED-CBCE-6BB7-AF8D-C7136CFEFE49}"/>
          </ac:picMkLst>
        </pc:picChg>
        <pc:picChg chg="add del mod">
          <ac:chgData name="Leonie Smith" userId="fed1330f33f5650e" providerId="LiveId" clId="{94D9C85D-411E-4EFC-B928-DF1D4960D3FA}" dt="2023-09-19T05:34:59.595" v="103"/>
          <ac:picMkLst>
            <pc:docMk/>
            <pc:sldMk cId="579860372" sldId="368"/>
            <ac:picMk id="10" creationId="{AF41849E-32C6-45A6-B601-6C444B337F0D}"/>
          </ac:picMkLst>
        </pc:picChg>
        <pc:picChg chg="add del mod ord">
          <ac:chgData name="Leonie Smith" userId="fed1330f33f5650e" providerId="LiveId" clId="{94D9C85D-411E-4EFC-B928-DF1D4960D3FA}" dt="2023-09-19T05:35:06.954" v="104"/>
          <ac:picMkLst>
            <pc:docMk/>
            <pc:sldMk cId="579860372" sldId="368"/>
            <ac:picMk id="13" creationId="{561C7E6B-33AF-127F-AF9B-C193E31F80AB}"/>
          </ac:picMkLst>
        </pc:picChg>
        <pc:picChg chg="add del mod">
          <ac:chgData name="Leonie Smith" userId="fed1330f33f5650e" providerId="LiveId" clId="{94D9C85D-411E-4EFC-B928-DF1D4960D3FA}" dt="2023-09-19T05:35:08.506" v="106"/>
          <ac:picMkLst>
            <pc:docMk/>
            <pc:sldMk cId="579860372" sldId="368"/>
            <ac:picMk id="14" creationId="{EFC0D59D-BC63-E795-4AA9-100D3C5498FB}"/>
          </ac:picMkLst>
        </pc:picChg>
        <pc:picChg chg="add del mod ord">
          <ac:chgData name="Leonie Smith" userId="fed1330f33f5650e" providerId="LiveId" clId="{94D9C85D-411E-4EFC-B928-DF1D4960D3FA}" dt="2023-09-19T05:35:23.322" v="107"/>
          <ac:picMkLst>
            <pc:docMk/>
            <pc:sldMk cId="579860372" sldId="368"/>
            <ac:picMk id="17" creationId="{2605A6DF-7CF8-8E16-0478-E46E3D67BF3B}"/>
          </ac:picMkLst>
        </pc:picChg>
        <pc:picChg chg="add mod">
          <ac:chgData name="Leonie Smith" userId="fed1330f33f5650e" providerId="LiveId" clId="{94D9C85D-411E-4EFC-B928-DF1D4960D3FA}" dt="2023-09-19T05:35:23.322" v="107"/>
          <ac:picMkLst>
            <pc:docMk/>
            <pc:sldMk cId="579860372" sldId="368"/>
            <ac:picMk id="18" creationId="{1B6CE628-604A-570E-2DAD-B2A19425F8D6}"/>
          </ac:picMkLst>
        </pc:picChg>
      </pc:sldChg>
      <pc:sldChg chg="addSp delSp modSp mod modTransition modAnim">
        <pc:chgData name="Leonie Smith" userId="fed1330f33f5650e" providerId="LiveId" clId="{94D9C85D-411E-4EFC-B928-DF1D4960D3FA}" dt="2023-09-19T05:36:56.208" v="117"/>
        <pc:sldMkLst>
          <pc:docMk/>
          <pc:sldMk cId="3864006841" sldId="370"/>
        </pc:sldMkLst>
        <pc:picChg chg="add del mod">
          <ac:chgData name="Leonie Smith" userId="fed1330f33f5650e" providerId="LiveId" clId="{94D9C85D-411E-4EFC-B928-DF1D4960D3FA}" dt="2023-09-19T05:36:23.503" v="110"/>
          <ac:picMkLst>
            <pc:docMk/>
            <pc:sldMk cId="3864006841" sldId="370"/>
            <ac:picMk id="8" creationId="{F0014587-2778-9E36-BB1E-6C87800F0E28}"/>
          </ac:picMkLst>
        </pc:picChg>
        <pc:picChg chg="add del mod">
          <ac:chgData name="Leonie Smith" userId="fed1330f33f5650e" providerId="LiveId" clId="{94D9C85D-411E-4EFC-B928-DF1D4960D3FA}" dt="2023-09-19T05:36:29.044" v="111"/>
          <ac:picMkLst>
            <pc:docMk/>
            <pc:sldMk cId="3864006841" sldId="370"/>
            <ac:picMk id="11" creationId="{16C24AB6-CA2D-70D8-838D-FF62117F8C4A}"/>
          </ac:picMkLst>
        </pc:picChg>
        <pc:picChg chg="add del mod">
          <ac:chgData name="Leonie Smith" userId="fed1330f33f5650e" providerId="LiveId" clId="{94D9C85D-411E-4EFC-B928-DF1D4960D3FA}" dt="2023-09-19T05:36:30.378" v="113"/>
          <ac:picMkLst>
            <pc:docMk/>
            <pc:sldMk cId="3864006841" sldId="370"/>
            <ac:picMk id="12" creationId="{A28D22A9-5247-C90C-63E3-15A78AB7F530}"/>
          </ac:picMkLst>
        </pc:picChg>
        <pc:picChg chg="add del mod ord">
          <ac:chgData name="Leonie Smith" userId="fed1330f33f5650e" providerId="LiveId" clId="{94D9C85D-411E-4EFC-B928-DF1D4960D3FA}" dt="2023-09-19T05:36:39.414" v="114"/>
          <ac:picMkLst>
            <pc:docMk/>
            <pc:sldMk cId="3864006841" sldId="370"/>
            <ac:picMk id="15" creationId="{341C359B-9BFA-F193-2BD9-0218A252EAC6}"/>
          </ac:picMkLst>
        </pc:picChg>
        <pc:picChg chg="add del mod">
          <ac:chgData name="Leonie Smith" userId="fed1330f33f5650e" providerId="LiveId" clId="{94D9C85D-411E-4EFC-B928-DF1D4960D3FA}" dt="2023-09-19T05:36:40.872" v="116"/>
          <ac:picMkLst>
            <pc:docMk/>
            <pc:sldMk cId="3864006841" sldId="370"/>
            <ac:picMk id="16" creationId="{C930A33A-39CD-2AD5-816D-3DC50B8B1A23}"/>
          </ac:picMkLst>
        </pc:picChg>
        <pc:picChg chg="add del mod ord">
          <ac:chgData name="Leonie Smith" userId="fed1330f33f5650e" providerId="LiveId" clId="{94D9C85D-411E-4EFC-B928-DF1D4960D3FA}" dt="2023-09-19T05:36:56.208" v="117"/>
          <ac:picMkLst>
            <pc:docMk/>
            <pc:sldMk cId="3864006841" sldId="370"/>
            <ac:picMk id="19" creationId="{2E5021C9-F651-7AFB-EE61-A6680272DE39}"/>
          </ac:picMkLst>
        </pc:picChg>
        <pc:picChg chg="add mod">
          <ac:chgData name="Leonie Smith" userId="fed1330f33f5650e" providerId="LiveId" clId="{94D9C85D-411E-4EFC-B928-DF1D4960D3FA}" dt="2023-09-19T05:36:56.208" v="117"/>
          <ac:picMkLst>
            <pc:docMk/>
            <pc:sldMk cId="3864006841" sldId="370"/>
            <ac:picMk id="20" creationId="{CCFB25FD-5CAF-2688-E829-A5431FFEACF2}"/>
          </ac:picMkLst>
        </pc:picChg>
      </pc:sldChg>
      <pc:sldChg chg="addSp modSp">
        <pc:chgData name="Leonie Smith" userId="fed1330f33f5650e" providerId="LiveId" clId="{94D9C85D-411E-4EFC-B928-DF1D4960D3FA}" dt="2023-09-19T05:39:46.328" v="118"/>
        <pc:sldMkLst>
          <pc:docMk/>
          <pc:sldMk cId="2974222380" sldId="372"/>
        </pc:sldMkLst>
        <pc:picChg chg="add mod">
          <ac:chgData name="Leonie Smith" userId="fed1330f33f5650e" providerId="LiveId" clId="{94D9C85D-411E-4EFC-B928-DF1D4960D3FA}" dt="2023-09-19T05:39:46.328" v="118"/>
          <ac:picMkLst>
            <pc:docMk/>
            <pc:sldMk cId="2974222380" sldId="372"/>
            <ac:picMk id="6" creationId="{9C73070B-7D49-1A0E-D80A-DA7F6A405C10}"/>
          </ac:picMkLst>
        </pc:picChg>
      </pc:sldChg>
      <pc:sldChg chg="addSp delSp modSp mod modTransition modAnim">
        <pc:chgData name="Leonie Smith" userId="fed1330f33f5650e" providerId="LiveId" clId="{94D9C85D-411E-4EFC-B928-DF1D4960D3FA}" dt="2023-09-19T05:23:18.430" v="48"/>
        <pc:sldMkLst>
          <pc:docMk/>
          <pc:sldMk cId="798617485" sldId="374"/>
        </pc:sldMkLst>
        <pc:picChg chg="add del mod">
          <ac:chgData name="Leonie Smith" userId="fed1330f33f5650e" providerId="LiveId" clId="{94D9C85D-411E-4EFC-B928-DF1D4960D3FA}" dt="2023-09-19T05:21:34.712" v="41"/>
          <ac:picMkLst>
            <pc:docMk/>
            <pc:sldMk cId="798617485" sldId="374"/>
            <ac:picMk id="6" creationId="{4F2012B2-90A2-AA3D-6A4C-24C87F87844B}"/>
          </ac:picMkLst>
        </pc:picChg>
        <pc:picChg chg="add del mod">
          <ac:chgData name="Leonie Smith" userId="fed1330f33f5650e" providerId="LiveId" clId="{94D9C85D-411E-4EFC-B928-DF1D4960D3FA}" dt="2023-09-19T05:21:45.107" v="42"/>
          <ac:picMkLst>
            <pc:docMk/>
            <pc:sldMk cId="798617485" sldId="374"/>
            <ac:picMk id="10" creationId="{73A2A309-0CAA-9A88-80C8-86AA46484A45}"/>
          </ac:picMkLst>
        </pc:picChg>
        <pc:picChg chg="add del mod">
          <ac:chgData name="Leonie Smith" userId="fed1330f33f5650e" providerId="LiveId" clId="{94D9C85D-411E-4EFC-B928-DF1D4960D3FA}" dt="2023-09-19T05:21:46.820" v="44"/>
          <ac:picMkLst>
            <pc:docMk/>
            <pc:sldMk cId="798617485" sldId="374"/>
            <ac:picMk id="11" creationId="{362F3558-42E0-40C0-F7DD-B2F3AE498661}"/>
          </ac:picMkLst>
        </pc:picChg>
        <pc:picChg chg="add del mod ord">
          <ac:chgData name="Leonie Smith" userId="fed1330f33f5650e" providerId="LiveId" clId="{94D9C85D-411E-4EFC-B928-DF1D4960D3FA}" dt="2023-09-19T05:22:01.511" v="45"/>
          <ac:picMkLst>
            <pc:docMk/>
            <pc:sldMk cId="798617485" sldId="374"/>
            <ac:picMk id="14" creationId="{3EB7D4FE-C19C-F903-BECA-86095C15D2AC}"/>
          </ac:picMkLst>
        </pc:picChg>
        <pc:picChg chg="add del mod">
          <ac:chgData name="Leonie Smith" userId="fed1330f33f5650e" providerId="LiveId" clId="{94D9C85D-411E-4EFC-B928-DF1D4960D3FA}" dt="2023-09-19T05:23:04.313" v="47"/>
          <ac:picMkLst>
            <pc:docMk/>
            <pc:sldMk cId="798617485" sldId="374"/>
            <ac:picMk id="15" creationId="{69C2478D-4877-46FF-3DAA-B47943EC9DF4}"/>
          </ac:picMkLst>
        </pc:picChg>
        <pc:picChg chg="add del mod ord">
          <ac:chgData name="Leonie Smith" userId="fed1330f33f5650e" providerId="LiveId" clId="{94D9C85D-411E-4EFC-B928-DF1D4960D3FA}" dt="2023-09-19T05:23:18.430" v="48"/>
          <ac:picMkLst>
            <pc:docMk/>
            <pc:sldMk cId="798617485" sldId="374"/>
            <ac:picMk id="22" creationId="{632CEF99-0317-CB5B-A3AB-51193AF7551C}"/>
          </ac:picMkLst>
        </pc:picChg>
        <pc:picChg chg="add mod">
          <ac:chgData name="Leonie Smith" userId="fed1330f33f5650e" providerId="LiveId" clId="{94D9C85D-411E-4EFC-B928-DF1D4960D3FA}" dt="2023-09-19T05:23:18.430" v="48"/>
          <ac:picMkLst>
            <pc:docMk/>
            <pc:sldMk cId="798617485" sldId="374"/>
            <ac:picMk id="23" creationId="{B1A833B0-0243-4D7B-CB72-28493DB875C5}"/>
          </ac:picMkLst>
        </pc:picChg>
      </pc:sldChg>
      <pc:sldChg chg="addSp delSp modSp mod modTransition modAnim">
        <pc:chgData name="Leonie Smith" userId="fed1330f33f5650e" providerId="LiveId" clId="{94D9C85D-411E-4EFC-B928-DF1D4960D3FA}" dt="2023-09-19T05:26:05.370" v="61"/>
        <pc:sldMkLst>
          <pc:docMk/>
          <pc:sldMk cId="16220414" sldId="376"/>
        </pc:sldMkLst>
        <pc:picChg chg="add del mod">
          <ac:chgData name="Leonie Smith" userId="fed1330f33f5650e" providerId="LiveId" clId="{94D9C85D-411E-4EFC-B928-DF1D4960D3FA}" dt="2023-09-19T05:24:16.638" v="51"/>
          <ac:picMkLst>
            <pc:docMk/>
            <pc:sldMk cId="16220414" sldId="376"/>
            <ac:picMk id="7" creationId="{19C08B5C-FB1E-AD64-A6BC-584FABBF84B7}"/>
          </ac:picMkLst>
        </pc:picChg>
        <pc:picChg chg="add del mod">
          <ac:chgData name="Leonie Smith" userId="fed1330f33f5650e" providerId="LiveId" clId="{94D9C85D-411E-4EFC-B928-DF1D4960D3FA}" dt="2023-09-19T05:24:34.488" v="52"/>
          <ac:picMkLst>
            <pc:docMk/>
            <pc:sldMk cId="16220414" sldId="376"/>
            <ac:picMk id="10" creationId="{A72166BC-6D21-8FF2-55DD-3C43F2C6691E}"/>
          </ac:picMkLst>
        </pc:picChg>
        <pc:picChg chg="add del mod">
          <ac:chgData name="Leonie Smith" userId="fed1330f33f5650e" providerId="LiveId" clId="{94D9C85D-411E-4EFC-B928-DF1D4960D3FA}" dt="2023-09-19T05:24:44.310" v="54"/>
          <ac:picMkLst>
            <pc:docMk/>
            <pc:sldMk cId="16220414" sldId="376"/>
            <ac:picMk id="11" creationId="{A0E96679-154F-5F8A-9A37-7752158F4997}"/>
          </ac:picMkLst>
        </pc:picChg>
        <pc:picChg chg="add del mod ord">
          <ac:chgData name="Leonie Smith" userId="fed1330f33f5650e" providerId="LiveId" clId="{94D9C85D-411E-4EFC-B928-DF1D4960D3FA}" dt="2023-09-19T05:24:52.514" v="55"/>
          <ac:picMkLst>
            <pc:docMk/>
            <pc:sldMk cId="16220414" sldId="376"/>
            <ac:picMk id="14" creationId="{3D172E22-E3DC-70EA-26D8-4EED350A504D}"/>
          </ac:picMkLst>
        </pc:picChg>
        <pc:picChg chg="add del mod">
          <ac:chgData name="Leonie Smith" userId="fed1330f33f5650e" providerId="LiveId" clId="{94D9C85D-411E-4EFC-B928-DF1D4960D3FA}" dt="2023-09-19T05:25:01.251" v="57"/>
          <ac:picMkLst>
            <pc:docMk/>
            <pc:sldMk cId="16220414" sldId="376"/>
            <ac:picMk id="15" creationId="{680A7D86-CDE8-FEE9-7E7A-2916246DEE9B}"/>
          </ac:picMkLst>
        </pc:picChg>
        <pc:picChg chg="add del mod ord">
          <ac:chgData name="Leonie Smith" userId="fed1330f33f5650e" providerId="LiveId" clId="{94D9C85D-411E-4EFC-B928-DF1D4960D3FA}" dt="2023-09-19T05:25:28.493" v="58"/>
          <ac:picMkLst>
            <pc:docMk/>
            <pc:sldMk cId="16220414" sldId="376"/>
            <ac:picMk id="19" creationId="{097F0379-BE16-F30B-2D40-BACBD8680A5D}"/>
          </ac:picMkLst>
        </pc:picChg>
        <pc:picChg chg="add del mod">
          <ac:chgData name="Leonie Smith" userId="fed1330f33f5650e" providerId="LiveId" clId="{94D9C85D-411E-4EFC-B928-DF1D4960D3FA}" dt="2023-09-19T05:25:37.783" v="60"/>
          <ac:picMkLst>
            <pc:docMk/>
            <pc:sldMk cId="16220414" sldId="376"/>
            <ac:picMk id="20" creationId="{0D33BA4A-1416-232D-F6CE-D135048D1975}"/>
          </ac:picMkLst>
        </pc:picChg>
        <pc:picChg chg="add del mod ord">
          <ac:chgData name="Leonie Smith" userId="fed1330f33f5650e" providerId="LiveId" clId="{94D9C85D-411E-4EFC-B928-DF1D4960D3FA}" dt="2023-09-19T05:26:05.370" v="61"/>
          <ac:picMkLst>
            <pc:docMk/>
            <pc:sldMk cId="16220414" sldId="376"/>
            <ac:picMk id="24" creationId="{4193A54B-2E0E-D4F8-9D5A-3D276DD517AA}"/>
          </ac:picMkLst>
        </pc:picChg>
        <pc:picChg chg="add mod">
          <ac:chgData name="Leonie Smith" userId="fed1330f33f5650e" providerId="LiveId" clId="{94D9C85D-411E-4EFC-B928-DF1D4960D3FA}" dt="2023-09-19T05:26:05.370" v="61"/>
          <ac:picMkLst>
            <pc:docMk/>
            <pc:sldMk cId="16220414" sldId="376"/>
            <ac:picMk id="25" creationId="{BF7CC29F-497C-6C42-7777-7EB4B328E089}"/>
          </ac:picMkLst>
        </pc:picChg>
      </pc:sldChg>
      <pc:sldChg chg="addSp modSp">
        <pc:chgData name="Leonie Smith" userId="fed1330f33f5650e" providerId="LiveId" clId="{94D9C85D-411E-4EFC-B928-DF1D4960D3FA}" dt="2023-09-19T05:27:57.318" v="62"/>
        <pc:sldMkLst>
          <pc:docMk/>
          <pc:sldMk cId="1646161674" sldId="378"/>
        </pc:sldMkLst>
        <pc:picChg chg="add mod">
          <ac:chgData name="Leonie Smith" userId="fed1330f33f5650e" providerId="LiveId" clId="{94D9C85D-411E-4EFC-B928-DF1D4960D3FA}" dt="2023-09-19T05:27:57.318" v="62"/>
          <ac:picMkLst>
            <pc:docMk/>
            <pc:sldMk cId="1646161674" sldId="378"/>
            <ac:picMk id="6" creationId="{1AAE0F28-E263-993D-4516-6595D799A7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3365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16 Saul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People demand a King - 1 Samuel 8:4-22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Samuel anoints Saul – 1 Samuel 9:1 – 10:9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Election of Saul as King – 1 Samuel 10:17-27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Address at Gilgal - 1 Samuel 11:14 – 12:25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5. Saul doesn’t wait for Samuel – 1 Samuel 13:5-14 (Left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6. Saul’s Disobedience – 1 Samuel 15:1-35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7. Samuel anoints David – 1 Samuel 16:1-14 (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78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16-4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75AAF5C5-6E71-EC4B-E926-41AB3CA75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9"/>
    </mc:Choice>
    <mc:Fallback xmlns="">
      <p:transition spd="slow" advTm="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80409-BD76-4AD7-A410-3E56EE00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87"/>
            <a:ext cx="12191999" cy="730048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56B914C-79D6-7973-95FD-842B49F95A9E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7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Is it not the wheat harvest today? I will call on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to send thunder and rain, so that you will know and see what a great evil you have committed in the sight of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by asking for a king.”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025D4-DB98-AAB5-12A5-8AA191BA0780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17 आज क्या गेहूँ की कटनी नहीं हो रही? मैं यहोवा को पुकारूँगा, और वह मेघ गरजाएगा और मेंह बरसाएगा; तब तुम जान लोगे, और देख भी लोगे, कि तुम ने राजा माँगकर यहोवा की दृष्टि में बहुत बड़ी बुराई की है।”</a:t>
            </a:r>
            <a:endParaRPr lang="en-IN" sz="36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F7CC29F-497C-6C42-7777-7EB4B328E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1"/>
    </mc:Choice>
    <mc:Fallback xmlns="">
      <p:transition spd="slow" advTm="2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BA16F-39DB-45F8-93E5-DAE18A182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85916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15FBAB0-495F-C9ED-04A1-D7D1FAAEE98B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9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Samuel called to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 and on that day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sent thunder and rain.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a result, all the people greatly feared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and Samuel.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14F3F-8AF6-E8CE-3666-8D37DAA4404A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18 तब शमूएल ने यहोवा को पुकारा, और यहोवा ने उसी दिन मेघ गरजाया और मेंह बरसाया; और सब लोग यहोवा से और शमूएल से अत्यन्त डर गए।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AE0F28-E263-993D-4516-6595D799A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1"/>
    </mc:Choice>
    <mc:Fallback xmlns="">
      <p:transition spd="slow" advTm="1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A9A47-AD9E-4CDB-816D-859CAA11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928" y="0"/>
            <a:ext cx="12435928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FD88961-5780-2163-5347-8979E4CB61C3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pleaded with Samuel, “Pray to the </a:t>
            </a:r>
            <a:r>
              <a:rPr lang="en-US" sz="44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your God for your servants so that we will not die! For we have added to all our sins the evil of asking for a king.”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A543E6-BF57-EB7D-8D99-C531F827FBFE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19 और सब लोगों ने शमूएल से कहा, “अपने दासों के निमित्त अपने परमेश्वर यहोवा से प्रार्थना कर, कि हम मर न जाएँ; क्योंकि हमने अपने सारे पापों से बढ़कर यह बुराई की है कि राजा माँगा है।”</a:t>
            </a:r>
            <a:endParaRPr lang="en-IN" sz="4000" dirty="0"/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C28D3F25-DED1-AC82-2EA2-73116CECE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0"/>
    </mc:Choice>
    <mc:Fallback xmlns="">
      <p:transition spd="slow" advTm="2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FF437-F4ED-4923-8213-851707EA3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94734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CAC3021-EBFF-BAEB-D639-46FDB3E6E4C7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“Do not be afraid,” Samuel replied. “Even though you have committed all this evil, do not turn aside from following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 but serve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with all your heart.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E32F1-E514-D5E6-5D95-B34492B62BDD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20 शमूएल ने लोगों से कहा, “डरो मत; तुम ने यह सब बुराई तो की है, परन्तु अब यहोवा के पीछे चलने से फिर मत मुड़ना; परन्तु अपने सम्पूर्ण मन से उसकी उपासना करना; </a:t>
            </a:r>
            <a:endParaRPr lang="en-IN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C6ADF2F-951E-A7D5-E05C-9EEF45018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"/>
    </mc:Choice>
    <mc:Fallback xmlns="">
      <p:transition spd="slow" advTm="1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3DCBF-1A62-4A64-8DDE-720039EB5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672" y="0"/>
            <a:ext cx="12310672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70AB196-5E14-ACBB-138A-5A65E1E8CC2A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69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4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Do not turn aside after worthless things that cannot profit you or deliver you, for they are empty.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48564-E453-0DDE-B896-BD86080D0D0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21 और मत मुड़ना; नहीं तो ऐसी व्यर्थ वस्तुओं के पीछे चलने लगोगे जिनसे न कुछ लाभ पहुँचेगा, और न कुछ छुटकारा हो सकता है, क्योंकि वे सब व्यर्थ ही हैं।</a:t>
            </a:r>
            <a:endParaRPr lang="en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B6CE628-604A-570E-2DAD-B2A19425F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1"/>
    </mc:Choice>
    <mc:Fallback xmlns="">
      <p:transition spd="slow" advTm="1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72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FF74C-0EA5-4D51-A25C-DDF946F84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191" y="-631186"/>
            <a:ext cx="12677192" cy="7489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91F60-B48A-818E-4DA9-5C0A62BFCA17}"/>
              </a:ext>
            </a:extLst>
          </p:cNvPr>
          <p:cNvSpPr txBox="1"/>
          <p:nvPr/>
        </p:nvSpPr>
        <p:spPr>
          <a:xfrm>
            <a:off x="361644" y="391168"/>
            <a:ext cx="10426519" cy="238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गिलगाल में शाऊल का राज्याभिषेक</a:t>
            </a:r>
            <a:r>
              <a:rPr lang="en-US" sz="5400" b="0" i="0" u="none" strike="noStrike" baseline="0" dirty="0">
                <a:solidFill>
                  <a:schemeClr val="bg1"/>
                </a:solidFill>
                <a:latin typeface="TimesNewRomanPSMT"/>
              </a:rPr>
              <a:t>– </a:t>
            </a:r>
          </a:p>
          <a:p>
            <a:r>
              <a:rPr lang="en-US" sz="5400" b="0" i="0" u="none" strike="noStrike" baseline="0" dirty="0">
                <a:solidFill>
                  <a:schemeClr val="bg1"/>
                </a:solidFill>
                <a:latin typeface="TimesNewRomanPSMT"/>
              </a:rPr>
              <a:t>1 Samuel 11:14 – 12:25</a:t>
            </a:r>
            <a:endParaRPr lang="en-ZA" sz="5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4A0C4-5091-9ED9-2778-FEA77C23A528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A72BC-366D-48B7-A882-039EA84D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333"/>
            <a:ext cx="12192000" cy="723833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6E5D3E3-CC1B-1F90-EB54-20DD0D1D180A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85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Indeed, for the sake of His great name,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will not abandon His people, because He was pleased to make you His own.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639FB4-0A6E-04F6-235F-35670E9F14A9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22 यहोवा तो अपने बड़े नाम के कारण अपनी प्रजा को न तजेगा, क्योंकि यहोवा ने तुम्हें अपनी ही इच्छा से अपनी प्रजा बनाया है। </a:t>
            </a:r>
            <a:endParaRPr lang="en-IN" sz="40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CFB25FD-5CAF-2688-E829-A5431FFEA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5"/>
    </mc:Choice>
    <mc:Fallback xmlns="">
      <p:transition spd="slow" advTm="1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7F461-EFA9-4A11-88BD-F2A2F393A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794134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BF13680-F5F7-249B-BAA8-F8460DB9EEC9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99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Above all, fear the </a:t>
            </a:r>
            <a:r>
              <a:rPr lang="en-US" sz="44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and serve Him faithfully with all your heart; consider what great things He has done for you.</a:t>
            </a:r>
            <a:endParaRPr lang="en-ZA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5D25C5-AEBF-8D4C-4335-3644C10F328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24 केवल इतना हो कि तुम लोग यहोवा का भय मानो, और सच्चाई से अपने सम्पूर्ण मन के साथ उसकी उपासना करो; क्योंकि यह तो सोचो कि उसने तुम्हारे लिये कैसे बड़े-बड़े काम किए हैं।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73070B-7D49-1A0E-D80A-DA7F6A405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0"/>
    </mc:Choice>
    <mc:Fallback xmlns="">
      <p:transition spd="slow" advTm="1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E4ECF-6B1B-4F13-8F9A-C9A8E6246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191" y="-631186"/>
            <a:ext cx="12677192" cy="748918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A5C2344-1F1A-DE71-EC6A-87505D883CE8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3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Address at Gilgal - 1 Samuel 11:14 – 12:25</a:t>
            </a:r>
            <a:endParaRPr lang="en-US" sz="1400" b="0" i="0" u="none" strike="noStrike" baseline="0" dirty="0">
              <a:latin typeface="TimesNewRomanPS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E62DE-4AF2-96A0-E799-743EE0A842C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u="none" strike="noStrike" baseline="0" dirty="0">
                <a:latin typeface="TimesNewRomanPSMT"/>
              </a:rPr>
              <a:t>गिलगाल में शाऊल का राज्याभिषेक - 1 शमूएल 11:14 - 12:25</a:t>
            </a:r>
            <a:endParaRPr lang="en-IN" sz="4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35D983-1391-FC8D-DF9F-6ADEAF43F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5"/>
    </mc:Choice>
    <mc:Fallback xmlns="">
      <p:transition spd="slow" advTm="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B4668B-5C17-4498-B831-81F469125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191" y="-631186"/>
            <a:ext cx="12677192" cy="7489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41D33-0239-52AB-215F-1939381E0C35}"/>
              </a:ext>
            </a:extLst>
          </p:cNvPr>
          <p:cNvSpPr txBox="1"/>
          <p:nvPr/>
        </p:nvSpPr>
        <p:spPr>
          <a:xfrm>
            <a:off x="361644" y="391168"/>
            <a:ext cx="10426519" cy="238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गिलगाल में शाऊल का राज्याभिषेक</a:t>
            </a:r>
            <a:r>
              <a:rPr lang="en-US" sz="5400" b="0" i="0" u="none" strike="noStrike" baseline="0" dirty="0">
                <a:solidFill>
                  <a:schemeClr val="bg1"/>
                </a:solidFill>
                <a:latin typeface="TimesNewRomanPSMT"/>
              </a:rPr>
              <a:t>– </a:t>
            </a:r>
          </a:p>
          <a:p>
            <a:r>
              <a:rPr lang="en-US" sz="5400" b="0" i="0" u="none" strike="noStrike" baseline="0" dirty="0">
                <a:solidFill>
                  <a:schemeClr val="bg1"/>
                </a:solidFill>
                <a:latin typeface="TimesNewRomanPSMT"/>
              </a:rPr>
              <a:t>1 Samuel 11:14 – 12:25</a:t>
            </a:r>
            <a:endParaRPr lang="en-ZA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rtl="0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all the people went to Gilgal and confirmed Saul as king in the presence of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. There they sacrificed peace offerings before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 and Saul and all the Israelites rejoiced greatly.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C60F9E-A36A-FABE-4EB3-8FB3AE584FDB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15 तब सब लोग गिलगाल को चले, और वहाँ उन्होंने गिलगाल में यहोवा के सामने शाऊल को राजा बनाया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b;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और वहीं उन्होंने यहोवा को मेलबलि चढ़ाए; और वहीं शाऊल और सब इस्राएली लोगों ने अत्यन्त आनन्द मनाया।</a:t>
            </a:r>
            <a:endParaRPr lang="en-IN" sz="36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521EA696-15C8-DB52-A8AC-EC4FCD816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3"/>
    </mc:Choice>
    <mc:Fallback xmlns="">
      <p:transition spd="slow" advTm="2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DFF3F-DA74-487D-869A-F9AEA156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9539"/>
            <a:ext cx="12192000" cy="728753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342B34-6275-99A6-DFD8-D4223FF1405D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12:13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here is the king you have chosen, the one you requested. Behold,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has placed a king over you.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81F89-6B5E-7C1C-A1EF-DE179DC7048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12: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13 अब उस राजा को देखो जिसे तुम ने चुन लिया, और जिसके लिये तुम ने प्रार्थना की थी; देखो, यहोवा ने एक राजा तुम्हारे ऊपर नियुक्त कर दिया है।</a:t>
            </a:r>
            <a:endParaRPr lang="en-IN" sz="4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F30A259-E9BF-FA47-FD49-B6863D488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0"/>
    </mc:Choice>
    <mc:Fallback xmlns="">
      <p:transition spd="slow" advTm="1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0B8C9-E21F-486F-935B-3C4C4E218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0324"/>
            <a:ext cx="12192000" cy="755864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FEA7980-1930-66CA-6FB2-9125A03CAFBD}"/>
              </a:ext>
            </a:extLst>
          </p:cNvPr>
          <p:cNvSpPr txBox="1"/>
          <p:nvPr/>
        </p:nvSpPr>
        <p:spPr>
          <a:xfrm>
            <a:off x="319475" y="46421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3200" dirty="0">
                <a:solidFill>
                  <a:schemeClr val="bg1"/>
                </a:solidFill>
              </a:rPr>
              <a:t>1 </a:t>
            </a:r>
            <a:r>
              <a:rPr lang="hi-IN" sz="2800" dirty="0">
                <a:solidFill>
                  <a:schemeClr val="bg1"/>
                </a:solidFill>
              </a:rPr>
              <a:t>शमूएल</a:t>
            </a:r>
            <a:r>
              <a:rPr lang="en-ZA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1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Now, therefore, stand and see this great thing that the </a:t>
            </a:r>
            <a:r>
              <a:rPr lang="en-US" sz="44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will do before your eyes.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77E34-005F-4C8D-F257-1310F7E8D81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16 इसलिए अब तुम खड़े रहो, और इस बड़े काम को देखो जिसे यहोवा तुम्हारी आँखों के सामने करने पर है।</a:t>
            </a:r>
            <a:endParaRPr lang="en-IN" sz="40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B1A833B0-0243-4D7B-CB72-28493DB87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2"/>
    </mc:Choice>
    <mc:Fallback xmlns="">
      <p:transition spd="slow" advTm="1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1012</Words>
  <Application>Microsoft Office PowerPoint</Application>
  <PresentationFormat>Widescreen</PresentationFormat>
  <Paragraphs>58</Paragraphs>
  <Slides>24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Inter</vt:lpstr>
      <vt:lpstr>Microsoft Himalaya</vt:lpstr>
      <vt:lpstr>Open Sans</vt:lpstr>
      <vt:lpstr>PT Serif</vt:lpstr>
      <vt:lpstr>Symbol</vt:lpstr>
      <vt:lpstr>Times New Roman</vt:lpstr>
      <vt:lpstr>TimesNewRomanPS-BoldMT</vt:lpstr>
      <vt:lpstr>TimesNewRomanPSMT</vt:lpstr>
      <vt:lpstr>Office Theme</vt:lpstr>
      <vt:lpstr>16-4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71</cp:revision>
  <dcterms:created xsi:type="dcterms:W3CDTF">2021-07-20T09:23:46Z</dcterms:created>
  <dcterms:modified xsi:type="dcterms:W3CDTF">2024-07-25T17:30:35Z</dcterms:modified>
</cp:coreProperties>
</file>