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9C0C71-AB4E-45FF-AE2F-11C81CD78A67}" v="66" dt="2023-09-19T06:16:38.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6" autoAdjust="0"/>
    <p:restoredTop sz="75681" autoAdjust="0"/>
  </p:normalViewPr>
  <p:slideViewPr>
    <p:cSldViewPr snapToGrid="0">
      <p:cViewPr varScale="1">
        <p:scale>
          <a:sx n="54" d="100"/>
          <a:sy n="54" d="100"/>
        </p:scale>
        <p:origin x="114"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3E80A6D-C2DB-4C61-9096-C8D5766418C9}"/>
    <pc:docChg chg="custSel modSld">
      <pc:chgData name="Alfred Smith" userId="3c60a3631c0db8ad" providerId="LiveId" clId="{F3E80A6D-C2DB-4C61-9096-C8D5766418C9}" dt="2023-01-20T12:56:38.809" v="41"/>
      <pc:docMkLst>
        <pc:docMk/>
      </pc:docMkLst>
      <pc:sldChg chg="delSp modTransition modAnim">
        <pc:chgData name="Alfred Smith" userId="3c60a3631c0db8ad" providerId="LiveId" clId="{F3E80A6D-C2DB-4C61-9096-C8D5766418C9}" dt="2023-01-20T12:55:48.427" v="19"/>
        <pc:sldMkLst>
          <pc:docMk/>
          <pc:sldMk cId="2869461528" sldId="308"/>
        </pc:sldMkLst>
        <pc:picChg chg="del">
          <ac:chgData name="Alfred Smith" userId="3c60a3631c0db8ad" providerId="LiveId" clId="{F3E80A6D-C2DB-4C61-9096-C8D5766418C9}" dt="2023-01-20T12:55:48.427" v="19"/>
          <ac:picMkLst>
            <pc:docMk/>
            <pc:sldMk cId="2869461528" sldId="308"/>
            <ac:picMk id="4" creationId="{DA568A2B-6C68-401F-81B5-D8B5130BC668}"/>
          </ac:picMkLst>
        </pc:picChg>
      </pc:sldChg>
      <pc:sldChg chg="addSp delSp modSp mod modTransition modAnim">
        <pc:chgData name="Alfred Smith" userId="3c60a3631c0db8ad" providerId="LiveId" clId="{F3E80A6D-C2DB-4C61-9096-C8D5766418C9}" dt="2023-01-20T12:56:23.335" v="31"/>
        <pc:sldMkLst>
          <pc:docMk/>
          <pc:sldMk cId="1237137471" sldId="310"/>
        </pc:sldMkLst>
        <pc:spChg chg="add mod">
          <ac:chgData name="Alfred Smith" userId="3c60a3631c0db8ad" providerId="LiveId" clId="{F3E80A6D-C2DB-4C61-9096-C8D5766418C9}" dt="2023-01-20T12:56:23.335" v="31"/>
          <ac:spMkLst>
            <pc:docMk/>
            <pc:sldMk cId="1237137471" sldId="310"/>
            <ac:spMk id="2" creationId="{29BF59E1-7530-FE03-4212-D656FCD8357A}"/>
          </ac:spMkLst>
        </pc:spChg>
        <pc:spChg chg="del">
          <ac:chgData name="Alfred Smith" userId="3c60a3631c0db8ad" providerId="LiveId" clId="{F3E80A6D-C2DB-4C61-9096-C8D5766418C9}" dt="2023-01-20T12:56:09.609" v="30" actId="478"/>
          <ac:spMkLst>
            <pc:docMk/>
            <pc:sldMk cId="1237137471" sldId="310"/>
            <ac:spMk id="6" creationId="{416C064E-628E-47C0-A712-DB178FE9901E}"/>
          </ac:spMkLst>
        </pc:spChg>
        <pc:picChg chg="del">
          <ac:chgData name="Alfred Smith" userId="3c60a3631c0db8ad" providerId="LiveId" clId="{F3E80A6D-C2DB-4C61-9096-C8D5766418C9}" dt="2023-01-20T12:55:48.427" v="19"/>
          <ac:picMkLst>
            <pc:docMk/>
            <pc:sldMk cId="1237137471" sldId="310"/>
            <ac:picMk id="3" creationId="{E1B45062-A4B5-44F5-BD8A-9AA347D49A0B}"/>
          </ac:picMkLst>
        </pc:picChg>
      </pc:sldChg>
      <pc:sldChg chg="modSp mod modTransition">
        <pc:chgData name="Alfred Smith" userId="3c60a3631c0db8ad" providerId="LiveId" clId="{F3E80A6D-C2DB-4C61-9096-C8D5766418C9}" dt="2023-01-20T12:55:48.427" v="19"/>
        <pc:sldMkLst>
          <pc:docMk/>
          <pc:sldMk cId="1772228426" sldId="338"/>
        </pc:sldMkLst>
        <pc:spChg chg="mod">
          <ac:chgData name="Alfred Smith" userId="3c60a3631c0db8ad" providerId="LiveId" clId="{F3E80A6D-C2DB-4C61-9096-C8D5766418C9}" dt="2023-01-20T12:54:49.485" v="6" actId="14100"/>
          <ac:spMkLst>
            <pc:docMk/>
            <pc:sldMk cId="1772228426" sldId="338"/>
            <ac:spMk id="5" creationId="{17FB5BE4-136B-41CB-EE0E-BB29693DFD46}"/>
          </ac:spMkLst>
        </pc:spChg>
      </pc:sldChg>
      <pc:sldChg chg="addSp delSp modSp mod modTransition">
        <pc:chgData name="Alfred Smith" userId="3c60a3631c0db8ad" providerId="LiveId" clId="{F3E80A6D-C2DB-4C61-9096-C8D5766418C9}" dt="2023-01-20T12:55:48.427" v="19"/>
        <pc:sldMkLst>
          <pc:docMk/>
          <pc:sldMk cId="1931337536" sldId="339"/>
        </pc:sldMkLst>
        <pc:spChg chg="add mod">
          <ac:chgData name="Alfred Smith" userId="3c60a3631c0db8ad" providerId="LiveId" clId="{F3E80A6D-C2DB-4C61-9096-C8D5766418C9}" dt="2023-01-20T12:54:59.274" v="8"/>
          <ac:spMkLst>
            <pc:docMk/>
            <pc:sldMk cId="1931337536" sldId="339"/>
            <ac:spMk id="2" creationId="{DA177509-71C7-DA4E-8FBC-68D90E8607AD}"/>
          </ac:spMkLst>
        </pc:spChg>
        <pc:spChg chg="del">
          <ac:chgData name="Alfred Smith" userId="3c60a3631c0db8ad" providerId="LiveId" clId="{F3E80A6D-C2DB-4C61-9096-C8D5766418C9}" dt="2023-01-20T12:54:58.255" v="7" actId="478"/>
          <ac:spMkLst>
            <pc:docMk/>
            <pc:sldMk cId="1931337536" sldId="339"/>
            <ac:spMk id="7" creationId="{EF04DB88-3DF4-D5B4-5313-E18324EA381F}"/>
          </ac:spMkLst>
        </pc:spChg>
      </pc:sldChg>
      <pc:sldChg chg="addSp delSp modSp mod modTransition modAnim">
        <pc:chgData name="Alfred Smith" userId="3c60a3631c0db8ad" providerId="LiveId" clId="{F3E80A6D-C2DB-4C61-9096-C8D5766418C9}" dt="2023-01-20T12:56:25.053" v="32"/>
        <pc:sldMkLst>
          <pc:docMk/>
          <pc:sldMk cId="3051892576" sldId="340"/>
        </pc:sldMkLst>
        <pc:spChg chg="add mod">
          <ac:chgData name="Alfred Smith" userId="3c60a3631c0db8ad" providerId="LiveId" clId="{F3E80A6D-C2DB-4C61-9096-C8D5766418C9}" dt="2023-01-20T12:56:25.053" v="32"/>
          <ac:spMkLst>
            <pc:docMk/>
            <pc:sldMk cId="3051892576" sldId="340"/>
            <ac:spMk id="2" creationId="{92B23516-82C7-23B0-61B0-0EFD32D66927}"/>
          </ac:spMkLst>
        </pc:spChg>
        <pc:spChg chg="del">
          <ac:chgData name="Alfred Smith" userId="3c60a3631c0db8ad" providerId="LiveId" clId="{F3E80A6D-C2DB-4C61-9096-C8D5766418C9}" dt="2023-01-20T12:56:08.061" v="29" actId="478"/>
          <ac:spMkLst>
            <pc:docMk/>
            <pc:sldMk cId="3051892576" sldId="340"/>
            <ac:spMk id="6" creationId="{416C064E-628E-47C0-A712-DB178FE9901E}"/>
          </ac:spMkLst>
        </pc:spChg>
        <pc:picChg chg="del">
          <ac:chgData name="Alfred Smith" userId="3c60a3631c0db8ad" providerId="LiveId" clId="{F3E80A6D-C2DB-4C61-9096-C8D5766418C9}" dt="2023-01-20T12:55:48.427" v="19"/>
          <ac:picMkLst>
            <pc:docMk/>
            <pc:sldMk cId="3051892576" sldId="340"/>
            <ac:picMk id="5" creationId="{6318F2D7-EACC-4E0A-B1EA-58C9901228A9}"/>
          </ac:picMkLst>
        </pc:picChg>
      </pc:sldChg>
      <pc:sldChg chg="modSp mod modTransition">
        <pc:chgData name="Alfred Smith" userId="3c60a3631c0db8ad" providerId="LiveId" clId="{F3E80A6D-C2DB-4C61-9096-C8D5766418C9}" dt="2023-01-20T12:55:48.427" v="19"/>
        <pc:sldMkLst>
          <pc:docMk/>
          <pc:sldMk cId="1983841694" sldId="341"/>
        </pc:sldMkLst>
        <pc:spChg chg="mod">
          <ac:chgData name="Alfred Smith" userId="3c60a3631c0db8ad" providerId="LiveId" clId="{F3E80A6D-C2DB-4C61-9096-C8D5766418C9}" dt="2023-01-20T12:55:09.201" v="9"/>
          <ac:spMkLst>
            <pc:docMk/>
            <pc:sldMk cId="1983841694" sldId="341"/>
            <ac:spMk id="5" creationId="{BFA70275-B0CC-8DBD-09A0-ACA8DA139B1D}"/>
          </ac:spMkLst>
        </pc:spChg>
      </pc:sldChg>
      <pc:sldChg chg="addSp delSp modSp mod modTransition modAnim">
        <pc:chgData name="Alfred Smith" userId="3c60a3631c0db8ad" providerId="LiveId" clId="{F3E80A6D-C2DB-4C61-9096-C8D5766418C9}" dt="2023-01-20T12:56:26.448" v="33"/>
        <pc:sldMkLst>
          <pc:docMk/>
          <pc:sldMk cId="964780152" sldId="342"/>
        </pc:sldMkLst>
        <pc:spChg chg="add mod">
          <ac:chgData name="Alfred Smith" userId="3c60a3631c0db8ad" providerId="LiveId" clId="{F3E80A6D-C2DB-4C61-9096-C8D5766418C9}" dt="2023-01-20T12:56:26.448" v="33"/>
          <ac:spMkLst>
            <pc:docMk/>
            <pc:sldMk cId="964780152" sldId="342"/>
            <ac:spMk id="3" creationId="{DAEA12C3-F260-BCA8-5CDA-45F50816CB06}"/>
          </ac:spMkLst>
        </pc:spChg>
        <pc:spChg chg="del">
          <ac:chgData name="Alfred Smith" userId="3c60a3631c0db8ad" providerId="LiveId" clId="{F3E80A6D-C2DB-4C61-9096-C8D5766418C9}" dt="2023-01-20T12:56:06.468" v="28" actId="478"/>
          <ac:spMkLst>
            <pc:docMk/>
            <pc:sldMk cId="964780152" sldId="342"/>
            <ac:spMk id="6" creationId="{416C064E-628E-47C0-A712-DB178FE9901E}"/>
          </ac:spMkLst>
        </pc:spChg>
        <pc:picChg chg="del">
          <ac:chgData name="Alfred Smith" userId="3c60a3631c0db8ad" providerId="LiveId" clId="{F3E80A6D-C2DB-4C61-9096-C8D5766418C9}" dt="2023-01-20T12:55:48.427" v="19"/>
          <ac:picMkLst>
            <pc:docMk/>
            <pc:sldMk cId="964780152" sldId="342"/>
            <ac:picMk id="2" creationId="{319D2C97-B79F-443A-86C3-63E845B6C75A}"/>
          </ac:picMkLst>
        </pc:picChg>
      </pc:sldChg>
      <pc:sldChg chg="modSp mod modTransition">
        <pc:chgData name="Alfred Smith" userId="3c60a3631c0db8ad" providerId="LiveId" clId="{F3E80A6D-C2DB-4C61-9096-C8D5766418C9}" dt="2023-01-20T12:55:48.427" v="19"/>
        <pc:sldMkLst>
          <pc:docMk/>
          <pc:sldMk cId="3055517435" sldId="343"/>
        </pc:sldMkLst>
        <pc:spChg chg="mod">
          <ac:chgData name="Alfred Smith" userId="3c60a3631c0db8ad" providerId="LiveId" clId="{F3E80A6D-C2DB-4C61-9096-C8D5766418C9}" dt="2023-01-20T12:55:12.719" v="10"/>
          <ac:spMkLst>
            <pc:docMk/>
            <pc:sldMk cId="3055517435" sldId="343"/>
            <ac:spMk id="5" creationId="{432E0F2F-A1D2-DE7E-60D1-210684E763E8}"/>
          </ac:spMkLst>
        </pc:spChg>
      </pc:sldChg>
      <pc:sldChg chg="addSp delSp modSp mod modTransition modAnim">
        <pc:chgData name="Alfred Smith" userId="3c60a3631c0db8ad" providerId="LiveId" clId="{F3E80A6D-C2DB-4C61-9096-C8D5766418C9}" dt="2023-01-20T12:56:27.805" v="34"/>
        <pc:sldMkLst>
          <pc:docMk/>
          <pc:sldMk cId="2002723087" sldId="344"/>
        </pc:sldMkLst>
        <pc:spChg chg="add mod">
          <ac:chgData name="Alfred Smith" userId="3c60a3631c0db8ad" providerId="LiveId" clId="{F3E80A6D-C2DB-4C61-9096-C8D5766418C9}" dt="2023-01-20T12:56:27.805" v="34"/>
          <ac:spMkLst>
            <pc:docMk/>
            <pc:sldMk cId="2002723087" sldId="344"/>
            <ac:spMk id="2" creationId="{00178386-973D-081E-4DFE-BB38081D1DA4}"/>
          </ac:spMkLst>
        </pc:spChg>
        <pc:spChg chg="del">
          <ac:chgData name="Alfred Smith" userId="3c60a3631c0db8ad" providerId="LiveId" clId="{F3E80A6D-C2DB-4C61-9096-C8D5766418C9}" dt="2023-01-20T12:56:04.926" v="27" actId="478"/>
          <ac:spMkLst>
            <pc:docMk/>
            <pc:sldMk cId="2002723087" sldId="344"/>
            <ac:spMk id="6" creationId="{416C064E-628E-47C0-A712-DB178FE9901E}"/>
          </ac:spMkLst>
        </pc:spChg>
        <pc:picChg chg="del">
          <ac:chgData name="Alfred Smith" userId="3c60a3631c0db8ad" providerId="LiveId" clId="{F3E80A6D-C2DB-4C61-9096-C8D5766418C9}" dt="2023-01-20T12:55:48.427" v="19"/>
          <ac:picMkLst>
            <pc:docMk/>
            <pc:sldMk cId="2002723087" sldId="344"/>
            <ac:picMk id="7" creationId="{DF5C8DED-1543-48E8-AA3C-5F568E0BC1E7}"/>
          </ac:picMkLst>
        </pc:picChg>
      </pc:sldChg>
      <pc:sldChg chg="modSp mod modTransition">
        <pc:chgData name="Alfred Smith" userId="3c60a3631c0db8ad" providerId="LiveId" clId="{F3E80A6D-C2DB-4C61-9096-C8D5766418C9}" dt="2023-01-20T12:55:48.427" v="19"/>
        <pc:sldMkLst>
          <pc:docMk/>
          <pc:sldMk cId="3195630509" sldId="345"/>
        </pc:sldMkLst>
        <pc:spChg chg="mod">
          <ac:chgData name="Alfred Smith" userId="3c60a3631c0db8ad" providerId="LiveId" clId="{F3E80A6D-C2DB-4C61-9096-C8D5766418C9}" dt="2023-01-20T12:55:16.048" v="11"/>
          <ac:spMkLst>
            <pc:docMk/>
            <pc:sldMk cId="3195630509" sldId="345"/>
            <ac:spMk id="5" creationId="{9C917469-44F0-4E8B-7C33-C9204235CA77}"/>
          </ac:spMkLst>
        </pc:spChg>
      </pc:sldChg>
      <pc:sldChg chg="addSp delSp modSp mod modTransition modAnim">
        <pc:chgData name="Alfred Smith" userId="3c60a3631c0db8ad" providerId="LiveId" clId="{F3E80A6D-C2DB-4C61-9096-C8D5766418C9}" dt="2023-01-20T12:56:29.260" v="35"/>
        <pc:sldMkLst>
          <pc:docMk/>
          <pc:sldMk cId="689563327" sldId="346"/>
        </pc:sldMkLst>
        <pc:spChg chg="add mod">
          <ac:chgData name="Alfred Smith" userId="3c60a3631c0db8ad" providerId="LiveId" clId="{F3E80A6D-C2DB-4C61-9096-C8D5766418C9}" dt="2023-01-20T12:56:29.260" v="35"/>
          <ac:spMkLst>
            <pc:docMk/>
            <pc:sldMk cId="689563327" sldId="346"/>
            <ac:spMk id="2" creationId="{E37FBE15-A7B2-E45D-4CC9-2F5412C20519}"/>
          </ac:spMkLst>
        </pc:spChg>
        <pc:spChg chg="del">
          <ac:chgData name="Alfred Smith" userId="3c60a3631c0db8ad" providerId="LiveId" clId="{F3E80A6D-C2DB-4C61-9096-C8D5766418C9}" dt="2023-01-20T12:56:01.157" v="26" actId="478"/>
          <ac:spMkLst>
            <pc:docMk/>
            <pc:sldMk cId="689563327" sldId="346"/>
            <ac:spMk id="6" creationId="{416C064E-628E-47C0-A712-DB178FE9901E}"/>
          </ac:spMkLst>
        </pc:spChg>
        <pc:picChg chg="del">
          <ac:chgData name="Alfred Smith" userId="3c60a3631c0db8ad" providerId="LiveId" clId="{F3E80A6D-C2DB-4C61-9096-C8D5766418C9}" dt="2023-01-20T12:55:48.427" v="19"/>
          <ac:picMkLst>
            <pc:docMk/>
            <pc:sldMk cId="689563327" sldId="346"/>
            <ac:picMk id="5" creationId="{1EC1B82A-E8B1-4341-A717-304DAFF89E7C}"/>
          </ac:picMkLst>
        </pc:picChg>
      </pc:sldChg>
      <pc:sldChg chg="modSp mod modTransition">
        <pc:chgData name="Alfred Smith" userId="3c60a3631c0db8ad" providerId="LiveId" clId="{F3E80A6D-C2DB-4C61-9096-C8D5766418C9}" dt="2023-01-20T12:55:48.427" v="19"/>
        <pc:sldMkLst>
          <pc:docMk/>
          <pc:sldMk cId="3740339217" sldId="347"/>
        </pc:sldMkLst>
        <pc:spChg chg="mod">
          <ac:chgData name="Alfred Smith" userId="3c60a3631c0db8ad" providerId="LiveId" clId="{F3E80A6D-C2DB-4C61-9096-C8D5766418C9}" dt="2023-01-20T12:55:19.375" v="12"/>
          <ac:spMkLst>
            <pc:docMk/>
            <pc:sldMk cId="3740339217" sldId="347"/>
            <ac:spMk id="5" creationId="{D62047B6-BE1E-69BE-A8A4-BA35CC5C2484}"/>
          </ac:spMkLst>
        </pc:spChg>
      </pc:sldChg>
      <pc:sldChg chg="addSp delSp modSp mod modTransition modAnim">
        <pc:chgData name="Alfred Smith" userId="3c60a3631c0db8ad" providerId="LiveId" clId="{F3E80A6D-C2DB-4C61-9096-C8D5766418C9}" dt="2023-01-20T12:56:30.504" v="36"/>
        <pc:sldMkLst>
          <pc:docMk/>
          <pc:sldMk cId="3976236224" sldId="348"/>
        </pc:sldMkLst>
        <pc:spChg chg="add mod">
          <ac:chgData name="Alfred Smith" userId="3c60a3631c0db8ad" providerId="LiveId" clId="{F3E80A6D-C2DB-4C61-9096-C8D5766418C9}" dt="2023-01-20T12:56:30.504" v="36"/>
          <ac:spMkLst>
            <pc:docMk/>
            <pc:sldMk cId="3976236224" sldId="348"/>
            <ac:spMk id="2" creationId="{BB924AE4-71FC-526C-F7ED-0814C8A0BF75}"/>
          </ac:spMkLst>
        </pc:spChg>
        <pc:spChg chg="del">
          <ac:chgData name="Alfred Smith" userId="3c60a3631c0db8ad" providerId="LiveId" clId="{F3E80A6D-C2DB-4C61-9096-C8D5766418C9}" dt="2023-01-20T12:55:59.230" v="25" actId="478"/>
          <ac:spMkLst>
            <pc:docMk/>
            <pc:sldMk cId="3976236224" sldId="348"/>
            <ac:spMk id="6" creationId="{416C064E-628E-47C0-A712-DB178FE9901E}"/>
          </ac:spMkLst>
        </pc:spChg>
        <pc:picChg chg="del">
          <ac:chgData name="Alfred Smith" userId="3c60a3631c0db8ad" providerId="LiveId" clId="{F3E80A6D-C2DB-4C61-9096-C8D5766418C9}" dt="2023-01-20T12:55:48.427" v="19"/>
          <ac:picMkLst>
            <pc:docMk/>
            <pc:sldMk cId="3976236224" sldId="348"/>
            <ac:picMk id="7" creationId="{3A350E28-ADDA-42C7-A334-A83AD42687AA}"/>
          </ac:picMkLst>
        </pc:picChg>
      </pc:sldChg>
      <pc:sldChg chg="modSp mod modTransition">
        <pc:chgData name="Alfred Smith" userId="3c60a3631c0db8ad" providerId="LiveId" clId="{F3E80A6D-C2DB-4C61-9096-C8D5766418C9}" dt="2023-01-20T12:55:48.427" v="19"/>
        <pc:sldMkLst>
          <pc:docMk/>
          <pc:sldMk cId="1642667687" sldId="349"/>
        </pc:sldMkLst>
        <pc:spChg chg="mod">
          <ac:chgData name="Alfred Smith" userId="3c60a3631c0db8ad" providerId="LiveId" clId="{F3E80A6D-C2DB-4C61-9096-C8D5766418C9}" dt="2023-01-20T12:55:23.013" v="13"/>
          <ac:spMkLst>
            <pc:docMk/>
            <pc:sldMk cId="1642667687" sldId="349"/>
            <ac:spMk id="5" creationId="{BAA37A49-6FF5-7C2F-5847-763193C80631}"/>
          </ac:spMkLst>
        </pc:spChg>
      </pc:sldChg>
      <pc:sldChg chg="addSp delSp modSp mod modTransition modAnim">
        <pc:chgData name="Alfred Smith" userId="3c60a3631c0db8ad" providerId="LiveId" clId="{F3E80A6D-C2DB-4C61-9096-C8D5766418C9}" dt="2023-01-20T12:56:32.978" v="37"/>
        <pc:sldMkLst>
          <pc:docMk/>
          <pc:sldMk cId="1291027071" sldId="350"/>
        </pc:sldMkLst>
        <pc:spChg chg="add mod">
          <ac:chgData name="Alfred Smith" userId="3c60a3631c0db8ad" providerId="LiveId" clId="{F3E80A6D-C2DB-4C61-9096-C8D5766418C9}" dt="2023-01-20T12:56:32.978" v="37"/>
          <ac:spMkLst>
            <pc:docMk/>
            <pc:sldMk cId="1291027071" sldId="350"/>
            <ac:spMk id="2" creationId="{3F62D348-C032-09BB-F0D2-504D4034DA25}"/>
          </ac:spMkLst>
        </pc:spChg>
        <pc:spChg chg="del">
          <ac:chgData name="Alfred Smith" userId="3c60a3631c0db8ad" providerId="LiveId" clId="{F3E80A6D-C2DB-4C61-9096-C8D5766418C9}" dt="2023-01-20T12:55:57.857" v="24" actId="478"/>
          <ac:spMkLst>
            <pc:docMk/>
            <pc:sldMk cId="1291027071" sldId="350"/>
            <ac:spMk id="6" creationId="{416C064E-628E-47C0-A712-DB178FE9901E}"/>
          </ac:spMkLst>
        </pc:spChg>
        <pc:picChg chg="del">
          <ac:chgData name="Alfred Smith" userId="3c60a3631c0db8ad" providerId="LiveId" clId="{F3E80A6D-C2DB-4C61-9096-C8D5766418C9}" dt="2023-01-20T12:55:48.427" v="19"/>
          <ac:picMkLst>
            <pc:docMk/>
            <pc:sldMk cId="1291027071" sldId="350"/>
            <ac:picMk id="10" creationId="{328C9197-6DDB-472A-92F6-BAFC9D48EDA2}"/>
          </ac:picMkLst>
        </pc:picChg>
      </pc:sldChg>
      <pc:sldChg chg="modSp mod modTransition">
        <pc:chgData name="Alfred Smith" userId="3c60a3631c0db8ad" providerId="LiveId" clId="{F3E80A6D-C2DB-4C61-9096-C8D5766418C9}" dt="2023-01-20T12:55:48.427" v="19"/>
        <pc:sldMkLst>
          <pc:docMk/>
          <pc:sldMk cId="2522495975" sldId="351"/>
        </pc:sldMkLst>
        <pc:spChg chg="mod">
          <ac:chgData name="Alfred Smith" userId="3c60a3631c0db8ad" providerId="LiveId" clId="{F3E80A6D-C2DB-4C61-9096-C8D5766418C9}" dt="2023-01-20T12:55:26.411" v="14"/>
          <ac:spMkLst>
            <pc:docMk/>
            <pc:sldMk cId="2522495975" sldId="351"/>
            <ac:spMk id="5" creationId="{71A3F099-FC40-AC84-ACA8-F32D011E77EF}"/>
          </ac:spMkLst>
        </pc:spChg>
      </pc:sldChg>
      <pc:sldChg chg="addSp delSp modSp mod modTransition modAnim">
        <pc:chgData name="Alfred Smith" userId="3c60a3631c0db8ad" providerId="LiveId" clId="{F3E80A6D-C2DB-4C61-9096-C8D5766418C9}" dt="2023-01-20T12:56:34.486" v="38"/>
        <pc:sldMkLst>
          <pc:docMk/>
          <pc:sldMk cId="871066081" sldId="352"/>
        </pc:sldMkLst>
        <pc:spChg chg="add mod">
          <ac:chgData name="Alfred Smith" userId="3c60a3631c0db8ad" providerId="LiveId" clId="{F3E80A6D-C2DB-4C61-9096-C8D5766418C9}" dt="2023-01-20T12:56:34.486" v="38"/>
          <ac:spMkLst>
            <pc:docMk/>
            <pc:sldMk cId="871066081" sldId="352"/>
            <ac:spMk id="2" creationId="{65E88254-C897-CFA1-2CA0-0B433CEE6320}"/>
          </ac:spMkLst>
        </pc:spChg>
        <pc:spChg chg="del">
          <ac:chgData name="Alfred Smith" userId="3c60a3631c0db8ad" providerId="LiveId" clId="{F3E80A6D-C2DB-4C61-9096-C8D5766418C9}" dt="2023-01-20T12:55:56.315" v="23" actId="478"/>
          <ac:spMkLst>
            <pc:docMk/>
            <pc:sldMk cId="871066081" sldId="352"/>
            <ac:spMk id="6" creationId="{416C064E-628E-47C0-A712-DB178FE9901E}"/>
          </ac:spMkLst>
        </pc:spChg>
        <pc:picChg chg="del">
          <ac:chgData name="Alfred Smith" userId="3c60a3631c0db8ad" providerId="LiveId" clId="{F3E80A6D-C2DB-4C61-9096-C8D5766418C9}" dt="2023-01-20T12:55:48.427" v="19"/>
          <ac:picMkLst>
            <pc:docMk/>
            <pc:sldMk cId="871066081" sldId="352"/>
            <ac:picMk id="5" creationId="{B9489D24-6FA1-4827-95E8-5D39C0C50645}"/>
          </ac:picMkLst>
        </pc:picChg>
      </pc:sldChg>
      <pc:sldChg chg="modSp mod modTransition">
        <pc:chgData name="Alfred Smith" userId="3c60a3631c0db8ad" providerId="LiveId" clId="{F3E80A6D-C2DB-4C61-9096-C8D5766418C9}" dt="2023-01-20T12:55:48.427" v="19"/>
        <pc:sldMkLst>
          <pc:docMk/>
          <pc:sldMk cId="370456131" sldId="353"/>
        </pc:sldMkLst>
        <pc:spChg chg="mod">
          <ac:chgData name="Alfred Smith" userId="3c60a3631c0db8ad" providerId="LiveId" clId="{F3E80A6D-C2DB-4C61-9096-C8D5766418C9}" dt="2023-01-20T12:55:29.767" v="15"/>
          <ac:spMkLst>
            <pc:docMk/>
            <pc:sldMk cId="370456131" sldId="353"/>
            <ac:spMk id="5" creationId="{F2FE1134-3D30-77A5-DEDC-CA4EC2E65BDF}"/>
          </ac:spMkLst>
        </pc:spChg>
      </pc:sldChg>
      <pc:sldChg chg="addSp delSp modSp mod modTransition modAnim">
        <pc:chgData name="Alfred Smith" userId="3c60a3631c0db8ad" providerId="LiveId" clId="{F3E80A6D-C2DB-4C61-9096-C8D5766418C9}" dt="2023-01-20T12:56:36.002" v="39"/>
        <pc:sldMkLst>
          <pc:docMk/>
          <pc:sldMk cId="1998369883" sldId="354"/>
        </pc:sldMkLst>
        <pc:spChg chg="add mod">
          <ac:chgData name="Alfred Smith" userId="3c60a3631c0db8ad" providerId="LiveId" clId="{F3E80A6D-C2DB-4C61-9096-C8D5766418C9}" dt="2023-01-20T12:56:36.002" v="39"/>
          <ac:spMkLst>
            <pc:docMk/>
            <pc:sldMk cId="1998369883" sldId="354"/>
            <ac:spMk id="2" creationId="{9B6C559A-96E0-29EE-E5C7-337843923088}"/>
          </ac:spMkLst>
        </pc:spChg>
        <pc:spChg chg="del">
          <ac:chgData name="Alfred Smith" userId="3c60a3631c0db8ad" providerId="LiveId" clId="{F3E80A6D-C2DB-4C61-9096-C8D5766418C9}" dt="2023-01-20T12:55:54.730" v="22" actId="478"/>
          <ac:spMkLst>
            <pc:docMk/>
            <pc:sldMk cId="1998369883" sldId="354"/>
            <ac:spMk id="6" creationId="{416C064E-628E-47C0-A712-DB178FE9901E}"/>
          </ac:spMkLst>
        </pc:spChg>
        <pc:picChg chg="del">
          <ac:chgData name="Alfred Smith" userId="3c60a3631c0db8ad" providerId="LiveId" clId="{F3E80A6D-C2DB-4C61-9096-C8D5766418C9}" dt="2023-01-20T12:55:48.427" v="19"/>
          <ac:picMkLst>
            <pc:docMk/>
            <pc:sldMk cId="1998369883" sldId="354"/>
            <ac:picMk id="7" creationId="{FC978E07-B000-4EA6-AE74-6E82D48E1038}"/>
          </ac:picMkLst>
        </pc:picChg>
      </pc:sldChg>
      <pc:sldChg chg="modSp mod modTransition">
        <pc:chgData name="Alfred Smith" userId="3c60a3631c0db8ad" providerId="LiveId" clId="{F3E80A6D-C2DB-4C61-9096-C8D5766418C9}" dt="2023-01-20T12:55:48.427" v="19"/>
        <pc:sldMkLst>
          <pc:docMk/>
          <pc:sldMk cId="3354966384" sldId="355"/>
        </pc:sldMkLst>
        <pc:spChg chg="mod">
          <ac:chgData name="Alfred Smith" userId="3c60a3631c0db8ad" providerId="LiveId" clId="{F3E80A6D-C2DB-4C61-9096-C8D5766418C9}" dt="2023-01-20T12:55:33.618" v="16"/>
          <ac:spMkLst>
            <pc:docMk/>
            <pc:sldMk cId="3354966384" sldId="355"/>
            <ac:spMk id="5" creationId="{14D1188A-5484-937A-F263-99AF9011884E}"/>
          </ac:spMkLst>
        </pc:spChg>
      </pc:sldChg>
      <pc:sldChg chg="addSp delSp modSp mod modTransition modAnim">
        <pc:chgData name="Alfred Smith" userId="3c60a3631c0db8ad" providerId="LiveId" clId="{F3E80A6D-C2DB-4C61-9096-C8D5766418C9}" dt="2023-01-20T12:56:37.426" v="40"/>
        <pc:sldMkLst>
          <pc:docMk/>
          <pc:sldMk cId="2598464500" sldId="356"/>
        </pc:sldMkLst>
        <pc:spChg chg="add mod">
          <ac:chgData name="Alfred Smith" userId="3c60a3631c0db8ad" providerId="LiveId" clId="{F3E80A6D-C2DB-4C61-9096-C8D5766418C9}" dt="2023-01-20T12:56:37.426" v="40"/>
          <ac:spMkLst>
            <pc:docMk/>
            <pc:sldMk cId="2598464500" sldId="356"/>
            <ac:spMk id="3" creationId="{2751146D-9118-F016-4461-CB8839345565}"/>
          </ac:spMkLst>
        </pc:spChg>
        <pc:spChg chg="del">
          <ac:chgData name="Alfred Smith" userId="3c60a3631c0db8ad" providerId="LiveId" clId="{F3E80A6D-C2DB-4C61-9096-C8D5766418C9}" dt="2023-01-20T12:55:53.163" v="21" actId="478"/>
          <ac:spMkLst>
            <pc:docMk/>
            <pc:sldMk cId="2598464500" sldId="356"/>
            <ac:spMk id="6" creationId="{416C064E-628E-47C0-A712-DB178FE9901E}"/>
          </ac:spMkLst>
        </pc:spChg>
        <pc:picChg chg="del">
          <ac:chgData name="Alfred Smith" userId="3c60a3631c0db8ad" providerId="LiveId" clId="{F3E80A6D-C2DB-4C61-9096-C8D5766418C9}" dt="2023-01-20T12:55:48.427" v="19"/>
          <ac:picMkLst>
            <pc:docMk/>
            <pc:sldMk cId="2598464500" sldId="356"/>
            <ac:picMk id="2" creationId="{4175EFC7-0B3F-4405-8E57-CCB51F7A72C3}"/>
          </ac:picMkLst>
        </pc:picChg>
      </pc:sldChg>
      <pc:sldChg chg="modSp mod modTransition">
        <pc:chgData name="Alfred Smith" userId="3c60a3631c0db8ad" providerId="LiveId" clId="{F3E80A6D-C2DB-4C61-9096-C8D5766418C9}" dt="2023-01-20T12:55:48.427" v="19"/>
        <pc:sldMkLst>
          <pc:docMk/>
          <pc:sldMk cId="859891306" sldId="357"/>
        </pc:sldMkLst>
        <pc:spChg chg="mod">
          <ac:chgData name="Alfred Smith" userId="3c60a3631c0db8ad" providerId="LiveId" clId="{F3E80A6D-C2DB-4C61-9096-C8D5766418C9}" dt="2023-01-20T12:55:37.027" v="17"/>
          <ac:spMkLst>
            <pc:docMk/>
            <pc:sldMk cId="859891306" sldId="357"/>
            <ac:spMk id="5" creationId="{C4B95A67-4DF7-8983-DF09-8DED06AFCBB7}"/>
          </ac:spMkLst>
        </pc:spChg>
      </pc:sldChg>
      <pc:sldChg chg="addSp delSp modSp mod modTransition modAnim">
        <pc:chgData name="Alfred Smith" userId="3c60a3631c0db8ad" providerId="LiveId" clId="{F3E80A6D-C2DB-4C61-9096-C8D5766418C9}" dt="2023-01-20T12:56:38.809" v="41"/>
        <pc:sldMkLst>
          <pc:docMk/>
          <pc:sldMk cId="1944923438" sldId="358"/>
        </pc:sldMkLst>
        <pc:spChg chg="add mod">
          <ac:chgData name="Alfred Smith" userId="3c60a3631c0db8ad" providerId="LiveId" clId="{F3E80A6D-C2DB-4C61-9096-C8D5766418C9}" dt="2023-01-20T12:56:38.809" v="41"/>
          <ac:spMkLst>
            <pc:docMk/>
            <pc:sldMk cId="1944923438" sldId="358"/>
            <ac:spMk id="3" creationId="{0709DAAC-089F-3778-2CEC-3DE54D89C44A}"/>
          </ac:spMkLst>
        </pc:spChg>
        <pc:spChg chg="del">
          <ac:chgData name="Alfred Smith" userId="3c60a3631c0db8ad" providerId="LiveId" clId="{F3E80A6D-C2DB-4C61-9096-C8D5766418C9}" dt="2023-01-20T12:55:50.718" v="20" actId="478"/>
          <ac:spMkLst>
            <pc:docMk/>
            <pc:sldMk cId="1944923438" sldId="358"/>
            <ac:spMk id="6" creationId="{416C064E-628E-47C0-A712-DB178FE9901E}"/>
          </ac:spMkLst>
        </pc:spChg>
        <pc:picChg chg="del">
          <ac:chgData name="Alfred Smith" userId="3c60a3631c0db8ad" providerId="LiveId" clId="{F3E80A6D-C2DB-4C61-9096-C8D5766418C9}" dt="2023-01-20T12:55:48.427" v="19"/>
          <ac:picMkLst>
            <pc:docMk/>
            <pc:sldMk cId="1944923438" sldId="358"/>
            <ac:picMk id="2" creationId="{4FA44C65-9A11-4A31-A505-CD8F83677AFB}"/>
          </ac:picMkLst>
        </pc:picChg>
      </pc:sldChg>
      <pc:sldChg chg="modSp mod modTransition">
        <pc:chgData name="Alfred Smith" userId="3c60a3631c0db8ad" providerId="LiveId" clId="{F3E80A6D-C2DB-4C61-9096-C8D5766418C9}" dt="2023-01-20T12:55:48.427" v="19"/>
        <pc:sldMkLst>
          <pc:docMk/>
          <pc:sldMk cId="1721351337" sldId="359"/>
        </pc:sldMkLst>
        <pc:spChg chg="mod">
          <ac:chgData name="Alfred Smith" userId="3c60a3631c0db8ad" providerId="LiveId" clId="{F3E80A6D-C2DB-4C61-9096-C8D5766418C9}" dt="2023-01-20T12:55:40.069" v="18"/>
          <ac:spMkLst>
            <pc:docMk/>
            <pc:sldMk cId="1721351337" sldId="359"/>
            <ac:spMk id="7" creationId="{659E9277-4476-DF43-3B1A-36668C62E67F}"/>
          </ac:spMkLst>
        </pc:spChg>
      </pc:sldChg>
    </pc:docChg>
  </pc:docChgLst>
  <pc:docChgLst>
    <pc:chgData name="Leonie Smith" userId="fed1330f33f5650e" providerId="LiveId" clId="{E99C0C71-AB4E-45FF-AE2F-11C81CD78A67}"/>
    <pc:docChg chg="modSld">
      <pc:chgData name="Leonie Smith" userId="fed1330f33f5650e" providerId="LiveId" clId="{E99C0C71-AB4E-45FF-AE2F-11C81CD78A67}" dt="2023-09-19T06:16:38.363" v="92"/>
      <pc:docMkLst>
        <pc:docMk/>
      </pc:docMkLst>
      <pc:sldChg chg="addSp modSp">
        <pc:chgData name="Leonie Smith" userId="fed1330f33f5650e" providerId="LiveId" clId="{E99C0C71-AB4E-45FF-AE2F-11C81CD78A67}" dt="2023-09-19T05:49:50.179" v="0"/>
        <pc:sldMkLst>
          <pc:docMk/>
          <pc:sldMk cId="2869461528" sldId="308"/>
        </pc:sldMkLst>
        <pc:picChg chg="add mod">
          <ac:chgData name="Leonie Smith" userId="fed1330f33f5650e" providerId="LiveId" clId="{E99C0C71-AB4E-45FF-AE2F-11C81CD78A67}" dt="2023-09-19T05:49:50.179" v="0"/>
          <ac:picMkLst>
            <pc:docMk/>
            <pc:sldMk cId="2869461528" sldId="308"/>
            <ac:picMk id="7" creationId="{2FEC810E-365D-4A36-E83B-6057A737C2F5}"/>
          </ac:picMkLst>
        </pc:picChg>
      </pc:sldChg>
      <pc:sldChg chg="addSp modSp">
        <pc:chgData name="Leonie Smith" userId="fed1330f33f5650e" providerId="LiveId" clId="{E99C0C71-AB4E-45FF-AE2F-11C81CD78A67}" dt="2023-09-19T06:16:38.363" v="92"/>
        <pc:sldMkLst>
          <pc:docMk/>
          <pc:sldMk cId="1237137471" sldId="310"/>
        </pc:sldMkLst>
        <pc:picChg chg="add mod">
          <ac:chgData name="Leonie Smith" userId="fed1330f33f5650e" providerId="LiveId" clId="{E99C0C71-AB4E-45FF-AE2F-11C81CD78A67}" dt="2023-09-19T06:16:38.363" v="92"/>
          <ac:picMkLst>
            <pc:docMk/>
            <pc:sldMk cId="1237137471" sldId="310"/>
            <ac:picMk id="8" creationId="{D96BD646-FC66-6FB7-8A07-2188EB00C092}"/>
          </ac:picMkLst>
        </pc:picChg>
      </pc:sldChg>
      <pc:sldChg chg="addSp delSp modSp mod modTransition modAnim">
        <pc:chgData name="Leonie Smith" userId="fed1330f33f5650e" providerId="LiveId" clId="{E99C0C71-AB4E-45FF-AE2F-11C81CD78A67}" dt="2023-09-19T05:55:08.049" v="16"/>
        <pc:sldMkLst>
          <pc:docMk/>
          <pc:sldMk cId="3051892576" sldId="340"/>
        </pc:sldMkLst>
        <pc:picChg chg="add del mod">
          <ac:chgData name="Leonie Smith" userId="fed1330f33f5650e" providerId="LiveId" clId="{E99C0C71-AB4E-45FF-AE2F-11C81CD78A67}" dt="2023-09-19T05:52:30.284" v="3"/>
          <ac:picMkLst>
            <pc:docMk/>
            <pc:sldMk cId="3051892576" sldId="340"/>
            <ac:picMk id="6" creationId="{2839A708-628F-2848-110F-403EE328A841}"/>
          </ac:picMkLst>
        </pc:picChg>
        <pc:picChg chg="add del mod">
          <ac:chgData name="Leonie Smith" userId="fed1330f33f5650e" providerId="LiveId" clId="{E99C0C71-AB4E-45FF-AE2F-11C81CD78A67}" dt="2023-09-19T05:52:47.015" v="4"/>
          <ac:picMkLst>
            <pc:docMk/>
            <pc:sldMk cId="3051892576" sldId="340"/>
            <ac:picMk id="10" creationId="{F13760E9-44CC-158B-7246-750B87047046}"/>
          </ac:picMkLst>
        </pc:picChg>
        <pc:picChg chg="add del mod">
          <ac:chgData name="Leonie Smith" userId="fed1330f33f5650e" providerId="LiveId" clId="{E99C0C71-AB4E-45FF-AE2F-11C81CD78A67}" dt="2023-09-19T05:52:57.005" v="6"/>
          <ac:picMkLst>
            <pc:docMk/>
            <pc:sldMk cId="3051892576" sldId="340"/>
            <ac:picMk id="11" creationId="{B79C7E93-B026-E88A-EA90-FE0A5C887ABC}"/>
          </ac:picMkLst>
        </pc:picChg>
        <pc:picChg chg="add del mod ord">
          <ac:chgData name="Leonie Smith" userId="fed1330f33f5650e" providerId="LiveId" clId="{E99C0C71-AB4E-45FF-AE2F-11C81CD78A67}" dt="2023-09-19T05:53:15.925" v="7"/>
          <ac:picMkLst>
            <pc:docMk/>
            <pc:sldMk cId="3051892576" sldId="340"/>
            <ac:picMk id="14" creationId="{966E0C7A-984A-CBF6-E248-1F1F8820ED89}"/>
          </ac:picMkLst>
        </pc:picChg>
        <pc:picChg chg="add del mod">
          <ac:chgData name="Leonie Smith" userId="fed1330f33f5650e" providerId="LiveId" clId="{E99C0C71-AB4E-45FF-AE2F-11C81CD78A67}" dt="2023-09-19T05:53:36.672" v="9"/>
          <ac:picMkLst>
            <pc:docMk/>
            <pc:sldMk cId="3051892576" sldId="340"/>
            <ac:picMk id="15" creationId="{2E48880A-EDC2-50FE-E715-A08900B92D72}"/>
          </ac:picMkLst>
        </pc:picChg>
        <pc:picChg chg="add del mod ord">
          <ac:chgData name="Leonie Smith" userId="fed1330f33f5650e" providerId="LiveId" clId="{E99C0C71-AB4E-45FF-AE2F-11C81CD78A67}" dt="2023-09-19T05:53:55.425" v="10"/>
          <ac:picMkLst>
            <pc:docMk/>
            <pc:sldMk cId="3051892576" sldId="340"/>
            <ac:picMk id="20" creationId="{2E73B5C3-40A4-98AB-3527-4EAC80D67621}"/>
          </ac:picMkLst>
        </pc:picChg>
        <pc:picChg chg="add del mod">
          <ac:chgData name="Leonie Smith" userId="fed1330f33f5650e" providerId="LiveId" clId="{E99C0C71-AB4E-45FF-AE2F-11C81CD78A67}" dt="2023-09-19T05:54:12.775" v="12"/>
          <ac:picMkLst>
            <pc:docMk/>
            <pc:sldMk cId="3051892576" sldId="340"/>
            <ac:picMk id="21" creationId="{3B57BCE8-6C8A-A7D0-F719-6C9D5F539E53}"/>
          </ac:picMkLst>
        </pc:picChg>
        <pc:picChg chg="add del mod ord">
          <ac:chgData name="Leonie Smith" userId="fed1330f33f5650e" providerId="LiveId" clId="{E99C0C71-AB4E-45FF-AE2F-11C81CD78A67}" dt="2023-09-19T05:54:33.724" v="13"/>
          <ac:picMkLst>
            <pc:docMk/>
            <pc:sldMk cId="3051892576" sldId="340"/>
            <ac:picMk id="25" creationId="{1438C38A-57F9-E95B-DD12-FC408E30F2FD}"/>
          </ac:picMkLst>
        </pc:picChg>
        <pc:picChg chg="add del mod">
          <ac:chgData name="Leonie Smith" userId="fed1330f33f5650e" providerId="LiveId" clId="{E99C0C71-AB4E-45FF-AE2F-11C81CD78A67}" dt="2023-09-19T05:54:46.642" v="15"/>
          <ac:picMkLst>
            <pc:docMk/>
            <pc:sldMk cId="3051892576" sldId="340"/>
            <ac:picMk id="26" creationId="{489D89BC-45B4-712A-40C6-EE2532E359B6}"/>
          </ac:picMkLst>
        </pc:picChg>
        <pc:picChg chg="add del mod ord">
          <ac:chgData name="Leonie Smith" userId="fed1330f33f5650e" providerId="LiveId" clId="{E99C0C71-AB4E-45FF-AE2F-11C81CD78A67}" dt="2023-09-19T05:55:08.049" v="16"/>
          <ac:picMkLst>
            <pc:docMk/>
            <pc:sldMk cId="3051892576" sldId="340"/>
            <ac:picMk id="30" creationId="{25CE87AC-F6FA-29AF-DD5B-FC56690E2A1C}"/>
          </ac:picMkLst>
        </pc:picChg>
        <pc:picChg chg="add mod">
          <ac:chgData name="Leonie Smith" userId="fed1330f33f5650e" providerId="LiveId" clId="{E99C0C71-AB4E-45FF-AE2F-11C81CD78A67}" dt="2023-09-19T05:55:08.049" v="16"/>
          <ac:picMkLst>
            <pc:docMk/>
            <pc:sldMk cId="3051892576" sldId="340"/>
            <ac:picMk id="31" creationId="{DA4BC593-BCE1-26A0-A3F4-AE9EDE40FD04}"/>
          </ac:picMkLst>
        </pc:picChg>
      </pc:sldChg>
      <pc:sldChg chg="addSp delSp modSp mod modTransition modAnim">
        <pc:chgData name="Leonie Smith" userId="fed1330f33f5650e" providerId="LiveId" clId="{E99C0C71-AB4E-45FF-AE2F-11C81CD78A67}" dt="2023-09-19T05:57:41.164" v="26"/>
        <pc:sldMkLst>
          <pc:docMk/>
          <pc:sldMk cId="964780152" sldId="342"/>
        </pc:sldMkLst>
        <pc:picChg chg="add del mod">
          <ac:chgData name="Leonie Smith" userId="fed1330f33f5650e" providerId="LiveId" clId="{E99C0C71-AB4E-45FF-AE2F-11C81CD78A67}" dt="2023-09-19T05:56:03.915" v="19"/>
          <ac:picMkLst>
            <pc:docMk/>
            <pc:sldMk cId="964780152" sldId="342"/>
            <ac:picMk id="6" creationId="{8A395D02-42E8-687A-3AFB-D9F1D27D9B84}"/>
          </ac:picMkLst>
        </pc:picChg>
        <pc:picChg chg="add del mod">
          <ac:chgData name="Leonie Smith" userId="fed1330f33f5650e" providerId="LiveId" clId="{E99C0C71-AB4E-45FF-AE2F-11C81CD78A67}" dt="2023-09-19T05:56:22.885" v="20"/>
          <ac:picMkLst>
            <pc:docMk/>
            <pc:sldMk cId="964780152" sldId="342"/>
            <ac:picMk id="9" creationId="{F9D0C5D5-E914-8642-9D67-C9833B60BE3B}"/>
          </ac:picMkLst>
        </pc:picChg>
        <pc:picChg chg="add del mod">
          <ac:chgData name="Leonie Smith" userId="fed1330f33f5650e" providerId="LiveId" clId="{E99C0C71-AB4E-45FF-AE2F-11C81CD78A67}" dt="2023-09-19T05:56:24.377" v="22"/>
          <ac:picMkLst>
            <pc:docMk/>
            <pc:sldMk cId="964780152" sldId="342"/>
            <ac:picMk id="10" creationId="{6E62C506-85C9-ACA2-E7C0-9A75504BD16F}"/>
          </ac:picMkLst>
        </pc:picChg>
        <pc:picChg chg="add del mod ord">
          <ac:chgData name="Leonie Smith" userId="fed1330f33f5650e" providerId="LiveId" clId="{E99C0C71-AB4E-45FF-AE2F-11C81CD78A67}" dt="2023-09-19T05:56:52.925" v="23"/>
          <ac:picMkLst>
            <pc:docMk/>
            <pc:sldMk cId="964780152" sldId="342"/>
            <ac:picMk id="13" creationId="{6DAAF065-A8DE-B1D1-C5D9-498F990E3992}"/>
          </ac:picMkLst>
        </pc:picChg>
        <pc:picChg chg="add del mod">
          <ac:chgData name="Leonie Smith" userId="fed1330f33f5650e" providerId="LiveId" clId="{E99C0C71-AB4E-45FF-AE2F-11C81CD78A67}" dt="2023-09-19T05:57:15.401" v="25"/>
          <ac:picMkLst>
            <pc:docMk/>
            <pc:sldMk cId="964780152" sldId="342"/>
            <ac:picMk id="14" creationId="{3CC529A8-9120-B732-7F8E-9C99DCC64429}"/>
          </ac:picMkLst>
        </pc:picChg>
        <pc:picChg chg="add del mod ord">
          <ac:chgData name="Leonie Smith" userId="fed1330f33f5650e" providerId="LiveId" clId="{E99C0C71-AB4E-45FF-AE2F-11C81CD78A67}" dt="2023-09-19T05:57:41.164" v="26"/>
          <ac:picMkLst>
            <pc:docMk/>
            <pc:sldMk cId="964780152" sldId="342"/>
            <ac:picMk id="20" creationId="{79D2A750-E9FF-8ED3-942F-187240658B44}"/>
          </ac:picMkLst>
        </pc:picChg>
        <pc:picChg chg="add mod">
          <ac:chgData name="Leonie Smith" userId="fed1330f33f5650e" providerId="LiveId" clId="{E99C0C71-AB4E-45FF-AE2F-11C81CD78A67}" dt="2023-09-19T05:57:41.164" v="26"/>
          <ac:picMkLst>
            <pc:docMk/>
            <pc:sldMk cId="964780152" sldId="342"/>
            <ac:picMk id="21" creationId="{A25BB94E-5893-8C37-746B-C8AB6395660A}"/>
          </ac:picMkLst>
        </pc:picChg>
      </pc:sldChg>
      <pc:sldChg chg="addSp modSp">
        <pc:chgData name="Leonie Smith" userId="fed1330f33f5650e" providerId="LiveId" clId="{E99C0C71-AB4E-45FF-AE2F-11C81CD78A67}" dt="2023-09-19T05:59:34.896" v="27"/>
        <pc:sldMkLst>
          <pc:docMk/>
          <pc:sldMk cId="2002723087" sldId="344"/>
        </pc:sldMkLst>
        <pc:picChg chg="add mod">
          <ac:chgData name="Leonie Smith" userId="fed1330f33f5650e" providerId="LiveId" clId="{E99C0C71-AB4E-45FF-AE2F-11C81CD78A67}" dt="2023-09-19T05:59:34.896" v="27"/>
          <ac:picMkLst>
            <pc:docMk/>
            <pc:sldMk cId="2002723087" sldId="344"/>
            <ac:picMk id="6" creationId="{20D313CE-D543-1798-204F-FB4A873CF741}"/>
          </ac:picMkLst>
        </pc:picChg>
      </pc:sldChg>
      <pc:sldChg chg="addSp delSp modSp mod modTransition modAnim">
        <pc:chgData name="Leonie Smith" userId="fed1330f33f5650e" providerId="LiveId" clId="{E99C0C71-AB4E-45FF-AE2F-11C81CD78A67}" dt="2023-09-19T06:03:03.471" v="43"/>
        <pc:sldMkLst>
          <pc:docMk/>
          <pc:sldMk cId="689563327" sldId="346"/>
        </pc:sldMkLst>
        <pc:picChg chg="add del mod">
          <ac:chgData name="Leonie Smith" userId="fed1330f33f5650e" providerId="LiveId" clId="{E99C0C71-AB4E-45FF-AE2F-11C81CD78A67}" dt="2023-09-19T06:00:40.576" v="30"/>
          <ac:picMkLst>
            <pc:docMk/>
            <pc:sldMk cId="689563327" sldId="346"/>
            <ac:picMk id="6" creationId="{40E63BCE-D857-6E95-BC90-AB6144A1FDDF}"/>
          </ac:picMkLst>
        </pc:picChg>
        <pc:picChg chg="add del mod">
          <ac:chgData name="Leonie Smith" userId="fed1330f33f5650e" providerId="LiveId" clId="{E99C0C71-AB4E-45FF-AE2F-11C81CD78A67}" dt="2023-09-19T06:00:58.590" v="31"/>
          <ac:picMkLst>
            <pc:docMk/>
            <pc:sldMk cId="689563327" sldId="346"/>
            <ac:picMk id="9" creationId="{28ED9877-4493-20CA-30E1-7968CD334A3D}"/>
          </ac:picMkLst>
        </pc:picChg>
        <pc:picChg chg="add del mod">
          <ac:chgData name="Leonie Smith" userId="fed1330f33f5650e" providerId="LiveId" clId="{E99C0C71-AB4E-45FF-AE2F-11C81CD78A67}" dt="2023-09-19T06:01:21.436" v="33"/>
          <ac:picMkLst>
            <pc:docMk/>
            <pc:sldMk cId="689563327" sldId="346"/>
            <ac:picMk id="10" creationId="{DE96055B-FB45-1133-BB72-8F60F417E941}"/>
          </ac:picMkLst>
        </pc:picChg>
        <pc:picChg chg="add del mod ord">
          <ac:chgData name="Leonie Smith" userId="fed1330f33f5650e" providerId="LiveId" clId="{E99C0C71-AB4E-45FF-AE2F-11C81CD78A67}" dt="2023-09-19T06:01:28.623" v="34"/>
          <ac:picMkLst>
            <pc:docMk/>
            <pc:sldMk cId="689563327" sldId="346"/>
            <ac:picMk id="15" creationId="{708C79A0-0A22-6F4B-89CC-F0D330F27F71}"/>
          </ac:picMkLst>
        </pc:picChg>
        <pc:picChg chg="add del mod">
          <ac:chgData name="Leonie Smith" userId="fed1330f33f5650e" providerId="LiveId" clId="{E99C0C71-AB4E-45FF-AE2F-11C81CD78A67}" dt="2023-09-19T06:01:31.150" v="36"/>
          <ac:picMkLst>
            <pc:docMk/>
            <pc:sldMk cId="689563327" sldId="346"/>
            <ac:picMk id="16" creationId="{69A11155-6758-1008-96E6-840A72A1E7B2}"/>
          </ac:picMkLst>
        </pc:picChg>
        <pc:picChg chg="add del mod ord">
          <ac:chgData name="Leonie Smith" userId="fed1330f33f5650e" providerId="LiveId" clId="{E99C0C71-AB4E-45FF-AE2F-11C81CD78A67}" dt="2023-09-19T06:01:50.298" v="37"/>
          <ac:picMkLst>
            <pc:docMk/>
            <pc:sldMk cId="689563327" sldId="346"/>
            <ac:picMk id="19" creationId="{52795FD5-0C51-35CD-821E-AE827B8E2290}"/>
          </ac:picMkLst>
        </pc:picChg>
        <pc:picChg chg="add del mod">
          <ac:chgData name="Leonie Smith" userId="fed1330f33f5650e" providerId="LiveId" clId="{E99C0C71-AB4E-45FF-AE2F-11C81CD78A67}" dt="2023-09-19T06:02:08.667" v="39"/>
          <ac:picMkLst>
            <pc:docMk/>
            <pc:sldMk cId="689563327" sldId="346"/>
            <ac:picMk id="20" creationId="{7151C076-246B-610F-AB82-ED20529B0F3E}"/>
          </ac:picMkLst>
        </pc:picChg>
        <pc:picChg chg="add del mod ord">
          <ac:chgData name="Leonie Smith" userId="fed1330f33f5650e" providerId="LiveId" clId="{E99C0C71-AB4E-45FF-AE2F-11C81CD78A67}" dt="2023-09-19T06:02:27.519" v="40"/>
          <ac:picMkLst>
            <pc:docMk/>
            <pc:sldMk cId="689563327" sldId="346"/>
            <ac:picMk id="24" creationId="{BADCFC63-8C94-D06B-2633-E1DD82D9823B}"/>
          </ac:picMkLst>
        </pc:picChg>
        <pc:picChg chg="add del mod">
          <ac:chgData name="Leonie Smith" userId="fed1330f33f5650e" providerId="LiveId" clId="{E99C0C71-AB4E-45FF-AE2F-11C81CD78A67}" dt="2023-09-19T06:02:43.346" v="42"/>
          <ac:picMkLst>
            <pc:docMk/>
            <pc:sldMk cId="689563327" sldId="346"/>
            <ac:picMk id="25" creationId="{484D3D61-D40B-8227-1993-A208DD2195AD}"/>
          </ac:picMkLst>
        </pc:picChg>
        <pc:picChg chg="add del mod ord">
          <ac:chgData name="Leonie Smith" userId="fed1330f33f5650e" providerId="LiveId" clId="{E99C0C71-AB4E-45FF-AE2F-11C81CD78A67}" dt="2023-09-19T06:03:03.471" v="43"/>
          <ac:picMkLst>
            <pc:docMk/>
            <pc:sldMk cId="689563327" sldId="346"/>
            <ac:picMk id="29" creationId="{91F5D839-F3C3-1210-88E5-162A10EBD934}"/>
          </ac:picMkLst>
        </pc:picChg>
        <pc:picChg chg="add mod">
          <ac:chgData name="Leonie Smith" userId="fed1330f33f5650e" providerId="LiveId" clId="{E99C0C71-AB4E-45FF-AE2F-11C81CD78A67}" dt="2023-09-19T06:03:03.471" v="43"/>
          <ac:picMkLst>
            <pc:docMk/>
            <pc:sldMk cId="689563327" sldId="346"/>
            <ac:picMk id="30" creationId="{0DC8D375-1124-D6CB-A912-29FFD51833D7}"/>
          </ac:picMkLst>
        </pc:picChg>
      </pc:sldChg>
      <pc:sldChg chg="addSp modSp">
        <pc:chgData name="Leonie Smith" userId="fed1330f33f5650e" providerId="LiveId" clId="{E99C0C71-AB4E-45FF-AE2F-11C81CD78A67}" dt="2023-09-19T06:03:50.728" v="44"/>
        <pc:sldMkLst>
          <pc:docMk/>
          <pc:sldMk cId="3976236224" sldId="348"/>
        </pc:sldMkLst>
        <pc:picChg chg="add mod">
          <ac:chgData name="Leonie Smith" userId="fed1330f33f5650e" providerId="LiveId" clId="{E99C0C71-AB4E-45FF-AE2F-11C81CD78A67}" dt="2023-09-19T06:03:50.728" v="44"/>
          <ac:picMkLst>
            <pc:docMk/>
            <pc:sldMk cId="3976236224" sldId="348"/>
            <ac:picMk id="7" creationId="{80043446-4433-71D8-08A1-E5CF40767497}"/>
          </ac:picMkLst>
        </pc:picChg>
      </pc:sldChg>
      <pc:sldChg chg="addSp modSp">
        <pc:chgData name="Leonie Smith" userId="fed1330f33f5650e" providerId="LiveId" clId="{E99C0C71-AB4E-45FF-AE2F-11C81CD78A67}" dt="2023-09-19T06:04:51.419" v="45"/>
        <pc:sldMkLst>
          <pc:docMk/>
          <pc:sldMk cId="1291027071" sldId="350"/>
        </pc:sldMkLst>
        <pc:picChg chg="add mod">
          <ac:chgData name="Leonie Smith" userId="fed1330f33f5650e" providerId="LiveId" clId="{E99C0C71-AB4E-45FF-AE2F-11C81CD78A67}" dt="2023-09-19T06:04:51.419" v="45"/>
          <ac:picMkLst>
            <pc:docMk/>
            <pc:sldMk cId="1291027071" sldId="350"/>
            <ac:picMk id="6" creationId="{4AD499FD-7644-B815-F051-2BC7332624B3}"/>
          </ac:picMkLst>
        </pc:picChg>
      </pc:sldChg>
      <pc:sldChg chg="addSp delSp modSp mod modTransition modAnim">
        <pc:chgData name="Leonie Smith" userId="fed1330f33f5650e" providerId="LiveId" clId="{E99C0C71-AB4E-45FF-AE2F-11C81CD78A67}" dt="2023-09-19T06:08:24.078" v="61"/>
        <pc:sldMkLst>
          <pc:docMk/>
          <pc:sldMk cId="871066081" sldId="352"/>
        </pc:sldMkLst>
        <pc:picChg chg="add del mod">
          <ac:chgData name="Leonie Smith" userId="fed1330f33f5650e" providerId="LiveId" clId="{E99C0C71-AB4E-45FF-AE2F-11C81CD78A67}" dt="2023-09-19T06:06:52.985" v="48"/>
          <ac:picMkLst>
            <pc:docMk/>
            <pc:sldMk cId="871066081" sldId="352"/>
            <ac:picMk id="7" creationId="{65BB59E4-DE68-E567-E044-FFAA53D6D5E8}"/>
          </ac:picMkLst>
        </pc:picChg>
        <pc:picChg chg="add del mod">
          <ac:chgData name="Leonie Smith" userId="fed1330f33f5650e" providerId="LiveId" clId="{E99C0C71-AB4E-45FF-AE2F-11C81CD78A67}" dt="2023-09-19T06:07:00.030" v="49"/>
          <ac:picMkLst>
            <pc:docMk/>
            <pc:sldMk cId="871066081" sldId="352"/>
            <ac:picMk id="10" creationId="{DAB40098-54B9-337C-2719-9448ED3F9EE2}"/>
          </ac:picMkLst>
        </pc:picChg>
        <pc:picChg chg="add del mod">
          <ac:chgData name="Leonie Smith" userId="fed1330f33f5650e" providerId="LiveId" clId="{E99C0C71-AB4E-45FF-AE2F-11C81CD78A67}" dt="2023-09-19T06:07:01.676" v="51"/>
          <ac:picMkLst>
            <pc:docMk/>
            <pc:sldMk cId="871066081" sldId="352"/>
            <ac:picMk id="11" creationId="{F9BC10FA-B47A-6210-EF9F-6BB657A456B0}"/>
          </ac:picMkLst>
        </pc:picChg>
        <pc:picChg chg="add del mod ord">
          <ac:chgData name="Leonie Smith" userId="fed1330f33f5650e" providerId="LiveId" clId="{E99C0C71-AB4E-45FF-AE2F-11C81CD78A67}" dt="2023-09-19T06:07:19.284" v="52"/>
          <ac:picMkLst>
            <pc:docMk/>
            <pc:sldMk cId="871066081" sldId="352"/>
            <ac:picMk id="14" creationId="{847CC75F-CC0B-91B7-D2E9-89C1669C8E37}"/>
          </ac:picMkLst>
        </pc:picChg>
        <pc:picChg chg="add del mod">
          <ac:chgData name="Leonie Smith" userId="fed1330f33f5650e" providerId="LiveId" clId="{E99C0C71-AB4E-45FF-AE2F-11C81CD78A67}" dt="2023-09-19T06:07:20.680" v="54"/>
          <ac:picMkLst>
            <pc:docMk/>
            <pc:sldMk cId="871066081" sldId="352"/>
            <ac:picMk id="15" creationId="{C2C7ABD2-E2A4-FB01-C5F8-3F9F2E64DBCC}"/>
          </ac:picMkLst>
        </pc:picChg>
        <pc:picChg chg="add del mod ord">
          <ac:chgData name="Leonie Smith" userId="fed1330f33f5650e" providerId="LiveId" clId="{E99C0C71-AB4E-45FF-AE2F-11C81CD78A67}" dt="2023-09-19T06:07:28.056" v="55"/>
          <ac:picMkLst>
            <pc:docMk/>
            <pc:sldMk cId="871066081" sldId="352"/>
            <ac:picMk id="18" creationId="{255C165F-81CB-8C37-9DBA-626E28BA608D}"/>
          </ac:picMkLst>
        </pc:picChg>
        <pc:picChg chg="add del mod">
          <ac:chgData name="Leonie Smith" userId="fed1330f33f5650e" providerId="LiveId" clId="{E99C0C71-AB4E-45FF-AE2F-11C81CD78A67}" dt="2023-09-19T06:07:29.485" v="57"/>
          <ac:picMkLst>
            <pc:docMk/>
            <pc:sldMk cId="871066081" sldId="352"/>
            <ac:picMk id="19" creationId="{654053EB-D7BC-F5A1-084F-1F688612F451}"/>
          </ac:picMkLst>
        </pc:picChg>
        <pc:picChg chg="add del mod ord">
          <ac:chgData name="Leonie Smith" userId="fed1330f33f5650e" providerId="LiveId" clId="{E99C0C71-AB4E-45FF-AE2F-11C81CD78A67}" dt="2023-09-19T06:07:52.379" v="58"/>
          <ac:picMkLst>
            <pc:docMk/>
            <pc:sldMk cId="871066081" sldId="352"/>
            <ac:picMk id="22" creationId="{5A977D88-B3E4-CB5E-5FF1-C521C14DB996}"/>
          </ac:picMkLst>
        </pc:picChg>
        <pc:picChg chg="add del mod">
          <ac:chgData name="Leonie Smith" userId="fed1330f33f5650e" providerId="LiveId" clId="{E99C0C71-AB4E-45FF-AE2F-11C81CD78A67}" dt="2023-09-19T06:08:01.064" v="60"/>
          <ac:picMkLst>
            <pc:docMk/>
            <pc:sldMk cId="871066081" sldId="352"/>
            <ac:picMk id="23" creationId="{F69F454B-6851-DF10-0B53-A419A8ED307B}"/>
          </ac:picMkLst>
        </pc:picChg>
        <pc:picChg chg="add del mod ord">
          <ac:chgData name="Leonie Smith" userId="fed1330f33f5650e" providerId="LiveId" clId="{E99C0C71-AB4E-45FF-AE2F-11C81CD78A67}" dt="2023-09-19T06:08:24.078" v="61"/>
          <ac:picMkLst>
            <pc:docMk/>
            <pc:sldMk cId="871066081" sldId="352"/>
            <ac:picMk id="27" creationId="{11A5CDE0-5527-A317-8F0A-ECC0236908CD}"/>
          </ac:picMkLst>
        </pc:picChg>
        <pc:picChg chg="add mod">
          <ac:chgData name="Leonie Smith" userId="fed1330f33f5650e" providerId="LiveId" clId="{E99C0C71-AB4E-45FF-AE2F-11C81CD78A67}" dt="2023-09-19T06:08:24.078" v="61"/>
          <ac:picMkLst>
            <pc:docMk/>
            <pc:sldMk cId="871066081" sldId="352"/>
            <ac:picMk id="28" creationId="{B843EBB8-E407-A77F-921E-FD1A0ADDC4A7}"/>
          </ac:picMkLst>
        </pc:picChg>
      </pc:sldChg>
      <pc:sldChg chg="addSp delSp modSp mod modTransition modAnim">
        <pc:chgData name="Leonie Smith" userId="fed1330f33f5650e" providerId="LiveId" clId="{E99C0C71-AB4E-45FF-AE2F-11C81CD78A67}" dt="2023-09-19T06:10:15.459" v="71"/>
        <pc:sldMkLst>
          <pc:docMk/>
          <pc:sldMk cId="1998369883" sldId="354"/>
        </pc:sldMkLst>
        <pc:picChg chg="add del mod">
          <ac:chgData name="Leonie Smith" userId="fed1330f33f5650e" providerId="LiveId" clId="{E99C0C71-AB4E-45FF-AE2F-11C81CD78A67}" dt="2023-09-19T06:09:06.048" v="64"/>
          <ac:picMkLst>
            <pc:docMk/>
            <pc:sldMk cId="1998369883" sldId="354"/>
            <ac:picMk id="7" creationId="{8438042E-291E-EBFF-F817-65A0D041CC22}"/>
          </ac:picMkLst>
        </pc:picChg>
        <pc:picChg chg="add del mod">
          <ac:chgData name="Leonie Smith" userId="fed1330f33f5650e" providerId="LiveId" clId="{E99C0C71-AB4E-45FF-AE2F-11C81CD78A67}" dt="2023-09-19T06:09:22.989" v="65"/>
          <ac:picMkLst>
            <pc:docMk/>
            <pc:sldMk cId="1998369883" sldId="354"/>
            <ac:picMk id="10" creationId="{D9EE2085-73C0-9C5F-C2C6-997597A00107}"/>
          </ac:picMkLst>
        </pc:picChg>
        <pc:picChg chg="add del mod">
          <ac:chgData name="Leonie Smith" userId="fed1330f33f5650e" providerId="LiveId" clId="{E99C0C71-AB4E-45FF-AE2F-11C81CD78A67}" dt="2023-09-19T06:09:40.151" v="67"/>
          <ac:picMkLst>
            <pc:docMk/>
            <pc:sldMk cId="1998369883" sldId="354"/>
            <ac:picMk id="11" creationId="{CCD2ECD0-FA2D-0E2C-F9B9-B83A39A89098}"/>
          </ac:picMkLst>
        </pc:picChg>
        <pc:picChg chg="add del mod ord">
          <ac:chgData name="Leonie Smith" userId="fed1330f33f5650e" providerId="LiveId" clId="{E99C0C71-AB4E-45FF-AE2F-11C81CD78A67}" dt="2023-09-19T06:09:50.014" v="68"/>
          <ac:picMkLst>
            <pc:docMk/>
            <pc:sldMk cId="1998369883" sldId="354"/>
            <ac:picMk id="15" creationId="{5A4D1690-9D4C-AB99-6A21-64A70FCA832F}"/>
          </ac:picMkLst>
        </pc:picChg>
        <pc:picChg chg="add del mod">
          <ac:chgData name="Leonie Smith" userId="fed1330f33f5650e" providerId="LiveId" clId="{E99C0C71-AB4E-45FF-AE2F-11C81CD78A67}" dt="2023-09-19T06:09:56.105" v="70"/>
          <ac:picMkLst>
            <pc:docMk/>
            <pc:sldMk cId="1998369883" sldId="354"/>
            <ac:picMk id="16" creationId="{27FB09B4-E702-8A6F-E9AE-720F2568E95E}"/>
          </ac:picMkLst>
        </pc:picChg>
        <pc:picChg chg="add del mod ord">
          <ac:chgData name="Leonie Smith" userId="fed1330f33f5650e" providerId="LiveId" clId="{E99C0C71-AB4E-45FF-AE2F-11C81CD78A67}" dt="2023-09-19T06:10:15.459" v="71"/>
          <ac:picMkLst>
            <pc:docMk/>
            <pc:sldMk cId="1998369883" sldId="354"/>
            <ac:picMk id="19" creationId="{7D644A84-1694-9022-1560-D7419F9507C4}"/>
          </ac:picMkLst>
        </pc:picChg>
        <pc:picChg chg="add mod">
          <ac:chgData name="Leonie Smith" userId="fed1330f33f5650e" providerId="LiveId" clId="{E99C0C71-AB4E-45FF-AE2F-11C81CD78A67}" dt="2023-09-19T06:10:15.459" v="71"/>
          <ac:picMkLst>
            <pc:docMk/>
            <pc:sldMk cId="1998369883" sldId="354"/>
            <ac:picMk id="20" creationId="{3E41ADFA-C3C1-5F45-7E57-313CF4C7B953}"/>
          </ac:picMkLst>
        </pc:picChg>
      </pc:sldChg>
      <pc:sldChg chg="addSp delSp modSp mod modTransition modAnim">
        <pc:chgData name="Leonie Smith" userId="fed1330f33f5650e" providerId="LiveId" clId="{E99C0C71-AB4E-45FF-AE2F-11C81CD78A67}" dt="2023-09-19T06:12:56.399" v="84"/>
        <pc:sldMkLst>
          <pc:docMk/>
          <pc:sldMk cId="2598464500" sldId="356"/>
        </pc:sldMkLst>
        <pc:picChg chg="add del mod">
          <ac:chgData name="Leonie Smith" userId="fed1330f33f5650e" providerId="LiveId" clId="{E99C0C71-AB4E-45FF-AE2F-11C81CD78A67}" dt="2023-09-19T06:11:32.708" v="74"/>
          <ac:picMkLst>
            <pc:docMk/>
            <pc:sldMk cId="2598464500" sldId="356"/>
            <ac:picMk id="6" creationId="{A75CBFF2-58F7-60A4-28F0-E033FFAF1518}"/>
          </ac:picMkLst>
        </pc:picChg>
        <pc:picChg chg="add del mod">
          <ac:chgData name="Leonie Smith" userId="fed1330f33f5650e" providerId="LiveId" clId="{E99C0C71-AB4E-45FF-AE2F-11C81CD78A67}" dt="2023-09-19T06:11:40.318" v="75"/>
          <ac:picMkLst>
            <pc:docMk/>
            <pc:sldMk cId="2598464500" sldId="356"/>
            <ac:picMk id="9" creationId="{D539AF12-B460-EE6F-8243-DC6EA5C7C9FC}"/>
          </ac:picMkLst>
        </pc:picChg>
        <pc:picChg chg="add del mod">
          <ac:chgData name="Leonie Smith" userId="fed1330f33f5650e" providerId="LiveId" clId="{E99C0C71-AB4E-45FF-AE2F-11C81CD78A67}" dt="2023-09-19T06:11:41.951" v="77"/>
          <ac:picMkLst>
            <pc:docMk/>
            <pc:sldMk cId="2598464500" sldId="356"/>
            <ac:picMk id="10" creationId="{7647B922-4EA9-6DB2-A788-23BF3C11A2EF}"/>
          </ac:picMkLst>
        </pc:picChg>
        <pc:picChg chg="add del mod ord">
          <ac:chgData name="Leonie Smith" userId="fed1330f33f5650e" providerId="LiveId" clId="{E99C0C71-AB4E-45FF-AE2F-11C81CD78A67}" dt="2023-09-19T06:12:04.743" v="78"/>
          <ac:picMkLst>
            <pc:docMk/>
            <pc:sldMk cId="2598464500" sldId="356"/>
            <ac:picMk id="12" creationId="{0FF082EE-9AA3-63F8-3B23-5B28F3594B0A}"/>
          </ac:picMkLst>
        </pc:picChg>
        <pc:picChg chg="add del mod">
          <ac:chgData name="Leonie Smith" userId="fed1330f33f5650e" providerId="LiveId" clId="{E99C0C71-AB4E-45FF-AE2F-11C81CD78A67}" dt="2023-09-19T06:12:25.007" v="80"/>
          <ac:picMkLst>
            <pc:docMk/>
            <pc:sldMk cId="2598464500" sldId="356"/>
            <ac:picMk id="13" creationId="{E980D672-5014-6193-886E-19975F41C228}"/>
          </ac:picMkLst>
        </pc:picChg>
        <pc:picChg chg="add del mod ord">
          <ac:chgData name="Leonie Smith" userId="fed1330f33f5650e" providerId="LiveId" clId="{E99C0C71-AB4E-45FF-AE2F-11C81CD78A67}" dt="2023-09-19T06:12:31.900" v="81"/>
          <ac:picMkLst>
            <pc:docMk/>
            <pc:sldMk cId="2598464500" sldId="356"/>
            <ac:picMk id="17" creationId="{B916B0BB-B5E9-E175-4592-5C404A3F0778}"/>
          </ac:picMkLst>
        </pc:picChg>
        <pc:picChg chg="add del mod">
          <ac:chgData name="Leonie Smith" userId="fed1330f33f5650e" providerId="LiveId" clId="{E99C0C71-AB4E-45FF-AE2F-11C81CD78A67}" dt="2023-09-19T06:12:33.108" v="83"/>
          <ac:picMkLst>
            <pc:docMk/>
            <pc:sldMk cId="2598464500" sldId="356"/>
            <ac:picMk id="18" creationId="{2C6D85BE-5B3C-8DBF-414B-492F15ACE9B1}"/>
          </ac:picMkLst>
        </pc:picChg>
        <pc:picChg chg="add del mod ord">
          <ac:chgData name="Leonie Smith" userId="fed1330f33f5650e" providerId="LiveId" clId="{E99C0C71-AB4E-45FF-AE2F-11C81CD78A67}" dt="2023-09-19T06:12:56.399" v="84"/>
          <ac:picMkLst>
            <pc:docMk/>
            <pc:sldMk cId="2598464500" sldId="356"/>
            <ac:picMk id="20" creationId="{6FC9062C-B49B-B44C-A41D-85881A59AAC4}"/>
          </ac:picMkLst>
        </pc:picChg>
        <pc:picChg chg="add mod">
          <ac:chgData name="Leonie Smith" userId="fed1330f33f5650e" providerId="LiveId" clId="{E99C0C71-AB4E-45FF-AE2F-11C81CD78A67}" dt="2023-09-19T06:12:56.399" v="84"/>
          <ac:picMkLst>
            <pc:docMk/>
            <pc:sldMk cId="2598464500" sldId="356"/>
            <ac:picMk id="21" creationId="{90C43CCE-07D9-A0E6-E409-B6D06A630EAD}"/>
          </ac:picMkLst>
        </pc:picChg>
      </pc:sldChg>
      <pc:sldChg chg="addSp delSp modSp mod modTransition modAnim">
        <pc:chgData name="Leonie Smith" userId="fed1330f33f5650e" providerId="LiveId" clId="{E99C0C71-AB4E-45FF-AE2F-11C81CD78A67}" dt="2023-09-19T06:15:35.482" v="91"/>
        <pc:sldMkLst>
          <pc:docMk/>
          <pc:sldMk cId="1944923438" sldId="358"/>
        </pc:sldMkLst>
        <pc:picChg chg="add del mod">
          <ac:chgData name="Leonie Smith" userId="fed1330f33f5650e" providerId="LiveId" clId="{E99C0C71-AB4E-45FF-AE2F-11C81CD78A67}" dt="2023-09-19T06:14:54.143" v="87"/>
          <ac:picMkLst>
            <pc:docMk/>
            <pc:sldMk cId="1944923438" sldId="358"/>
            <ac:picMk id="6" creationId="{C00F973B-648B-A4C6-4101-23CB3F75CA1A}"/>
          </ac:picMkLst>
        </pc:picChg>
        <pc:picChg chg="add del mod">
          <ac:chgData name="Leonie Smith" userId="fed1330f33f5650e" providerId="LiveId" clId="{E99C0C71-AB4E-45FF-AE2F-11C81CD78A67}" dt="2023-09-19T06:15:09.617" v="88"/>
          <ac:picMkLst>
            <pc:docMk/>
            <pc:sldMk cId="1944923438" sldId="358"/>
            <ac:picMk id="10" creationId="{EC374B56-C89D-C818-F0A4-0FAC4EE29877}"/>
          </ac:picMkLst>
        </pc:picChg>
        <pc:picChg chg="add del mod">
          <ac:chgData name="Leonie Smith" userId="fed1330f33f5650e" providerId="LiveId" clId="{E99C0C71-AB4E-45FF-AE2F-11C81CD78A67}" dt="2023-09-19T06:15:11.124" v="90"/>
          <ac:picMkLst>
            <pc:docMk/>
            <pc:sldMk cId="1944923438" sldId="358"/>
            <ac:picMk id="11" creationId="{D072060C-A156-2DA4-3A58-F2886DA3EAC4}"/>
          </ac:picMkLst>
        </pc:picChg>
        <pc:picChg chg="add del mod ord">
          <ac:chgData name="Leonie Smith" userId="fed1330f33f5650e" providerId="LiveId" clId="{E99C0C71-AB4E-45FF-AE2F-11C81CD78A67}" dt="2023-09-19T06:15:35.482" v="91"/>
          <ac:picMkLst>
            <pc:docMk/>
            <pc:sldMk cId="1944923438" sldId="358"/>
            <ac:picMk id="14" creationId="{296118AE-4A75-C464-7D4C-AB0A7EF9E2A2}"/>
          </ac:picMkLst>
        </pc:picChg>
        <pc:picChg chg="add mod">
          <ac:chgData name="Leonie Smith" userId="fed1330f33f5650e" providerId="LiveId" clId="{E99C0C71-AB4E-45FF-AE2F-11C81CD78A67}" dt="2023-09-19T06:15:35.482" v="91"/>
          <ac:picMkLst>
            <pc:docMk/>
            <pc:sldMk cId="1944923438" sldId="358"/>
            <ac:picMk id="15" creationId="{8638238E-9218-11ED-9A50-5FF1F32700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9610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16-5</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2FEC810E-365D-4A36-E83B-6057A737C2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574"/>
    </mc:Choice>
    <mc:Fallback xmlns="">
      <p:transition spd="slow" advTm="3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6FB617-E249-4279-9CCE-93B5CBFFB424}"/>
              </a:ext>
            </a:extLst>
          </p:cNvPr>
          <p:cNvPicPr>
            <a:picLocks noChangeAspect="1"/>
          </p:cNvPicPr>
          <p:nvPr/>
        </p:nvPicPr>
        <p:blipFill>
          <a:blip r:embed="rId2"/>
          <a:stretch>
            <a:fillRect/>
          </a:stretch>
        </p:blipFill>
        <p:spPr>
          <a:xfrm>
            <a:off x="-542618" y="0"/>
            <a:ext cx="12734617" cy="6858000"/>
          </a:xfrm>
          <a:prstGeom prst="rect">
            <a:avLst/>
          </a:prstGeom>
        </p:spPr>
      </p:pic>
      <p:sp>
        <p:nvSpPr>
          <p:cNvPr id="2" name="TextBox 3">
            <a:extLst>
              <a:ext uri="{FF2B5EF4-FFF2-40B4-BE49-F238E27FC236}">
                <a16:creationId xmlns:a16="http://schemas.microsoft.com/office/drawing/2014/main" id="{F7F62055-4C37-1955-9615-F68A519C9C8B}"/>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8</a:t>
            </a:r>
            <a:r>
              <a:rPr lang="en-US" sz="4400" b="0" i="0">
                <a:solidFill>
                  <a:srgbClr val="121212"/>
                </a:solidFill>
                <a:effectLst/>
                <a:latin typeface="Inter" panose="020B0502030000000004" pitchFamily="34" charset="0"/>
              </a:rPr>
              <a:t>And Saul waited seven days for the time appointed by Samuel, but Samuel did not come to Gilgal, and the troops began to desert Saul.</a:t>
            </a:r>
            <a:endParaRPr lang="en-ZA" sz="1600" dirty="0"/>
          </a:p>
        </p:txBody>
      </p:sp>
      <p:sp>
        <p:nvSpPr>
          <p:cNvPr id="3" name="TextBox 2">
            <a:extLst>
              <a:ext uri="{FF2B5EF4-FFF2-40B4-BE49-F238E27FC236}">
                <a16:creationId xmlns:a16="http://schemas.microsoft.com/office/drawing/2014/main" id="{9E2B663E-F3DA-711C-3DFF-7E756EB7D625}"/>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Open Sans" panose="020B0606030504020204" pitchFamily="34" charset="0"/>
              </a:rPr>
              <a:t>8</a:t>
            </a:r>
            <a:r>
              <a:rPr lang="hi-IN" sz="4000" b="0" i="0">
                <a:solidFill>
                  <a:srgbClr val="121212"/>
                </a:solidFill>
                <a:effectLst/>
                <a:latin typeface="Open Sans" panose="020B0606030504020204" pitchFamily="34" charset="0"/>
              </a:rPr>
              <a:t>शाऊल इस स्थिति में शमुएल द्वारा बताए गए समय, सात दिन तक ठहरे रहे. मगर शमुएल गिलगाल नहीं आए. सैनिक शाऊल को छोड़कर जाने लगे.</a:t>
            </a:r>
            <a:endParaRPr lang="en-IN" sz="4000" dirty="0"/>
          </a:p>
        </p:txBody>
      </p:sp>
      <p:pic>
        <p:nvPicPr>
          <p:cNvPr id="30" name="Audio 29">
            <a:hlinkClick r:id="" action="ppaction://media"/>
            <a:extLst>
              <a:ext uri="{FF2B5EF4-FFF2-40B4-BE49-F238E27FC236}">
                <a16:creationId xmlns:a16="http://schemas.microsoft.com/office/drawing/2014/main" id="{0DC8D375-1124-D6CB-A912-29FFD51833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6854"/>
    </mc:Choice>
    <mc:Fallback xmlns="">
      <p:transition spd="slow" advTm="1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065BBF7-CC3A-45C4-8F19-5AB7D2FA877D}"/>
              </a:ext>
            </a:extLst>
          </p:cNvPr>
          <p:cNvPicPr>
            <a:picLocks noChangeAspect="1"/>
          </p:cNvPicPr>
          <p:nvPr/>
        </p:nvPicPr>
        <p:blipFill>
          <a:blip r:embed="rId2"/>
          <a:stretch>
            <a:fillRect/>
          </a:stretch>
        </p:blipFill>
        <p:spPr>
          <a:xfrm>
            <a:off x="0" y="0"/>
            <a:ext cx="12191999" cy="7142985"/>
          </a:xfrm>
          <a:prstGeom prst="rect">
            <a:avLst/>
          </a:prstGeom>
        </p:spPr>
      </p:pic>
      <p:sp>
        <p:nvSpPr>
          <p:cNvPr id="2" name="TextBox 3">
            <a:extLst>
              <a:ext uri="{FF2B5EF4-FFF2-40B4-BE49-F238E27FC236}">
                <a16:creationId xmlns:a16="http://schemas.microsoft.com/office/drawing/2014/main" id="{9AED5FB5-2D3E-77AF-BECD-0071CE17B963}"/>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So he said, “Bring me the burnt offering and the peace offerings.” And he offered up the burnt offering.</a:t>
            </a:r>
            <a:endParaRPr lang="en-ZA" sz="1400" dirty="0"/>
          </a:p>
        </p:txBody>
      </p:sp>
      <p:sp>
        <p:nvSpPr>
          <p:cNvPr id="3" name="TextBox 2">
            <a:extLst>
              <a:ext uri="{FF2B5EF4-FFF2-40B4-BE49-F238E27FC236}">
                <a16:creationId xmlns:a16="http://schemas.microsoft.com/office/drawing/2014/main" id="{A4012FE0-145F-E427-3274-80E598A3A6E4}"/>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तब शाऊल ने कहा, “होमबलि और मेलबलि मेरे पास लाओ।” तब उसने होमबलि को चढ़ाया।</a:t>
            </a:r>
            <a:endParaRPr lang="en-IN" sz="4000" dirty="0"/>
          </a:p>
        </p:txBody>
      </p:sp>
      <p:pic>
        <p:nvPicPr>
          <p:cNvPr id="7" name="Audio 6">
            <a:hlinkClick r:id="" action="ppaction://media"/>
            <a:extLst>
              <a:ext uri="{FF2B5EF4-FFF2-40B4-BE49-F238E27FC236}">
                <a16:creationId xmlns:a16="http://schemas.microsoft.com/office/drawing/2014/main" id="{80043446-4433-71D8-08A1-E5CF40767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9181"/>
    </mc:Choice>
    <mc:Fallback xmlns="">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636294" y="-1179095"/>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23BE08-915C-4186-B7C5-E3828CA54CB4}"/>
              </a:ext>
            </a:extLst>
          </p:cNvPr>
          <p:cNvPicPr>
            <a:picLocks noChangeAspect="1"/>
          </p:cNvPicPr>
          <p:nvPr/>
        </p:nvPicPr>
        <p:blipFill>
          <a:blip r:embed="rId2"/>
          <a:stretch>
            <a:fillRect/>
          </a:stretch>
        </p:blipFill>
        <p:spPr>
          <a:xfrm>
            <a:off x="-1" y="-201843"/>
            <a:ext cx="12191999" cy="7059843"/>
          </a:xfrm>
          <a:prstGeom prst="rect">
            <a:avLst/>
          </a:prstGeom>
        </p:spPr>
      </p:pic>
      <p:sp>
        <p:nvSpPr>
          <p:cNvPr id="2" name="TextBox 3">
            <a:extLst>
              <a:ext uri="{FF2B5EF4-FFF2-40B4-BE49-F238E27FC236}">
                <a16:creationId xmlns:a16="http://schemas.microsoft.com/office/drawing/2014/main" id="{F22F5881-1460-4374-7372-937C1DE65EEC}"/>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Inter" panose="020B0502030000000004" pitchFamily="34" charset="0"/>
              </a:rPr>
              <a:t>10</a:t>
            </a:r>
            <a:r>
              <a:rPr lang="en-US" sz="4400" b="0" i="0" dirty="0">
                <a:solidFill>
                  <a:srgbClr val="121212"/>
                </a:solidFill>
                <a:effectLst/>
                <a:latin typeface="Inter" panose="020B0502030000000004" pitchFamily="34" charset="0"/>
              </a:rPr>
              <a:t>Just as he finished offering the burnt offering, Samuel arrived, and Saul went out to greet him.</a:t>
            </a:r>
          </a:p>
          <a:p>
            <a:br>
              <a:rPr lang="en-US" sz="4400" dirty="0"/>
            </a:br>
            <a:endParaRPr lang="en-ZA" sz="1600" dirty="0"/>
          </a:p>
        </p:txBody>
      </p:sp>
      <p:sp>
        <p:nvSpPr>
          <p:cNvPr id="3" name="TextBox 2">
            <a:extLst>
              <a:ext uri="{FF2B5EF4-FFF2-40B4-BE49-F238E27FC236}">
                <a16:creationId xmlns:a16="http://schemas.microsoft.com/office/drawing/2014/main" id="{4AB224E6-F43C-E3A1-85F2-11CE1540949A}"/>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जैसे ही वह होमबलि को चढ़ा चुका, तो क्या देखता है कि शमूएल आ पहुँचा; और शाऊल उससे मिलने और नमस्कार करने को निकला।</a:t>
            </a:r>
            <a:endParaRPr lang="en-IN" sz="4000" dirty="0"/>
          </a:p>
        </p:txBody>
      </p:sp>
      <p:pic>
        <p:nvPicPr>
          <p:cNvPr id="6" name="Audio 5">
            <a:hlinkClick r:id="" action="ppaction://media"/>
            <a:extLst>
              <a:ext uri="{FF2B5EF4-FFF2-40B4-BE49-F238E27FC236}">
                <a16:creationId xmlns:a16="http://schemas.microsoft.com/office/drawing/2014/main" id="{4AD499FD-7644-B815-F051-2BC7332624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2155"/>
    </mc:Choice>
    <mc:Fallback xmlns="">
      <p:transition spd="slow" advTm="1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3A8EE1-ABA0-4E49-A410-215B8E69274B}"/>
              </a:ext>
            </a:extLst>
          </p:cNvPr>
          <p:cNvPicPr>
            <a:picLocks noChangeAspect="1"/>
          </p:cNvPicPr>
          <p:nvPr/>
        </p:nvPicPr>
        <p:blipFill>
          <a:blip r:embed="rId2"/>
          <a:stretch>
            <a:fillRect/>
          </a:stretch>
        </p:blipFill>
        <p:spPr>
          <a:xfrm>
            <a:off x="-2" y="1"/>
            <a:ext cx="12628459" cy="6858000"/>
          </a:xfrm>
          <a:prstGeom prst="rect">
            <a:avLst/>
          </a:prstGeom>
        </p:spPr>
      </p:pic>
      <p:sp>
        <p:nvSpPr>
          <p:cNvPr id="2" name="TextBox 3">
            <a:extLst>
              <a:ext uri="{FF2B5EF4-FFF2-40B4-BE49-F238E27FC236}">
                <a16:creationId xmlns:a16="http://schemas.microsoft.com/office/drawing/2014/main" id="{BBF97C8F-E796-99C7-9345-85DB61D372A3}"/>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“What have you done?” Samuel asked.</a:t>
            </a:r>
          </a:p>
          <a:p>
            <a:pPr algn="l"/>
            <a:r>
              <a:rPr lang="en-US" sz="4000" b="0" i="0">
                <a:solidFill>
                  <a:srgbClr val="121212"/>
                </a:solidFill>
                <a:effectLst/>
                <a:latin typeface="Inter" panose="020B0502030000000004" pitchFamily="34" charset="0"/>
              </a:rPr>
              <a:t>And Saul replied, “When I saw that the troops were deserting me, and that you did not come at the appointed time and the Philistines were gathering at Michmash,</a:t>
            </a:r>
          </a:p>
        </p:txBody>
      </p:sp>
      <p:sp>
        <p:nvSpPr>
          <p:cNvPr id="3" name="TextBox 2">
            <a:extLst>
              <a:ext uri="{FF2B5EF4-FFF2-40B4-BE49-F238E27FC236}">
                <a16:creationId xmlns:a16="http://schemas.microsoft.com/office/drawing/2014/main" id="{C34BD53D-0652-4F10-B616-5F65EA106C41}"/>
              </a:ext>
            </a:extLst>
          </p:cNvPr>
          <p:cNvSpPr txBox="1"/>
          <p:nvPr/>
        </p:nvSpPr>
        <p:spPr>
          <a:xfrm>
            <a:off x="5985164"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11 शमूएल ने पूछा, “तूने क्या किया?” शाऊल ने कहा, “जब मैंने देखा कि लोग मेरे पास से इधर-उधर हो चले हैं, और तू ठहराए हुए दिनों के भीतर नहीं आया, और पलिश्ती मिकमाश में इकट्ठे हुए हैं,</a:t>
            </a:r>
          </a:p>
        </p:txBody>
      </p:sp>
      <p:pic>
        <p:nvPicPr>
          <p:cNvPr id="28" name="Audio 27">
            <a:hlinkClick r:id="" action="ppaction://media"/>
            <a:extLst>
              <a:ext uri="{FF2B5EF4-FFF2-40B4-BE49-F238E27FC236}">
                <a16:creationId xmlns:a16="http://schemas.microsoft.com/office/drawing/2014/main" id="{B843EBB8-E407-A77F-921E-FD1A0ADDC4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9730"/>
    </mc:Choice>
    <mc:Fallback xmlns="">
      <p:transition spd="slow" advTm="1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E53F4E-E0DF-4F70-871A-D05D95EAC402}"/>
              </a:ext>
            </a:extLst>
          </p:cNvPr>
          <p:cNvPicPr>
            <a:picLocks noChangeAspect="1"/>
          </p:cNvPicPr>
          <p:nvPr/>
        </p:nvPicPr>
        <p:blipFill>
          <a:blip r:embed="rId2"/>
          <a:stretch>
            <a:fillRect/>
          </a:stretch>
        </p:blipFill>
        <p:spPr>
          <a:xfrm>
            <a:off x="-471840" y="0"/>
            <a:ext cx="12893941" cy="6858000"/>
          </a:xfrm>
          <a:prstGeom prst="rect">
            <a:avLst/>
          </a:prstGeom>
        </p:spPr>
      </p:pic>
      <p:sp>
        <p:nvSpPr>
          <p:cNvPr id="2" name="TextBox 3">
            <a:extLst>
              <a:ext uri="{FF2B5EF4-FFF2-40B4-BE49-F238E27FC236}">
                <a16:creationId xmlns:a16="http://schemas.microsoft.com/office/drawing/2014/main" id="{571218F5-0D9C-98EA-A524-A9A838919D7C}"/>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12</a:t>
            </a:r>
            <a:r>
              <a:rPr lang="en-US" sz="4000" b="0" i="0" dirty="0">
                <a:solidFill>
                  <a:srgbClr val="121212"/>
                </a:solidFill>
                <a:effectLst/>
                <a:latin typeface="Inter" panose="020B0502030000000004" pitchFamily="34" charset="0"/>
              </a:rPr>
              <a:t>I thought, ‘Now the Philistines will descend upon me at Gilgal, and I have not sought the favor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So I felt compelled to offer the burnt offering.”</a:t>
            </a:r>
            <a:endParaRPr lang="en-ZA" sz="1600" dirty="0"/>
          </a:p>
        </p:txBody>
      </p:sp>
      <p:sp>
        <p:nvSpPr>
          <p:cNvPr id="3" name="TextBox 2">
            <a:extLst>
              <a:ext uri="{FF2B5EF4-FFF2-40B4-BE49-F238E27FC236}">
                <a16:creationId xmlns:a16="http://schemas.microsoft.com/office/drawing/2014/main" id="{AA65874C-6F98-9BED-4D7D-9EBFB278D32B}"/>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तब मैंने सोचा कि पलिश्ती गिलगाल में मुझ पर अभी आ पड़ेंगे, और मैंने यहोवा से विनती भी नहीं की है; अतः मैंने अपनी इच्छा न रहते भी होमबलि चढ़ाया।”</a:t>
            </a:r>
            <a:endParaRPr lang="en-IN" sz="4000" dirty="0"/>
          </a:p>
        </p:txBody>
      </p:sp>
      <p:pic>
        <p:nvPicPr>
          <p:cNvPr id="20" name="Audio 19">
            <a:hlinkClick r:id="" action="ppaction://media"/>
            <a:extLst>
              <a:ext uri="{FF2B5EF4-FFF2-40B4-BE49-F238E27FC236}">
                <a16:creationId xmlns:a16="http://schemas.microsoft.com/office/drawing/2014/main" id="{3E41ADFA-C3C1-5F45-7E57-313CF4C7B9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6040"/>
    </mc:Choice>
    <mc:Fallback xmlns="">
      <p:transition spd="slow" advTm="1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C8A03E-A69A-49A4-86F5-18C95794289D}"/>
              </a:ext>
            </a:extLst>
          </p:cNvPr>
          <p:cNvPicPr>
            <a:picLocks noChangeAspect="1"/>
          </p:cNvPicPr>
          <p:nvPr/>
        </p:nvPicPr>
        <p:blipFill>
          <a:blip r:embed="rId2"/>
          <a:stretch>
            <a:fillRect/>
          </a:stretch>
        </p:blipFill>
        <p:spPr>
          <a:xfrm>
            <a:off x="0" y="0"/>
            <a:ext cx="12191999" cy="7526816"/>
          </a:xfrm>
          <a:prstGeom prst="rect">
            <a:avLst/>
          </a:prstGeom>
        </p:spPr>
      </p:pic>
      <p:sp>
        <p:nvSpPr>
          <p:cNvPr id="5" name="TextBox 4">
            <a:extLst>
              <a:ext uri="{FF2B5EF4-FFF2-40B4-BE49-F238E27FC236}">
                <a16:creationId xmlns:a16="http://schemas.microsoft.com/office/drawing/2014/main" id="{17FB5BE4-136B-41CB-EE0E-BB29693DFD46}"/>
              </a:ext>
            </a:extLst>
          </p:cNvPr>
          <p:cNvSpPr txBox="1"/>
          <p:nvPr/>
        </p:nvSpPr>
        <p:spPr>
          <a:xfrm>
            <a:off x="369063" y="243071"/>
            <a:ext cx="6784092" cy="2691442"/>
          </a:xfrm>
          <a:prstGeom prst="rect">
            <a:avLst/>
          </a:prstGeom>
          <a:noFill/>
        </p:spPr>
        <p:txBody>
          <a:bodyPr wrap="square" rtlCol="0">
            <a:noAutofit/>
          </a:bodyPr>
          <a:lstStyle/>
          <a:p>
            <a:r>
              <a:rPr lang="hi-IN" sz="6000" dirty="0">
                <a:solidFill>
                  <a:schemeClr val="bg1"/>
                </a:solidFill>
                <a:latin typeface="TimesNewRomanPSMT"/>
              </a:rPr>
              <a:t>शाऊल ने शमूएल का इंतज़ार नहीं किया</a:t>
            </a:r>
            <a:r>
              <a:rPr lang="en-US" sz="6000" dirty="0">
                <a:solidFill>
                  <a:schemeClr val="bg1"/>
                </a:solidFill>
                <a:latin typeface="TimesNewRomanPSMT"/>
              </a:rPr>
              <a:t> </a:t>
            </a:r>
            <a:r>
              <a:rPr lang="en-IN" sz="6000" dirty="0">
                <a:solidFill>
                  <a:schemeClr val="bg1"/>
                </a:solidFill>
                <a:latin typeface="TimesNewRomanPSMT"/>
              </a:rPr>
              <a:t>– </a:t>
            </a:r>
          </a:p>
          <a:p>
            <a:r>
              <a:rPr lang="en-IN" sz="6000" dirty="0">
                <a:solidFill>
                  <a:schemeClr val="bg1"/>
                </a:solidFill>
                <a:latin typeface="TimesNewRomanPSMT"/>
              </a:rPr>
              <a:t>1 </a:t>
            </a:r>
            <a:r>
              <a:rPr lang="hi-IN" sz="6000" dirty="0">
                <a:solidFill>
                  <a:schemeClr val="bg1"/>
                </a:solidFill>
                <a:latin typeface="TimesNewRomanPSMT"/>
              </a:rPr>
              <a:t>शमूएल</a:t>
            </a:r>
            <a:r>
              <a:rPr lang="en-IN" sz="6000" dirty="0">
                <a:solidFill>
                  <a:schemeClr val="bg1"/>
                </a:solidFill>
                <a:latin typeface="TimesNewRomanPSMT"/>
              </a:rPr>
              <a:t> 13:5-14</a:t>
            </a:r>
            <a:endParaRPr lang="bo-CN" sz="6000" b="1" i="0" dirty="0">
              <a:solidFill>
                <a:schemeClr val="bg1"/>
              </a:solidFill>
              <a:effectLst/>
              <a:latin typeface="ArialMT"/>
            </a:endParaRPr>
          </a:p>
        </p:txBody>
      </p:sp>
      <p:sp>
        <p:nvSpPr>
          <p:cNvPr id="2" name="TextBox 1">
            <a:extLst>
              <a:ext uri="{FF2B5EF4-FFF2-40B4-BE49-F238E27FC236}">
                <a16:creationId xmlns:a16="http://schemas.microsoft.com/office/drawing/2014/main" id="{3DE81ACB-EC8B-C291-A0CF-87C8D66E937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0F8029-EE60-4B16-B700-142E07BF4D2C}"/>
              </a:ext>
            </a:extLst>
          </p:cNvPr>
          <p:cNvPicPr>
            <a:picLocks noChangeAspect="1"/>
          </p:cNvPicPr>
          <p:nvPr/>
        </p:nvPicPr>
        <p:blipFill>
          <a:blip r:embed="rId2"/>
          <a:stretch>
            <a:fillRect/>
          </a:stretch>
        </p:blipFill>
        <p:spPr>
          <a:xfrm>
            <a:off x="0" y="-168443"/>
            <a:ext cx="12192000" cy="7541443"/>
          </a:xfrm>
          <a:prstGeom prst="rect">
            <a:avLst/>
          </a:prstGeom>
        </p:spPr>
      </p:pic>
      <p:sp>
        <p:nvSpPr>
          <p:cNvPr id="2" name="TextBox 3">
            <a:extLst>
              <a:ext uri="{FF2B5EF4-FFF2-40B4-BE49-F238E27FC236}">
                <a16:creationId xmlns:a16="http://schemas.microsoft.com/office/drawing/2014/main" id="{FA73F12D-C0EB-F37A-37E3-7EDFB8D9B226}"/>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13</a:t>
            </a:r>
            <a:r>
              <a:rPr lang="en-US" sz="3600" b="0" i="0" dirty="0">
                <a:solidFill>
                  <a:srgbClr val="121212"/>
                </a:solidFill>
                <a:effectLst/>
                <a:latin typeface="Inter" panose="020B0502030000000004" pitchFamily="34" charset="0"/>
              </a:rPr>
              <a:t>“You have acted foolishly,” Samuel declared. “You have not kept the command that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your God gave you; if you had,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would have established your kingdom over Israel for all time.</a:t>
            </a:r>
            <a:endParaRPr lang="en-ZA" sz="1600" dirty="0"/>
          </a:p>
        </p:txBody>
      </p:sp>
      <p:sp>
        <p:nvSpPr>
          <p:cNvPr id="2" name="TextBox 1">
            <a:extLst>
              <a:ext uri="{FF2B5EF4-FFF2-40B4-BE49-F238E27FC236}">
                <a16:creationId xmlns:a16="http://schemas.microsoft.com/office/drawing/2014/main" id="{1E9E6502-C9C4-0547-9958-ECFB65F4BF1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शमूएल ने शाऊल से कहा, “तूने मूर्खता का काम किया है</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तूने अपने परमेश्वर यहोवा की आज्ञा को नहीं माना; नहीं तो यहोवा तेरा राज्य इस्राएलियों के ऊपर सदा स्थिर रखता।</a:t>
            </a:r>
            <a:endParaRPr lang="en-IN" sz="3600" dirty="0"/>
          </a:p>
        </p:txBody>
      </p:sp>
      <p:pic>
        <p:nvPicPr>
          <p:cNvPr id="21" name="Audio 20">
            <a:hlinkClick r:id="" action="ppaction://media"/>
            <a:extLst>
              <a:ext uri="{FF2B5EF4-FFF2-40B4-BE49-F238E27FC236}">
                <a16:creationId xmlns:a16="http://schemas.microsoft.com/office/drawing/2014/main" id="{90C43CCE-07D9-A0E6-E409-B6D06A630E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9994"/>
    </mc:Choice>
    <mc:Fallback xmlns="">
      <p:transition spd="slow" advTm="1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611DB-0EA1-4CF4-A6F8-54211E23CA75}"/>
              </a:ext>
            </a:extLst>
          </p:cNvPr>
          <p:cNvPicPr>
            <a:picLocks noChangeAspect="1"/>
          </p:cNvPicPr>
          <p:nvPr/>
        </p:nvPicPr>
        <p:blipFill>
          <a:blip r:embed="rId2"/>
          <a:stretch>
            <a:fillRect/>
          </a:stretch>
        </p:blipFill>
        <p:spPr>
          <a:xfrm>
            <a:off x="0" y="-583870"/>
            <a:ext cx="12192000" cy="7441870"/>
          </a:xfrm>
          <a:prstGeom prst="rect">
            <a:avLst/>
          </a:prstGeom>
        </p:spPr>
      </p:pic>
      <p:sp>
        <p:nvSpPr>
          <p:cNvPr id="2" name="TextBox 3">
            <a:extLst>
              <a:ext uri="{FF2B5EF4-FFF2-40B4-BE49-F238E27FC236}">
                <a16:creationId xmlns:a16="http://schemas.microsoft.com/office/drawing/2014/main" id="{E903F2DE-769D-9A9C-B1FF-B513D629E4A1}"/>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14</a:t>
            </a:r>
            <a:r>
              <a:rPr lang="en-US" sz="4000" b="0" i="0" dirty="0">
                <a:solidFill>
                  <a:srgbClr val="121212"/>
                </a:solidFill>
                <a:effectLst/>
                <a:latin typeface="Inter" panose="020B0502030000000004" pitchFamily="34" charset="0"/>
              </a:rPr>
              <a:t>But now your kingdom will not endure;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has sought a man after His own heart and appointed him ruler over His people, because you have not kept the command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endParaRPr lang="en-ZA" sz="1600" dirty="0"/>
          </a:p>
        </p:txBody>
      </p:sp>
      <p:sp>
        <p:nvSpPr>
          <p:cNvPr id="2" name="TextBox 1">
            <a:extLst>
              <a:ext uri="{FF2B5EF4-FFF2-40B4-BE49-F238E27FC236}">
                <a16:creationId xmlns:a16="http://schemas.microsoft.com/office/drawing/2014/main" id="{CC3A5749-2169-72E0-98E0-4EB8E8FEA3CB}"/>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परन्तु अब तेरा राज्य बना न रहेगा; यहोवा ने अपने लिये एक ऐसे पुरुष को ढूँढ़ लिया है जो उसके मन के अनुसार है; और यहोवा ने उसी को अपनी प्रजा पर प्रधान होने को ठहराया है, क्योंकि तूने यहोवा की आज्ञा को नहीं माना।”</a:t>
            </a:r>
            <a:endParaRPr lang="en-IN" sz="4000" dirty="0"/>
          </a:p>
        </p:txBody>
      </p:sp>
      <p:pic>
        <p:nvPicPr>
          <p:cNvPr id="15" name="Audio 14">
            <a:hlinkClick r:id="" action="ppaction://media"/>
            <a:extLst>
              <a:ext uri="{FF2B5EF4-FFF2-40B4-BE49-F238E27FC236}">
                <a16:creationId xmlns:a16="http://schemas.microsoft.com/office/drawing/2014/main" id="{8638238E-9218-11ED-9A50-5FF1F32700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21045"/>
    </mc:Choice>
    <mc:Fallback xmlns="">
      <p:transition spd="slow" advTm="2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21EBC39-D03B-45B2-A31E-0C3FAF4CDC5A}"/>
              </a:ext>
            </a:extLst>
          </p:cNvPr>
          <p:cNvPicPr>
            <a:picLocks noChangeAspect="1"/>
          </p:cNvPicPr>
          <p:nvPr/>
        </p:nvPicPr>
        <p:blipFill>
          <a:blip r:embed="rId2"/>
          <a:stretch>
            <a:fillRect/>
          </a:stretch>
        </p:blipFill>
        <p:spPr>
          <a:xfrm>
            <a:off x="-1302417" y="0"/>
            <a:ext cx="14038188" cy="6858000"/>
          </a:xfrm>
          <a:prstGeom prst="rect">
            <a:avLst/>
          </a:prstGeom>
        </p:spPr>
      </p:pic>
      <p:sp>
        <p:nvSpPr>
          <p:cNvPr id="2" name="TextBox 3">
            <a:extLst>
              <a:ext uri="{FF2B5EF4-FFF2-40B4-BE49-F238E27FC236}">
                <a16:creationId xmlns:a16="http://schemas.microsoft.com/office/drawing/2014/main" id="{BF452334-6954-8D34-1B87-7D55BABC95FD}"/>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6000" dirty="0">
                <a:latin typeface="TimesNewRomanPSMT"/>
              </a:rPr>
              <a:t>Saul doesn’t wait for Samuel – 1 Samuel 13:5-14</a:t>
            </a:r>
          </a:p>
          <a:p>
            <a:pPr algn="l"/>
            <a:endParaRPr lang="en-US" sz="6000" b="0" i="0" u="none" strike="noStrike" baseline="0" dirty="0">
              <a:latin typeface="TimesNewRomanPSMT"/>
            </a:endParaRPr>
          </a:p>
        </p:txBody>
      </p:sp>
      <p:sp>
        <p:nvSpPr>
          <p:cNvPr id="2" name="TextBox 1">
            <a:extLst>
              <a:ext uri="{FF2B5EF4-FFF2-40B4-BE49-F238E27FC236}">
                <a16:creationId xmlns:a16="http://schemas.microsoft.com/office/drawing/2014/main" id="{29BF59E1-7530-FE03-4212-D656FCD8357A}"/>
              </a:ext>
            </a:extLst>
          </p:cNvPr>
          <p:cNvSpPr txBox="1"/>
          <p:nvPr/>
        </p:nvSpPr>
        <p:spPr>
          <a:xfrm>
            <a:off x="5985164" y="166256"/>
            <a:ext cx="6096000" cy="6558101"/>
          </a:xfrm>
          <a:prstGeom prst="rect">
            <a:avLst/>
          </a:prstGeom>
          <a:noFill/>
        </p:spPr>
        <p:txBody>
          <a:bodyPr wrap="square" rtlCol="0">
            <a:noAutofit/>
          </a:bodyPr>
          <a:lstStyle/>
          <a:p>
            <a:r>
              <a:rPr lang="hi-IN" sz="4800" b="0" i="0" u="none" strike="noStrike" baseline="0" dirty="0">
                <a:latin typeface="TimesNewRomanPSMT"/>
              </a:rPr>
              <a:t>शाऊल शमूएल की प्रतीक्षा नहीं करता –</a:t>
            </a:r>
            <a:endParaRPr lang="en-US" sz="4800" b="0" i="0" u="none" strike="noStrike" baseline="0" dirty="0">
              <a:latin typeface="TimesNewRomanPSMT"/>
            </a:endParaRPr>
          </a:p>
          <a:p>
            <a:r>
              <a:rPr lang="hi-IN" sz="4800" b="0" i="0" u="none" strike="noStrike" baseline="0" dirty="0">
                <a:latin typeface="TimesNewRomanPSMT"/>
              </a:rPr>
              <a:t>1 शमूएल 13:5-14</a:t>
            </a:r>
            <a:endParaRPr lang="en-IN" sz="4800" dirty="0"/>
          </a:p>
        </p:txBody>
      </p:sp>
      <p:pic>
        <p:nvPicPr>
          <p:cNvPr id="8" name="Audio 7">
            <a:hlinkClick r:id="" action="ppaction://media"/>
            <a:extLst>
              <a:ext uri="{FF2B5EF4-FFF2-40B4-BE49-F238E27FC236}">
                <a16:creationId xmlns:a16="http://schemas.microsoft.com/office/drawing/2014/main" id="{D96BD646-FC66-6FB7-8A07-2188EB00C0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4875"/>
    </mc:Choice>
    <mc:Fallback xmlns="">
      <p:transition spd="slow" advTm="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1C9EB27-92BB-4907-A0DC-F0E084DA6BA8}"/>
              </a:ext>
            </a:extLst>
          </p:cNvPr>
          <p:cNvPicPr>
            <a:picLocks noChangeAspect="1"/>
          </p:cNvPicPr>
          <p:nvPr/>
        </p:nvPicPr>
        <p:blipFill>
          <a:blip r:embed="rId2"/>
          <a:stretch>
            <a:fillRect/>
          </a:stretch>
        </p:blipFill>
        <p:spPr>
          <a:xfrm>
            <a:off x="0" y="0"/>
            <a:ext cx="12191999" cy="7526816"/>
          </a:xfrm>
          <a:prstGeom prst="rect">
            <a:avLst/>
          </a:prstGeom>
        </p:spPr>
      </p:pic>
      <p:sp>
        <p:nvSpPr>
          <p:cNvPr id="3" name="TextBox 2">
            <a:extLst>
              <a:ext uri="{FF2B5EF4-FFF2-40B4-BE49-F238E27FC236}">
                <a16:creationId xmlns:a16="http://schemas.microsoft.com/office/drawing/2014/main" id="{27A9CBC1-7A84-F339-7058-18FC6F09D840}"/>
              </a:ext>
            </a:extLst>
          </p:cNvPr>
          <p:cNvSpPr txBox="1"/>
          <p:nvPr/>
        </p:nvSpPr>
        <p:spPr>
          <a:xfrm>
            <a:off x="369063" y="243071"/>
            <a:ext cx="6784092" cy="2691442"/>
          </a:xfrm>
          <a:prstGeom prst="rect">
            <a:avLst/>
          </a:prstGeom>
          <a:noFill/>
        </p:spPr>
        <p:txBody>
          <a:bodyPr wrap="square" rtlCol="0">
            <a:noAutofit/>
          </a:bodyPr>
          <a:lstStyle/>
          <a:p>
            <a:r>
              <a:rPr lang="hi-IN" sz="6000" dirty="0">
                <a:solidFill>
                  <a:schemeClr val="bg1"/>
                </a:solidFill>
                <a:latin typeface="TimesNewRomanPSMT"/>
              </a:rPr>
              <a:t>शाऊल ने शमूएल का इंतज़ार नहीं किया</a:t>
            </a:r>
            <a:r>
              <a:rPr lang="en-US" sz="6000" dirty="0">
                <a:solidFill>
                  <a:schemeClr val="bg1"/>
                </a:solidFill>
                <a:latin typeface="TimesNewRomanPSMT"/>
              </a:rPr>
              <a:t> </a:t>
            </a:r>
            <a:r>
              <a:rPr lang="en-IN" sz="6000" dirty="0">
                <a:solidFill>
                  <a:schemeClr val="bg1"/>
                </a:solidFill>
                <a:latin typeface="TimesNewRomanPSMT"/>
              </a:rPr>
              <a:t>– </a:t>
            </a:r>
          </a:p>
          <a:p>
            <a:r>
              <a:rPr lang="en-IN" sz="6000" dirty="0">
                <a:solidFill>
                  <a:schemeClr val="bg1"/>
                </a:solidFill>
                <a:latin typeface="TimesNewRomanPSMT"/>
              </a:rPr>
              <a:t>1 </a:t>
            </a:r>
            <a:r>
              <a:rPr lang="hi-IN" sz="6000" dirty="0">
                <a:solidFill>
                  <a:schemeClr val="bg1"/>
                </a:solidFill>
                <a:latin typeface="TimesNewRomanPSMT"/>
              </a:rPr>
              <a:t>शमूएल</a:t>
            </a:r>
            <a:r>
              <a:rPr lang="en-IN" sz="6000" dirty="0">
                <a:solidFill>
                  <a:schemeClr val="bg1"/>
                </a:solidFill>
                <a:latin typeface="TimesNewRomanPSMT"/>
              </a:rPr>
              <a:t> 13:5-14</a:t>
            </a:r>
            <a:endParaRPr lang="bo-CN" sz="6000" b="1" i="0" dirty="0">
              <a:solidFill>
                <a:schemeClr val="bg1"/>
              </a:solidFill>
              <a:effectLst/>
              <a:latin typeface="ArialMT"/>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5</a:t>
            </a:r>
            <a:r>
              <a:rPr lang="en-US" sz="3800" b="0" i="0" dirty="0">
                <a:solidFill>
                  <a:srgbClr val="121212"/>
                </a:solidFill>
                <a:effectLst/>
                <a:latin typeface="Inter" panose="020B0502030000000004" pitchFamily="34" charset="0"/>
              </a:rPr>
              <a:t>Now the Philistines assembled to fight against Israel with three thousand  chariots, six thousand horsemen, and troops as numerous as the sand on the seashore. They went up and camped at </a:t>
            </a:r>
            <a:r>
              <a:rPr lang="en-US" sz="3800" b="0" i="0" dirty="0" err="1">
                <a:solidFill>
                  <a:srgbClr val="121212"/>
                </a:solidFill>
                <a:effectLst/>
                <a:latin typeface="Inter" panose="020B0502030000000004" pitchFamily="34" charset="0"/>
              </a:rPr>
              <a:t>Michmash</a:t>
            </a:r>
            <a:r>
              <a:rPr lang="en-US" sz="3800" b="0" i="0" dirty="0">
                <a:solidFill>
                  <a:srgbClr val="121212"/>
                </a:solidFill>
                <a:effectLst/>
                <a:latin typeface="Inter" panose="020B0502030000000004" pitchFamily="34" charset="0"/>
              </a:rPr>
              <a:t>, east of Beth-</a:t>
            </a:r>
            <a:r>
              <a:rPr lang="en-US" sz="3800" b="0" i="0" dirty="0" err="1">
                <a:solidFill>
                  <a:srgbClr val="121212"/>
                </a:solidFill>
                <a:effectLst/>
                <a:latin typeface="Inter" panose="020B0502030000000004" pitchFamily="34" charset="0"/>
              </a:rPr>
              <a:t>aven</a:t>
            </a:r>
            <a:r>
              <a:rPr lang="en-US" sz="3800" b="0" i="0" dirty="0">
                <a:solidFill>
                  <a:srgbClr val="121212"/>
                </a:solidFill>
                <a:effectLst/>
                <a:latin typeface="Inter" panose="020B0502030000000004" pitchFamily="34" charset="0"/>
              </a:rPr>
              <a:t>.</a:t>
            </a:r>
            <a:endParaRPr lang="en-ZA" sz="3800" dirty="0"/>
          </a:p>
        </p:txBody>
      </p:sp>
      <p:sp>
        <p:nvSpPr>
          <p:cNvPr id="2" name="TextBox 1">
            <a:extLst>
              <a:ext uri="{FF2B5EF4-FFF2-40B4-BE49-F238E27FC236}">
                <a16:creationId xmlns:a16="http://schemas.microsoft.com/office/drawing/2014/main" id="{92B23516-82C7-23B0-61B0-0EFD32D6692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पलिश्ती इस्राएल से युद्ध करने के लिये इकट्ठे हो गए, अर्थात् तीस हजार रथ, और छः हजार सवार, और समुद्र तट के रेतकणों के समान बहुत से लोग इकट्ठे हुए; और बेतावेन के पूर्व की ओर जाकर मिकमाश में छावनी डाली।</a:t>
            </a:r>
            <a:endParaRPr lang="en-IN" sz="3600" dirty="0"/>
          </a:p>
        </p:txBody>
      </p:sp>
      <p:pic>
        <p:nvPicPr>
          <p:cNvPr id="31" name="Audio 30">
            <a:hlinkClick r:id="" action="ppaction://media"/>
            <a:extLst>
              <a:ext uri="{FF2B5EF4-FFF2-40B4-BE49-F238E27FC236}">
                <a16:creationId xmlns:a16="http://schemas.microsoft.com/office/drawing/2014/main" id="{DA4BC593-BCE1-26A0-A3F4-AE9EDE40FD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8106"/>
    </mc:Choice>
    <mc:Fallback xmlns="">
      <p:transition spd="slow" advTm="1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9325C5-16F6-48D1-B571-11DF8B892005}"/>
              </a:ext>
            </a:extLst>
          </p:cNvPr>
          <p:cNvPicPr>
            <a:picLocks noChangeAspect="1"/>
          </p:cNvPicPr>
          <p:nvPr/>
        </p:nvPicPr>
        <p:blipFill>
          <a:blip r:embed="rId2"/>
          <a:stretch>
            <a:fillRect/>
          </a:stretch>
        </p:blipFill>
        <p:spPr>
          <a:xfrm>
            <a:off x="0" y="0"/>
            <a:ext cx="12191999" cy="7243627"/>
          </a:xfrm>
          <a:prstGeom prst="rect">
            <a:avLst/>
          </a:prstGeom>
        </p:spPr>
      </p:pic>
      <p:sp>
        <p:nvSpPr>
          <p:cNvPr id="2" name="TextBox 3">
            <a:extLst>
              <a:ext uri="{FF2B5EF4-FFF2-40B4-BE49-F238E27FC236}">
                <a16:creationId xmlns:a16="http://schemas.microsoft.com/office/drawing/2014/main" id="{856B914C-79D6-7973-95FD-842B49F95A9E}"/>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Seeing that they were in danger because their troops were hard-pressed, the men of Israel hid in caves and thickets, among the rocks, and in cellars and cisterns.</a:t>
            </a:r>
            <a:endParaRPr lang="en-ZA" sz="1400" dirty="0"/>
          </a:p>
        </p:txBody>
      </p:sp>
      <p:sp>
        <p:nvSpPr>
          <p:cNvPr id="2" name="TextBox 1">
            <a:extLst>
              <a:ext uri="{FF2B5EF4-FFF2-40B4-BE49-F238E27FC236}">
                <a16:creationId xmlns:a16="http://schemas.microsoft.com/office/drawing/2014/main" id="{02A5D022-8A22-08BE-5A92-B4B7DC351B64}"/>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जब इस्राएली पुरुषों ने देखा कि हम सकेती में पड़े हैं (और सचमुच लोग संकट में पड़े थे), तब वे लोग गुफाओं, झाड़ियों, चट्टानों, गढ़ियों, और गड्ढों में जा छिपे।</a:t>
            </a:r>
            <a:endParaRPr lang="en-IN" sz="4000" dirty="0"/>
          </a:p>
        </p:txBody>
      </p:sp>
      <p:pic>
        <p:nvPicPr>
          <p:cNvPr id="21" name="Audio 20">
            <a:hlinkClick r:id="" action="ppaction://media"/>
            <a:extLst>
              <a:ext uri="{FF2B5EF4-FFF2-40B4-BE49-F238E27FC236}">
                <a16:creationId xmlns:a16="http://schemas.microsoft.com/office/drawing/2014/main" id="{A25BB94E-5893-8C37-746B-C8AB639566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22467"/>
    </mc:Choice>
    <mc:Fallback xmlns="">
      <p:transition spd="slow" advTm="2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9DF966-B6DB-4B7F-94DF-1D3141FF22B3}"/>
              </a:ext>
            </a:extLst>
          </p:cNvPr>
          <p:cNvPicPr>
            <a:picLocks noChangeAspect="1"/>
          </p:cNvPicPr>
          <p:nvPr/>
        </p:nvPicPr>
        <p:blipFill>
          <a:blip r:embed="rId2"/>
          <a:stretch>
            <a:fillRect/>
          </a:stretch>
        </p:blipFill>
        <p:spPr>
          <a:xfrm>
            <a:off x="0" y="-625642"/>
            <a:ext cx="12541552" cy="7483642"/>
          </a:xfrm>
          <a:prstGeom prst="rect">
            <a:avLst/>
          </a:prstGeom>
        </p:spPr>
      </p:pic>
      <p:sp>
        <p:nvSpPr>
          <p:cNvPr id="2" name="TextBox 3">
            <a:extLst>
              <a:ext uri="{FF2B5EF4-FFF2-40B4-BE49-F238E27FC236}">
                <a16:creationId xmlns:a16="http://schemas.microsoft.com/office/drawing/2014/main" id="{C91E47B9-E746-3C7E-6376-2611D1DA0350}"/>
              </a:ext>
            </a:extLst>
          </p:cNvPr>
          <p:cNvSpPr txBox="1"/>
          <p:nvPr/>
        </p:nvSpPr>
        <p:spPr>
          <a:xfrm>
            <a:off x="352113" y="43423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7</a:t>
            </a:r>
            <a:r>
              <a:rPr lang="en-US" sz="4000" b="0" i="0" dirty="0">
                <a:solidFill>
                  <a:srgbClr val="121212"/>
                </a:solidFill>
                <a:effectLst/>
                <a:latin typeface="Inter" panose="020B0502030000000004" pitchFamily="34" charset="0"/>
              </a:rPr>
              <a:t>Some Hebrews even crossed the Jordan into the land of Gad and Gilead. Saul, however, remained at Gilgal, and all his troops were quaking in fear.</a:t>
            </a:r>
            <a:endParaRPr lang="en-ZA" sz="1400" dirty="0"/>
          </a:p>
        </p:txBody>
      </p:sp>
      <p:sp>
        <p:nvSpPr>
          <p:cNvPr id="3" name="TextBox 2">
            <a:extLst>
              <a:ext uri="{FF2B5EF4-FFF2-40B4-BE49-F238E27FC236}">
                <a16:creationId xmlns:a16="http://schemas.microsoft.com/office/drawing/2014/main" id="{DD54A085-493E-35A3-3A1B-FB52CC31218A}"/>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7 और कितने इब्री यरदन पार होकर गाद और गिलाद के देशों में चले गए; परन्तु शाऊल गिलगाल ही में रहा, और सब लोग थरथराते हुए उसके पीछे हो लिए।</a:t>
            </a:r>
          </a:p>
        </p:txBody>
      </p:sp>
      <p:pic>
        <p:nvPicPr>
          <p:cNvPr id="6" name="Audio 5">
            <a:hlinkClick r:id="" action="ppaction://media"/>
            <a:extLst>
              <a:ext uri="{FF2B5EF4-FFF2-40B4-BE49-F238E27FC236}">
                <a16:creationId xmlns:a16="http://schemas.microsoft.com/office/drawing/2014/main" id="{20D313CE-D543-1798-204F-FB4A873CF7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4579"/>
    </mc:Choice>
    <mc:Fallback xmlns="">
      <p:transition spd="slow" advTm="14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1021</Words>
  <Application>Microsoft Office PowerPoint</Application>
  <PresentationFormat>Widescreen</PresentationFormat>
  <Paragraphs>59</Paragraphs>
  <Slides>24</Slides>
  <Notes>2</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67</cp:revision>
  <dcterms:created xsi:type="dcterms:W3CDTF">2021-07-20T09:23:46Z</dcterms:created>
  <dcterms:modified xsi:type="dcterms:W3CDTF">2024-07-25T17:38:11Z</dcterms:modified>
</cp:coreProperties>
</file>