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8" r:id="rId2"/>
    <p:sldId id="338" r:id="rId3"/>
    <p:sldId id="310" r:id="rId4"/>
    <p:sldId id="339" r:id="rId5"/>
    <p:sldId id="340" r:id="rId6"/>
    <p:sldId id="341" r:id="rId7"/>
    <p:sldId id="342" r:id="rId8"/>
    <p:sldId id="343" r:id="rId9"/>
    <p:sldId id="344" r:id="rId10"/>
    <p:sldId id="345"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4" r:id="rId28"/>
    <p:sldId id="365" r:id="rId29"/>
    <p:sldId id="370" r:id="rId30"/>
    <p:sldId id="366" r:id="rId31"/>
    <p:sldId id="367" r:id="rId32"/>
    <p:sldId id="368" r:id="rId33"/>
    <p:sldId id="369" r:id="rId34"/>
    <p:sldId id="371" r:id="rId35"/>
    <p:sldId id="372" r:id="rId36"/>
    <p:sldId id="373" r:id="rId37"/>
    <p:sldId id="374" r:id="rId38"/>
    <p:sldId id="375" r:id="rId39"/>
    <p:sldId id="376" r:id="rId40"/>
    <p:sldId id="37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EE4099-7FF4-45DC-9A81-F5167F50862F}" v="202" dt="2023-09-20T05:18:33.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24" autoAdjust="0"/>
    <p:restoredTop sz="83852" autoAdjust="0"/>
  </p:normalViewPr>
  <p:slideViewPr>
    <p:cSldViewPr snapToGrid="0">
      <p:cViewPr varScale="1">
        <p:scale>
          <a:sx n="54" d="100"/>
          <a:sy n="54" d="100"/>
        </p:scale>
        <p:origin x="114" y="8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D8B37DA-9DC6-4EDF-ABD0-FE7963282C14}"/>
    <pc:docChg chg="custSel modSld">
      <pc:chgData name="Alfred Smith" userId="3c60a3631c0db8ad" providerId="LiveId" clId="{CD8B37DA-9DC6-4EDF-ABD0-FE7963282C14}" dt="2023-01-20T13:07:24.476" v="69"/>
      <pc:docMkLst>
        <pc:docMk/>
      </pc:docMkLst>
      <pc:sldChg chg="delSp modTransition modAnim">
        <pc:chgData name="Alfred Smith" userId="3c60a3631c0db8ad" providerId="LiveId" clId="{CD8B37DA-9DC6-4EDF-ABD0-FE7963282C14}" dt="2023-01-20T13:05:57.952" v="31"/>
        <pc:sldMkLst>
          <pc:docMk/>
          <pc:sldMk cId="2869461528" sldId="308"/>
        </pc:sldMkLst>
        <pc:picChg chg="del">
          <ac:chgData name="Alfred Smith" userId="3c60a3631c0db8ad" providerId="LiveId" clId="{CD8B37DA-9DC6-4EDF-ABD0-FE7963282C14}" dt="2023-01-20T13:05:57.952" v="31"/>
          <ac:picMkLst>
            <pc:docMk/>
            <pc:sldMk cId="2869461528" sldId="308"/>
            <ac:picMk id="4" creationId="{6F2743C6-3278-4EE2-8F2B-A9C1CEF4696F}"/>
          </ac:picMkLst>
        </pc:picChg>
      </pc:sldChg>
      <pc:sldChg chg="addSp delSp modSp mod modTransition modAnim">
        <pc:chgData name="Alfred Smith" userId="3c60a3631c0db8ad" providerId="LiveId" clId="{CD8B37DA-9DC6-4EDF-ABD0-FE7963282C14}" dt="2023-01-20T13:06:55.576" v="51"/>
        <pc:sldMkLst>
          <pc:docMk/>
          <pc:sldMk cId="1237137471" sldId="310"/>
        </pc:sldMkLst>
        <pc:spChg chg="add mod">
          <ac:chgData name="Alfred Smith" userId="3c60a3631c0db8ad" providerId="LiveId" clId="{CD8B37DA-9DC6-4EDF-ABD0-FE7963282C14}" dt="2023-01-20T13:06:55.576" v="51"/>
          <ac:spMkLst>
            <pc:docMk/>
            <pc:sldMk cId="1237137471" sldId="310"/>
            <ac:spMk id="2" creationId="{A0DE78D2-D614-6C20-B597-89B8F6542800}"/>
          </ac:spMkLst>
        </pc:spChg>
        <pc:spChg chg="del">
          <ac:chgData name="Alfred Smith" userId="3c60a3631c0db8ad" providerId="LiveId" clId="{CD8B37DA-9DC6-4EDF-ABD0-FE7963282C14}" dt="2023-01-20T13:06:38.462" v="50" actId="478"/>
          <ac:spMkLst>
            <pc:docMk/>
            <pc:sldMk cId="1237137471" sldId="310"/>
            <ac:spMk id="6" creationId="{416C064E-628E-47C0-A712-DB178FE9901E}"/>
          </ac:spMkLst>
        </pc:spChg>
        <pc:picChg chg="del">
          <ac:chgData name="Alfred Smith" userId="3c60a3631c0db8ad" providerId="LiveId" clId="{CD8B37DA-9DC6-4EDF-ABD0-FE7963282C14}" dt="2023-01-20T13:05:57.952" v="31"/>
          <ac:picMkLst>
            <pc:docMk/>
            <pc:sldMk cId="1237137471" sldId="310"/>
            <ac:picMk id="5" creationId="{0586CD01-2023-4486-9961-B320813CE674}"/>
          </ac:picMkLst>
        </pc:picChg>
      </pc:sldChg>
      <pc:sldChg chg="modSp mod modTransition">
        <pc:chgData name="Alfred Smith" userId="3c60a3631c0db8ad" providerId="LiveId" clId="{CD8B37DA-9DC6-4EDF-ABD0-FE7963282C14}" dt="2023-01-20T13:05:57.952" v="31"/>
        <pc:sldMkLst>
          <pc:docMk/>
          <pc:sldMk cId="1772228426" sldId="338"/>
        </pc:sldMkLst>
        <pc:spChg chg="mod">
          <ac:chgData name="Alfred Smith" userId="3c60a3631c0db8ad" providerId="LiveId" clId="{CD8B37DA-9DC6-4EDF-ABD0-FE7963282C14}" dt="2023-01-20T13:04:20.634" v="6" actId="14100"/>
          <ac:spMkLst>
            <pc:docMk/>
            <pc:sldMk cId="1772228426" sldId="338"/>
            <ac:spMk id="5" creationId="{E4D0CF23-6863-51CD-11D8-203BEDA02F30}"/>
          </ac:spMkLst>
        </pc:spChg>
      </pc:sldChg>
      <pc:sldChg chg="addSp delSp modSp mod modTransition">
        <pc:chgData name="Alfred Smith" userId="3c60a3631c0db8ad" providerId="LiveId" clId="{CD8B37DA-9DC6-4EDF-ABD0-FE7963282C14}" dt="2023-01-20T13:05:57.952" v="31"/>
        <pc:sldMkLst>
          <pc:docMk/>
          <pc:sldMk cId="1931337536" sldId="339"/>
        </pc:sldMkLst>
        <pc:spChg chg="add mod">
          <ac:chgData name="Alfred Smith" userId="3c60a3631c0db8ad" providerId="LiveId" clId="{CD8B37DA-9DC6-4EDF-ABD0-FE7963282C14}" dt="2023-01-20T13:04:31.293" v="8"/>
          <ac:spMkLst>
            <pc:docMk/>
            <pc:sldMk cId="1931337536" sldId="339"/>
            <ac:spMk id="2" creationId="{B863B208-C0F6-7704-2A36-8AB624A9EA2C}"/>
          </ac:spMkLst>
        </pc:spChg>
        <pc:spChg chg="del">
          <ac:chgData name="Alfred Smith" userId="3c60a3631c0db8ad" providerId="LiveId" clId="{CD8B37DA-9DC6-4EDF-ABD0-FE7963282C14}" dt="2023-01-20T13:04:30.534" v="7" actId="478"/>
          <ac:spMkLst>
            <pc:docMk/>
            <pc:sldMk cId="1931337536" sldId="339"/>
            <ac:spMk id="7" creationId="{CCE62072-0FBE-B2CA-18D8-2980244EDD88}"/>
          </ac:spMkLst>
        </pc:spChg>
      </pc:sldChg>
      <pc:sldChg chg="addSp delSp modSp mod modTransition modAnim">
        <pc:chgData name="Alfred Smith" userId="3c60a3631c0db8ad" providerId="LiveId" clId="{CD8B37DA-9DC6-4EDF-ABD0-FE7963282C14}" dt="2023-01-20T13:06:57.343" v="52"/>
        <pc:sldMkLst>
          <pc:docMk/>
          <pc:sldMk cId="3051892576" sldId="340"/>
        </pc:sldMkLst>
        <pc:spChg chg="add mod">
          <ac:chgData name="Alfred Smith" userId="3c60a3631c0db8ad" providerId="LiveId" clId="{CD8B37DA-9DC6-4EDF-ABD0-FE7963282C14}" dt="2023-01-20T13:06:57.343" v="52"/>
          <ac:spMkLst>
            <pc:docMk/>
            <pc:sldMk cId="3051892576" sldId="340"/>
            <ac:spMk id="2" creationId="{8CB1722E-EEED-9E6B-76B0-EAF0D7320D62}"/>
          </ac:spMkLst>
        </pc:spChg>
        <pc:spChg chg="del">
          <ac:chgData name="Alfred Smith" userId="3c60a3631c0db8ad" providerId="LiveId" clId="{CD8B37DA-9DC6-4EDF-ABD0-FE7963282C14}" dt="2023-01-20T13:06:35.903" v="49" actId="478"/>
          <ac:spMkLst>
            <pc:docMk/>
            <pc:sldMk cId="3051892576" sldId="340"/>
            <ac:spMk id="6" creationId="{416C064E-628E-47C0-A712-DB178FE9901E}"/>
          </ac:spMkLst>
        </pc:spChg>
        <pc:picChg chg="del">
          <ac:chgData name="Alfred Smith" userId="3c60a3631c0db8ad" providerId="LiveId" clId="{CD8B37DA-9DC6-4EDF-ABD0-FE7963282C14}" dt="2023-01-20T13:05:57.952" v="31"/>
          <ac:picMkLst>
            <pc:docMk/>
            <pc:sldMk cId="3051892576" sldId="340"/>
            <ac:picMk id="7" creationId="{1A57728F-2EEE-4200-93EF-D7D62B65F785}"/>
          </ac:picMkLst>
        </pc:picChg>
      </pc:sldChg>
      <pc:sldChg chg="modSp mod modTransition">
        <pc:chgData name="Alfred Smith" userId="3c60a3631c0db8ad" providerId="LiveId" clId="{CD8B37DA-9DC6-4EDF-ABD0-FE7963282C14}" dt="2023-01-20T13:05:57.952" v="31"/>
        <pc:sldMkLst>
          <pc:docMk/>
          <pc:sldMk cId="1983841694" sldId="341"/>
        </pc:sldMkLst>
        <pc:spChg chg="mod">
          <ac:chgData name="Alfred Smith" userId="3c60a3631c0db8ad" providerId="LiveId" clId="{CD8B37DA-9DC6-4EDF-ABD0-FE7963282C14}" dt="2023-01-20T13:04:40.780" v="9"/>
          <ac:spMkLst>
            <pc:docMk/>
            <pc:sldMk cId="1983841694" sldId="341"/>
            <ac:spMk id="5" creationId="{C8CA7200-D6A5-D8DF-3202-69ACECA9A3B4}"/>
          </ac:spMkLst>
        </pc:spChg>
      </pc:sldChg>
      <pc:sldChg chg="addSp delSp modSp mod modTransition modAnim">
        <pc:chgData name="Alfred Smith" userId="3c60a3631c0db8ad" providerId="LiveId" clId="{CD8B37DA-9DC6-4EDF-ABD0-FE7963282C14}" dt="2023-01-20T13:06:59.881" v="53"/>
        <pc:sldMkLst>
          <pc:docMk/>
          <pc:sldMk cId="964780152" sldId="342"/>
        </pc:sldMkLst>
        <pc:spChg chg="add mod">
          <ac:chgData name="Alfred Smith" userId="3c60a3631c0db8ad" providerId="LiveId" clId="{CD8B37DA-9DC6-4EDF-ABD0-FE7963282C14}" dt="2023-01-20T13:06:59.881" v="53"/>
          <ac:spMkLst>
            <pc:docMk/>
            <pc:sldMk cId="964780152" sldId="342"/>
            <ac:spMk id="2" creationId="{199E46B5-BC73-0A9F-2955-576F2BCB18F7}"/>
          </ac:spMkLst>
        </pc:spChg>
        <pc:spChg chg="del">
          <ac:chgData name="Alfred Smith" userId="3c60a3631c0db8ad" providerId="LiveId" clId="{CD8B37DA-9DC6-4EDF-ABD0-FE7963282C14}" dt="2023-01-20T13:06:34.418" v="48" actId="478"/>
          <ac:spMkLst>
            <pc:docMk/>
            <pc:sldMk cId="964780152" sldId="342"/>
            <ac:spMk id="6" creationId="{416C064E-628E-47C0-A712-DB178FE9901E}"/>
          </ac:spMkLst>
        </pc:spChg>
        <pc:picChg chg="del">
          <ac:chgData name="Alfred Smith" userId="3c60a3631c0db8ad" providerId="LiveId" clId="{CD8B37DA-9DC6-4EDF-ABD0-FE7963282C14}" dt="2023-01-20T13:05:57.952" v="31"/>
          <ac:picMkLst>
            <pc:docMk/>
            <pc:sldMk cId="964780152" sldId="342"/>
            <ac:picMk id="9" creationId="{AF05289B-231C-43B0-B23A-717424804A4D}"/>
          </ac:picMkLst>
        </pc:picChg>
      </pc:sldChg>
      <pc:sldChg chg="modSp mod modTransition">
        <pc:chgData name="Alfred Smith" userId="3c60a3631c0db8ad" providerId="LiveId" clId="{CD8B37DA-9DC6-4EDF-ABD0-FE7963282C14}" dt="2023-01-20T13:05:57.952" v="31"/>
        <pc:sldMkLst>
          <pc:docMk/>
          <pc:sldMk cId="3055517435" sldId="343"/>
        </pc:sldMkLst>
        <pc:spChg chg="mod">
          <ac:chgData name="Alfred Smith" userId="3c60a3631c0db8ad" providerId="LiveId" clId="{CD8B37DA-9DC6-4EDF-ABD0-FE7963282C14}" dt="2023-01-20T13:04:45.475" v="10"/>
          <ac:spMkLst>
            <pc:docMk/>
            <pc:sldMk cId="3055517435" sldId="343"/>
            <ac:spMk id="5" creationId="{E0EE12A9-585A-6B35-29EC-92DC8A382A17}"/>
          </ac:spMkLst>
        </pc:spChg>
      </pc:sldChg>
      <pc:sldChg chg="addSp delSp modSp mod modTransition modAnim">
        <pc:chgData name="Alfred Smith" userId="3c60a3631c0db8ad" providerId="LiveId" clId="{CD8B37DA-9DC6-4EDF-ABD0-FE7963282C14}" dt="2023-01-20T13:07:01.904" v="54"/>
        <pc:sldMkLst>
          <pc:docMk/>
          <pc:sldMk cId="2002723087" sldId="344"/>
        </pc:sldMkLst>
        <pc:spChg chg="add mod">
          <ac:chgData name="Alfred Smith" userId="3c60a3631c0db8ad" providerId="LiveId" clId="{CD8B37DA-9DC6-4EDF-ABD0-FE7963282C14}" dt="2023-01-20T13:07:01.904" v="54"/>
          <ac:spMkLst>
            <pc:docMk/>
            <pc:sldMk cId="2002723087" sldId="344"/>
            <ac:spMk id="2" creationId="{C03BA173-6975-F5E8-255F-A16E417C8527}"/>
          </ac:spMkLst>
        </pc:spChg>
        <pc:spChg chg="del">
          <ac:chgData name="Alfred Smith" userId="3c60a3631c0db8ad" providerId="LiveId" clId="{CD8B37DA-9DC6-4EDF-ABD0-FE7963282C14}" dt="2023-01-20T13:06:31.190" v="47" actId="478"/>
          <ac:spMkLst>
            <pc:docMk/>
            <pc:sldMk cId="2002723087" sldId="344"/>
            <ac:spMk id="6" creationId="{416C064E-628E-47C0-A712-DB178FE9901E}"/>
          </ac:spMkLst>
        </pc:spChg>
        <pc:picChg chg="del">
          <ac:chgData name="Alfred Smith" userId="3c60a3631c0db8ad" providerId="LiveId" clId="{CD8B37DA-9DC6-4EDF-ABD0-FE7963282C14}" dt="2023-01-20T13:05:57.952" v="31"/>
          <ac:picMkLst>
            <pc:docMk/>
            <pc:sldMk cId="2002723087" sldId="344"/>
            <ac:picMk id="7" creationId="{DB0CFA3E-0F22-42C0-B9EE-FD20A8374A13}"/>
          </ac:picMkLst>
        </pc:picChg>
      </pc:sldChg>
      <pc:sldChg chg="modSp mod modTransition">
        <pc:chgData name="Alfred Smith" userId="3c60a3631c0db8ad" providerId="LiveId" clId="{CD8B37DA-9DC6-4EDF-ABD0-FE7963282C14}" dt="2023-01-20T13:05:57.952" v="31"/>
        <pc:sldMkLst>
          <pc:docMk/>
          <pc:sldMk cId="3195630509" sldId="345"/>
        </pc:sldMkLst>
        <pc:spChg chg="mod">
          <ac:chgData name="Alfred Smith" userId="3c60a3631c0db8ad" providerId="LiveId" clId="{CD8B37DA-9DC6-4EDF-ABD0-FE7963282C14}" dt="2023-01-20T13:04:49.135" v="11"/>
          <ac:spMkLst>
            <pc:docMk/>
            <pc:sldMk cId="3195630509" sldId="345"/>
            <ac:spMk id="5" creationId="{A1E5D40C-A256-CBC2-9D7F-7F01824EA233}"/>
          </ac:spMkLst>
        </pc:spChg>
      </pc:sldChg>
      <pc:sldChg chg="addSp delSp modSp mod modTransition modAnim">
        <pc:chgData name="Alfred Smith" userId="3c60a3631c0db8ad" providerId="LiveId" clId="{CD8B37DA-9DC6-4EDF-ABD0-FE7963282C14}" dt="2023-01-20T13:07:03.560" v="55"/>
        <pc:sldMkLst>
          <pc:docMk/>
          <pc:sldMk cId="3976236224" sldId="348"/>
        </pc:sldMkLst>
        <pc:spChg chg="add mod">
          <ac:chgData name="Alfred Smith" userId="3c60a3631c0db8ad" providerId="LiveId" clId="{CD8B37DA-9DC6-4EDF-ABD0-FE7963282C14}" dt="2023-01-20T13:07:03.560" v="55"/>
          <ac:spMkLst>
            <pc:docMk/>
            <pc:sldMk cId="3976236224" sldId="348"/>
            <ac:spMk id="2" creationId="{83A83EA1-5E93-1F46-52A2-BFC7BAA82381}"/>
          </ac:spMkLst>
        </pc:spChg>
        <pc:spChg chg="del">
          <ac:chgData name="Alfred Smith" userId="3c60a3631c0db8ad" providerId="LiveId" clId="{CD8B37DA-9DC6-4EDF-ABD0-FE7963282C14}" dt="2023-01-20T13:06:29.785" v="46" actId="478"/>
          <ac:spMkLst>
            <pc:docMk/>
            <pc:sldMk cId="3976236224" sldId="348"/>
            <ac:spMk id="6" creationId="{416C064E-628E-47C0-A712-DB178FE9901E}"/>
          </ac:spMkLst>
        </pc:spChg>
        <pc:picChg chg="del">
          <ac:chgData name="Alfred Smith" userId="3c60a3631c0db8ad" providerId="LiveId" clId="{CD8B37DA-9DC6-4EDF-ABD0-FE7963282C14}" dt="2023-01-20T13:05:57.952" v="31"/>
          <ac:picMkLst>
            <pc:docMk/>
            <pc:sldMk cId="3976236224" sldId="348"/>
            <ac:picMk id="7" creationId="{9D425DC9-8DEA-4B75-A39A-DE1F6C3823FD}"/>
          </ac:picMkLst>
        </pc:picChg>
      </pc:sldChg>
      <pc:sldChg chg="modSp mod modTransition">
        <pc:chgData name="Alfred Smith" userId="3c60a3631c0db8ad" providerId="LiveId" clId="{CD8B37DA-9DC6-4EDF-ABD0-FE7963282C14}" dt="2023-01-20T13:05:57.952" v="31"/>
        <pc:sldMkLst>
          <pc:docMk/>
          <pc:sldMk cId="1642667687" sldId="349"/>
        </pc:sldMkLst>
        <pc:spChg chg="mod">
          <ac:chgData name="Alfred Smith" userId="3c60a3631c0db8ad" providerId="LiveId" clId="{CD8B37DA-9DC6-4EDF-ABD0-FE7963282C14}" dt="2023-01-20T13:04:52.540" v="12"/>
          <ac:spMkLst>
            <pc:docMk/>
            <pc:sldMk cId="1642667687" sldId="349"/>
            <ac:spMk id="5" creationId="{121B8548-D517-BB4C-9323-E7E3671D9BAF}"/>
          </ac:spMkLst>
        </pc:spChg>
      </pc:sldChg>
      <pc:sldChg chg="addSp delSp modSp mod modTransition modAnim">
        <pc:chgData name="Alfred Smith" userId="3c60a3631c0db8ad" providerId="LiveId" clId="{CD8B37DA-9DC6-4EDF-ABD0-FE7963282C14}" dt="2023-01-20T13:07:05.158" v="56"/>
        <pc:sldMkLst>
          <pc:docMk/>
          <pc:sldMk cId="1291027071" sldId="350"/>
        </pc:sldMkLst>
        <pc:spChg chg="add mod">
          <ac:chgData name="Alfred Smith" userId="3c60a3631c0db8ad" providerId="LiveId" clId="{CD8B37DA-9DC6-4EDF-ABD0-FE7963282C14}" dt="2023-01-20T13:07:05.158" v="56"/>
          <ac:spMkLst>
            <pc:docMk/>
            <pc:sldMk cId="1291027071" sldId="350"/>
            <ac:spMk id="2" creationId="{AC39BCBB-EF1F-53B5-2619-47197C84BF55}"/>
          </ac:spMkLst>
        </pc:spChg>
        <pc:spChg chg="del">
          <ac:chgData name="Alfred Smith" userId="3c60a3631c0db8ad" providerId="LiveId" clId="{CD8B37DA-9DC6-4EDF-ABD0-FE7963282C14}" dt="2023-01-20T13:06:28.291" v="45" actId="478"/>
          <ac:spMkLst>
            <pc:docMk/>
            <pc:sldMk cId="1291027071" sldId="350"/>
            <ac:spMk id="6" creationId="{416C064E-628E-47C0-A712-DB178FE9901E}"/>
          </ac:spMkLst>
        </pc:spChg>
        <pc:picChg chg="del">
          <ac:chgData name="Alfred Smith" userId="3c60a3631c0db8ad" providerId="LiveId" clId="{CD8B37DA-9DC6-4EDF-ABD0-FE7963282C14}" dt="2023-01-20T13:05:57.952" v="31"/>
          <ac:picMkLst>
            <pc:docMk/>
            <pc:sldMk cId="1291027071" sldId="350"/>
            <ac:picMk id="5" creationId="{14283632-C3E2-461D-893F-3FAFA57EBE98}"/>
          </ac:picMkLst>
        </pc:picChg>
      </pc:sldChg>
      <pc:sldChg chg="modSp mod modTransition">
        <pc:chgData name="Alfred Smith" userId="3c60a3631c0db8ad" providerId="LiveId" clId="{CD8B37DA-9DC6-4EDF-ABD0-FE7963282C14}" dt="2023-01-20T13:05:57.952" v="31"/>
        <pc:sldMkLst>
          <pc:docMk/>
          <pc:sldMk cId="2522495975" sldId="351"/>
        </pc:sldMkLst>
        <pc:spChg chg="mod">
          <ac:chgData name="Alfred Smith" userId="3c60a3631c0db8ad" providerId="LiveId" clId="{CD8B37DA-9DC6-4EDF-ABD0-FE7963282C14}" dt="2023-01-20T13:04:55.704" v="13"/>
          <ac:spMkLst>
            <pc:docMk/>
            <pc:sldMk cId="2522495975" sldId="351"/>
            <ac:spMk id="5" creationId="{067FAE39-2E0F-4D67-0FF6-6773BEC5B010}"/>
          </ac:spMkLst>
        </pc:spChg>
      </pc:sldChg>
      <pc:sldChg chg="addSp delSp modSp mod modTransition modAnim">
        <pc:chgData name="Alfred Smith" userId="3c60a3631c0db8ad" providerId="LiveId" clId="{CD8B37DA-9DC6-4EDF-ABD0-FE7963282C14}" dt="2023-01-20T13:07:06.747" v="57"/>
        <pc:sldMkLst>
          <pc:docMk/>
          <pc:sldMk cId="871066081" sldId="352"/>
        </pc:sldMkLst>
        <pc:spChg chg="add mod">
          <ac:chgData name="Alfred Smith" userId="3c60a3631c0db8ad" providerId="LiveId" clId="{CD8B37DA-9DC6-4EDF-ABD0-FE7963282C14}" dt="2023-01-20T13:07:06.747" v="57"/>
          <ac:spMkLst>
            <pc:docMk/>
            <pc:sldMk cId="871066081" sldId="352"/>
            <ac:spMk id="2" creationId="{AF500429-1DFD-3620-E55B-BE75FF60B894}"/>
          </ac:spMkLst>
        </pc:spChg>
        <pc:spChg chg="del">
          <ac:chgData name="Alfred Smith" userId="3c60a3631c0db8ad" providerId="LiveId" clId="{CD8B37DA-9DC6-4EDF-ABD0-FE7963282C14}" dt="2023-01-20T13:06:26.892" v="44" actId="478"/>
          <ac:spMkLst>
            <pc:docMk/>
            <pc:sldMk cId="871066081" sldId="352"/>
            <ac:spMk id="6" creationId="{416C064E-628E-47C0-A712-DB178FE9901E}"/>
          </ac:spMkLst>
        </pc:spChg>
        <pc:picChg chg="del">
          <ac:chgData name="Alfred Smith" userId="3c60a3631c0db8ad" providerId="LiveId" clId="{CD8B37DA-9DC6-4EDF-ABD0-FE7963282C14}" dt="2023-01-20T13:05:57.952" v="31"/>
          <ac:picMkLst>
            <pc:docMk/>
            <pc:sldMk cId="871066081" sldId="352"/>
            <ac:picMk id="7" creationId="{58E240EC-892A-470C-A2B2-837C67078245}"/>
          </ac:picMkLst>
        </pc:picChg>
      </pc:sldChg>
      <pc:sldChg chg="modSp mod modTransition">
        <pc:chgData name="Alfred Smith" userId="3c60a3631c0db8ad" providerId="LiveId" clId="{CD8B37DA-9DC6-4EDF-ABD0-FE7963282C14}" dt="2023-01-20T13:05:57.952" v="31"/>
        <pc:sldMkLst>
          <pc:docMk/>
          <pc:sldMk cId="370456131" sldId="353"/>
        </pc:sldMkLst>
        <pc:spChg chg="mod">
          <ac:chgData name="Alfred Smith" userId="3c60a3631c0db8ad" providerId="LiveId" clId="{CD8B37DA-9DC6-4EDF-ABD0-FE7963282C14}" dt="2023-01-20T13:04:59.695" v="14"/>
          <ac:spMkLst>
            <pc:docMk/>
            <pc:sldMk cId="370456131" sldId="353"/>
            <ac:spMk id="5" creationId="{1E2513E1-B683-FE53-58AC-0C02E6457CD4}"/>
          </ac:spMkLst>
        </pc:spChg>
      </pc:sldChg>
      <pc:sldChg chg="addSp delSp modSp mod modTransition modAnim">
        <pc:chgData name="Alfred Smith" userId="3c60a3631c0db8ad" providerId="LiveId" clId="{CD8B37DA-9DC6-4EDF-ABD0-FE7963282C14}" dt="2023-01-20T13:07:08.157" v="58"/>
        <pc:sldMkLst>
          <pc:docMk/>
          <pc:sldMk cId="1998369883" sldId="354"/>
        </pc:sldMkLst>
        <pc:spChg chg="add mod">
          <ac:chgData name="Alfred Smith" userId="3c60a3631c0db8ad" providerId="LiveId" clId="{CD8B37DA-9DC6-4EDF-ABD0-FE7963282C14}" dt="2023-01-20T13:07:08.157" v="58"/>
          <ac:spMkLst>
            <pc:docMk/>
            <pc:sldMk cId="1998369883" sldId="354"/>
            <ac:spMk id="2" creationId="{3F521F72-5A31-26A5-16C7-76844FB2C53D}"/>
          </ac:spMkLst>
        </pc:spChg>
        <pc:spChg chg="del">
          <ac:chgData name="Alfred Smith" userId="3c60a3631c0db8ad" providerId="LiveId" clId="{CD8B37DA-9DC6-4EDF-ABD0-FE7963282C14}" dt="2023-01-20T13:06:25.354" v="43" actId="478"/>
          <ac:spMkLst>
            <pc:docMk/>
            <pc:sldMk cId="1998369883" sldId="354"/>
            <ac:spMk id="6" creationId="{416C064E-628E-47C0-A712-DB178FE9901E}"/>
          </ac:spMkLst>
        </pc:spChg>
        <pc:picChg chg="del">
          <ac:chgData name="Alfred Smith" userId="3c60a3631c0db8ad" providerId="LiveId" clId="{CD8B37DA-9DC6-4EDF-ABD0-FE7963282C14}" dt="2023-01-20T13:05:57.952" v="31"/>
          <ac:picMkLst>
            <pc:docMk/>
            <pc:sldMk cId="1998369883" sldId="354"/>
            <ac:picMk id="5" creationId="{221B5F16-6C76-492B-BC02-D77EE75BFAFD}"/>
          </ac:picMkLst>
        </pc:picChg>
      </pc:sldChg>
      <pc:sldChg chg="modSp mod modTransition">
        <pc:chgData name="Alfred Smith" userId="3c60a3631c0db8ad" providerId="LiveId" clId="{CD8B37DA-9DC6-4EDF-ABD0-FE7963282C14}" dt="2023-01-20T13:05:57.952" v="31"/>
        <pc:sldMkLst>
          <pc:docMk/>
          <pc:sldMk cId="3354966384" sldId="355"/>
        </pc:sldMkLst>
        <pc:spChg chg="mod">
          <ac:chgData name="Alfred Smith" userId="3c60a3631c0db8ad" providerId="LiveId" clId="{CD8B37DA-9DC6-4EDF-ABD0-FE7963282C14}" dt="2023-01-20T13:05:02.630" v="15"/>
          <ac:spMkLst>
            <pc:docMk/>
            <pc:sldMk cId="3354966384" sldId="355"/>
            <ac:spMk id="5" creationId="{60E54CCE-063C-918F-9ADC-31DC3C2878E7}"/>
          </ac:spMkLst>
        </pc:spChg>
      </pc:sldChg>
      <pc:sldChg chg="addSp delSp modSp mod modTransition modAnim">
        <pc:chgData name="Alfred Smith" userId="3c60a3631c0db8ad" providerId="LiveId" clId="{CD8B37DA-9DC6-4EDF-ABD0-FE7963282C14}" dt="2023-01-20T13:07:09.505" v="59"/>
        <pc:sldMkLst>
          <pc:docMk/>
          <pc:sldMk cId="2598464500" sldId="356"/>
        </pc:sldMkLst>
        <pc:spChg chg="add mod">
          <ac:chgData name="Alfred Smith" userId="3c60a3631c0db8ad" providerId="LiveId" clId="{CD8B37DA-9DC6-4EDF-ABD0-FE7963282C14}" dt="2023-01-20T13:07:09.505" v="59"/>
          <ac:spMkLst>
            <pc:docMk/>
            <pc:sldMk cId="2598464500" sldId="356"/>
            <ac:spMk id="2" creationId="{B19DB9BE-C55E-98BE-85FF-13AB7AD7C147}"/>
          </ac:spMkLst>
        </pc:spChg>
        <pc:spChg chg="del">
          <ac:chgData name="Alfred Smith" userId="3c60a3631c0db8ad" providerId="LiveId" clId="{CD8B37DA-9DC6-4EDF-ABD0-FE7963282C14}" dt="2023-01-20T13:06:21.909" v="42" actId="478"/>
          <ac:spMkLst>
            <pc:docMk/>
            <pc:sldMk cId="2598464500" sldId="356"/>
            <ac:spMk id="6" creationId="{416C064E-628E-47C0-A712-DB178FE9901E}"/>
          </ac:spMkLst>
        </pc:spChg>
        <pc:picChg chg="del">
          <ac:chgData name="Alfred Smith" userId="3c60a3631c0db8ad" providerId="LiveId" clId="{CD8B37DA-9DC6-4EDF-ABD0-FE7963282C14}" dt="2023-01-20T13:05:57.952" v="31"/>
          <ac:picMkLst>
            <pc:docMk/>
            <pc:sldMk cId="2598464500" sldId="356"/>
            <ac:picMk id="5" creationId="{C88ECDB8-1815-4955-A1FB-1F1F86765946}"/>
          </ac:picMkLst>
        </pc:picChg>
      </pc:sldChg>
      <pc:sldChg chg="modSp mod modTransition">
        <pc:chgData name="Alfred Smith" userId="3c60a3631c0db8ad" providerId="LiveId" clId="{CD8B37DA-9DC6-4EDF-ABD0-FE7963282C14}" dt="2023-01-20T13:05:57.952" v="31"/>
        <pc:sldMkLst>
          <pc:docMk/>
          <pc:sldMk cId="859891306" sldId="357"/>
        </pc:sldMkLst>
        <pc:spChg chg="mod">
          <ac:chgData name="Alfred Smith" userId="3c60a3631c0db8ad" providerId="LiveId" clId="{CD8B37DA-9DC6-4EDF-ABD0-FE7963282C14}" dt="2023-01-20T13:05:05.672" v="16"/>
          <ac:spMkLst>
            <pc:docMk/>
            <pc:sldMk cId="859891306" sldId="357"/>
            <ac:spMk id="5" creationId="{3A0D2F41-7E3A-A091-903E-C22B8B11790E}"/>
          </ac:spMkLst>
        </pc:spChg>
      </pc:sldChg>
      <pc:sldChg chg="addSp delSp modSp mod modTransition modAnim">
        <pc:chgData name="Alfred Smith" userId="3c60a3631c0db8ad" providerId="LiveId" clId="{CD8B37DA-9DC6-4EDF-ABD0-FE7963282C14}" dt="2023-01-20T13:07:10.900" v="60"/>
        <pc:sldMkLst>
          <pc:docMk/>
          <pc:sldMk cId="1944923438" sldId="358"/>
        </pc:sldMkLst>
        <pc:spChg chg="add mod">
          <ac:chgData name="Alfred Smith" userId="3c60a3631c0db8ad" providerId="LiveId" clId="{CD8B37DA-9DC6-4EDF-ABD0-FE7963282C14}" dt="2023-01-20T13:07:10.900" v="60"/>
          <ac:spMkLst>
            <pc:docMk/>
            <pc:sldMk cId="1944923438" sldId="358"/>
            <ac:spMk id="2" creationId="{2C1642C1-FC62-65B1-4E60-5A7D10FF60EE}"/>
          </ac:spMkLst>
        </pc:spChg>
        <pc:spChg chg="del">
          <ac:chgData name="Alfred Smith" userId="3c60a3631c0db8ad" providerId="LiveId" clId="{CD8B37DA-9DC6-4EDF-ABD0-FE7963282C14}" dt="2023-01-20T13:06:20.500" v="41" actId="478"/>
          <ac:spMkLst>
            <pc:docMk/>
            <pc:sldMk cId="1944923438" sldId="358"/>
            <ac:spMk id="6" creationId="{416C064E-628E-47C0-A712-DB178FE9901E}"/>
          </ac:spMkLst>
        </pc:spChg>
        <pc:picChg chg="del">
          <ac:chgData name="Alfred Smith" userId="3c60a3631c0db8ad" providerId="LiveId" clId="{CD8B37DA-9DC6-4EDF-ABD0-FE7963282C14}" dt="2023-01-20T13:05:57.952" v="31"/>
          <ac:picMkLst>
            <pc:docMk/>
            <pc:sldMk cId="1944923438" sldId="358"/>
            <ac:picMk id="7" creationId="{27F555B3-1402-4E19-A0C6-59C5677D326C}"/>
          </ac:picMkLst>
        </pc:picChg>
      </pc:sldChg>
      <pc:sldChg chg="modSp mod modTransition">
        <pc:chgData name="Alfred Smith" userId="3c60a3631c0db8ad" providerId="LiveId" clId="{CD8B37DA-9DC6-4EDF-ABD0-FE7963282C14}" dt="2023-01-20T13:05:57.952" v="31"/>
        <pc:sldMkLst>
          <pc:docMk/>
          <pc:sldMk cId="1721351337" sldId="359"/>
        </pc:sldMkLst>
        <pc:spChg chg="mod">
          <ac:chgData name="Alfred Smith" userId="3c60a3631c0db8ad" providerId="LiveId" clId="{CD8B37DA-9DC6-4EDF-ABD0-FE7963282C14}" dt="2023-01-20T13:05:10.578" v="19"/>
          <ac:spMkLst>
            <pc:docMk/>
            <pc:sldMk cId="1721351337" sldId="359"/>
            <ac:spMk id="5" creationId="{85AD55EA-1046-BA20-36F7-E29425CB4E67}"/>
          </ac:spMkLst>
        </pc:spChg>
      </pc:sldChg>
      <pc:sldChg chg="addSp delSp modSp mod modTransition modAnim">
        <pc:chgData name="Alfred Smith" userId="3c60a3631c0db8ad" providerId="LiveId" clId="{CD8B37DA-9DC6-4EDF-ABD0-FE7963282C14}" dt="2023-01-20T13:07:12.302" v="61"/>
        <pc:sldMkLst>
          <pc:docMk/>
          <pc:sldMk cId="4175269013" sldId="360"/>
        </pc:sldMkLst>
        <pc:spChg chg="add mod">
          <ac:chgData name="Alfred Smith" userId="3c60a3631c0db8ad" providerId="LiveId" clId="{CD8B37DA-9DC6-4EDF-ABD0-FE7963282C14}" dt="2023-01-20T13:07:12.302" v="61"/>
          <ac:spMkLst>
            <pc:docMk/>
            <pc:sldMk cId="4175269013" sldId="360"/>
            <ac:spMk id="2" creationId="{EFF7DE30-25A7-D1A1-21A7-A6443F2BF1C8}"/>
          </ac:spMkLst>
        </pc:spChg>
        <pc:spChg chg="del">
          <ac:chgData name="Alfred Smith" userId="3c60a3631c0db8ad" providerId="LiveId" clId="{CD8B37DA-9DC6-4EDF-ABD0-FE7963282C14}" dt="2023-01-20T13:06:18.999" v="40" actId="478"/>
          <ac:spMkLst>
            <pc:docMk/>
            <pc:sldMk cId="4175269013" sldId="360"/>
            <ac:spMk id="6" creationId="{416C064E-628E-47C0-A712-DB178FE9901E}"/>
          </ac:spMkLst>
        </pc:spChg>
        <pc:picChg chg="del">
          <ac:chgData name="Alfred Smith" userId="3c60a3631c0db8ad" providerId="LiveId" clId="{CD8B37DA-9DC6-4EDF-ABD0-FE7963282C14}" dt="2023-01-20T13:05:57.952" v="31"/>
          <ac:picMkLst>
            <pc:docMk/>
            <pc:sldMk cId="4175269013" sldId="360"/>
            <ac:picMk id="5" creationId="{34051852-2FA3-4F20-A3A8-7131C67636A8}"/>
          </ac:picMkLst>
        </pc:picChg>
      </pc:sldChg>
      <pc:sldChg chg="modSp mod modTransition">
        <pc:chgData name="Alfred Smith" userId="3c60a3631c0db8ad" providerId="LiveId" clId="{CD8B37DA-9DC6-4EDF-ABD0-FE7963282C14}" dt="2023-01-20T13:05:57.952" v="31"/>
        <pc:sldMkLst>
          <pc:docMk/>
          <pc:sldMk cId="7206226" sldId="361"/>
        </pc:sldMkLst>
        <pc:spChg chg="mod">
          <ac:chgData name="Alfred Smith" userId="3c60a3631c0db8ad" providerId="LiveId" clId="{CD8B37DA-9DC6-4EDF-ABD0-FE7963282C14}" dt="2023-01-20T13:05:14.573" v="20"/>
          <ac:spMkLst>
            <pc:docMk/>
            <pc:sldMk cId="7206226" sldId="361"/>
            <ac:spMk id="5" creationId="{688D6D23-B12C-D64A-8BB8-CB823A2E64AC}"/>
          </ac:spMkLst>
        </pc:spChg>
      </pc:sldChg>
      <pc:sldChg chg="addSp delSp modSp mod modTransition modAnim">
        <pc:chgData name="Alfred Smith" userId="3c60a3631c0db8ad" providerId="LiveId" clId="{CD8B37DA-9DC6-4EDF-ABD0-FE7963282C14}" dt="2023-01-20T13:07:13.725" v="62"/>
        <pc:sldMkLst>
          <pc:docMk/>
          <pc:sldMk cId="1338403432" sldId="362"/>
        </pc:sldMkLst>
        <pc:spChg chg="add mod">
          <ac:chgData name="Alfred Smith" userId="3c60a3631c0db8ad" providerId="LiveId" clId="{CD8B37DA-9DC6-4EDF-ABD0-FE7963282C14}" dt="2023-01-20T13:07:13.725" v="62"/>
          <ac:spMkLst>
            <pc:docMk/>
            <pc:sldMk cId="1338403432" sldId="362"/>
            <ac:spMk id="2" creationId="{1ABAEC64-C89A-328A-8B96-613E9C30FC5C}"/>
          </ac:spMkLst>
        </pc:spChg>
        <pc:spChg chg="del">
          <ac:chgData name="Alfred Smith" userId="3c60a3631c0db8ad" providerId="LiveId" clId="{CD8B37DA-9DC6-4EDF-ABD0-FE7963282C14}" dt="2023-01-20T13:06:17.621" v="39" actId="478"/>
          <ac:spMkLst>
            <pc:docMk/>
            <pc:sldMk cId="1338403432" sldId="362"/>
            <ac:spMk id="6" creationId="{416C064E-628E-47C0-A712-DB178FE9901E}"/>
          </ac:spMkLst>
        </pc:spChg>
        <pc:picChg chg="del">
          <ac:chgData name="Alfred Smith" userId="3c60a3631c0db8ad" providerId="LiveId" clId="{CD8B37DA-9DC6-4EDF-ABD0-FE7963282C14}" dt="2023-01-20T13:05:57.952" v="31"/>
          <ac:picMkLst>
            <pc:docMk/>
            <pc:sldMk cId="1338403432" sldId="362"/>
            <ac:picMk id="3" creationId="{8F259963-7297-4720-BB42-A6FBB8376E3F}"/>
          </ac:picMkLst>
        </pc:picChg>
      </pc:sldChg>
      <pc:sldChg chg="modSp mod modTransition">
        <pc:chgData name="Alfred Smith" userId="3c60a3631c0db8ad" providerId="LiveId" clId="{CD8B37DA-9DC6-4EDF-ABD0-FE7963282C14}" dt="2023-01-20T13:05:57.952" v="31"/>
        <pc:sldMkLst>
          <pc:docMk/>
          <pc:sldMk cId="1959011231" sldId="363"/>
        </pc:sldMkLst>
        <pc:spChg chg="mod">
          <ac:chgData name="Alfred Smith" userId="3c60a3631c0db8ad" providerId="LiveId" clId="{CD8B37DA-9DC6-4EDF-ABD0-FE7963282C14}" dt="2023-01-20T13:05:17.644" v="21"/>
          <ac:spMkLst>
            <pc:docMk/>
            <pc:sldMk cId="1959011231" sldId="363"/>
            <ac:spMk id="5" creationId="{64DB80A3-8D58-7AD4-06F0-0E9DDDAC7B74}"/>
          </ac:spMkLst>
        </pc:spChg>
      </pc:sldChg>
      <pc:sldChg chg="addSp delSp modSp mod modTransition modAnim">
        <pc:chgData name="Alfred Smith" userId="3c60a3631c0db8ad" providerId="LiveId" clId="{CD8B37DA-9DC6-4EDF-ABD0-FE7963282C14}" dt="2023-01-20T13:07:15.636" v="63"/>
        <pc:sldMkLst>
          <pc:docMk/>
          <pc:sldMk cId="1597028933" sldId="364"/>
        </pc:sldMkLst>
        <pc:spChg chg="add mod">
          <ac:chgData name="Alfred Smith" userId="3c60a3631c0db8ad" providerId="LiveId" clId="{CD8B37DA-9DC6-4EDF-ABD0-FE7963282C14}" dt="2023-01-20T13:07:15.636" v="63"/>
          <ac:spMkLst>
            <pc:docMk/>
            <pc:sldMk cId="1597028933" sldId="364"/>
            <ac:spMk id="3" creationId="{0D4799BF-3A9C-383F-4B83-1D645CD5043E}"/>
          </ac:spMkLst>
        </pc:spChg>
        <pc:spChg chg="del">
          <ac:chgData name="Alfred Smith" userId="3c60a3631c0db8ad" providerId="LiveId" clId="{CD8B37DA-9DC6-4EDF-ABD0-FE7963282C14}" dt="2023-01-20T13:06:14.402" v="38" actId="478"/>
          <ac:spMkLst>
            <pc:docMk/>
            <pc:sldMk cId="1597028933" sldId="364"/>
            <ac:spMk id="6" creationId="{416C064E-628E-47C0-A712-DB178FE9901E}"/>
          </ac:spMkLst>
        </pc:spChg>
        <pc:picChg chg="del">
          <ac:chgData name="Alfred Smith" userId="3c60a3631c0db8ad" providerId="LiveId" clId="{CD8B37DA-9DC6-4EDF-ABD0-FE7963282C14}" dt="2023-01-20T13:05:57.952" v="31"/>
          <ac:picMkLst>
            <pc:docMk/>
            <pc:sldMk cId="1597028933" sldId="364"/>
            <ac:picMk id="2" creationId="{DAAFE09E-0770-4143-9ADB-75E6E889A7A1}"/>
          </ac:picMkLst>
        </pc:picChg>
      </pc:sldChg>
      <pc:sldChg chg="modSp mod modTransition">
        <pc:chgData name="Alfred Smith" userId="3c60a3631c0db8ad" providerId="LiveId" clId="{CD8B37DA-9DC6-4EDF-ABD0-FE7963282C14}" dt="2023-01-20T13:05:57.952" v="31"/>
        <pc:sldMkLst>
          <pc:docMk/>
          <pc:sldMk cId="948354195" sldId="365"/>
        </pc:sldMkLst>
        <pc:spChg chg="mod">
          <ac:chgData name="Alfred Smith" userId="3c60a3631c0db8ad" providerId="LiveId" clId="{CD8B37DA-9DC6-4EDF-ABD0-FE7963282C14}" dt="2023-01-20T13:05:26.313" v="24" actId="6549"/>
          <ac:spMkLst>
            <pc:docMk/>
            <pc:sldMk cId="948354195" sldId="365"/>
            <ac:spMk id="5" creationId="{055623D5-FF18-ACEF-CEDB-CA803EED44D8}"/>
          </ac:spMkLst>
        </pc:spChg>
      </pc:sldChg>
      <pc:sldChg chg="modSp mod modTransition">
        <pc:chgData name="Alfred Smith" userId="3c60a3631c0db8ad" providerId="LiveId" clId="{CD8B37DA-9DC6-4EDF-ABD0-FE7963282C14}" dt="2023-01-20T13:05:57.952" v="31"/>
        <pc:sldMkLst>
          <pc:docMk/>
          <pc:sldMk cId="1525467399" sldId="366"/>
        </pc:sldMkLst>
        <pc:spChg chg="mod">
          <ac:chgData name="Alfred Smith" userId="3c60a3631c0db8ad" providerId="LiveId" clId="{CD8B37DA-9DC6-4EDF-ABD0-FE7963282C14}" dt="2023-01-20T13:05:31.209" v="25"/>
          <ac:spMkLst>
            <pc:docMk/>
            <pc:sldMk cId="1525467399" sldId="366"/>
            <ac:spMk id="5" creationId="{33349AC6-9330-92E3-B884-9BD71E80B5AF}"/>
          </ac:spMkLst>
        </pc:spChg>
      </pc:sldChg>
      <pc:sldChg chg="addSp delSp modSp mod modTransition modAnim">
        <pc:chgData name="Alfred Smith" userId="3c60a3631c0db8ad" providerId="LiveId" clId="{CD8B37DA-9DC6-4EDF-ABD0-FE7963282C14}" dt="2023-01-20T13:07:18.807" v="65"/>
        <pc:sldMkLst>
          <pc:docMk/>
          <pc:sldMk cId="3599460614" sldId="367"/>
        </pc:sldMkLst>
        <pc:spChg chg="add mod">
          <ac:chgData name="Alfred Smith" userId="3c60a3631c0db8ad" providerId="LiveId" clId="{CD8B37DA-9DC6-4EDF-ABD0-FE7963282C14}" dt="2023-01-20T13:07:18.807" v="65"/>
          <ac:spMkLst>
            <pc:docMk/>
            <pc:sldMk cId="3599460614" sldId="367"/>
            <ac:spMk id="2" creationId="{E5321609-590E-EACA-56D4-DF7D76280ABC}"/>
          </ac:spMkLst>
        </pc:spChg>
        <pc:spChg chg="del">
          <ac:chgData name="Alfred Smith" userId="3c60a3631c0db8ad" providerId="LiveId" clId="{CD8B37DA-9DC6-4EDF-ABD0-FE7963282C14}" dt="2023-01-20T13:06:09.822" v="36" actId="478"/>
          <ac:spMkLst>
            <pc:docMk/>
            <pc:sldMk cId="3599460614" sldId="367"/>
            <ac:spMk id="6" creationId="{416C064E-628E-47C0-A712-DB178FE9901E}"/>
          </ac:spMkLst>
        </pc:spChg>
        <pc:picChg chg="del">
          <ac:chgData name="Alfred Smith" userId="3c60a3631c0db8ad" providerId="LiveId" clId="{CD8B37DA-9DC6-4EDF-ABD0-FE7963282C14}" dt="2023-01-20T13:05:57.952" v="31"/>
          <ac:picMkLst>
            <pc:docMk/>
            <pc:sldMk cId="3599460614" sldId="367"/>
            <ac:picMk id="9" creationId="{3B847114-1954-4FE6-8C98-53266E90C4C0}"/>
          </ac:picMkLst>
        </pc:picChg>
      </pc:sldChg>
      <pc:sldChg chg="modSp mod modTransition">
        <pc:chgData name="Alfred Smith" userId="3c60a3631c0db8ad" providerId="LiveId" clId="{CD8B37DA-9DC6-4EDF-ABD0-FE7963282C14}" dt="2023-01-20T13:05:57.952" v="31"/>
        <pc:sldMkLst>
          <pc:docMk/>
          <pc:sldMk cId="825192214" sldId="368"/>
        </pc:sldMkLst>
        <pc:spChg chg="mod">
          <ac:chgData name="Alfred Smith" userId="3c60a3631c0db8ad" providerId="LiveId" clId="{CD8B37DA-9DC6-4EDF-ABD0-FE7963282C14}" dt="2023-01-20T13:05:35.693" v="26"/>
          <ac:spMkLst>
            <pc:docMk/>
            <pc:sldMk cId="825192214" sldId="368"/>
            <ac:spMk id="5" creationId="{AFBC728E-E461-FD54-8C37-C21D6A92604E}"/>
          </ac:spMkLst>
        </pc:spChg>
      </pc:sldChg>
      <pc:sldChg chg="addSp delSp modSp mod modTransition modAnim">
        <pc:chgData name="Alfred Smith" userId="3c60a3631c0db8ad" providerId="LiveId" clId="{CD8B37DA-9DC6-4EDF-ABD0-FE7963282C14}" dt="2023-01-20T13:07:20.165" v="66"/>
        <pc:sldMkLst>
          <pc:docMk/>
          <pc:sldMk cId="839647149" sldId="369"/>
        </pc:sldMkLst>
        <pc:spChg chg="add mod">
          <ac:chgData name="Alfred Smith" userId="3c60a3631c0db8ad" providerId="LiveId" clId="{CD8B37DA-9DC6-4EDF-ABD0-FE7963282C14}" dt="2023-01-20T13:07:20.165" v="66"/>
          <ac:spMkLst>
            <pc:docMk/>
            <pc:sldMk cId="839647149" sldId="369"/>
            <ac:spMk id="2" creationId="{B003233B-36C1-FBD1-99C0-0431C2FD56E3}"/>
          </ac:spMkLst>
        </pc:spChg>
        <pc:spChg chg="del">
          <ac:chgData name="Alfred Smith" userId="3c60a3631c0db8ad" providerId="LiveId" clId="{CD8B37DA-9DC6-4EDF-ABD0-FE7963282C14}" dt="2023-01-20T13:06:08.535" v="35" actId="478"/>
          <ac:spMkLst>
            <pc:docMk/>
            <pc:sldMk cId="839647149" sldId="369"/>
            <ac:spMk id="6" creationId="{416C064E-628E-47C0-A712-DB178FE9901E}"/>
          </ac:spMkLst>
        </pc:spChg>
        <pc:picChg chg="del">
          <ac:chgData name="Alfred Smith" userId="3c60a3631c0db8ad" providerId="LiveId" clId="{CD8B37DA-9DC6-4EDF-ABD0-FE7963282C14}" dt="2023-01-20T13:05:57.952" v="31"/>
          <ac:picMkLst>
            <pc:docMk/>
            <pc:sldMk cId="839647149" sldId="369"/>
            <ac:picMk id="5" creationId="{3F9479E9-D83F-4AE2-AF4E-E2DA3D53C8A8}"/>
          </ac:picMkLst>
        </pc:picChg>
      </pc:sldChg>
      <pc:sldChg chg="addSp delSp modSp mod modTransition modAnim">
        <pc:chgData name="Alfred Smith" userId="3c60a3631c0db8ad" providerId="LiveId" clId="{CD8B37DA-9DC6-4EDF-ABD0-FE7963282C14}" dt="2023-01-20T13:07:17.267" v="64"/>
        <pc:sldMkLst>
          <pc:docMk/>
          <pc:sldMk cId="3812237380" sldId="370"/>
        </pc:sldMkLst>
        <pc:spChg chg="add mod">
          <ac:chgData name="Alfred Smith" userId="3c60a3631c0db8ad" providerId="LiveId" clId="{CD8B37DA-9DC6-4EDF-ABD0-FE7963282C14}" dt="2023-01-20T13:07:17.267" v="64"/>
          <ac:spMkLst>
            <pc:docMk/>
            <pc:sldMk cId="3812237380" sldId="370"/>
            <ac:spMk id="2" creationId="{7CFE29FF-1BAE-AE1F-F19D-8CF4CC064E7D}"/>
          </ac:spMkLst>
        </pc:spChg>
        <pc:spChg chg="del">
          <ac:chgData name="Alfred Smith" userId="3c60a3631c0db8ad" providerId="LiveId" clId="{CD8B37DA-9DC6-4EDF-ABD0-FE7963282C14}" dt="2023-01-20T13:06:12.362" v="37" actId="478"/>
          <ac:spMkLst>
            <pc:docMk/>
            <pc:sldMk cId="3812237380" sldId="370"/>
            <ac:spMk id="6" creationId="{416C064E-628E-47C0-A712-DB178FE9901E}"/>
          </ac:spMkLst>
        </pc:spChg>
        <pc:picChg chg="del">
          <ac:chgData name="Alfred Smith" userId="3c60a3631c0db8ad" providerId="LiveId" clId="{CD8B37DA-9DC6-4EDF-ABD0-FE7963282C14}" dt="2023-01-20T13:05:57.952" v="31"/>
          <ac:picMkLst>
            <pc:docMk/>
            <pc:sldMk cId="3812237380" sldId="370"/>
            <ac:picMk id="5" creationId="{5AC9241F-69A8-4380-B46F-6C6582A02CCB}"/>
          </ac:picMkLst>
        </pc:picChg>
      </pc:sldChg>
      <pc:sldChg chg="modSp mod modTransition">
        <pc:chgData name="Alfred Smith" userId="3c60a3631c0db8ad" providerId="LiveId" clId="{CD8B37DA-9DC6-4EDF-ABD0-FE7963282C14}" dt="2023-01-20T13:05:57.952" v="31"/>
        <pc:sldMkLst>
          <pc:docMk/>
          <pc:sldMk cId="3190032109" sldId="371"/>
        </pc:sldMkLst>
        <pc:spChg chg="mod">
          <ac:chgData name="Alfred Smith" userId="3c60a3631c0db8ad" providerId="LiveId" clId="{CD8B37DA-9DC6-4EDF-ABD0-FE7963282C14}" dt="2023-01-20T13:05:39.001" v="27"/>
          <ac:spMkLst>
            <pc:docMk/>
            <pc:sldMk cId="3190032109" sldId="371"/>
            <ac:spMk id="5" creationId="{50945FB1-48FE-989A-821E-5646B9571DE4}"/>
          </ac:spMkLst>
        </pc:spChg>
      </pc:sldChg>
      <pc:sldChg chg="addSp delSp modSp mod modTransition modAnim">
        <pc:chgData name="Alfred Smith" userId="3c60a3631c0db8ad" providerId="LiveId" clId="{CD8B37DA-9DC6-4EDF-ABD0-FE7963282C14}" dt="2023-01-20T13:07:21.661" v="67"/>
        <pc:sldMkLst>
          <pc:docMk/>
          <pc:sldMk cId="3047641951" sldId="372"/>
        </pc:sldMkLst>
        <pc:spChg chg="add mod">
          <ac:chgData name="Alfred Smith" userId="3c60a3631c0db8ad" providerId="LiveId" clId="{CD8B37DA-9DC6-4EDF-ABD0-FE7963282C14}" dt="2023-01-20T13:07:21.661" v="67"/>
          <ac:spMkLst>
            <pc:docMk/>
            <pc:sldMk cId="3047641951" sldId="372"/>
            <ac:spMk id="3" creationId="{07360738-43E0-13BB-E77B-AF5B3D1395DE}"/>
          </ac:spMkLst>
        </pc:spChg>
        <pc:spChg chg="del">
          <ac:chgData name="Alfred Smith" userId="3c60a3631c0db8ad" providerId="LiveId" clId="{CD8B37DA-9DC6-4EDF-ABD0-FE7963282C14}" dt="2023-01-20T13:06:07.057" v="34" actId="478"/>
          <ac:spMkLst>
            <pc:docMk/>
            <pc:sldMk cId="3047641951" sldId="372"/>
            <ac:spMk id="6" creationId="{416C064E-628E-47C0-A712-DB178FE9901E}"/>
          </ac:spMkLst>
        </pc:spChg>
        <pc:picChg chg="del">
          <ac:chgData name="Alfred Smith" userId="3c60a3631c0db8ad" providerId="LiveId" clId="{CD8B37DA-9DC6-4EDF-ABD0-FE7963282C14}" dt="2023-01-20T13:05:57.952" v="31"/>
          <ac:picMkLst>
            <pc:docMk/>
            <pc:sldMk cId="3047641951" sldId="372"/>
            <ac:picMk id="2" creationId="{74A4AEFE-836E-451C-AE26-3AE14F689959}"/>
          </ac:picMkLst>
        </pc:picChg>
      </pc:sldChg>
      <pc:sldChg chg="modSp mod modTransition">
        <pc:chgData name="Alfred Smith" userId="3c60a3631c0db8ad" providerId="LiveId" clId="{CD8B37DA-9DC6-4EDF-ABD0-FE7963282C14}" dt="2023-01-20T13:05:57.952" v="31"/>
        <pc:sldMkLst>
          <pc:docMk/>
          <pc:sldMk cId="4014053921" sldId="373"/>
        </pc:sldMkLst>
        <pc:spChg chg="mod">
          <ac:chgData name="Alfred Smith" userId="3c60a3631c0db8ad" providerId="LiveId" clId="{CD8B37DA-9DC6-4EDF-ABD0-FE7963282C14}" dt="2023-01-20T13:05:42.109" v="28"/>
          <ac:spMkLst>
            <pc:docMk/>
            <pc:sldMk cId="4014053921" sldId="373"/>
            <ac:spMk id="5" creationId="{3584A2EE-6C40-1F22-DE72-12F46D3CD96E}"/>
          </ac:spMkLst>
        </pc:spChg>
      </pc:sldChg>
      <pc:sldChg chg="addSp delSp modSp mod modTransition modAnim">
        <pc:chgData name="Alfred Smith" userId="3c60a3631c0db8ad" providerId="LiveId" clId="{CD8B37DA-9DC6-4EDF-ABD0-FE7963282C14}" dt="2023-01-20T13:07:23.062" v="68"/>
        <pc:sldMkLst>
          <pc:docMk/>
          <pc:sldMk cId="3952578928" sldId="374"/>
        </pc:sldMkLst>
        <pc:spChg chg="add mod">
          <ac:chgData name="Alfred Smith" userId="3c60a3631c0db8ad" providerId="LiveId" clId="{CD8B37DA-9DC6-4EDF-ABD0-FE7963282C14}" dt="2023-01-20T13:07:23.062" v="68"/>
          <ac:spMkLst>
            <pc:docMk/>
            <pc:sldMk cId="3952578928" sldId="374"/>
            <ac:spMk id="3" creationId="{14AC93B9-7F86-B3DF-0EF8-29F44F1CFC8A}"/>
          </ac:spMkLst>
        </pc:spChg>
        <pc:spChg chg="del">
          <ac:chgData name="Alfred Smith" userId="3c60a3631c0db8ad" providerId="LiveId" clId="{CD8B37DA-9DC6-4EDF-ABD0-FE7963282C14}" dt="2023-01-20T13:06:05.476" v="33" actId="478"/>
          <ac:spMkLst>
            <pc:docMk/>
            <pc:sldMk cId="3952578928" sldId="374"/>
            <ac:spMk id="6" creationId="{416C064E-628E-47C0-A712-DB178FE9901E}"/>
          </ac:spMkLst>
        </pc:spChg>
        <pc:picChg chg="del">
          <ac:chgData name="Alfred Smith" userId="3c60a3631c0db8ad" providerId="LiveId" clId="{CD8B37DA-9DC6-4EDF-ABD0-FE7963282C14}" dt="2023-01-20T13:05:57.952" v="31"/>
          <ac:picMkLst>
            <pc:docMk/>
            <pc:sldMk cId="3952578928" sldId="374"/>
            <ac:picMk id="2" creationId="{8C0BB5F4-FAC2-4839-8F9E-0973A47F0806}"/>
          </ac:picMkLst>
        </pc:picChg>
      </pc:sldChg>
      <pc:sldChg chg="modSp mod modTransition">
        <pc:chgData name="Alfred Smith" userId="3c60a3631c0db8ad" providerId="LiveId" clId="{CD8B37DA-9DC6-4EDF-ABD0-FE7963282C14}" dt="2023-01-20T13:05:57.952" v="31"/>
        <pc:sldMkLst>
          <pc:docMk/>
          <pc:sldMk cId="4047031820" sldId="375"/>
        </pc:sldMkLst>
        <pc:spChg chg="mod">
          <ac:chgData name="Alfred Smith" userId="3c60a3631c0db8ad" providerId="LiveId" clId="{CD8B37DA-9DC6-4EDF-ABD0-FE7963282C14}" dt="2023-01-20T13:05:45.228" v="29"/>
          <ac:spMkLst>
            <pc:docMk/>
            <pc:sldMk cId="4047031820" sldId="375"/>
            <ac:spMk id="5" creationId="{5C24A191-ECD4-90E1-278F-E909E08F4B69}"/>
          </ac:spMkLst>
        </pc:spChg>
      </pc:sldChg>
      <pc:sldChg chg="addSp delSp modSp mod modTransition modAnim">
        <pc:chgData name="Alfred Smith" userId="3c60a3631c0db8ad" providerId="LiveId" clId="{CD8B37DA-9DC6-4EDF-ABD0-FE7963282C14}" dt="2023-01-20T13:07:24.476" v="69"/>
        <pc:sldMkLst>
          <pc:docMk/>
          <pc:sldMk cId="599714472" sldId="376"/>
        </pc:sldMkLst>
        <pc:spChg chg="add mod">
          <ac:chgData name="Alfred Smith" userId="3c60a3631c0db8ad" providerId="LiveId" clId="{CD8B37DA-9DC6-4EDF-ABD0-FE7963282C14}" dt="2023-01-20T13:07:24.476" v="69"/>
          <ac:spMkLst>
            <pc:docMk/>
            <pc:sldMk cId="599714472" sldId="376"/>
            <ac:spMk id="2" creationId="{5C797FE4-8102-ABEE-CA99-C6C2A613E151}"/>
          </ac:spMkLst>
        </pc:spChg>
        <pc:spChg chg="del">
          <ac:chgData name="Alfred Smith" userId="3c60a3631c0db8ad" providerId="LiveId" clId="{CD8B37DA-9DC6-4EDF-ABD0-FE7963282C14}" dt="2023-01-20T13:06:03.967" v="32" actId="478"/>
          <ac:spMkLst>
            <pc:docMk/>
            <pc:sldMk cId="599714472" sldId="376"/>
            <ac:spMk id="6" creationId="{416C064E-628E-47C0-A712-DB178FE9901E}"/>
          </ac:spMkLst>
        </pc:spChg>
        <pc:picChg chg="del">
          <ac:chgData name="Alfred Smith" userId="3c60a3631c0db8ad" providerId="LiveId" clId="{CD8B37DA-9DC6-4EDF-ABD0-FE7963282C14}" dt="2023-01-20T13:05:57.952" v="31"/>
          <ac:picMkLst>
            <pc:docMk/>
            <pc:sldMk cId="599714472" sldId="376"/>
            <ac:picMk id="3" creationId="{02F9F60F-ADA0-44F2-8F34-F77EAA0E28D7}"/>
          </ac:picMkLst>
        </pc:picChg>
      </pc:sldChg>
      <pc:sldChg chg="modSp mod modTransition">
        <pc:chgData name="Alfred Smith" userId="3c60a3631c0db8ad" providerId="LiveId" clId="{CD8B37DA-9DC6-4EDF-ABD0-FE7963282C14}" dt="2023-01-20T13:05:57.952" v="31"/>
        <pc:sldMkLst>
          <pc:docMk/>
          <pc:sldMk cId="1350533555" sldId="378"/>
        </pc:sldMkLst>
        <pc:spChg chg="mod">
          <ac:chgData name="Alfred Smith" userId="3c60a3631c0db8ad" providerId="LiveId" clId="{CD8B37DA-9DC6-4EDF-ABD0-FE7963282C14}" dt="2023-01-20T13:05:48.644" v="30"/>
          <ac:spMkLst>
            <pc:docMk/>
            <pc:sldMk cId="1350533555" sldId="378"/>
            <ac:spMk id="5" creationId="{F19801B0-3B4D-201B-9F8B-61CC718F6AFD}"/>
          </ac:spMkLst>
        </pc:spChg>
      </pc:sldChg>
    </pc:docChg>
  </pc:docChgLst>
  <pc:docChgLst>
    <pc:chgData name="Leonie Smith" userId="fed1330f33f5650e" providerId="LiveId" clId="{A0EE4099-7FF4-45DC-9A81-F5167F50862F}"/>
    <pc:docChg chg="modSld">
      <pc:chgData name="Leonie Smith" userId="fed1330f33f5650e" providerId="LiveId" clId="{A0EE4099-7FF4-45DC-9A81-F5167F50862F}" dt="2023-09-20T05:18:33.782" v="292"/>
      <pc:docMkLst>
        <pc:docMk/>
      </pc:docMkLst>
      <pc:sldChg chg="addSp modSp">
        <pc:chgData name="Leonie Smith" userId="fed1330f33f5650e" providerId="LiveId" clId="{A0EE4099-7FF4-45DC-9A81-F5167F50862F}" dt="2023-09-19T06:20:21.603" v="0"/>
        <pc:sldMkLst>
          <pc:docMk/>
          <pc:sldMk cId="2869461528" sldId="308"/>
        </pc:sldMkLst>
        <pc:picChg chg="add mod">
          <ac:chgData name="Leonie Smith" userId="fed1330f33f5650e" providerId="LiveId" clId="{A0EE4099-7FF4-45DC-9A81-F5167F50862F}" dt="2023-09-19T06:20:21.603" v="0"/>
          <ac:picMkLst>
            <pc:docMk/>
            <pc:sldMk cId="2869461528" sldId="308"/>
            <ac:picMk id="7" creationId="{2FEADE91-9CED-4E3C-8BC4-EC0C5D11BA22}"/>
          </ac:picMkLst>
        </pc:picChg>
      </pc:sldChg>
      <pc:sldChg chg="addSp delSp modSp mod modTransition modAnim">
        <pc:chgData name="Leonie Smith" userId="fed1330f33f5650e" providerId="LiveId" clId="{A0EE4099-7FF4-45DC-9A81-F5167F50862F}" dt="2023-09-20T04:32:08.991" v="108"/>
        <pc:sldMkLst>
          <pc:docMk/>
          <pc:sldMk cId="1237137471" sldId="310"/>
        </pc:sldMkLst>
        <pc:picChg chg="add del mod">
          <ac:chgData name="Leonie Smith" userId="fed1330f33f5650e" providerId="LiveId" clId="{A0EE4099-7FF4-45DC-9A81-F5167F50862F}" dt="2023-09-20T04:31:49.676" v="104"/>
          <ac:picMkLst>
            <pc:docMk/>
            <pc:sldMk cId="1237137471" sldId="310"/>
            <ac:picMk id="6" creationId="{C52C76A0-6943-68B0-2C86-4DD2B2E661CF}"/>
          </ac:picMkLst>
        </pc:picChg>
        <pc:picChg chg="add del mod">
          <ac:chgData name="Leonie Smith" userId="fed1330f33f5650e" providerId="LiveId" clId="{A0EE4099-7FF4-45DC-9A81-F5167F50862F}" dt="2023-09-20T04:31:56.413" v="105"/>
          <ac:picMkLst>
            <pc:docMk/>
            <pc:sldMk cId="1237137471" sldId="310"/>
            <ac:picMk id="7" creationId="{21FBFFBD-E03F-C6B5-8991-B2579E58E014}"/>
          </ac:picMkLst>
        </pc:picChg>
        <pc:picChg chg="add del mod">
          <ac:chgData name="Leonie Smith" userId="fed1330f33f5650e" providerId="LiveId" clId="{A0EE4099-7FF4-45DC-9A81-F5167F50862F}" dt="2023-09-20T04:32:02.102" v="107"/>
          <ac:picMkLst>
            <pc:docMk/>
            <pc:sldMk cId="1237137471" sldId="310"/>
            <ac:picMk id="8" creationId="{8EF02FE0-29FE-1BBE-905B-518F09C85F12}"/>
          </ac:picMkLst>
        </pc:picChg>
        <pc:picChg chg="add del mod ord">
          <ac:chgData name="Leonie Smith" userId="fed1330f33f5650e" providerId="LiveId" clId="{A0EE4099-7FF4-45DC-9A81-F5167F50862F}" dt="2023-09-20T04:32:08.991" v="108"/>
          <ac:picMkLst>
            <pc:docMk/>
            <pc:sldMk cId="1237137471" sldId="310"/>
            <ac:picMk id="12" creationId="{E6D2E75A-EA77-E0CC-21AC-C6E0B10AD368}"/>
          </ac:picMkLst>
        </pc:picChg>
        <pc:picChg chg="add mod">
          <ac:chgData name="Leonie Smith" userId="fed1330f33f5650e" providerId="LiveId" clId="{A0EE4099-7FF4-45DC-9A81-F5167F50862F}" dt="2023-09-20T04:32:08.991" v="108"/>
          <ac:picMkLst>
            <pc:docMk/>
            <pc:sldMk cId="1237137471" sldId="310"/>
            <ac:picMk id="13" creationId="{9B8E2B75-FD72-5BE0-2559-93E47E3F4B8E}"/>
          </ac:picMkLst>
        </pc:picChg>
      </pc:sldChg>
      <pc:sldChg chg="addSp delSp modSp mod modTransition modAnim">
        <pc:chgData name="Leonie Smith" userId="fed1330f33f5650e" providerId="LiveId" clId="{A0EE4099-7FF4-45DC-9A81-F5167F50862F}" dt="2023-09-20T05:17:38.235" v="289"/>
        <pc:sldMkLst>
          <pc:docMk/>
          <pc:sldMk cId="3051892576" sldId="340"/>
        </pc:sldMkLst>
        <pc:picChg chg="add del mod">
          <ac:chgData name="Leonie Smith" userId="fed1330f33f5650e" providerId="LiveId" clId="{A0EE4099-7FF4-45DC-9A81-F5167F50862F}" dt="2023-09-20T05:15:42.261" v="279"/>
          <ac:picMkLst>
            <pc:docMk/>
            <pc:sldMk cId="3051892576" sldId="340"/>
            <ac:picMk id="6" creationId="{D5A1C079-77DA-3950-44C2-9DE2A859E40C}"/>
          </ac:picMkLst>
        </pc:picChg>
        <pc:picChg chg="add del mod">
          <ac:chgData name="Leonie Smith" userId="fed1330f33f5650e" providerId="LiveId" clId="{A0EE4099-7FF4-45DC-9A81-F5167F50862F}" dt="2023-09-20T05:15:49.728" v="280"/>
          <ac:picMkLst>
            <pc:docMk/>
            <pc:sldMk cId="3051892576" sldId="340"/>
            <ac:picMk id="10" creationId="{F4855AC2-39EE-5D25-30CC-7B17054FE450}"/>
          </ac:picMkLst>
        </pc:picChg>
        <pc:picChg chg="add del mod">
          <ac:chgData name="Leonie Smith" userId="fed1330f33f5650e" providerId="LiveId" clId="{A0EE4099-7FF4-45DC-9A81-F5167F50862F}" dt="2023-09-20T05:15:51.125" v="282"/>
          <ac:picMkLst>
            <pc:docMk/>
            <pc:sldMk cId="3051892576" sldId="340"/>
            <ac:picMk id="11" creationId="{E4BA0DDA-4BBA-81A2-D94A-96CA85210D8D}"/>
          </ac:picMkLst>
        </pc:picChg>
        <pc:picChg chg="add del mod ord">
          <ac:chgData name="Leonie Smith" userId="fed1330f33f5650e" providerId="LiveId" clId="{A0EE4099-7FF4-45DC-9A81-F5167F50862F}" dt="2023-09-20T05:16:12.715" v="283"/>
          <ac:picMkLst>
            <pc:docMk/>
            <pc:sldMk cId="3051892576" sldId="340"/>
            <ac:picMk id="14" creationId="{7D960E6D-8BDF-B1CD-2AA2-37454039F10D}"/>
          </ac:picMkLst>
        </pc:picChg>
        <pc:picChg chg="add del mod">
          <ac:chgData name="Leonie Smith" userId="fed1330f33f5650e" providerId="LiveId" clId="{A0EE4099-7FF4-45DC-9A81-F5167F50862F}" dt="2023-09-20T05:16:25.815" v="285"/>
          <ac:picMkLst>
            <pc:docMk/>
            <pc:sldMk cId="3051892576" sldId="340"/>
            <ac:picMk id="15" creationId="{1EEF3D2D-AF9B-113F-0087-081903E4A59D}"/>
          </ac:picMkLst>
        </pc:picChg>
        <pc:picChg chg="add del mod ord">
          <ac:chgData name="Leonie Smith" userId="fed1330f33f5650e" providerId="LiveId" clId="{A0EE4099-7FF4-45DC-9A81-F5167F50862F}" dt="2023-09-20T05:16:48.750" v="286"/>
          <ac:picMkLst>
            <pc:docMk/>
            <pc:sldMk cId="3051892576" sldId="340"/>
            <ac:picMk id="19" creationId="{2BBD5408-F17D-52B6-6858-93DC5279BC85}"/>
          </ac:picMkLst>
        </pc:picChg>
        <pc:picChg chg="add del mod">
          <ac:chgData name="Leonie Smith" userId="fed1330f33f5650e" providerId="LiveId" clId="{A0EE4099-7FF4-45DC-9A81-F5167F50862F}" dt="2023-09-20T05:17:16.061" v="288"/>
          <ac:picMkLst>
            <pc:docMk/>
            <pc:sldMk cId="3051892576" sldId="340"/>
            <ac:picMk id="20" creationId="{AD40B969-EFD1-4958-3637-B19ED2E68C1D}"/>
          </ac:picMkLst>
        </pc:picChg>
        <pc:picChg chg="add del mod ord">
          <ac:chgData name="Leonie Smith" userId="fed1330f33f5650e" providerId="LiveId" clId="{A0EE4099-7FF4-45DC-9A81-F5167F50862F}" dt="2023-09-20T05:17:38.235" v="289"/>
          <ac:picMkLst>
            <pc:docMk/>
            <pc:sldMk cId="3051892576" sldId="340"/>
            <ac:picMk id="25" creationId="{B01E9444-0E85-8FBF-0AA1-6EE934812A2E}"/>
          </ac:picMkLst>
        </pc:picChg>
        <pc:picChg chg="add mod">
          <ac:chgData name="Leonie Smith" userId="fed1330f33f5650e" providerId="LiveId" clId="{A0EE4099-7FF4-45DC-9A81-F5167F50862F}" dt="2023-09-20T05:17:38.235" v="289"/>
          <ac:picMkLst>
            <pc:docMk/>
            <pc:sldMk cId="3051892576" sldId="340"/>
            <ac:picMk id="26" creationId="{7E80E674-AF77-1B06-8BCD-F876C5D87E10}"/>
          </ac:picMkLst>
        </pc:picChg>
      </pc:sldChg>
      <pc:sldChg chg="addSp delSp modSp mod modTransition modAnim">
        <pc:chgData name="Leonie Smith" userId="fed1330f33f5650e" providerId="LiveId" clId="{A0EE4099-7FF4-45DC-9A81-F5167F50862F}" dt="2023-09-20T05:18:33.782" v="292"/>
        <pc:sldMkLst>
          <pc:docMk/>
          <pc:sldMk cId="964780152" sldId="342"/>
        </pc:sldMkLst>
        <pc:picChg chg="add del mod">
          <ac:chgData name="Leonie Smith" userId="fed1330f33f5650e" providerId="LiveId" clId="{A0EE4099-7FF4-45DC-9A81-F5167F50862F}" dt="2023-09-19T06:24:24.678" v="5"/>
          <ac:picMkLst>
            <pc:docMk/>
            <pc:sldMk cId="964780152" sldId="342"/>
            <ac:picMk id="6" creationId="{84F49680-A8E4-7C7B-A293-075B9C2850F2}"/>
          </ac:picMkLst>
        </pc:picChg>
        <pc:picChg chg="add del mod ord">
          <ac:chgData name="Leonie Smith" userId="fed1330f33f5650e" providerId="LiveId" clId="{A0EE4099-7FF4-45DC-9A81-F5167F50862F}" dt="2023-09-20T04:34:29.552" v="111"/>
          <ac:picMkLst>
            <pc:docMk/>
            <pc:sldMk cId="964780152" sldId="342"/>
            <ac:picMk id="7" creationId="{CC5248AA-4681-1FEA-EEF2-1177B98890BF}"/>
          </ac:picMkLst>
        </pc:picChg>
        <pc:picChg chg="add del mod">
          <ac:chgData name="Leonie Smith" userId="fed1330f33f5650e" providerId="LiveId" clId="{A0EE4099-7FF4-45DC-9A81-F5167F50862F}" dt="2023-09-19T06:24:45.786" v="6"/>
          <ac:picMkLst>
            <pc:docMk/>
            <pc:sldMk cId="964780152" sldId="342"/>
            <ac:picMk id="8" creationId="{59FB1367-56A3-E3CE-F119-42D6470D71FA}"/>
          </ac:picMkLst>
        </pc:picChg>
        <pc:picChg chg="add del mod">
          <ac:chgData name="Leonie Smith" userId="fed1330f33f5650e" providerId="LiveId" clId="{A0EE4099-7FF4-45DC-9A81-F5167F50862F}" dt="2023-09-20T04:34:31.263" v="113"/>
          <ac:picMkLst>
            <pc:docMk/>
            <pc:sldMk cId="964780152" sldId="342"/>
            <ac:picMk id="8" creationId="{6F03BEDF-940F-B42E-0B87-7A3A66240D12}"/>
          </ac:picMkLst>
        </pc:picChg>
        <pc:picChg chg="add del mod">
          <ac:chgData name="Leonie Smith" userId="fed1330f33f5650e" providerId="LiveId" clId="{A0EE4099-7FF4-45DC-9A81-F5167F50862F}" dt="2023-09-20T04:34:18.057" v="110"/>
          <ac:picMkLst>
            <pc:docMk/>
            <pc:sldMk cId="964780152" sldId="342"/>
            <ac:picMk id="9" creationId="{FDD9DCF7-548F-1898-D683-D5E76B12910A}"/>
          </ac:picMkLst>
        </pc:picChg>
        <pc:picChg chg="add del mod ord">
          <ac:chgData name="Leonie Smith" userId="fed1330f33f5650e" providerId="LiveId" clId="{A0EE4099-7FF4-45DC-9A81-F5167F50862F}" dt="2023-09-20T04:34:40.185" v="114"/>
          <ac:picMkLst>
            <pc:docMk/>
            <pc:sldMk cId="964780152" sldId="342"/>
            <ac:picMk id="12" creationId="{D1D1EE08-94D2-7B07-C9FD-35911E98EA9F}"/>
          </ac:picMkLst>
        </pc:picChg>
        <pc:picChg chg="add del mod">
          <ac:chgData name="Leonie Smith" userId="fed1330f33f5650e" providerId="LiveId" clId="{A0EE4099-7FF4-45DC-9A81-F5167F50862F}" dt="2023-09-20T04:34:41.707" v="116"/>
          <ac:picMkLst>
            <pc:docMk/>
            <pc:sldMk cId="964780152" sldId="342"/>
            <ac:picMk id="13" creationId="{B98629CF-178B-2420-7AB2-816883669A35}"/>
          </ac:picMkLst>
        </pc:picChg>
        <pc:picChg chg="add del mod ord">
          <ac:chgData name="Leonie Smith" userId="fed1330f33f5650e" providerId="LiveId" clId="{A0EE4099-7FF4-45DC-9A81-F5167F50862F}" dt="2023-09-20T04:34:45.835" v="117"/>
          <ac:picMkLst>
            <pc:docMk/>
            <pc:sldMk cId="964780152" sldId="342"/>
            <ac:picMk id="16" creationId="{15469450-46D9-AE8D-0D45-ABD599631EFF}"/>
          </ac:picMkLst>
        </pc:picChg>
        <pc:picChg chg="add del mod">
          <ac:chgData name="Leonie Smith" userId="fed1330f33f5650e" providerId="LiveId" clId="{A0EE4099-7FF4-45DC-9A81-F5167F50862F}" dt="2023-09-20T04:36:33.369" v="119"/>
          <ac:picMkLst>
            <pc:docMk/>
            <pc:sldMk cId="964780152" sldId="342"/>
            <ac:picMk id="17" creationId="{7D9AFD01-FD0D-6B1A-D95D-2AB32261A384}"/>
          </ac:picMkLst>
        </pc:picChg>
        <pc:picChg chg="add del mod ord">
          <ac:chgData name="Leonie Smith" userId="fed1330f33f5650e" providerId="LiveId" clId="{A0EE4099-7FF4-45DC-9A81-F5167F50862F}" dt="2023-09-20T04:36:48.030" v="120"/>
          <ac:picMkLst>
            <pc:docMk/>
            <pc:sldMk cId="964780152" sldId="342"/>
            <ac:picMk id="20" creationId="{544CE914-A630-0D36-FCCB-42910AD31923}"/>
          </ac:picMkLst>
        </pc:picChg>
        <pc:picChg chg="add del mod">
          <ac:chgData name="Leonie Smith" userId="fed1330f33f5650e" providerId="LiveId" clId="{A0EE4099-7FF4-45DC-9A81-F5167F50862F}" dt="2023-09-20T04:37:00.313" v="122"/>
          <ac:picMkLst>
            <pc:docMk/>
            <pc:sldMk cId="964780152" sldId="342"/>
            <ac:picMk id="21" creationId="{BACCBE2E-4BB1-7761-D598-CFF249548F88}"/>
          </ac:picMkLst>
        </pc:picChg>
        <pc:picChg chg="add del mod ord">
          <ac:chgData name="Leonie Smith" userId="fed1330f33f5650e" providerId="LiveId" clId="{A0EE4099-7FF4-45DC-9A81-F5167F50862F}" dt="2023-09-20T04:37:10.087" v="123"/>
          <ac:picMkLst>
            <pc:docMk/>
            <pc:sldMk cId="964780152" sldId="342"/>
            <ac:picMk id="24" creationId="{6CDCB3C4-1356-16AC-E76A-B3A807A4D475}"/>
          </ac:picMkLst>
        </pc:picChg>
        <pc:picChg chg="add del mod">
          <ac:chgData name="Leonie Smith" userId="fed1330f33f5650e" providerId="LiveId" clId="{A0EE4099-7FF4-45DC-9A81-F5167F50862F}" dt="2023-09-20T04:37:12.096" v="125"/>
          <ac:picMkLst>
            <pc:docMk/>
            <pc:sldMk cId="964780152" sldId="342"/>
            <ac:picMk id="25" creationId="{B4348236-3A43-46EC-43FE-CC90869B2A3C}"/>
          </ac:picMkLst>
        </pc:picChg>
        <pc:picChg chg="add del mod ord">
          <ac:chgData name="Leonie Smith" userId="fed1330f33f5650e" providerId="LiveId" clId="{A0EE4099-7FF4-45DC-9A81-F5167F50862F}" dt="2023-09-20T04:37:31.341" v="126"/>
          <ac:picMkLst>
            <pc:docMk/>
            <pc:sldMk cId="964780152" sldId="342"/>
            <ac:picMk id="28" creationId="{59AA6F2D-90F5-D284-B00A-A0146E09234F}"/>
          </ac:picMkLst>
        </pc:picChg>
        <pc:picChg chg="add del mod">
          <ac:chgData name="Leonie Smith" userId="fed1330f33f5650e" providerId="LiveId" clId="{A0EE4099-7FF4-45DC-9A81-F5167F50862F}" dt="2023-09-20T05:08:35.089" v="267"/>
          <ac:picMkLst>
            <pc:docMk/>
            <pc:sldMk cId="964780152" sldId="342"/>
            <ac:picMk id="29" creationId="{EBABEC91-76AC-7A45-B9E7-668F6864F96C}"/>
          </ac:picMkLst>
        </pc:picChg>
        <pc:picChg chg="add del mod ord">
          <ac:chgData name="Leonie Smith" userId="fed1330f33f5650e" providerId="LiveId" clId="{A0EE4099-7FF4-45DC-9A81-F5167F50862F}" dt="2023-09-20T05:08:45.529" v="268"/>
          <ac:picMkLst>
            <pc:docMk/>
            <pc:sldMk cId="964780152" sldId="342"/>
            <ac:picMk id="35" creationId="{4360BB18-37CE-DD3E-411F-6D00ED90EF51}"/>
          </ac:picMkLst>
        </pc:picChg>
        <pc:picChg chg="add del mod">
          <ac:chgData name="Leonie Smith" userId="fed1330f33f5650e" providerId="LiveId" clId="{A0EE4099-7FF4-45DC-9A81-F5167F50862F}" dt="2023-09-20T05:08:47.695" v="270"/>
          <ac:picMkLst>
            <pc:docMk/>
            <pc:sldMk cId="964780152" sldId="342"/>
            <ac:picMk id="36" creationId="{5A3C0CD4-BA81-30DF-A4B9-F50DAAC58124}"/>
          </ac:picMkLst>
        </pc:picChg>
        <pc:picChg chg="add del mod ord">
          <ac:chgData name="Leonie Smith" userId="fed1330f33f5650e" providerId="LiveId" clId="{A0EE4099-7FF4-45DC-9A81-F5167F50862F}" dt="2023-09-20T05:09:09.786" v="271"/>
          <ac:picMkLst>
            <pc:docMk/>
            <pc:sldMk cId="964780152" sldId="342"/>
            <ac:picMk id="39" creationId="{64C1865A-2A63-874D-7A16-0D7492024E21}"/>
          </ac:picMkLst>
        </pc:picChg>
        <pc:picChg chg="add del mod">
          <ac:chgData name="Leonie Smith" userId="fed1330f33f5650e" providerId="LiveId" clId="{A0EE4099-7FF4-45DC-9A81-F5167F50862F}" dt="2023-09-20T05:09:27.125" v="273"/>
          <ac:picMkLst>
            <pc:docMk/>
            <pc:sldMk cId="964780152" sldId="342"/>
            <ac:picMk id="40" creationId="{76EB94F5-0565-FF11-4C7B-FC98FCF84F22}"/>
          </ac:picMkLst>
        </pc:picChg>
        <pc:picChg chg="add del mod ord">
          <ac:chgData name="Leonie Smith" userId="fed1330f33f5650e" providerId="LiveId" clId="{A0EE4099-7FF4-45DC-9A81-F5167F50862F}" dt="2023-09-20T05:09:46.511" v="274"/>
          <ac:picMkLst>
            <pc:docMk/>
            <pc:sldMk cId="964780152" sldId="342"/>
            <ac:picMk id="44" creationId="{4C7687C8-DE9C-EC14-3A20-E1A1A3AC0BA9}"/>
          </ac:picMkLst>
        </pc:picChg>
        <pc:picChg chg="add del mod">
          <ac:chgData name="Leonie Smith" userId="fed1330f33f5650e" providerId="LiveId" clId="{A0EE4099-7FF4-45DC-9A81-F5167F50862F}" dt="2023-09-20T05:09:48.253" v="276"/>
          <ac:picMkLst>
            <pc:docMk/>
            <pc:sldMk cId="964780152" sldId="342"/>
            <ac:picMk id="45" creationId="{068603A4-5B1C-ECAB-635B-C814A07F38CA}"/>
          </ac:picMkLst>
        </pc:picChg>
        <pc:picChg chg="add del mod ord">
          <ac:chgData name="Leonie Smith" userId="fed1330f33f5650e" providerId="LiveId" clId="{A0EE4099-7FF4-45DC-9A81-F5167F50862F}" dt="2023-09-20T05:10:13.067" v="277"/>
          <ac:picMkLst>
            <pc:docMk/>
            <pc:sldMk cId="964780152" sldId="342"/>
            <ac:picMk id="48" creationId="{5637B196-8CCA-C424-76C3-DC8206EEBDE7}"/>
          </ac:picMkLst>
        </pc:picChg>
        <pc:picChg chg="add del mod">
          <ac:chgData name="Leonie Smith" userId="fed1330f33f5650e" providerId="LiveId" clId="{A0EE4099-7FF4-45DC-9A81-F5167F50862F}" dt="2023-09-20T05:18:10.195" v="291"/>
          <ac:picMkLst>
            <pc:docMk/>
            <pc:sldMk cId="964780152" sldId="342"/>
            <ac:picMk id="49" creationId="{BA569E44-3005-95B0-C410-BC3F6C127BB7}"/>
          </ac:picMkLst>
        </pc:picChg>
        <pc:picChg chg="add del mod ord">
          <ac:chgData name="Leonie Smith" userId="fed1330f33f5650e" providerId="LiveId" clId="{A0EE4099-7FF4-45DC-9A81-F5167F50862F}" dt="2023-09-20T05:18:33.782" v="292"/>
          <ac:picMkLst>
            <pc:docMk/>
            <pc:sldMk cId="964780152" sldId="342"/>
            <ac:picMk id="55" creationId="{9CD1CBA7-302A-D31D-3EDD-C33BBFAA8685}"/>
          </ac:picMkLst>
        </pc:picChg>
        <pc:picChg chg="add mod">
          <ac:chgData name="Leonie Smith" userId="fed1330f33f5650e" providerId="LiveId" clId="{A0EE4099-7FF4-45DC-9A81-F5167F50862F}" dt="2023-09-20T05:18:33.782" v="292"/>
          <ac:picMkLst>
            <pc:docMk/>
            <pc:sldMk cId="964780152" sldId="342"/>
            <ac:picMk id="56" creationId="{1D832CBA-6849-94F0-20E6-ABA7F6B492EC}"/>
          </ac:picMkLst>
        </pc:picChg>
      </pc:sldChg>
      <pc:sldChg chg="addSp delSp modSp mod modTransition modAnim">
        <pc:chgData name="Leonie Smith" userId="fed1330f33f5650e" providerId="LiveId" clId="{A0EE4099-7FF4-45DC-9A81-F5167F50862F}" dt="2023-09-20T04:39:35.789" v="141"/>
        <pc:sldMkLst>
          <pc:docMk/>
          <pc:sldMk cId="2002723087" sldId="344"/>
        </pc:sldMkLst>
        <pc:picChg chg="add del mod">
          <ac:chgData name="Leonie Smith" userId="fed1330f33f5650e" providerId="LiveId" clId="{A0EE4099-7FF4-45DC-9A81-F5167F50862F}" dt="2023-09-19T06:25:44.464" v="9"/>
          <ac:picMkLst>
            <pc:docMk/>
            <pc:sldMk cId="2002723087" sldId="344"/>
            <ac:picMk id="6" creationId="{14A3E386-F41B-FF37-53B8-D820B5A856DF}"/>
          </ac:picMkLst>
        </pc:picChg>
        <pc:picChg chg="add del mod ord">
          <ac:chgData name="Leonie Smith" userId="fed1330f33f5650e" providerId="LiveId" clId="{A0EE4099-7FF4-45DC-9A81-F5167F50862F}" dt="2023-09-20T04:38:25.002" v="129"/>
          <ac:picMkLst>
            <pc:docMk/>
            <pc:sldMk cId="2002723087" sldId="344"/>
            <ac:picMk id="6" creationId="{B860006E-4733-165E-FC43-92AA6689D6A5}"/>
          </ac:picMkLst>
        </pc:picChg>
        <pc:picChg chg="add del mod">
          <ac:chgData name="Leonie Smith" userId="fed1330f33f5650e" providerId="LiveId" clId="{A0EE4099-7FF4-45DC-9A81-F5167F50862F}" dt="2023-09-20T04:38:26.855" v="131"/>
          <ac:picMkLst>
            <pc:docMk/>
            <pc:sldMk cId="2002723087" sldId="344"/>
            <ac:picMk id="7" creationId="{C38F3A67-9861-87B7-ADCD-6EC43F788159}"/>
          </ac:picMkLst>
        </pc:picChg>
        <pc:picChg chg="add del mod">
          <ac:chgData name="Leonie Smith" userId="fed1330f33f5650e" providerId="LiveId" clId="{A0EE4099-7FF4-45DC-9A81-F5167F50862F}" dt="2023-09-19T06:26:05.723" v="10"/>
          <ac:picMkLst>
            <pc:docMk/>
            <pc:sldMk cId="2002723087" sldId="344"/>
            <ac:picMk id="9" creationId="{F9E8A44F-4ED0-7D38-0A1B-D6094A7890F4}"/>
          </ac:picMkLst>
        </pc:picChg>
        <pc:picChg chg="add del mod ord">
          <ac:chgData name="Leonie Smith" userId="fed1330f33f5650e" providerId="LiveId" clId="{A0EE4099-7FF4-45DC-9A81-F5167F50862F}" dt="2023-09-20T04:38:33.788" v="132"/>
          <ac:picMkLst>
            <pc:docMk/>
            <pc:sldMk cId="2002723087" sldId="344"/>
            <ac:picMk id="10" creationId="{C02F323C-92DB-B6B2-1E49-D5D28038203B}"/>
          </ac:picMkLst>
        </pc:picChg>
        <pc:picChg chg="add del mod">
          <ac:chgData name="Leonie Smith" userId="fed1330f33f5650e" providerId="LiveId" clId="{A0EE4099-7FF4-45DC-9A81-F5167F50862F}" dt="2023-09-19T06:26:24.156" v="12"/>
          <ac:picMkLst>
            <pc:docMk/>
            <pc:sldMk cId="2002723087" sldId="344"/>
            <ac:picMk id="10" creationId="{E2085BEB-88CA-C1D0-2FEA-DBDCA016FFA6}"/>
          </ac:picMkLst>
        </pc:picChg>
        <pc:picChg chg="add del mod">
          <ac:chgData name="Leonie Smith" userId="fed1330f33f5650e" providerId="LiveId" clId="{A0EE4099-7FF4-45DC-9A81-F5167F50862F}" dt="2023-09-20T04:38:35.045" v="134"/>
          <ac:picMkLst>
            <pc:docMk/>
            <pc:sldMk cId="2002723087" sldId="344"/>
            <ac:picMk id="11" creationId="{5C3B874D-E02B-438E-637B-C1D6F37089E6}"/>
          </ac:picMkLst>
        </pc:picChg>
        <pc:picChg chg="add del mod ord">
          <ac:chgData name="Leonie Smith" userId="fed1330f33f5650e" providerId="LiveId" clId="{A0EE4099-7FF4-45DC-9A81-F5167F50862F}" dt="2023-09-19T06:26:46.016" v="13"/>
          <ac:picMkLst>
            <pc:docMk/>
            <pc:sldMk cId="2002723087" sldId="344"/>
            <ac:picMk id="14" creationId="{BCB55DAE-7C23-0AB6-198C-C9E4E610F0E6}"/>
          </ac:picMkLst>
        </pc:picChg>
        <pc:picChg chg="add del mod ord">
          <ac:chgData name="Leonie Smith" userId="fed1330f33f5650e" providerId="LiveId" clId="{A0EE4099-7FF4-45DC-9A81-F5167F50862F}" dt="2023-09-20T04:38:53.222" v="135"/>
          <ac:picMkLst>
            <pc:docMk/>
            <pc:sldMk cId="2002723087" sldId="344"/>
            <ac:picMk id="14" creationId="{F7D4BDBF-850E-8123-F7FB-C20BB9587EA6}"/>
          </ac:picMkLst>
        </pc:picChg>
        <pc:picChg chg="add del mod">
          <ac:chgData name="Leonie Smith" userId="fed1330f33f5650e" providerId="LiveId" clId="{A0EE4099-7FF4-45DC-9A81-F5167F50862F}" dt="2023-09-19T06:26:47.584" v="15"/>
          <ac:picMkLst>
            <pc:docMk/>
            <pc:sldMk cId="2002723087" sldId="344"/>
            <ac:picMk id="15" creationId="{3F82288A-97CD-EDD9-F0D7-713B8311F75B}"/>
          </ac:picMkLst>
        </pc:picChg>
        <pc:picChg chg="add del mod">
          <ac:chgData name="Leonie Smith" userId="fed1330f33f5650e" providerId="LiveId" clId="{A0EE4099-7FF4-45DC-9A81-F5167F50862F}" dt="2023-09-20T04:38:55.671" v="137"/>
          <ac:picMkLst>
            <pc:docMk/>
            <pc:sldMk cId="2002723087" sldId="344"/>
            <ac:picMk id="15" creationId="{4B7FCC5F-C83C-13FA-0919-0DD1B4C01517}"/>
          </ac:picMkLst>
        </pc:picChg>
        <pc:picChg chg="add del mod ord">
          <ac:chgData name="Leonie Smith" userId="fed1330f33f5650e" providerId="LiveId" clId="{A0EE4099-7FF4-45DC-9A81-F5167F50862F}" dt="2023-09-20T04:39:12.788" v="138"/>
          <ac:picMkLst>
            <pc:docMk/>
            <pc:sldMk cId="2002723087" sldId="344"/>
            <ac:picMk id="18" creationId="{6AF49D55-7AAD-8E59-044C-7A284D6F872F}"/>
          </ac:picMkLst>
        </pc:picChg>
        <pc:picChg chg="add del mod ord">
          <ac:chgData name="Leonie Smith" userId="fed1330f33f5650e" providerId="LiveId" clId="{A0EE4099-7FF4-45DC-9A81-F5167F50862F}" dt="2023-09-19T06:27:09.241" v="16"/>
          <ac:picMkLst>
            <pc:docMk/>
            <pc:sldMk cId="2002723087" sldId="344"/>
            <ac:picMk id="18" creationId="{7A765811-4B33-FC75-8B64-D5F0F9ED4958}"/>
          </ac:picMkLst>
        </pc:picChg>
        <pc:picChg chg="add del mod">
          <ac:chgData name="Leonie Smith" userId="fed1330f33f5650e" providerId="LiveId" clId="{A0EE4099-7FF4-45DC-9A81-F5167F50862F}" dt="2023-09-20T04:39:14.623" v="140"/>
          <ac:picMkLst>
            <pc:docMk/>
            <pc:sldMk cId="2002723087" sldId="344"/>
            <ac:picMk id="19" creationId="{692C6A99-3B7A-46B1-7A63-FD889FADC9F6}"/>
          </ac:picMkLst>
        </pc:picChg>
        <pc:picChg chg="add del mod">
          <ac:chgData name="Leonie Smith" userId="fed1330f33f5650e" providerId="LiveId" clId="{A0EE4099-7FF4-45DC-9A81-F5167F50862F}" dt="2023-09-19T06:27:32.759" v="18"/>
          <ac:picMkLst>
            <pc:docMk/>
            <pc:sldMk cId="2002723087" sldId="344"/>
            <ac:picMk id="19" creationId="{CFDCA695-EB3A-50DA-47C2-26150CD318EC}"/>
          </ac:picMkLst>
        </pc:picChg>
        <pc:picChg chg="add del mod ord">
          <ac:chgData name="Leonie Smith" userId="fed1330f33f5650e" providerId="LiveId" clId="{A0EE4099-7FF4-45DC-9A81-F5167F50862F}" dt="2023-09-20T04:39:35.789" v="141"/>
          <ac:picMkLst>
            <pc:docMk/>
            <pc:sldMk cId="2002723087" sldId="344"/>
            <ac:picMk id="22" creationId="{A59D93C8-B291-2B4E-E684-5E9B53CE0E26}"/>
          </ac:picMkLst>
        </pc:picChg>
        <pc:picChg chg="add mod">
          <ac:chgData name="Leonie Smith" userId="fed1330f33f5650e" providerId="LiveId" clId="{A0EE4099-7FF4-45DC-9A81-F5167F50862F}" dt="2023-09-20T04:39:35.789" v="141"/>
          <ac:picMkLst>
            <pc:docMk/>
            <pc:sldMk cId="2002723087" sldId="344"/>
            <ac:picMk id="23" creationId="{1C1003FD-7139-BD3A-6893-54A1C7F64CFD}"/>
          </ac:picMkLst>
        </pc:picChg>
        <pc:picChg chg="add del mod ord">
          <ac:chgData name="Leonie Smith" userId="fed1330f33f5650e" providerId="LiveId" clId="{A0EE4099-7FF4-45DC-9A81-F5167F50862F}" dt="2023-09-19T06:27:53.714" v="19"/>
          <ac:picMkLst>
            <pc:docMk/>
            <pc:sldMk cId="2002723087" sldId="344"/>
            <ac:picMk id="24" creationId="{95DE0595-AD31-196C-EF0C-F3FFF223560C}"/>
          </ac:picMkLst>
        </pc:picChg>
        <pc:picChg chg="add del mod">
          <ac:chgData name="Leonie Smith" userId="fed1330f33f5650e" providerId="LiveId" clId="{A0EE4099-7FF4-45DC-9A81-F5167F50862F}" dt="2023-09-20T04:38:08.701" v="128"/>
          <ac:picMkLst>
            <pc:docMk/>
            <pc:sldMk cId="2002723087" sldId="344"/>
            <ac:picMk id="25" creationId="{BC09F22A-5632-C5BE-EBE4-660189F39069}"/>
          </ac:picMkLst>
        </pc:picChg>
      </pc:sldChg>
      <pc:sldChg chg="addSp delSp modSp mod modTransition modAnim">
        <pc:chgData name="Leonie Smith" userId="fed1330f33f5650e" providerId="LiveId" clId="{A0EE4099-7FF4-45DC-9A81-F5167F50862F}" dt="2023-09-20T04:40:52.551" v="147"/>
        <pc:sldMkLst>
          <pc:docMk/>
          <pc:sldMk cId="3976236224" sldId="348"/>
        </pc:sldMkLst>
        <pc:picChg chg="add del mod">
          <ac:chgData name="Leonie Smith" userId="fed1330f33f5650e" providerId="LiveId" clId="{A0EE4099-7FF4-45DC-9A81-F5167F50862F}" dt="2023-09-19T06:29:30.670" v="22"/>
          <ac:picMkLst>
            <pc:docMk/>
            <pc:sldMk cId="3976236224" sldId="348"/>
            <ac:picMk id="6" creationId="{2C338A6F-E964-8035-023B-2E0636062C05}"/>
          </ac:picMkLst>
        </pc:picChg>
        <pc:picChg chg="add del mod ord">
          <ac:chgData name="Leonie Smith" userId="fed1330f33f5650e" providerId="LiveId" clId="{A0EE4099-7FF4-45DC-9A81-F5167F50862F}" dt="2023-09-20T04:40:29.538" v="144"/>
          <ac:picMkLst>
            <pc:docMk/>
            <pc:sldMk cId="3976236224" sldId="348"/>
            <ac:picMk id="7" creationId="{D1F2FD9D-B0C8-EFB9-9879-BC56630275F0}"/>
          </ac:picMkLst>
        </pc:picChg>
        <pc:picChg chg="add del mod">
          <ac:chgData name="Leonie Smith" userId="fed1330f33f5650e" providerId="LiveId" clId="{A0EE4099-7FF4-45DC-9A81-F5167F50862F}" dt="2023-09-20T04:40:30.998" v="146"/>
          <ac:picMkLst>
            <pc:docMk/>
            <pc:sldMk cId="3976236224" sldId="348"/>
            <ac:picMk id="8" creationId="{97B9059A-99FF-42CC-D435-ED0B03FD9BE8}"/>
          </ac:picMkLst>
        </pc:picChg>
        <pc:picChg chg="add del mod">
          <ac:chgData name="Leonie Smith" userId="fed1330f33f5650e" providerId="LiveId" clId="{A0EE4099-7FF4-45DC-9A81-F5167F50862F}" dt="2023-09-19T06:29:42.382" v="23"/>
          <ac:picMkLst>
            <pc:docMk/>
            <pc:sldMk cId="3976236224" sldId="348"/>
            <ac:picMk id="10" creationId="{8DDAEC75-FF8C-1A06-A9A1-0C0CE6C0F0FA}"/>
          </ac:picMkLst>
        </pc:picChg>
        <pc:picChg chg="add del mod">
          <ac:chgData name="Leonie Smith" userId="fed1330f33f5650e" providerId="LiveId" clId="{A0EE4099-7FF4-45DC-9A81-F5167F50862F}" dt="2023-09-19T06:29:48.175" v="25"/>
          <ac:picMkLst>
            <pc:docMk/>
            <pc:sldMk cId="3976236224" sldId="348"/>
            <ac:picMk id="11" creationId="{61E772D8-9F99-CA17-A3F9-AD937E5EFE2D}"/>
          </ac:picMkLst>
        </pc:picChg>
        <pc:picChg chg="add del mod ord">
          <ac:chgData name="Leonie Smith" userId="fed1330f33f5650e" providerId="LiveId" clId="{A0EE4099-7FF4-45DC-9A81-F5167F50862F}" dt="2023-09-20T04:40:52.551" v="147"/>
          <ac:picMkLst>
            <pc:docMk/>
            <pc:sldMk cId="3976236224" sldId="348"/>
            <ac:picMk id="11" creationId="{AD203113-FD24-B4FB-59FF-C83DD3FC8513}"/>
          </ac:picMkLst>
        </pc:picChg>
        <pc:picChg chg="add mod">
          <ac:chgData name="Leonie Smith" userId="fed1330f33f5650e" providerId="LiveId" clId="{A0EE4099-7FF4-45DC-9A81-F5167F50862F}" dt="2023-09-20T04:40:52.551" v="147"/>
          <ac:picMkLst>
            <pc:docMk/>
            <pc:sldMk cId="3976236224" sldId="348"/>
            <ac:picMk id="12" creationId="{79BC000E-EBAA-DDBD-3714-A2566BDBFB71}"/>
          </ac:picMkLst>
        </pc:picChg>
        <pc:picChg chg="add del mod ord">
          <ac:chgData name="Leonie Smith" userId="fed1330f33f5650e" providerId="LiveId" clId="{A0EE4099-7FF4-45DC-9A81-F5167F50862F}" dt="2023-09-19T06:30:08.664" v="26"/>
          <ac:picMkLst>
            <pc:docMk/>
            <pc:sldMk cId="3976236224" sldId="348"/>
            <ac:picMk id="14" creationId="{521A0838-7758-1859-6F1E-B3E2A0F9996B}"/>
          </ac:picMkLst>
        </pc:picChg>
        <pc:picChg chg="add del mod">
          <ac:chgData name="Leonie Smith" userId="fed1330f33f5650e" providerId="LiveId" clId="{A0EE4099-7FF4-45DC-9A81-F5167F50862F}" dt="2023-09-20T04:40:22.755" v="143"/>
          <ac:picMkLst>
            <pc:docMk/>
            <pc:sldMk cId="3976236224" sldId="348"/>
            <ac:picMk id="15" creationId="{E03B0E06-48FC-3425-7596-8416E5E3393D}"/>
          </ac:picMkLst>
        </pc:picChg>
      </pc:sldChg>
      <pc:sldChg chg="addSp delSp modSp mod modTransition modAnim">
        <pc:chgData name="Leonie Smith" userId="fed1330f33f5650e" providerId="LiveId" clId="{A0EE4099-7FF4-45DC-9A81-F5167F50862F}" dt="2023-09-19T06:32:15.793" v="30"/>
        <pc:sldMkLst>
          <pc:docMk/>
          <pc:sldMk cId="1291027071" sldId="350"/>
        </pc:sldMkLst>
        <pc:picChg chg="add del mod">
          <ac:chgData name="Leonie Smith" userId="fed1330f33f5650e" providerId="LiveId" clId="{A0EE4099-7FF4-45DC-9A81-F5167F50862F}" dt="2023-09-19T06:31:48.739" v="29"/>
          <ac:picMkLst>
            <pc:docMk/>
            <pc:sldMk cId="1291027071" sldId="350"/>
            <ac:picMk id="6" creationId="{DB2DDF1B-0046-80CE-AC74-AF0069DDBC51}"/>
          </ac:picMkLst>
        </pc:picChg>
        <pc:picChg chg="add del mod">
          <ac:chgData name="Leonie Smith" userId="fed1330f33f5650e" providerId="LiveId" clId="{A0EE4099-7FF4-45DC-9A81-F5167F50862F}" dt="2023-09-19T06:32:15.793" v="30"/>
          <ac:picMkLst>
            <pc:docMk/>
            <pc:sldMk cId="1291027071" sldId="350"/>
            <ac:picMk id="9" creationId="{9FDDDCBC-38B6-03D0-BBF7-EB514A412E45}"/>
          </ac:picMkLst>
        </pc:picChg>
        <pc:picChg chg="add mod">
          <ac:chgData name="Leonie Smith" userId="fed1330f33f5650e" providerId="LiveId" clId="{A0EE4099-7FF4-45DC-9A81-F5167F50862F}" dt="2023-09-19T06:32:15.793" v="30"/>
          <ac:picMkLst>
            <pc:docMk/>
            <pc:sldMk cId="1291027071" sldId="350"/>
            <ac:picMk id="10" creationId="{A80C2310-57F3-9B8D-559A-2E9D4EEC8E5A}"/>
          </ac:picMkLst>
        </pc:picChg>
      </pc:sldChg>
      <pc:sldChg chg="addSp delSp modSp mod modTransition modAnim">
        <pc:chgData name="Leonie Smith" userId="fed1330f33f5650e" providerId="LiveId" clId="{A0EE4099-7FF4-45DC-9A81-F5167F50862F}" dt="2023-09-19T06:36:13.805" v="52"/>
        <pc:sldMkLst>
          <pc:docMk/>
          <pc:sldMk cId="871066081" sldId="352"/>
        </pc:sldMkLst>
        <pc:picChg chg="add del mod">
          <ac:chgData name="Leonie Smith" userId="fed1330f33f5650e" providerId="LiveId" clId="{A0EE4099-7FF4-45DC-9A81-F5167F50862F}" dt="2023-09-19T06:33:18.017" v="33"/>
          <ac:picMkLst>
            <pc:docMk/>
            <pc:sldMk cId="871066081" sldId="352"/>
            <ac:picMk id="6" creationId="{E0CF3412-A583-0AC4-19C7-C3F6D010D197}"/>
          </ac:picMkLst>
        </pc:picChg>
        <pc:picChg chg="add del mod">
          <ac:chgData name="Leonie Smith" userId="fed1330f33f5650e" providerId="LiveId" clId="{A0EE4099-7FF4-45DC-9A81-F5167F50862F}" dt="2023-09-19T06:33:27.699" v="34"/>
          <ac:picMkLst>
            <pc:docMk/>
            <pc:sldMk cId="871066081" sldId="352"/>
            <ac:picMk id="9" creationId="{2E9A0205-8B56-B63B-9631-CC56A5686CF6}"/>
          </ac:picMkLst>
        </pc:picChg>
        <pc:picChg chg="add del mod">
          <ac:chgData name="Leonie Smith" userId="fed1330f33f5650e" providerId="LiveId" clId="{A0EE4099-7FF4-45DC-9A81-F5167F50862F}" dt="2023-09-19T06:33:30.055" v="36"/>
          <ac:picMkLst>
            <pc:docMk/>
            <pc:sldMk cId="871066081" sldId="352"/>
            <ac:picMk id="10" creationId="{B23F26B6-1356-15FC-FA13-17B76465E5E1}"/>
          </ac:picMkLst>
        </pc:picChg>
        <pc:picChg chg="add del mod ord">
          <ac:chgData name="Leonie Smith" userId="fed1330f33f5650e" providerId="LiveId" clId="{A0EE4099-7FF4-45DC-9A81-F5167F50862F}" dt="2023-09-19T06:33:46.716" v="37"/>
          <ac:picMkLst>
            <pc:docMk/>
            <pc:sldMk cId="871066081" sldId="352"/>
            <ac:picMk id="13" creationId="{9A1C6F15-0FE5-E628-5FE5-59DA623D6B6F}"/>
          </ac:picMkLst>
        </pc:picChg>
        <pc:picChg chg="add del mod">
          <ac:chgData name="Leonie Smith" userId="fed1330f33f5650e" providerId="LiveId" clId="{A0EE4099-7FF4-45DC-9A81-F5167F50862F}" dt="2023-09-19T06:33:56.085" v="39"/>
          <ac:picMkLst>
            <pc:docMk/>
            <pc:sldMk cId="871066081" sldId="352"/>
            <ac:picMk id="14" creationId="{3352F635-6BF7-ED76-9CB5-8A0AB86FDFE8}"/>
          </ac:picMkLst>
        </pc:picChg>
        <pc:picChg chg="add del mod ord">
          <ac:chgData name="Leonie Smith" userId="fed1330f33f5650e" providerId="LiveId" clId="{A0EE4099-7FF4-45DC-9A81-F5167F50862F}" dt="2023-09-19T06:34:01.911" v="40"/>
          <ac:picMkLst>
            <pc:docMk/>
            <pc:sldMk cId="871066081" sldId="352"/>
            <ac:picMk id="17" creationId="{59C630D0-98F1-D16D-820F-55627199C9A3}"/>
          </ac:picMkLst>
        </pc:picChg>
        <pc:picChg chg="add del mod">
          <ac:chgData name="Leonie Smith" userId="fed1330f33f5650e" providerId="LiveId" clId="{A0EE4099-7FF4-45DC-9A81-F5167F50862F}" dt="2023-09-19T06:34:03.042" v="42"/>
          <ac:picMkLst>
            <pc:docMk/>
            <pc:sldMk cId="871066081" sldId="352"/>
            <ac:picMk id="18" creationId="{7D60E472-D227-7D78-4D2B-C01A71ECF9EE}"/>
          </ac:picMkLst>
        </pc:picChg>
        <pc:picChg chg="add del mod ord">
          <ac:chgData name="Leonie Smith" userId="fed1330f33f5650e" providerId="LiveId" clId="{A0EE4099-7FF4-45DC-9A81-F5167F50862F}" dt="2023-09-19T06:34:23.185" v="43"/>
          <ac:picMkLst>
            <pc:docMk/>
            <pc:sldMk cId="871066081" sldId="352"/>
            <ac:picMk id="21" creationId="{2E3A9605-85D8-0727-4262-7CED6D5A70A6}"/>
          </ac:picMkLst>
        </pc:picChg>
        <pc:picChg chg="add del mod">
          <ac:chgData name="Leonie Smith" userId="fed1330f33f5650e" providerId="LiveId" clId="{A0EE4099-7FF4-45DC-9A81-F5167F50862F}" dt="2023-09-19T06:34:59.642" v="45"/>
          <ac:picMkLst>
            <pc:docMk/>
            <pc:sldMk cId="871066081" sldId="352"/>
            <ac:picMk id="22" creationId="{DD9F7C85-6077-0948-D892-1F60740B0DD8}"/>
          </ac:picMkLst>
        </pc:picChg>
        <pc:picChg chg="add del mod ord">
          <ac:chgData name="Leonie Smith" userId="fed1330f33f5650e" providerId="LiveId" clId="{A0EE4099-7FF4-45DC-9A81-F5167F50862F}" dt="2023-09-19T06:35:09.624" v="46"/>
          <ac:picMkLst>
            <pc:docMk/>
            <pc:sldMk cId="871066081" sldId="352"/>
            <ac:picMk id="25" creationId="{944068BF-5906-88CF-C75E-A39F01F03CC3}"/>
          </ac:picMkLst>
        </pc:picChg>
        <pc:picChg chg="add del mod">
          <ac:chgData name="Leonie Smith" userId="fed1330f33f5650e" providerId="LiveId" clId="{A0EE4099-7FF4-45DC-9A81-F5167F50862F}" dt="2023-09-19T06:35:11.477" v="48"/>
          <ac:picMkLst>
            <pc:docMk/>
            <pc:sldMk cId="871066081" sldId="352"/>
            <ac:picMk id="26" creationId="{C3734AA7-A5FB-11D2-BDFB-132AEA5E56ED}"/>
          </ac:picMkLst>
        </pc:picChg>
        <pc:picChg chg="add del mod ord">
          <ac:chgData name="Leonie Smith" userId="fed1330f33f5650e" providerId="LiveId" clId="{A0EE4099-7FF4-45DC-9A81-F5167F50862F}" dt="2023-09-19T06:35:31.959" v="49"/>
          <ac:picMkLst>
            <pc:docMk/>
            <pc:sldMk cId="871066081" sldId="352"/>
            <ac:picMk id="29" creationId="{F6233E2B-14B2-DE08-CD05-C5B60D4B47A4}"/>
          </ac:picMkLst>
        </pc:picChg>
        <pc:picChg chg="add del mod">
          <ac:chgData name="Leonie Smith" userId="fed1330f33f5650e" providerId="LiveId" clId="{A0EE4099-7FF4-45DC-9A81-F5167F50862F}" dt="2023-09-19T06:35:46.959" v="51"/>
          <ac:picMkLst>
            <pc:docMk/>
            <pc:sldMk cId="871066081" sldId="352"/>
            <ac:picMk id="30" creationId="{CBAF473C-6F04-8B4D-1467-D19837836242}"/>
          </ac:picMkLst>
        </pc:picChg>
        <pc:picChg chg="add del mod ord">
          <ac:chgData name="Leonie Smith" userId="fed1330f33f5650e" providerId="LiveId" clId="{A0EE4099-7FF4-45DC-9A81-F5167F50862F}" dt="2023-09-19T06:36:13.805" v="52"/>
          <ac:picMkLst>
            <pc:docMk/>
            <pc:sldMk cId="871066081" sldId="352"/>
            <ac:picMk id="33" creationId="{BAD37E25-4DB1-8651-5ECC-2B737DF03E28}"/>
          </ac:picMkLst>
        </pc:picChg>
        <pc:picChg chg="add mod">
          <ac:chgData name="Leonie Smith" userId="fed1330f33f5650e" providerId="LiveId" clId="{A0EE4099-7FF4-45DC-9A81-F5167F50862F}" dt="2023-09-19T06:36:13.805" v="52"/>
          <ac:picMkLst>
            <pc:docMk/>
            <pc:sldMk cId="871066081" sldId="352"/>
            <ac:picMk id="34" creationId="{A432BBC2-1DA3-AF54-BC42-D7C8EAAC215E}"/>
          </ac:picMkLst>
        </pc:picChg>
      </pc:sldChg>
      <pc:sldChg chg="addSp delSp modSp mod modTransition modAnim">
        <pc:chgData name="Leonie Smith" userId="fed1330f33f5650e" providerId="LiveId" clId="{A0EE4099-7FF4-45DC-9A81-F5167F50862F}" dt="2023-09-20T04:43:11.349" v="153"/>
        <pc:sldMkLst>
          <pc:docMk/>
          <pc:sldMk cId="1998369883" sldId="354"/>
        </pc:sldMkLst>
        <pc:picChg chg="add del mod">
          <ac:chgData name="Leonie Smith" userId="fed1330f33f5650e" providerId="LiveId" clId="{A0EE4099-7FF4-45DC-9A81-F5167F50862F}" dt="2023-09-19T06:38:25.397" v="55"/>
          <ac:picMkLst>
            <pc:docMk/>
            <pc:sldMk cId="1998369883" sldId="354"/>
            <ac:picMk id="6" creationId="{5EA87A72-2E10-5852-BBE7-50941C6DB550}"/>
          </ac:picMkLst>
        </pc:picChg>
        <pc:picChg chg="add del mod ord">
          <ac:chgData name="Leonie Smith" userId="fed1330f33f5650e" providerId="LiveId" clId="{A0EE4099-7FF4-45DC-9A81-F5167F50862F}" dt="2023-09-20T04:42:36.099" v="150"/>
          <ac:picMkLst>
            <pc:docMk/>
            <pc:sldMk cId="1998369883" sldId="354"/>
            <ac:picMk id="6" creationId="{7AA8EF8C-B58A-8804-5E49-D48962E624FD}"/>
          </ac:picMkLst>
        </pc:picChg>
        <pc:picChg chg="add del mod">
          <ac:chgData name="Leonie Smith" userId="fed1330f33f5650e" providerId="LiveId" clId="{A0EE4099-7FF4-45DC-9A81-F5167F50862F}" dt="2023-09-20T04:42:50.318" v="152"/>
          <ac:picMkLst>
            <pc:docMk/>
            <pc:sldMk cId="1998369883" sldId="354"/>
            <ac:picMk id="7" creationId="{61E96976-2C41-E980-696D-B7757A9F7F41}"/>
          </ac:picMkLst>
        </pc:picChg>
        <pc:picChg chg="add del mod">
          <ac:chgData name="Leonie Smith" userId="fed1330f33f5650e" providerId="LiveId" clId="{A0EE4099-7FF4-45DC-9A81-F5167F50862F}" dt="2023-09-19T06:38:32.252" v="56"/>
          <ac:picMkLst>
            <pc:docMk/>
            <pc:sldMk cId="1998369883" sldId="354"/>
            <ac:picMk id="10" creationId="{6CDE313C-FA1C-F8A9-5F15-875FC80BE763}"/>
          </ac:picMkLst>
        </pc:picChg>
        <pc:picChg chg="add del mod ord">
          <ac:chgData name="Leonie Smith" userId="fed1330f33f5650e" providerId="LiveId" clId="{A0EE4099-7FF4-45DC-9A81-F5167F50862F}" dt="2023-09-20T04:43:11.349" v="153"/>
          <ac:picMkLst>
            <pc:docMk/>
            <pc:sldMk cId="1998369883" sldId="354"/>
            <ac:picMk id="11" creationId="{1270029C-E679-C5D0-9F53-0B211989FF6A}"/>
          </ac:picMkLst>
        </pc:picChg>
        <pc:picChg chg="add del mod">
          <ac:chgData name="Leonie Smith" userId="fed1330f33f5650e" providerId="LiveId" clId="{A0EE4099-7FF4-45DC-9A81-F5167F50862F}" dt="2023-09-19T06:38:33.822" v="58"/>
          <ac:picMkLst>
            <pc:docMk/>
            <pc:sldMk cId="1998369883" sldId="354"/>
            <ac:picMk id="11" creationId="{EBC6F9FF-FF10-816D-E7BE-E6D6F2014992}"/>
          </ac:picMkLst>
        </pc:picChg>
        <pc:picChg chg="add mod">
          <ac:chgData name="Leonie Smith" userId="fed1330f33f5650e" providerId="LiveId" clId="{A0EE4099-7FF4-45DC-9A81-F5167F50862F}" dt="2023-09-20T04:43:11.349" v="153"/>
          <ac:picMkLst>
            <pc:docMk/>
            <pc:sldMk cId="1998369883" sldId="354"/>
            <ac:picMk id="12" creationId="{3855B5E3-6FCB-1FA6-4EE1-CF55B70299CC}"/>
          </ac:picMkLst>
        </pc:picChg>
        <pc:picChg chg="add del mod ord">
          <ac:chgData name="Leonie Smith" userId="fed1330f33f5650e" providerId="LiveId" clId="{A0EE4099-7FF4-45DC-9A81-F5167F50862F}" dt="2023-09-19T06:38:54.446" v="59"/>
          <ac:picMkLst>
            <pc:docMk/>
            <pc:sldMk cId="1998369883" sldId="354"/>
            <ac:picMk id="14" creationId="{B1772C00-A0C4-6745-4464-FC18835BB590}"/>
          </ac:picMkLst>
        </pc:picChg>
        <pc:picChg chg="add del mod">
          <ac:chgData name="Leonie Smith" userId="fed1330f33f5650e" providerId="LiveId" clId="{A0EE4099-7FF4-45DC-9A81-F5167F50862F}" dt="2023-09-19T06:38:55.653" v="61"/>
          <ac:picMkLst>
            <pc:docMk/>
            <pc:sldMk cId="1998369883" sldId="354"/>
            <ac:picMk id="15" creationId="{61C660B4-5A83-1374-96C8-780DF86869F6}"/>
          </ac:picMkLst>
        </pc:picChg>
        <pc:picChg chg="add del mod ord">
          <ac:chgData name="Leonie Smith" userId="fed1330f33f5650e" providerId="LiveId" clId="{A0EE4099-7FF4-45DC-9A81-F5167F50862F}" dt="2023-09-19T06:39:02.498" v="62"/>
          <ac:picMkLst>
            <pc:docMk/>
            <pc:sldMk cId="1998369883" sldId="354"/>
            <ac:picMk id="18" creationId="{5C96DB32-B9E0-C24A-6599-D177937A72E5}"/>
          </ac:picMkLst>
        </pc:picChg>
        <pc:picChg chg="add del mod">
          <ac:chgData name="Leonie Smith" userId="fed1330f33f5650e" providerId="LiveId" clId="{A0EE4099-7FF4-45DC-9A81-F5167F50862F}" dt="2023-09-19T06:39:04.145" v="64"/>
          <ac:picMkLst>
            <pc:docMk/>
            <pc:sldMk cId="1998369883" sldId="354"/>
            <ac:picMk id="19" creationId="{C9E575C6-AB1E-2B9F-9560-13DBB7317146}"/>
          </ac:picMkLst>
        </pc:picChg>
        <pc:picChg chg="add del mod ord">
          <ac:chgData name="Leonie Smith" userId="fed1330f33f5650e" providerId="LiveId" clId="{A0EE4099-7FF4-45DC-9A81-F5167F50862F}" dt="2023-09-19T06:39:25.941" v="65"/>
          <ac:picMkLst>
            <pc:docMk/>
            <pc:sldMk cId="1998369883" sldId="354"/>
            <ac:picMk id="22" creationId="{1BE5CA53-3E10-8285-2780-3F20D98D6FA8}"/>
          </ac:picMkLst>
        </pc:picChg>
        <pc:picChg chg="add del mod">
          <ac:chgData name="Leonie Smith" userId="fed1330f33f5650e" providerId="LiveId" clId="{A0EE4099-7FF4-45DC-9A81-F5167F50862F}" dt="2023-09-20T04:42:15.136" v="149"/>
          <ac:picMkLst>
            <pc:docMk/>
            <pc:sldMk cId="1998369883" sldId="354"/>
            <ac:picMk id="23" creationId="{CC89200E-1E99-E1B8-E1A2-73DBABD2FE2A}"/>
          </ac:picMkLst>
        </pc:picChg>
      </pc:sldChg>
      <pc:sldChg chg="addSp modSp">
        <pc:chgData name="Leonie Smith" userId="fed1330f33f5650e" providerId="LiveId" clId="{A0EE4099-7FF4-45DC-9A81-F5167F50862F}" dt="2023-09-19T06:40:21.631" v="66"/>
        <pc:sldMkLst>
          <pc:docMk/>
          <pc:sldMk cId="2598464500" sldId="356"/>
        </pc:sldMkLst>
        <pc:picChg chg="add mod">
          <ac:chgData name="Leonie Smith" userId="fed1330f33f5650e" providerId="LiveId" clId="{A0EE4099-7FF4-45DC-9A81-F5167F50862F}" dt="2023-09-19T06:40:21.631" v="66"/>
          <ac:picMkLst>
            <pc:docMk/>
            <pc:sldMk cId="2598464500" sldId="356"/>
            <ac:picMk id="6" creationId="{E27867C7-52B2-0FB4-5A9B-1F6D00E13D3F}"/>
          </ac:picMkLst>
        </pc:picChg>
      </pc:sldChg>
      <pc:sldChg chg="addSp delSp modSp mod modTransition modAnim">
        <pc:chgData name="Leonie Smith" userId="fed1330f33f5650e" providerId="LiveId" clId="{A0EE4099-7FF4-45DC-9A81-F5167F50862F}" dt="2023-09-20T04:45:17.806" v="165"/>
        <pc:sldMkLst>
          <pc:docMk/>
          <pc:sldMk cId="1944923438" sldId="358"/>
        </pc:sldMkLst>
        <pc:picChg chg="add del mod">
          <ac:chgData name="Leonie Smith" userId="fed1330f33f5650e" providerId="LiveId" clId="{A0EE4099-7FF4-45DC-9A81-F5167F50862F}" dt="2023-09-19T06:41:40.565" v="69"/>
          <ac:picMkLst>
            <pc:docMk/>
            <pc:sldMk cId="1944923438" sldId="358"/>
            <ac:picMk id="6" creationId="{06FEC511-4AB7-13AF-ADBF-F01D2E6B6DEF}"/>
          </ac:picMkLst>
        </pc:picChg>
        <pc:picChg chg="add del mod ord">
          <ac:chgData name="Leonie Smith" userId="fed1330f33f5650e" providerId="LiveId" clId="{A0EE4099-7FF4-45DC-9A81-F5167F50862F}" dt="2023-09-20T04:44:28.238" v="156"/>
          <ac:picMkLst>
            <pc:docMk/>
            <pc:sldMk cId="1944923438" sldId="358"/>
            <ac:picMk id="6" creationId="{9F93DD0D-7A9B-D7D6-5AB0-813E19C2C638}"/>
          </ac:picMkLst>
        </pc:picChg>
        <pc:picChg chg="add del mod">
          <ac:chgData name="Leonie Smith" userId="fed1330f33f5650e" providerId="LiveId" clId="{A0EE4099-7FF4-45DC-9A81-F5167F50862F}" dt="2023-09-20T04:44:39.286" v="158"/>
          <ac:picMkLst>
            <pc:docMk/>
            <pc:sldMk cId="1944923438" sldId="358"/>
            <ac:picMk id="7" creationId="{B171903C-A201-C2C6-929E-086281F66AC5}"/>
          </ac:picMkLst>
        </pc:picChg>
        <pc:picChg chg="add del mod">
          <ac:chgData name="Leonie Smith" userId="fed1330f33f5650e" providerId="LiveId" clId="{A0EE4099-7FF4-45DC-9A81-F5167F50862F}" dt="2023-09-19T06:41:56.434" v="70"/>
          <ac:picMkLst>
            <pc:docMk/>
            <pc:sldMk cId="1944923438" sldId="358"/>
            <ac:picMk id="9" creationId="{17B052AA-B644-53EC-B971-C1ACC7261720}"/>
          </ac:picMkLst>
        </pc:picChg>
        <pc:picChg chg="add del mod">
          <ac:chgData name="Leonie Smith" userId="fed1330f33f5650e" providerId="LiveId" clId="{A0EE4099-7FF4-45DC-9A81-F5167F50862F}" dt="2023-09-20T04:44:17.891" v="155"/>
          <ac:picMkLst>
            <pc:docMk/>
            <pc:sldMk cId="1944923438" sldId="358"/>
            <ac:picMk id="10" creationId="{69D5238A-91D9-81FE-5A46-B4117FBA341D}"/>
          </ac:picMkLst>
        </pc:picChg>
        <pc:picChg chg="add del mod ord">
          <ac:chgData name="Leonie Smith" userId="fed1330f33f5650e" providerId="LiveId" clId="{A0EE4099-7FF4-45DC-9A81-F5167F50862F}" dt="2023-09-20T04:44:51.008" v="159"/>
          <ac:picMkLst>
            <pc:docMk/>
            <pc:sldMk cId="1944923438" sldId="358"/>
            <ac:picMk id="12" creationId="{E1FCFE2B-1319-DF92-8AAA-1FB5281A6224}"/>
          </ac:picMkLst>
        </pc:picChg>
        <pc:picChg chg="add del mod">
          <ac:chgData name="Leonie Smith" userId="fed1330f33f5650e" providerId="LiveId" clId="{A0EE4099-7FF4-45DC-9A81-F5167F50862F}" dt="2023-09-20T04:44:52.514" v="161"/>
          <ac:picMkLst>
            <pc:docMk/>
            <pc:sldMk cId="1944923438" sldId="358"/>
            <ac:picMk id="13" creationId="{9F51328B-8EC8-5463-941D-1CE8462A0622}"/>
          </ac:picMkLst>
        </pc:picChg>
        <pc:picChg chg="add del mod ord">
          <ac:chgData name="Leonie Smith" userId="fed1330f33f5650e" providerId="LiveId" clId="{A0EE4099-7FF4-45DC-9A81-F5167F50862F}" dt="2023-09-20T04:44:59.198" v="162"/>
          <ac:picMkLst>
            <pc:docMk/>
            <pc:sldMk cId="1944923438" sldId="358"/>
            <ac:picMk id="16" creationId="{ED9CFF06-4FEC-F815-7B2B-5EAAC2493AEE}"/>
          </ac:picMkLst>
        </pc:picChg>
        <pc:picChg chg="add del mod">
          <ac:chgData name="Leonie Smith" userId="fed1330f33f5650e" providerId="LiveId" clId="{A0EE4099-7FF4-45DC-9A81-F5167F50862F}" dt="2023-09-20T04:45:00.610" v="164"/>
          <ac:picMkLst>
            <pc:docMk/>
            <pc:sldMk cId="1944923438" sldId="358"/>
            <ac:picMk id="17" creationId="{AC4BFA02-6477-BDD3-9798-F7C975083A03}"/>
          </ac:picMkLst>
        </pc:picChg>
        <pc:picChg chg="add del mod ord">
          <ac:chgData name="Leonie Smith" userId="fed1330f33f5650e" providerId="LiveId" clId="{A0EE4099-7FF4-45DC-9A81-F5167F50862F}" dt="2023-09-20T04:45:17.806" v="165"/>
          <ac:picMkLst>
            <pc:docMk/>
            <pc:sldMk cId="1944923438" sldId="358"/>
            <ac:picMk id="20" creationId="{4E35224A-0457-F9DC-40AE-F8DDA8A7BDC1}"/>
          </ac:picMkLst>
        </pc:picChg>
        <pc:picChg chg="add mod">
          <ac:chgData name="Leonie Smith" userId="fed1330f33f5650e" providerId="LiveId" clId="{A0EE4099-7FF4-45DC-9A81-F5167F50862F}" dt="2023-09-20T04:45:17.806" v="165"/>
          <ac:picMkLst>
            <pc:docMk/>
            <pc:sldMk cId="1944923438" sldId="358"/>
            <ac:picMk id="21" creationId="{AC9FC5A7-D918-30AE-A47D-81850909A844}"/>
          </ac:picMkLst>
        </pc:picChg>
      </pc:sldChg>
      <pc:sldChg chg="addSp delSp modSp mod modTransition modAnim">
        <pc:chgData name="Leonie Smith" userId="fed1330f33f5650e" providerId="LiveId" clId="{A0EE4099-7FF4-45DC-9A81-F5167F50862F}" dt="2023-09-20T04:51:00.247" v="210"/>
        <pc:sldMkLst>
          <pc:docMk/>
          <pc:sldMk cId="4175269013" sldId="360"/>
        </pc:sldMkLst>
        <pc:picChg chg="add del mod">
          <ac:chgData name="Leonie Smith" userId="fed1330f33f5650e" providerId="LiveId" clId="{A0EE4099-7FF4-45DC-9A81-F5167F50862F}" dt="2023-09-19T06:42:38.586" v="73"/>
          <ac:picMkLst>
            <pc:docMk/>
            <pc:sldMk cId="4175269013" sldId="360"/>
            <ac:picMk id="6" creationId="{D5A49782-0F84-3BF2-4C99-2A534C301BB2}"/>
          </ac:picMkLst>
        </pc:picChg>
        <pc:picChg chg="add del mod ord">
          <ac:chgData name="Leonie Smith" userId="fed1330f33f5650e" providerId="LiveId" clId="{A0EE4099-7FF4-45DC-9A81-F5167F50862F}" dt="2023-09-20T04:46:31.741" v="168"/>
          <ac:picMkLst>
            <pc:docMk/>
            <pc:sldMk cId="4175269013" sldId="360"/>
            <ac:picMk id="7" creationId="{9060DB49-CF81-39CD-12EE-0F40F0630F56}"/>
          </ac:picMkLst>
        </pc:picChg>
        <pc:picChg chg="add del mod">
          <ac:chgData name="Leonie Smith" userId="fed1330f33f5650e" providerId="LiveId" clId="{A0EE4099-7FF4-45DC-9A81-F5167F50862F}" dt="2023-09-20T04:46:33.107" v="170"/>
          <ac:picMkLst>
            <pc:docMk/>
            <pc:sldMk cId="4175269013" sldId="360"/>
            <ac:picMk id="8" creationId="{DBA3707A-45BF-39E3-0F19-DCCE37781F6F}"/>
          </ac:picMkLst>
        </pc:picChg>
        <pc:picChg chg="add del mod">
          <ac:chgData name="Leonie Smith" userId="fed1330f33f5650e" providerId="LiveId" clId="{A0EE4099-7FF4-45DC-9A81-F5167F50862F}" dt="2023-09-19T06:42:54.726" v="74"/>
          <ac:picMkLst>
            <pc:docMk/>
            <pc:sldMk cId="4175269013" sldId="360"/>
            <ac:picMk id="9" creationId="{E6A22FE0-2CBD-C57D-8920-B1CDABD74FC2}"/>
          </ac:picMkLst>
        </pc:picChg>
        <pc:picChg chg="add del mod">
          <ac:chgData name="Leonie Smith" userId="fed1330f33f5650e" providerId="LiveId" clId="{A0EE4099-7FF4-45DC-9A81-F5167F50862F}" dt="2023-09-20T04:46:24.379" v="167"/>
          <ac:picMkLst>
            <pc:docMk/>
            <pc:sldMk cId="4175269013" sldId="360"/>
            <ac:picMk id="10" creationId="{F7F712E6-2F21-1584-52B2-C0983C57A689}"/>
          </ac:picMkLst>
        </pc:picChg>
        <pc:picChg chg="add del mod ord">
          <ac:chgData name="Leonie Smith" userId="fed1330f33f5650e" providerId="LiveId" clId="{A0EE4099-7FF4-45DC-9A81-F5167F50862F}" dt="2023-09-20T04:46:43.249" v="171"/>
          <ac:picMkLst>
            <pc:docMk/>
            <pc:sldMk cId="4175269013" sldId="360"/>
            <ac:picMk id="12" creationId="{C39F0582-3925-726F-DE25-44B010227CD1}"/>
          </ac:picMkLst>
        </pc:picChg>
        <pc:picChg chg="add del mod">
          <ac:chgData name="Leonie Smith" userId="fed1330f33f5650e" providerId="LiveId" clId="{A0EE4099-7FF4-45DC-9A81-F5167F50862F}" dt="2023-09-20T04:46:44.663" v="173"/>
          <ac:picMkLst>
            <pc:docMk/>
            <pc:sldMk cId="4175269013" sldId="360"/>
            <ac:picMk id="13" creationId="{09E83786-C9A5-C849-0CE9-271AEF1FA964}"/>
          </ac:picMkLst>
        </pc:picChg>
        <pc:picChg chg="add del mod ord">
          <ac:chgData name="Leonie Smith" userId="fed1330f33f5650e" providerId="LiveId" clId="{A0EE4099-7FF4-45DC-9A81-F5167F50862F}" dt="2023-09-20T04:46:50.640" v="174"/>
          <ac:picMkLst>
            <pc:docMk/>
            <pc:sldMk cId="4175269013" sldId="360"/>
            <ac:picMk id="16" creationId="{E60C25C6-0AB6-BD7E-B658-D672F6E0CE2B}"/>
          </ac:picMkLst>
        </pc:picChg>
        <pc:picChg chg="add del mod">
          <ac:chgData name="Leonie Smith" userId="fed1330f33f5650e" providerId="LiveId" clId="{A0EE4099-7FF4-45DC-9A81-F5167F50862F}" dt="2023-09-20T04:46:52.021" v="176"/>
          <ac:picMkLst>
            <pc:docMk/>
            <pc:sldMk cId="4175269013" sldId="360"/>
            <ac:picMk id="17" creationId="{E5512B46-91B8-7ADB-D7BA-9543F9A60401}"/>
          </ac:picMkLst>
        </pc:picChg>
        <pc:picChg chg="add del mod ord">
          <ac:chgData name="Leonie Smith" userId="fed1330f33f5650e" providerId="LiveId" clId="{A0EE4099-7FF4-45DC-9A81-F5167F50862F}" dt="2023-09-20T04:47:07.977" v="177"/>
          <ac:picMkLst>
            <pc:docMk/>
            <pc:sldMk cId="4175269013" sldId="360"/>
            <ac:picMk id="19" creationId="{5606F73F-3709-724A-963B-CEFC2D9F7340}"/>
          </ac:picMkLst>
        </pc:picChg>
        <pc:picChg chg="add del mod">
          <ac:chgData name="Leonie Smith" userId="fed1330f33f5650e" providerId="LiveId" clId="{A0EE4099-7FF4-45DC-9A81-F5167F50862F}" dt="2023-09-20T04:47:22.059" v="179"/>
          <ac:picMkLst>
            <pc:docMk/>
            <pc:sldMk cId="4175269013" sldId="360"/>
            <ac:picMk id="20" creationId="{938BDC36-985D-A8CB-440E-3008E21223BE}"/>
          </ac:picMkLst>
        </pc:picChg>
        <pc:picChg chg="add del mod ord">
          <ac:chgData name="Leonie Smith" userId="fed1330f33f5650e" providerId="LiveId" clId="{A0EE4099-7FF4-45DC-9A81-F5167F50862F}" dt="2023-09-20T04:47:38.199" v="180"/>
          <ac:picMkLst>
            <pc:docMk/>
            <pc:sldMk cId="4175269013" sldId="360"/>
            <ac:picMk id="24" creationId="{3EC0D12F-1A1D-49EF-A6F7-9355333613A6}"/>
          </ac:picMkLst>
        </pc:picChg>
        <pc:picChg chg="add del mod">
          <ac:chgData name="Leonie Smith" userId="fed1330f33f5650e" providerId="LiveId" clId="{A0EE4099-7FF4-45DC-9A81-F5167F50862F}" dt="2023-09-20T04:47:40.083" v="182"/>
          <ac:picMkLst>
            <pc:docMk/>
            <pc:sldMk cId="4175269013" sldId="360"/>
            <ac:picMk id="25" creationId="{E6BA030C-9AE9-6E89-C20B-C4E92974C55A}"/>
          </ac:picMkLst>
        </pc:picChg>
        <pc:picChg chg="add del mod ord">
          <ac:chgData name="Leonie Smith" userId="fed1330f33f5650e" providerId="LiveId" clId="{A0EE4099-7FF4-45DC-9A81-F5167F50862F}" dt="2023-09-20T04:47:48.589" v="183"/>
          <ac:picMkLst>
            <pc:docMk/>
            <pc:sldMk cId="4175269013" sldId="360"/>
            <ac:picMk id="28" creationId="{46B1CEA0-7BDD-EA76-E9F6-5955BD1BE864}"/>
          </ac:picMkLst>
        </pc:picChg>
        <pc:picChg chg="add del mod">
          <ac:chgData name="Leonie Smith" userId="fed1330f33f5650e" providerId="LiveId" clId="{A0EE4099-7FF4-45DC-9A81-F5167F50862F}" dt="2023-09-20T04:47:50.174" v="185"/>
          <ac:picMkLst>
            <pc:docMk/>
            <pc:sldMk cId="4175269013" sldId="360"/>
            <ac:picMk id="29" creationId="{BE3CA717-3F89-6DB6-1104-084DB1A82D7E}"/>
          </ac:picMkLst>
        </pc:picChg>
        <pc:picChg chg="add del mod ord">
          <ac:chgData name="Leonie Smith" userId="fed1330f33f5650e" providerId="LiveId" clId="{A0EE4099-7FF4-45DC-9A81-F5167F50862F}" dt="2023-09-20T04:48:08.854" v="186"/>
          <ac:picMkLst>
            <pc:docMk/>
            <pc:sldMk cId="4175269013" sldId="360"/>
            <ac:picMk id="32" creationId="{B9E695BF-C060-DDDA-B6A7-4B477F0D6275}"/>
          </ac:picMkLst>
        </pc:picChg>
        <pc:picChg chg="add del mod">
          <ac:chgData name="Leonie Smith" userId="fed1330f33f5650e" providerId="LiveId" clId="{A0EE4099-7FF4-45DC-9A81-F5167F50862F}" dt="2023-09-20T04:48:29.491" v="188"/>
          <ac:picMkLst>
            <pc:docMk/>
            <pc:sldMk cId="4175269013" sldId="360"/>
            <ac:picMk id="33" creationId="{C2C46AF6-7F99-20DD-11AA-39A88DF365BD}"/>
          </ac:picMkLst>
        </pc:picChg>
        <pc:picChg chg="add del mod ord">
          <ac:chgData name="Leonie Smith" userId="fed1330f33f5650e" providerId="LiveId" clId="{A0EE4099-7FF4-45DC-9A81-F5167F50862F}" dt="2023-09-20T04:48:50.786" v="189"/>
          <ac:picMkLst>
            <pc:docMk/>
            <pc:sldMk cId="4175269013" sldId="360"/>
            <ac:picMk id="38" creationId="{B6B6B56A-2F6A-A6E2-4CC2-7EBA419A55CF}"/>
          </ac:picMkLst>
        </pc:picChg>
        <pc:picChg chg="add del mod">
          <ac:chgData name="Leonie Smith" userId="fed1330f33f5650e" providerId="LiveId" clId="{A0EE4099-7FF4-45DC-9A81-F5167F50862F}" dt="2023-09-20T04:48:52.245" v="191"/>
          <ac:picMkLst>
            <pc:docMk/>
            <pc:sldMk cId="4175269013" sldId="360"/>
            <ac:picMk id="39" creationId="{FFF460BA-F500-84CE-1666-04FEC6BAC85F}"/>
          </ac:picMkLst>
        </pc:picChg>
        <pc:picChg chg="add del mod ord">
          <ac:chgData name="Leonie Smith" userId="fed1330f33f5650e" providerId="LiveId" clId="{A0EE4099-7FF4-45DC-9A81-F5167F50862F}" dt="2023-09-20T04:48:59.117" v="192"/>
          <ac:picMkLst>
            <pc:docMk/>
            <pc:sldMk cId="4175269013" sldId="360"/>
            <ac:picMk id="42" creationId="{434D4E59-0E53-0CE5-B0F0-823CE6842F0B}"/>
          </ac:picMkLst>
        </pc:picChg>
        <pc:picChg chg="add del mod">
          <ac:chgData name="Leonie Smith" userId="fed1330f33f5650e" providerId="LiveId" clId="{A0EE4099-7FF4-45DC-9A81-F5167F50862F}" dt="2023-09-20T04:49:17.102" v="194"/>
          <ac:picMkLst>
            <pc:docMk/>
            <pc:sldMk cId="4175269013" sldId="360"/>
            <ac:picMk id="43" creationId="{CB5B6E72-9FE8-F390-36CB-45F2DC58756E}"/>
          </ac:picMkLst>
        </pc:picChg>
        <pc:picChg chg="add del mod ord">
          <ac:chgData name="Leonie Smith" userId="fed1330f33f5650e" providerId="LiveId" clId="{A0EE4099-7FF4-45DC-9A81-F5167F50862F}" dt="2023-09-20T04:49:25.433" v="195"/>
          <ac:picMkLst>
            <pc:docMk/>
            <pc:sldMk cId="4175269013" sldId="360"/>
            <ac:picMk id="46" creationId="{8BAE2A01-154F-3D4C-A586-32AEE859FC51}"/>
          </ac:picMkLst>
        </pc:picChg>
        <pc:picChg chg="add del mod">
          <ac:chgData name="Leonie Smith" userId="fed1330f33f5650e" providerId="LiveId" clId="{A0EE4099-7FF4-45DC-9A81-F5167F50862F}" dt="2023-09-20T04:49:26.720" v="197"/>
          <ac:picMkLst>
            <pc:docMk/>
            <pc:sldMk cId="4175269013" sldId="360"/>
            <ac:picMk id="47" creationId="{74BF02B6-BBC0-BFA7-3766-FD9C87D5DDFF}"/>
          </ac:picMkLst>
        </pc:picChg>
        <pc:picChg chg="add del mod ord">
          <ac:chgData name="Leonie Smith" userId="fed1330f33f5650e" providerId="LiveId" clId="{A0EE4099-7FF4-45DC-9A81-F5167F50862F}" dt="2023-09-20T04:49:32.578" v="198"/>
          <ac:picMkLst>
            <pc:docMk/>
            <pc:sldMk cId="4175269013" sldId="360"/>
            <ac:picMk id="50" creationId="{0BE275B8-A274-C71C-C9F2-F58F351DFB40}"/>
          </ac:picMkLst>
        </pc:picChg>
        <pc:picChg chg="add del mod">
          <ac:chgData name="Leonie Smith" userId="fed1330f33f5650e" providerId="LiveId" clId="{A0EE4099-7FF4-45DC-9A81-F5167F50862F}" dt="2023-09-20T04:49:34.255" v="200"/>
          <ac:picMkLst>
            <pc:docMk/>
            <pc:sldMk cId="4175269013" sldId="360"/>
            <ac:picMk id="51" creationId="{B78395A3-415D-6147-B79E-C84714181F72}"/>
          </ac:picMkLst>
        </pc:picChg>
        <pc:picChg chg="add del mod ord">
          <ac:chgData name="Leonie Smith" userId="fed1330f33f5650e" providerId="LiveId" clId="{A0EE4099-7FF4-45DC-9A81-F5167F50862F}" dt="2023-09-20T04:49:50.554" v="201"/>
          <ac:picMkLst>
            <pc:docMk/>
            <pc:sldMk cId="4175269013" sldId="360"/>
            <ac:picMk id="54" creationId="{703AC3F7-764F-610C-40B0-D14A2880A366}"/>
          </ac:picMkLst>
        </pc:picChg>
        <pc:picChg chg="add del mod">
          <ac:chgData name="Leonie Smith" userId="fed1330f33f5650e" providerId="LiveId" clId="{A0EE4099-7FF4-45DC-9A81-F5167F50862F}" dt="2023-09-20T04:50:01.713" v="203"/>
          <ac:picMkLst>
            <pc:docMk/>
            <pc:sldMk cId="4175269013" sldId="360"/>
            <ac:picMk id="55" creationId="{86849702-9415-AB99-FF8C-AFF9E5D963E2}"/>
          </ac:picMkLst>
        </pc:picChg>
        <pc:picChg chg="add del mod ord">
          <ac:chgData name="Leonie Smith" userId="fed1330f33f5650e" providerId="LiveId" clId="{A0EE4099-7FF4-45DC-9A81-F5167F50862F}" dt="2023-09-20T04:50:15.483" v="204"/>
          <ac:picMkLst>
            <pc:docMk/>
            <pc:sldMk cId="4175269013" sldId="360"/>
            <ac:picMk id="59" creationId="{EAA2E890-A248-55DD-F32E-886C7BDB249A}"/>
          </ac:picMkLst>
        </pc:picChg>
        <pc:picChg chg="add del mod">
          <ac:chgData name="Leonie Smith" userId="fed1330f33f5650e" providerId="LiveId" clId="{A0EE4099-7FF4-45DC-9A81-F5167F50862F}" dt="2023-09-20T04:50:17.069" v="206"/>
          <ac:picMkLst>
            <pc:docMk/>
            <pc:sldMk cId="4175269013" sldId="360"/>
            <ac:picMk id="60" creationId="{CFB276A9-9D90-58F8-9628-6AD7B1F2A517}"/>
          </ac:picMkLst>
        </pc:picChg>
        <pc:picChg chg="add del mod ord">
          <ac:chgData name="Leonie Smith" userId="fed1330f33f5650e" providerId="LiveId" clId="{A0EE4099-7FF4-45DC-9A81-F5167F50862F}" dt="2023-09-20T04:50:34.710" v="207"/>
          <ac:picMkLst>
            <pc:docMk/>
            <pc:sldMk cId="4175269013" sldId="360"/>
            <ac:picMk id="63" creationId="{90754368-4C09-390E-8269-F90287D3153C}"/>
          </ac:picMkLst>
        </pc:picChg>
        <pc:picChg chg="add del mod">
          <ac:chgData name="Leonie Smith" userId="fed1330f33f5650e" providerId="LiveId" clId="{A0EE4099-7FF4-45DC-9A81-F5167F50862F}" dt="2023-09-20T04:50:42.089" v="209"/>
          <ac:picMkLst>
            <pc:docMk/>
            <pc:sldMk cId="4175269013" sldId="360"/>
            <ac:picMk id="64" creationId="{EDB77847-5563-D107-69A5-CE6E86F83585}"/>
          </ac:picMkLst>
        </pc:picChg>
        <pc:picChg chg="add del mod ord">
          <ac:chgData name="Leonie Smith" userId="fed1330f33f5650e" providerId="LiveId" clId="{A0EE4099-7FF4-45DC-9A81-F5167F50862F}" dt="2023-09-20T04:51:00.247" v="210"/>
          <ac:picMkLst>
            <pc:docMk/>
            <pc:sldMk cId="4175269013" sldId="360"/>
            <ac:picMk id="68" creationId="{B9DDCC00-049D-E909-EB08-B07CD748DCE7}"/>
          </ac:picMkLst>
        </pc:picChg>
        <pc:picChg chg="add mod">
          <ac:chgData name="Leonie Smith" userId="fed1330f33f5650e" providerId="LiveId" clId="{A0EE4099-7FF4-45DC-9A81-F5167F50862F}" dt="2023-09-20T04:51:00.247" v="210"/>
          <ac:picMkLst>
            <pc:docMk/>
            <pc:sldMk cId="4175269013" sldId="360"/>
            <ac:picMk id="69" creationId="{B5EF6881-01F7-C2C0-91B2-5244528EB85C}"/>
          </ac:picMkLst>
        </pc:picChg>
      </pc:sldChg>
      <pc:sldChg chg="addSp delSp modSp mod modTransition modAnim">
        <pc:chgData name="Leonie Smith" userId="fed1330f33f5650e" providerId="LiveId" clId="{A0EE4099-7FF4-45DC-9A81-F5167F50862F}" dt="2023-09-19T06:44:34.052" v="81"/>
        <pc:sldMkLst>
          <pc:docMk/>
          <pc:sldMk cId="1338403432" sldId="362"/>
        </pc:sldMkLst>
        <pc:picChg chg="add del mod">
          <ac:chgData name="Leonie Smith" userId="fed1330f33f5650e" providerId="LiveId" clId="{A0EE4099-7FF4-45DC-9A81-F5167F50862F}" dt="2023-09-19T06:43:49.490" v="77"/>
          <ac:picMkLst>
            <pc:docMk/>
            <pc:sldMk cId="1338403432" sldId="362"/>
            <ac:picMk id="6" creationId="{5E188062-3337-E3E0-8B4B-91DD535EB0F6}"/>
          </ac:picMkLst>
        </pc:picChg>
        <pc:picChg chg="add del mod">
          <ac:chgData name="Leonie Smith" userId="fed1330f33f5650e" providerId="LiveId" clId="{A0EE4099-7FF4-45DC-9A81-F5167F50862F}" dt="2023-09-19T06:44:05.690" v="78"/>
          <ac:picMkLst>
            <pc:docMk/>
            <pc:sldMk cId="1338403432" sldId="362"/>
            <ac:picMk id="10" creationId="{0BD2D6A1-6B9A-F14B-8607-684DB2A47485}"/>
          </ac:picMkLst>
        </pc:picChg>
        <pc:picChg chg="add del mod">
          <ac:chgData name="Leonie Smith" userId="fed1330f33f5650e" providerId="LiveId" clId="{A0EE4099-7FF4-45DC-9A81-F5167F50862F}" dt="2023-09-19T06:44:17.098" v="80"/>
          <ac:picMkLst>
            <pc:docMk/>
            <pc:sldMk cId="1338403432" sldId="362"/>
            <ac:picMk id="11" creationId="{64C4B5FB-F5B5-8D9F-0CFB-8ED75760142F}"/>
          </ac:picMkLst>
        </pc:picChg>
        <pc:picChg chg="add del mod ord">
          <ac:chgData name="Leonie Smith" userId="fed1330f33f5650e" providerId="LiveId" clId="{A0EE4099-7FF4-45DC-9A81-F5167F50862F}" dt="2023-09-19T06:44:34.052" v="81"/>
          <ac:picMkLst>
            <pc:docMk/>
            <pc:sldMk cId="1338403432" sldId="362"/>
            <ac:picMk id="15" creationId="{2DEDB1B5-E357-4376-6617-70DBE41A9C5B}"/>
          </ac:picMkLst>
        </pc:picChg>
        <pc:picChg chg="add mod">
          <ac:chgData name="Leonie Smith" userId="fed1330f33f5650e" providerId="LiveId" clId="{A0EE4099-7FF4-45DC-9A81-F5167F50862F}" dt="2023-09-19T06:44:34.052" v="81"/>
          <ac:picMkLst>
            <pc:docMk/>
            <pc:sldMk cId="1338403432" sldId="362"/>
            <ac:picMk id="16" creationId="{5C204F2D-15E4-5449-21F2-D76A79914EE1}"/>
          </ac:picMkLst>
        </pc:picChg>
      </pc:sldChg>
      <pc:sldChg chg="addSp delSp modSp mod modTransition modAnim">
        <pc:chgData name="Leonie Smith" userId="fed1330f33f5650e" providerId="LiveId" clId="{A0EE4099-7FF4-45DC-9A81-F5167F50862F}" dt="2023-09-19T06:47:43.029" v="100"/>
        <pc:sldMkLst>
          <pc:docMk/>
          <pc:sldMk cId="1597028933" sldId="364"/>
        </pc:sldMkLst>
        <pc:picChg chg="add del mod">
          <ac:chgData name="Leonie Smith" userId="fed1330f33f5650e" providerId="LiveId" clId="{A0EE4099-7FF4-45DC-9A81-F5167F50862F}" dt="2023-09-19T06:45:12.953" v="84"/>
          <ac:picMkLst>
            <pc:docMk/>
            <pc:sldMk cId="1597028933" sldId="364"/>
            <ac:picMk id="6" creationId="{D9B48A3C-455C-9DCE-1BE3-60C9DAB1695E}"/>
          </ac:picMkLst>
        </pc:picChg>
        <pc:picChg chg="add del mod">
          <ac:chgData name="Leonie Smith" userId="fed1330f33f5650e" providerId="LiveId" clId="{A0EE4099-7FF4-45DC-9A81-F5167F50862F}" dt="2023-09-19T06:45:29.556" v="85"/>
          <ac:picMkLst>
            <pc:docMk/>
            <pc:sldMk cId="1597028933" sldId="364"/>
            <ac:picMk id="9" creationId="{194B1F0A-D71E-F7D3-1870-E6C40D605B6A}"/>
          </ac:picMkLst>
        </pc:picChg>
        <pc:picChg chg="add del mod">
          <ac:chgData name="Leonie Smith" userId="fed1330f33f5650e" providerId="LiveId" clId="{A0EE4099-7FF4-45DC-9A81-F5167F50862F}" dt="2023-09-19T06:45:36.957" v="87"/>
          <ac:picMkLst>
            <pc:docMk/>
            <pc:sldMk cId="1597028933" sldId="364"/>
            <ac:picMk id="10" creationId="{880BEA12-7FD8-2C6F-6D83-7CA8F3019F4F}"/>
          </ac:picMkLst>
        </pc:picChg>
        <pc:picChg chg="add del mod ord">
          <ac:chgData name="Leonie Smith" userId="fed1330f33f5650e" providerId="LiveId" clId="{A0EE4099-7FF4-45DC-9A81-F5167F50862F}" dt="2023-09-19T06:45:53.593" v="88"/>
          <ac:picMkLst>
            <pc:docMk/>
            <pc:sldMk cId="1597028933" sldId="364"/>
            <ac:picMk id="14" creationId="{C265F51A-29BE-AE90-FF8A-1A9479FA5E1D}"/>
          </ac:picMkLst>
        </pc:picChg>
        <pc:picChg chg="add del mod">
          <ac:chgData name="Leonie Smith" userId="fed1330f33f5650e" providerId="LiveId" clId="{A0EE4099-7FF4-45DC-9A81-F5167F50862F}" dt="2023-09-19T06:46:10.466" v="90"/>
          <ac:picMkLst>
            <pc:docMk/>
            <pc:sldMk cId="1597028933" sldId="364"/>
            <ac:picMk id="15" creationId="{0064F7A4-3334-F516-23FF-D099AE8050F9}"/>
          </ac:picMkLst>
        </pc:picChg>
        <pc:picChg chg="add del mod ord">
          <ac:chgData name="Leonie Smith" userId="fed1330f33f5650e" providerId="LiveId" clId="{A0EE4099-7FF4-45DC-9A81-F5167F50862F}" dt="2023-09-19T06:46:27.036" v="91"/>
          <ac:picMkLst>
            <pc:docMk/>
            <pc:sldMk cId="1597028933" sldId="364"/>
            <ac:picMk id="20" creationId="{45F3B45B-F4A6-0271-EEA4-C4E1AD3DB9DF}"/>
          </ac:picMkLst>
        </pc:picChg>
        <pc:picChg chg="add del mod">
          <ac:chgData name="Leonie Smith" userId="fed1330f33f5650e" providerId="LiveId" clId="{A0EE4099-7FF4-45DC-9A81-F5167F50862F}" dt="2023-09-19T06:46:35.022" v="93"/>
          <ac:picMkLst>
            <pc:docMk/>
            <pc:sldMk cId="1597028933" sldId="364"/>
            <ac:picMk id="21" creationId="{CB83B708-6909-1808-7EE1-4B3B321FF8B7}"/>
          </ac:picMkLst>
        </pc:picChg>
        <pc:picChg chg="add del mod ord">
          <ac:chgData name="Leonie Smith" userId="fed1330f33f5650e" providerId="LiveId" clId="{A0EE4099-7FF4-45DC-9A81-F5167F50862F}" dt="2023-09-19T06:46:50.762" v="94"/>
          <ac:picMkLst>
            <pc:docMk/>
            <pc:sldMk cId="1597028933" sldId="364"/>
            <ac:picMk id="25" creationId="{CB972C9C-A652-7D69-58FC-413CB1FA8F1C}"/>
          </ac:picMkLst>
        </pc:picChg>
        <pc:picChg chg="add del mod">
          <ac:chgData name="Leonie Smith" userId="fed1330f33f5650e" providerId="LiveId" clId="{A0EE4099-7FF4-45DC-9A81-F5167F50862F}" dt="2023-09-19T06:47:03.655" v="96"/>
          <ac:picMkLst>
            <pc:docMk/>
            <pc:sldMk cId="1597028933" sldId="364"/>
            <ac:picMk id="26" creationId="{31A8DE84-37D4-C5F8-1509-72FAF3B74B7C}"/>
          </ac:picMkLst>
        </pc:picChg>
        <pc:picChg chg="add del mod ord">
          <ac:chgData name="Leonie Smith" userId="fed1330f33f5650e" providerId="LiveId" clId="{A0EE4099-7FF4-45DC-9A81-F5167F50862F}" dt="2023-09-19T06:47:19.570" v="97"/>
          <ac:picMkLst>
            <pc:docMk/>
            <pc:sldMk cId="1597028933" sldId="364"/>
            <ac:picMk id="30" creationId="{84D2EA0D-CD70-39B0-FD20-EA50418789D0}"/>
          </ac:picMkLst>
        </pc:picChg>
        <pc:picChg chg="add del mod">
          <ac:chgData name="Leonie Smith" userId="fed1330f33f5650e" providerId="LiveId" clId="{A0EE4099-7FF4-45DC-9A81-F5167F50862F}" dt="2023-09-19T06:47:26.970" v="99"/>
          <ac:picMkLst>
            <pc:docMk/>
            <pc:sldMk cId="1597028933" sldId="364"/>
            <ac:picMk id="31" creationId="{0846CC12-AFA5-2BA0-6D19-CDC6361E84CD}"/>
          </ac:picMkLst>
        </pc:picChg>
        <pc:picChg chg="add del mod ord">
          <ac:chgData name="Leonie Smith" userId="fed1330f33f5650e" providerId="LiveId" clId="{A0EE4099-7FF4-45DC-9A81-F5167F50862F}" dt="2023-09-19T06:47:43.029" v="100"/>
          <ac:picMkLst>
            <pc:docMk/>
            <pc:sldMk cId="1597028933" sldId="364"/>
            <ac:picMk id="35" creationId="{EEEE49AD-BD3A-4869-DD96-F915D3C1E3FA}"/>
          </ac:picMkLst>
        </pc:picChg>
        <pc:picChg chg="add mod">
          <ac:chgData name="Leonie Smith" userId="fed1330f33f5650e" providerId="LiveId" clId="{A0EE4099-7FF4-45DC-9A81-F5167F50862F}" dt="2023-09-19T06:47:43.029" v="100"/>
          <ac:picMkLst>
            <pc:docMk/>
            <pc:sldMk cId="1597028933" sldId="364"/>
            <ac:picMk id="36" creationId="{728AA090-2203-062F-8AB8-77AD66FAD1CA}"/>
          </ac:picMkLst>
        </pc:picChg>
      </pc:sldChg>
      <pc:sldChg chg="addSp delSp modSp mod modTransition modAnim">
        <pc:chgData name="Leonie Smith" userId="fed1330f33f5650e" providerId="LiveId" clId="{A0EE4099-7FF4-45DC-9A81-F5167F50862F}" dt="2023-09-20T04:55:51.012" v="231"/>
        <pc:sldMkLst>
          <pc:docMk/>
          <pc:sldMk cId="3599460614" sldId="367"/>
        </pc:sldMkLst>
        <pc:picChg chg="add del mod">
          <ac:chgData name="Leonie Smith" userId="fed1330f33f5650e" providerId="LiveId" clId="{A0EE4099-7FF4-45DC-9A81-F5167F50862F}" dt="2023-09-20T04:53:10.017" v="215"/>
          <ac:picMkLst>
            <pc:docMk/>
            <pc:sldMk cId="3599460614" sldId="367"/>
            <ac:picMk id="6" creationId="{BBF05898-5199-4C4C-99B0-26FFE741FA67}"/>
          </ac:picMkLst>
        </pc:picChg>
        <pc:picChg chg="add del mod">
          <ac:chgData name="Leonie Smith" userId="fed1330f33f5650e" providerId="LiveId" clId="{A0EE4099-7FF4-45DC-9A81-F5167F50862F}" dt="2023-09-20T04:53:24.377" v="216"/>
          <ac:picMkLst>
            <pc:docMk/>
            <pc:sldMk cId="3599460614" sldId="367"/>
            <ac:picMk id="8" creationId="{E349AEDA-3EEA-40C8-F329-36EB06381033}"/>
          </ac:picMkLst>
        </pc:picChg>
        <pc:picChg chg="add del mod">
          <ac:chgData name="Leonie Smith" userId="fed1330f33f5650e" providerId="LiveId" clId="{A0EE4099-7FF4-45DC-9A81-F5167F50862F}" dt="2023-09-20T04:53:46.967" v="218"/>
          <ac:picMkLst>
            <pc:docMk/>
            <pc:sldMk cId="3599460614" sldId="367"/>
            <ac:picMk id="9" creationId="{658C4EEC-AF3A-B58F-6376-CF92AA400386}"/>
          </ac:picMkLst>
        </pc:picChg>
        <pc:picChg chg="add del mod ord">
          <ac:chgData name="Leonie Smith" userId="fed1330f33f5650e" providerId="LiveId" clId="{A0EE4099-7FF4-45DC-9A81-F5167F50862F}" dt="2023-09-20T04:53:59.291" v="219"/>
          <ac:picMkLst>
            <pc:docMk/>
            <pc:sldMk cId="3599460614" sldId="367"/>
            <ac:picMk id="12" creationId="{E423D34E-A952-2D1F-23F8-C85A2C3BB36B}"/>
          </ac:picMkLst>
        </pc:picChg>
        <pc:picChg chg="add del mod">
          <ac:chgData name="Leonie Smith" userId="fed1330f33f5650e" providerId="LiveId" clId="{A0EE4099-7FF4-45DC-9A81-F5167F50862F}" dt="2023-09-20T04:54:06.397" v="221"/>
          <ac:picMkLst>
            <pc:docMk/>
            <pc:sldMk cId="3599460614" sldId="367"/>
            <ac:picMk id="13" creationId="{BEDDD4DC-3C89-B5DB-4740-BE6541D005CC}"/>
          </ac:picMkLst>
        </pc:picChg>
        <pc:picChg chg="add del mod ord">
          <ac:chgData name="Leonie Smith" userId="fed1330f33f5650e" providerId="LiveId" clId="{A0EE4099-7FF4-45DC-9A81-F5167F50862F}" dt="2023-09-20T04:54:19.802" v="222"/>
          <ac:picMkLst>
            <pc:docMk/>
            <pc:sldMk cId="3599460614" sldId="367"/>
            <ac:picMk id="16" creationId="{D1D2561B-73DC-ED4F-CED5-C51C3D9A5E0D}"/>
          </ac:picMkLst>
        </pc:picChg>
        <pc:picChg chg="add del mod">
          <ac:chgData name="Leonie Smith" userId="fed1330f33f5650e" providerId="LiveId" clId="{A0EE4099-7FF4-45DC-9A81-F5167F50862F}" dt="2023-09-20T04:54:26.844" v="224"/>
          <ac:picMkLst>
            <pc:docMk/>
            <pc:sldMk cId="3599460614" sldId="367"/>
            <ac:picMk id="17" creationId="{ED1D11AD-BF48-0E96-DC64-D65D1C93BFF5}"/>
          </ac:picMkLst>
        </pc:picChg>
        <pc:picChg chg="add del mod ord">
          <ac:chgData name="Leonie Smith" userId="fed1330f33f5650e" providerId="LiveId" clId="{A0EE4099-7FF4-45DC-9A81-F5167F50862F}" dt="2023-09-20T04:54:47.604" v="225"/>
          <ac:picMkLst>
            <pc:docMk/>
            <pc:sldMk cId="3599460614" sldId="367"/>
            <ac:picMk id="20" creationId="{6356D593-0B40-E160-D1CC-45F6CA2CE11E}"/>
          </ac:picMkLst>
        </pc:picChg>
        <pc:picChg chg="add del mod">
          <ac:chgData name="Leonie Smith" userId="fed1330f33f5650e" providerId="LiveId" clId="{A0EE4099-7FF4-45DC-9A81-F5167F50862F}" dt="2023-09-20T04:54:49.266" v="227"/>
          <ac:picMkLst>
            <pc:docMk/>
            <pc:sldMk cId="3599460614" sldId="367"/>
            <ac:picMk id="21" creationId="{425C20EF-B5C1-1AE4-0E20-7CBEE3526ECD}"/>
          </ac:picMkLst>
        </pc:picChg>
        <pc:picChg chg="add del mod ord">
          <ac:chgData name="Leonie Smith" userId="fed1330f33f5650e" providerId="LiveId" clId="{A0EE4099-7FF4-45DC-9A81-F5167F50862F}" dt="2023-09-20T04:55:12.170" v="228"/>
          <ac:picMkLst>
            <pc:docMk/>
            <pc:sldMk cId="3599460614" sldId="367"/>
            <ac:picMk id="24" creationId="{51ABC60C-ECD2-51D4-411B-44220A608FBE}"/>
          </ac:picMkLst>
        </pc:picChg>
        <pc:picChg chg="add del mod">
          <ac:chgData name="Leonie Smith" userId="fed1330f33f5650e" providerId="LiveId" clId="{A0EE4099-7FF4-45DC-9A81-F5167F50862F}" dt="2023-09-20T04:55:28.426" v="230"/>
          <ac:picMkLst>
            <pc:docMk/>
            <pc:sldMk cId="3599460614" sldId="367"/>
            <ac:picMk id="25" creationId="{0CD2CBDF-814D-8DBD-2DCA-88E80097CEF6}"/>
          </ac:picMkLst>
        </pc:picChg>
        <pc:picChg chg="add del mod ord">
          <ac:chgData name="Leonie Smith" userId="fed1330f33f5650e" providerId="LiveId" clId="{A0EE4099-7FF4-45DC-9A81-F5167F50862F}" dt="2023-09-20T04:55:51.012" v="231"/>
          <ac:picMkLst>
            <pc:docMk/>
            <pc:sldMk cId="3599460614" sldId="367"/>
            <ac:picMk id="29" creationId="{AF5639CF-35F6-6245-6BFD-DEF45CD19F88}"/>
          </ac:picMkLst>
        </pc:picChg>
        <pc:picChg chg="add mod">
          <ac:chgData name="Leonie Smith" userId="fed1330f33f5650e" providerId="LiveId" clId="{A0EE4099-7FF4-45DC-9A81-F5167F50862F}" dt="2023-09-20T04:55:51.012" v="231"/>
          <ac:picMkLst>
            <pc:docMk/>
            <pc:sldMk cId="3599460614" sldId="367"/>
            <ac:picMk id="30" creationId="{023BD920-D960-F993-EBEF-911A57219054}"/>
          </ac:picMkLst>
        </pc:picChg>
      </pc:sldChg>
      <pc:sldChg chg="addSp delSp modSp mod modTransition modAnim">
        <pc:chgData name="Leonie Smith" userId="fed1330f33f5650e" providerId="LiveId" clId="{A0EE4099-7FF4-45DC-9A81-F5167F50862F}" dt="2023-09-20T05:01:44.453" v="250"/>
        <pc:sldMkLst>
          <pc:docMk/>
          <pc:sldMk cId="839647149" sldId="369"/>
        </pc:sldMkLst>
        <pc:picChg chg="add del mod">
          <ac:chgData name="Leonie Smith" userId="fed1330f33f5650e" providerId="LiveId" clId="{A0EE4099-7FF4-45DC-9A81-F5167F50862F}" dt="2023-09-20T04:59:02.771" v="234"/>
          <ac:picMkLst>
            <pc:docMk/>
            <pc:sldMk cId="839647149" sldId="369"/>
            <ac:picMk id="6" creationId="{9476E75C-A658-6CE5-DE26-5F8C9CCA0EDC}"/>
          </ac:picMkLst>
        </pc:picChg>
        <pc:picChg chg="add del mod">
          <ac:chgData name="Leonie Smith" userId="fed1330f33f5650e" providerId="LiveId" clId="{A0EE4099-7FF4-45DC-9A81-F5167F50862F}" dt="2023-09-20T04:59:15.942" v="235"/>
          <ac:picMkLst>
            <pc:docMk/>
            <pc:sldMk cId="839647149" sldId="369"/>
            <ac:picMk id="9" creationId="{C6781BC6-9FD8-CDA4-AE59-F733830B73E1}"/>
          </ac:picMkLst>
        </pc:picChg>
        <pc:picChg chg="add del mod">
          <ac:chgData name="Leonie Smith" userId="fed1330f33f5650e" providerId="LiveId" clId="{A0EE4099-7FF4-45DC-9A81-F5167F50862F}" dt="2023-09-20T04:59:18.610" v="237"/>
          <ac:picMkLst>
            <pc:docMk/>
            <pc:sldMk cId="839647149" sldId="369"/>
            <ac:picMk id="10" creationId="{4898319D-5260-D5B8-61CC-0F3FD035A51E}"/>
          </ac:picMkLst>
        </pc:picChg>
        <pc:picChg chg="add del mod ord">
          <ac:chgData name="Leonie Smith" userId="fed1330f33f5650e" providerId="LiveId" clId="{A0EE4099-7FF4-45DC-9A81-F5167F50862F}" dt="2023-09-20T04:59:40.564" v="238"/>
          <ac:picMkLst>
            <pc:docMk/>
            <pc:sldMk cId="839647149" sldId="369"/>
            <ac:picMk id="13" creationId="{96D63E7D-9DC9-2AB5-6313-4CD84D6D4999}"/>
          </ac:picMkLst>
        </pc:picChg>
        <pc:picChg chg="add del mod">
          <ac:chgData name="Leonie Smith" userId="fed1330f33f5650e" providerId="LiveId" clId="{A0EE4099-7FF4-45DC-9A81-F5167F50862F}" dt="2023-09-20T04:59:48.448" v="240"/>
          <ac:picMkLst>
            <pc:docMk/>
            <pc:sldMk cId="839647149" sldId="369"/>
            <ac:picMk id="14" creationId="{56817CA8-C1D2-9836-07A1-BEB3D3C69DEE}"/>
          </ac:picMkLst>
        </pc:picChg>
        <pc:picChg chg="add del mod ord">
          <ac:chgData name="Leonie Smith" userId="fed1330f33f5650e" providerId="LiveId" clId="{A0EE4099-7FF4-45DC-9A81-F5167F50862F}" dt="2023-09-20T05:00:11.755" v="241"/>
          <ac:picMkLst>
            <pc:docMk/>
            <pc:sldMk cId="839647149" sldId="369"/>
            <ac:picMk id="18" creationId="{AE34DCB7-9B61-1BC3-36FC-657492906855}"/>
          </ac:picMkLst>
        </pc:picChg>
        <pc:picChg chg="add del mod">
          <ac:chgData name="Leonie Smith" userId="fed1330f33f5650e" providerId="LiveId" clId="{A0EE4099-7FF4-45DC-9A81-F5167F50862F}" dt="2023-09-20T05:00:19.484" v="243"/>
          <ac:picMkLst>
            <pc:docMk/>
            <pc:sldMk cId="839647149" sldId="369"/>
            <ac:picMk id="19" creationId="{6D502099-ED6C-F8FC-B3AA-8BDC75ABF3FF}"/>
          </ac:picMkLst>
        </pc:picChg>
        <pc:picChg chg="add del mod ord">
          <ac:chgData name="Leonie Smith" userId="fed1330f33f5650e" providerId="LiveId" clId="{A0EE4099-7FF4-45DC-9A81-F5167F50862F}" dt="2023-09-20T05:00:42.425" v="244"/>
          <ac:picMkLst>
            <pc:docMk/>
            <pc:sldMk cId="839647149" sldId="369"/>
            <ac:picMk id="23" creationId="{C5E777A2-6F71-A002-6904-355B3A72BC5F}"/>
          </ac:picMkLst>
        </pc:picChg>
        <pc:picChg chg="add del mod">
          <ac:chgData name="Leonie Smith" userId="fed1330f33f5650e" providerId="LiveId" clId="{A0EE4099-7FF4-45DC-9A81-F5167F50862F}" dt="2023-09-20T05:00:50.009" v="246"/>
          <ac:picMkLst>
            <pc:docMk/>
            <pc:sldMk cId="839647149" sldId="369"/>
            <ac:picMk id="24" creationId="{364672A4-6EFE-FD65-56F8-F280E63B6071}"/>
          </ac:picMkLst>
        </pc:picChg>
        <pc:picChg chg="add del mod ord">
          <ac:chgData name="Leonie Smith" userId="fed1330f33f5650e" providerId="LiveId" clId="{A0EE4099-7FF4-45DC-9A81-F5167F50862F}" dt="2023-09-20T05:01:12.729" v="247"/>
          <ac:picMkLst>
            <pc:docMk/>
            <pc:sldMk cId="839647149" sldId="369"/>
            <ac:picMk id="28" creationId="{9CC31D78-D9C2-7171-CED8-FEF791CD9B85}"/>
          </ac:picMkLst>
        </pc:picChg>
        <pc:picChg chg="add del mod">
          <ac:chgData name="Leonie Smith" userId="fed1330f33f5650e" providerId="LiveId" clId="{A0EE4099-7FF4-45DC-9A81-F5167F50862F}" dt="2023-09-20T05:01:21.408" v="249"/>
          <ac:picMkLst>
            <pc:docMk/>
            <pc:sldMk cId="839647149" sldId="369"/>
            <ac:picMk id="29" creationId="{2D5FB38E-5C12-FC02-F98B-EEF22CD5F49F}"/>
          </ac:picMkLst>
        </pc:picChg>
        <pc:picChg chg="add del mod ord">
          <ac:chgData name="Leonie Smith" userId="fed1330f33f5650e" providerId="LiveId" clId="{A0EE4099-7FF4-45DC-9A81-F5167F50862F}" dt="2023-09-20T05:01:44.453" v="250"/>
          <ac:picMkLst>
            <pc:docMk/>
            <pc:sldMk cId="839647149" sldId="369"/>
            <ac:picMk id="33" creationId="{272B636E-1E46-C3B1-0ECE-89DB2F25F7DD}"/>
          </ac:picMkLst>
        </pc:picChg>
        <pc:picChg chg="add mod">
          <ac:chgData name="Leonie Smith" userId="fed1330f33f5650e" providerId="LiveId" clId="{A0EE4099-7FF4-45DC-9A81-F5167F50862F}" dt="2023-09-20T05:01:44.453" v="250"/>
          <ac:picMkLst>
            <pc:docMk/>
            <pc:sldMk cId="839647149" sldId="369"/>
            <ac:picMk id="34" creationId="{1E218E80-9377-12CF-201E-D7FA549E035A}"/>
          </ac:picMkLst>
        </pc:picChg>
      </pc:sldChg>
      <pc:sldChg chg="addSp delSp modSp mod modTransition modAnim">
        <pc:chgData name="Leonie Smith" userId="fed1330f33f5650e" providerId="LiveId" clId="{A0EE4099-7FF4-45DC-9A81-F5167F50862F}" dt="2023-09-20T04:52:30.809" v="213"/>
        <pc:sldMkLst>
          <pc:docMk/>
          <pc:sldMk cId="3812237380" sldId="370"/>
        </pc:sldMkLst>
        <pc:picChg chg="add del mod">
          <ac:chgData name="Leonie Smith" userId="fed1330f33f5650e" providerId="LiveId" clId="{A0EE4099-7FF4-45DC-9A81-F5167F50862F}" dt="2023-09-20T04:52:10.552" v="212"/>
          <ac:picMkLst>
            <pc:docMk/>
            <pc:sldMk cId="3812237380" sldId="370"/>
            <ac:picMk id="6" creationId="{B95E5235-5216-8CC4-F0C8-FF5CB00E5C0C}"/>
          </ac:picMkLst>
        </pc:picChg>
        <pc:picChg chg="add del mod">
          <ac:chgData name="Leonie Smith" userId="fed1330f33f5650e" providerId="LiveId" clId="{A0EE4099-7FF4-45DC-9A81-F5167F50862F}" dt="2023-09-20T04:52:30.809" v="213"/>
          <ac:picMkLst>
            <pc:docMk/>
            <pc:sldMk cId="3812237380" sldId="370"/>
            <ac:picMk id="7" creationId="{CA7B8215-1A0E-06AD-428D-A3085534324C}"/>
          </ac:picMkLst>
        </pc:picChg>
        <pc:picChg chg="add mod">
          <ac:chgData name="Leonie Smith" userId="fed1330f33f5650e" providerId="LiveId" clId="{A0EE4099-7FF4-45DC-9A81-F5167F50862F}" dt="2023-09-20T04:52:30.809" v="213"/>
          <ac:picMkLst>
            <pc:docMk/>
            <pc:sldMk cId="3812237380" sldId="370"/>
            <ac:picMk id="8" creationId="{B1B00A0C-A623-F86F-8AF9-76D8976E1414}"/>
          </ac:picMkLst>
        </pc:picChg>
      </pc:sldChg>
      <pc:sldChg chg="addSp delSp modSp mod modTransition modAnim">
        <pc:chgData name="Leonie Smith" userId="fed1330f33f5650e" providerId="LiveId" clId="{A0EE4099-7FF4-45DC-9A81-F5167F50862F}" dt="2023-09-20T05:04:19.125" v="257"/>
        <pc:sldMkLst>
          <pc:docMk/>
          <pc:sldMk cId="3047641951" sldId="372"/>
        </pc:sldMkLst>
        <pc:picChg chg="add del mod">
          <ac:chgData name="Leonie Smith" userId="fed1330f33f5650e" providerId="LiveId" clId="{A0EE4099-7FF4-45DC-9A81-F5167F50862F}" dt="2023-09-20T05:03:48.556" v="253"/>
          <ac:picMkLst>
            <pc:docMk/>
            <pc:sldMk cId="3047641951" sldId="372"/>
            <ac:picMk id="8" creationId="{D19619F2-B1C4-CAEA-6D58-1D9C56EB182C}"/>
          </ac:picMkLst>
        </pc:picChg>
        <pc:picChg chg="add del mod">
          <ac:chgData name="Leonie Smith" userId="fed1330f33f5650e" providerId="LiveId" clId="{A0EE4099-7FF4-45DC-9A81-F5167F50862F}" dt="2023-09-20T05:04:02.268" v="254"/>
          <ac:picMkLst>
            <pc:docMk/>
            <pc:sldMk cId="3047641951" sldId="372"/>
            <ac:picMk id="13" creationId="{D768EBEB-104F-AA34-081F-E2278A845C92}"/>
          </ac:picMkLst>
        </pc:picChg>
        <pc:picChg chg="add del mod">
          <ac:chgData name="Leonie Smith" userId="fed1330f33f5650e" providerId="LiveId" clId="{A0EE4099-7FF4-45DC-9A81-F5167F50862F}" dt="2023-09-20T05:04:04.874" v="256"/>
          <ac:picMkLst>
            <pc:docMk/>
            <pc:sldMk cId="3047641951" sldId="372"/>
            <ac:picMk id="14" creationId="{9D481B02-9DD7-B6B0-5868-17FAEBF92EAE}"/>
          </ac:picMkLst>
        </pc:picChg>
        <pc:picChg chg="add del mod ord">
          <ac:chgData name="Leonie Smith" userId="fed1330f33f5650e" providerId="LiveId" clId="{A0EE4099-7FF4-45DC-9A81-F5167F50862F}" dt="2023-09-20T05:04:19.125" v="257"/>
          <ac:picMkLst>
            <pc:docMk/>
            <pc:sldMk cId="3047641951" sldId="372"/>
            <ac:picMk id="17" creationId="{AF1B01FD-58FE-273B-DF47-E14A0809C47F}"/>
          </ac:picMkLst>
        </pc:picChg>
        <pc:picChg chg="add mod">
          <ac:chgData name="Leonie Smith" userId="fed1330f33f5650e" providerId="LiveId" clId="{A0EE4099-7FF4-45DC-9A81-F5167F50862F}" dt="2023-09-20T05:04:19.125" v="257"/>
          <ac:picMkLst>
            <pc:docMk/>
            <pc:sldMk cId="3047641951" sldId="372"/>
            <ac:picMk id="18" creationId="{649F4E84-DCC9-D6B4-BBFD-2F3662BD3B8C}"/>
          </ac:picMkLst>
        </pc:picChg>
      </pc:sldChg>
      <pc:sldChg chg="addSp delSp modSp mod modTransition modAnim">
        <pc:chgData name="Leonie Smith" userId="fed1330f33f5650e" providerId="LiveId" clId="{A0EE4099-7FF4-45DC-9A81-F5167F50862F}" dt="2023-09-20T05:05:43.764" v="264"/>
        <pc:sldMkLst>
          <pc:docMk/>
          <pc:sldMk cId="3952578928" sldId="374"/>
        </pc:sldMkLst>
        <pc:picChg chg="add del mod">
          <ac:chgData name="Leonie Smith" userId="fed1330f33f5650e" providerId="LiveId" clId="{A0EE4099-7FF4-45DC-9A81-F5167F50862F}" dt="2023-09-20T05:05:01.696" v="260"/>
          <ac:picMkLst>
            <pc:docMk/>
            <pc:sldMk cId="3952578928" sldId="374"/>
            <ac:picMk id="6" creationId="{C4820BDD-9DF2-99CE-2E9D-34154F558097}"/>
          </ac:picMkLst>
        </pc:picChg>
        <pc:picChg chg="add del mod">
          <ac:chgData name="Leonie Smith" userId="fed1330f33f5650e" providerId="LiveId" clId="{A0EE4099-7FF4-45DC-9A81-F5167F50862F}" dt="2023-09-20T05:05:16.296" v="261"/>
          <ac:picMkLst>
            <pc:docMk/>
            <pc:sldMk cId="3952578928" sldId="374"/>
            <ac:picMk id="10" creationId="{C2841AD7-63B9-D4DD-69E8-7C2EC4A5A898}"/>
          </ac:picMkLst>
        </pc:picChg>
        <pc:picChg chg="add del mod">
          <ac:chgData name="Leonie Smith" userId="fed1330f33f5650e" providerId="LiveId" clId="{A0EE4099-7FF4-45DC-9A81-F5167F50862F}" dt="2023-09-20T05:05:28.278" v="263"/>
          <ac:picMkLst>
            <pc:docMk/>
            <pc:sldMk cId="3952578928" sldId="374"/>
            <ac:picMk id="11" creationId="{793B3DC1-0B8F-5ACF-1F6E-E5F5058554D9}"/>
          </ac:picMkLst>
        </pc:picChg>
        <pc:picChg chg="add del mod ord">
          <ac:chgData name="Leonie Smith" userId="fed1330f33f5650e" providerId="LiveId" clId="{A0EE4099-7FF4-45DC-9A81-F5167F50862F}" dt="2023-09-20T05:05:43.764" v="264"/>
          <ac:picMkLst>
            <pc:docMk/>
            <pc:sldMk cId="3952578928" sldId="374"/>
            <ac:picMk id="15" creationId="{B196D143-EA6B-692A-A68F-383B643D67AB}"/>
          </ac:picMkLst>
        </pc:picChg>
        <pc:picChg chg="add mod">
          <ac:chgData name="Leonie Smith" userId="fed1330f33f5650e" providerId="LiveId" clId="{A0EE4099-7FF4-45DC-9A81-F5167F50862F}" dt="2023-09-20T05:05:43.764" v="264"/>
          <ac:picMkLst>
            <pc:docMk/>
            <pc:sldMk cId="3952578928" sldId="374"/>
            <ac:picMk id="16" creationId="{D6EFBD42-CAEB-62D4-8406-DBAEF537798A}"/>
          </ac:picMkLst>
        </pc:picChg>
      </pc:sldChg>
      <pc:sldChg chg="addSp modSp">
        <pc:chgData name="Leonie Smith" userId="fed1330f33f5650e" providerId="LiveId" clId="{A0EE4099-7FF4-45DC-9A81-F5167F50862F}" dt="2023-09-20T05:07:02.860" v="265"/>
        <pc:sldMkLst>
          <pc:docMk/>
          <pc:sldMk cId="599714472" sldId="376"/>
        </pc:sldMkLst>
        <pc:picChg chg="add mod">
          <ac:chgData name="Leonie Smith" userId="fed1330f33f5650e" providerId="LiveId" clId="{A0EE4099-7FF4-45DC-9A81-F5167F50862F}" dt="2023-09-20T05:07:02.860" v="265"/>
          <ac:picMkLst>
            <pc:docMk/>
            <pc:sldMk cId="599714472" sldId="376"/>
            <ac:picMk id="7" creationId="{5C84B5D1-D971-2DDD-8D9E-946D29F2E1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93543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5. Saul doesn’t wait for Samuel – 1 Samuel 13:5-14 (Left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16-6</a:t>
            </a:r>
            <a:endParaRPr lang="en-IN" dirty="0"/>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2FEADE91-9CED-4E3C-8BC4-EC0C5D11BA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346"/>
    </mc:Choice>
    <mc:Fallback xmlns="">
      <p:transition spd="slow" advTm="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34E3DB-3672-4615-894D-22B5586CBF06}"/>
              </a:ext>
            </a:extLst>
          </p:cNvPr>
          <p:cNvPicPr>
            <a:picLocks noChangeAspect="1"/>
          </p:cNvPicPr>
          <p:nvPr/>
        </p:nvPicPr>
        <p:blipFill>
          <a:blip r:embed="rId2"/>
          <a:stretch>
            <a:fillRect/>
          </a:stretch>
        </p:blipFill>
        <p:spPr>
          <a:xfrm>
            <a:off x="-1" y="-151813"/>
            <a:ext cx="12192000" cy="7161625"/>
          </a:xfrm>
          <a:prstGeom prst="rect">
            <a:avLst/>
          </a:prstGeom>
        </p:spPr>
      </p:pic>
      <p:sp>
        <p:nvSpPr>
          <p:cNvPr id="2" name="TextBox 3">
            <a:extLst>
              <a:ext uri="{FF2B5EF4-FFF2-40B4-BE49-F238E27FC236}">
                <a16:creationId xmlns:a16="http://schemas.microsoft.com/office/drawing/2014/main" id="{D3FC82C2-1F9A-24F7-19CC-88DEBB2E280A}"/>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7</a:t>
            </a:r>
            <a:r>
              <a:rPr lang="en-US" sz="4400" b="0" i="0" dirty="0">
                <a:solidFill>
                  <a:srgbClr val="121212"/>
                </a:solidFill>
                <a:effectLst/>
                <a:latin typeface="Inter" panose="020B0502030000000004" pitchFamily="34" charset="0"/>
              </a:rPr>
              <a:t>Then Saul struck down the Amalekites all the way from Havilah to </a:t>
            </a:r>
            <a:r>
              <a:rPr lang="en-US" sz="4400" b="0" i="0" dirty="0" err="1">
                <a:solidFill>
                  <a:srgbClr val="121212"/>
                </a:solidFill>
                <a:effectLst/>
                <a:latin typeface="Inter" panose="020B0502030000000004" pitchFamily="34" charset="0"/>
              </a:rPr>
              <a:t>Shur</a:t>
            </a:r>
            <a:r>
              <a:rPr lang="en-US" sz="4400" b="0" i="0" dirty="0">
                <a:solidFill>
                  <a:srgbClr val="121212"/>
                </a:solidFill>
                <a:effectLst/>
                <a:latin typeface="Inter" panose="020B0502030000000004" pitchFamily="34" charset="0"/>
              </a:rPr>
              <a:t>, which is east of Egypt.</a:t>
            </a:r>
            <a:endParaRPr lang="en-ZA" sz="4400" dirty="0"/>
          </a:p>
        </p:txBody>
      </p:sp>
      <p:sp>
        <p:nvSpPr>
          <p:cNvPr id="3" name="TextBox 2">
            <a:extLst>
              <a:ext uri="{FF2B5EF4-FFF2-40B4-BE49-F238E27FC236}">
                <a16:creationId xmlns:a16="http://schemas.microsoft.com/office/drawing/2014/main" id="{FEA90553-D983-E631-7849-A660713AB5CD}"/>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7</a:t>
            </a:r>
            <a:r>
              <a:rPr lang="hi-IN" sz="3600" b="0" i="0" dirty="0">
                <a:solidFill>
                  <a:srgbClr val="121212"/>
                </a:solidFill>
                <a:effectLst/>
                <a:latin typeface="Open Sans" panose="020B0606030504020204" pitchFamily="34" charset="0"/>
              </a:rPr>
              <a:t>तब शाऊल ने अमालेकियों पर हमला कर हाविलाह से लेकर शूर तक, जो मिस्र देश के पास है, अमालेकियों को मारा.</a:t>
            </a:r>
            <a:endParaRPr lang="en-US" sz="3600" b="0" i="0" dirty="0">
              <a:solidFill>
                <a:srgbClr val="121212"/>
              </a:solidFill>
              <a:effectLst/>
              <a:latin typeface="Open Sans" panose="020B0606030504020204" pitchFamily="34" charset="0"/>
            </a:endParaRPr>
          </a:p>
          <a:p>
            <a:r>
              <a:rPr lang="hi-IN" sz="3600" b="0" i="0" dirty="0">
                <a:solidFill>
                  <a:srgbClr val="777A7B"/>
                </a:solidFill>
                <a:effectLst/>
                <a:latin typeface="Open Sans" panose="020B0606030504020204" pitchFamily="34" charset="0"/>
              </a:rPr>
              <a:t>8</a:t>
            </a:r>
            <a:r>
              <a:rPr lang="hi-IN" sz="3600" b="0" i="0" dirty="0">
                <a:solidFill>
                  <a:srgbClr val="121212"/>
                </a:solidFill>
                <a:effectLst/>
                <a:latin typeface="Open Sans" panose="020B0606030504020204" pitchFamily="34" charset="0"/>
              </a:rPr>
              <a:t>उन्होंने अमालेकियों के राजा अगाग को जीवित पकड़ लिया और तलवार से देश के सभी लोगों की हत्या कर दी.</a:t>
            </a:r>
            <a:endParaRPr lang="en-IN" sz="3600" dirty="0"/>
          </a:p>
        </p:txBody>
      </p:sp>
      <p:pic>
        <p:nvPicPr>
          <p:cNvPr id="12" name="Audio 11">
            <a:hlinkClick r:id="" action="ppaction://media"/>
            <a:extLst>
              <a:ext uri="{FF2B5EF4-FFF2-40B4-BE49-F238E27FC236}">
                <a16:creationId xmlns:a16="http://schemas.microsoft.com/office/drawing/2014/main" id="{79BC000E-EBAA-DDBD-3714-A2566BDBFB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8350"/>
    </mc:Choice>
    <mc:Fallback xmlns="">
      <p:transition spd="slow" advTm="18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12C727-1FF7-4327-8B9A-337DC625EE48}"/>
              </a:ext>
            </a:extLst>
          </p:cNvPr>
          <p:cNvPicPr>
            <a:picLocks noChangeAspect="1"/>
          </p:cNvPicPr>
          <p:nvPr/>
        </p:nvPicPr>
        <p:blipFill>
          <a:blip r:embed="rId2"/>
          <a:stretch>
            <a:fillRect/>
          </a:stretch>
        </p:blipFill>
        <p:spPr>
          <a:xfrm>
            <a:off x="0" y="-562708"/>
            <a:ext cx="14582554" cy="7420708"/>
          </a:xfrm>
          <a:prstGeom prst="rect">
            <a:avLst/>
          </a:prstGeom>
        </p:spPr>
      </p:pic>
      <p:sp>
        <p:nvSpPr>
          <p:cNvPr id="2" name="TextBox 3">
            <a:extLst>
              <a:ext uri="{FF2B5EF4-FFF2-40B4-BE49-F238E27FC236}">
                <a16:creationId xmlns:a16="http://schemas.microsoft.com/office/drawing/2014/main" id="{C6A1186B-4BA7-A8B9-815F-75CF3ED52867}"/>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Saul and his troops spared Agag, along with the best of the sheep and cattle, the fat calves  and lambs, and the best of everything else. They were unwilling to destroy them, but they devoted to destruction all that was despised and worthless.</a:t>
            </a:r>
            <a:endParaRPr lang="en-ZA" dirty="0"/>
          </a:p>
        </p:txBody>
      </p:sp>
      <p:sp>
        <p:nvSpPr>
          <p:cNvPr id="3" name="TextBox 2">
            <a:extLst>
              <a:ext uri="{FF2B5EF4-FFF2-40B4-BE49-F238E27FC236}">
                <a16:creationId xmlns:a16="http://schemas.microsoft.com/office/drawing/2014/main" id="{861D13CB-D47C-E396-60A4-0D9D05D35841}"/>
              </a:ext>
            </a:extLst>
          </p:cNvPr>
          <p:cNvSpPr txBox="1"/>
          <p:nvPr/>
        </p:nvSpPr>
        <p:spPr>
          <a:xfrm>
            <a:off x="5985164" y="166256"/>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9</a:t>
            </a:r>
            <a:r>
              <a:rPr lang="hi-IN" sz="3600" b="0" i="0">
                <a:solidFill>
                  <a:srgbClr val="121212"/>
                </a:solidFill>
                <a:effectLst/>
                <a:latin typeface="Open Sans" panose="020B0606030504020204" pitchFamily="34" charset="0"/>
              </a:rPr>
              <a:t>मगर शाऊल तथा सेना ने राजा अगाग तथा सबसे अच्छी भेड़ों, बैलों तथा पुष्ट बछड़ों और मेमनों की हत्या नहीं की. साथ ही उन वस्तुओं को भी नष्ट नहीं किया, जो अच्छी तथा मूल्यवान थी. इन्हें नष्ट करना उन्हें सही न लगा. हां, उन्होंने वह सब नष्ट कर दिया, जो उन्हें घृणित लगा, जो उनकी दृष्टि में बेकार था.</a:t>
            </a:r>
            <a:endParaRPr lang="en-IN" sz="3600" dirty="0"/>
          </a:p>
        </p:txBody>
      </p:sp>
      <p:pic>
        <p:nvPicPr>
          <p:cNvPr id="10" name="Audio 9">
            <a:hlinkClick r:id="" action="ppaction://media"/>
            <a:extLst>
              <a:ext uri="{FF2B5EF4-FFF2-40B4-BE49-F238E27FC236}">
                <a16:creationId xmlns:a16="http://schemas.microsoft.com/office/drawing/2014/main" id="{A80C2310-57F3-9B8D-559A-2E9D4EEC8E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23758"/>
    </mc:Choice>
    <mc:Fallback xmlns="">
      <p:transition spd="slow" advTm="23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2EF16C7-D011-4DB1-A220-6F6474CF4FCE}"/>
              </a:ext>
            </a:extLst>
          </p:cNvPr>
          <p:cNvPicPr>
            <a:picLocks noChangeAspect="1"/>
          </p:cNvPicPr>
          <p:nvPr/>
        </p:nvPicPr>
        <p:blipFill>
          <a:blip r:embed="rId2"/>
          <a:stretch>
            <a:fillRect/>
          </a:stretch>
        </p:blipFill>
        <p:spPr>
          <a:xfrm>
            <a:off x="0" y="-1"/>
            <a:ext cx="12191999" cy="7562549"/>
          </a:xfrm>
          <a:prstGeom prst="rect">
            <a:avLst/>
          </a:prstGeom>
        </p:spPr>
      </p:pic>
      <p:sp>
        <p:nvSpPr>
          <p:cNvPr id="2" name="TextBox 3">
            <a:extLst>
              <a:ext uri="{FF2B5EF4-FFF2-40B4-BE49-F238E27FC236}">
                <a16:creationId xmlns:a16="http://schemas.microsoft.com/office/drawing/2014/main" id="{16BD3477-A771-F31C-BA82-C779AC1E8663}"/>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Then the word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came to Samuel, saying, </a:t>
            </a:r>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“I regret that I have made Saul king, for he has turned away from following Me and has not carried out My instructions.”</a:t>
            </a:r>
          </a:p>
          <a:p>
            <a:pPr algn="l"/>
            <a:r>
              <a:rPr lang="en-US" sz="3600" b="0" i="0">
                <a:solidFill>
                  <a:srgbClr val="121212"/>
                </a:solidFill>
                <a:effectLst/>
                <a:latin typeface="Inter" panose="020B0502030000000004" pitchFamily="34" charset="0"/>
              </a:rPr>
              <a:t>And Samuel was distressed and cried out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all that night.</a:t>
            </a:r>
          </a:p>
        </p:txBody>
      </p:sp>
      <p:sp>
        <p:nvSpPr>
          <p:cNvPr id="3" name="TextBox 2">
            <a:extLst>
              <a:ext uri="{FF2B5EF4-FFF2-40B4-BE49-F238E27FC236}">
                <a16:creationId xmlns:a16="http://schemas.microsoft.com/office/drawing/2014/main" id="{8F257EB5-B269-A98B-E7E5-BD76CE6565F4}"/>
              </a:ext>
            </a:extLst>
          </p:cNvPr>
          <p:cNvSpPr txBox="1"/>
          <p:nvPr/>
        </p:nvSpPr>
        <p:spPr>
          <a:xfrm>
            <a:off x="5985164" y="166256"/>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10</a:t>
            </a:r>
            <a:r>
              <a:rPr lang="hi-IN" sz="3600" b="0" i="0">
                <a:solidFill>
                  <a:srgbClr val="121212"/>
                </a:solidFill>
                <a:effectLst/>
                <a:latin typeface="Open Sans" panose="020B0606030504020204" pitchFamily="34" charset="0"/>
              </a:rPr>
              <a:t>शमुएल को याहवेह का यह संदेश दिया गया: </a:t>
            </a:r>
            <a:r>
              <a:rPr lang="hi-IN" sz="3600" b="0" i="0">
                <a:solidFill>
                  <a:srgbClr val="777A7B"/>
                </a:solidFill>
                <a:effectLst/>
                <a:latin typeface="Open Sans" panose="020B0606030504020204" pitchFamily="34" charset="0"/>
              </a:rPr>
              <a:t>11</a:t>
            </a:r>
            <a:r>
              <a:rPr lang="hi-IN" sz="3600" b="0" i="0">
                <a:solidFill>
                  <a:srgbClr val="121212"/>
                </a:solidFill>
                <a:effectLst/>
                <a:latin typeface="Open Sans" panose="020B0606030504020204" pitchFamily="34" charset="0"/>
              </a:rPr>
              <a:t>“मुझे खेद है कि मैंने शाऊल को राजा चुना है, क्योंकि वह मुझसे दूर हो चुका है. उसने मेरे आदेशों का पालन नहीं किया.” इस पर शमुएल बहुत ही क्रोधित हो गए, और वह याहवेह के सामने पूरी रात रोते रहे.</a:t>
            </a:r>
            <a:endParaRPr lang="en-IN" sz="3600" dirty="0"/>
          </a:p>
        </p:txBody>
      </p:sp>
      <p:pic>
        <p:nvPicPr>
          <p:cNvPr id="34" name="Audio 33">
            <a:hlinkClick r:id="" action="ppaction://media"/>
            <a:extLst>
              <a:ext uri="{FF2B5EF4-FFF2-40B4-BE49-F238E27FC236}">
                <a16:creationId xmlns:a16="http://schemas.microsoft.com/office/drawing/2014/main" id="{A432BBC2-1DA3-AF54-BC42-D7C8EAAC21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23554"/>
    </mc:Choice>
    <mc:Fallback xmlns="">
      <p:transition spd="slow" advTm="23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66EBD51-A8A0-40F6-85F0-29B2CC76F064}"/>
              </a:ext>
            </a:extLst>
          </p:cNvPr>
          <p:cNvPicPr>
            <a:picLocks noChangeAspect="1"/>
          </p:cNvPicPr>
          <p:nvPr/>
        </p:nvPicPr>
        <p:blipFill>
          <a:blip r:embed="rId2"/>
          <a:stretch>
            <a:fillRect/>
          </a:stretch>
        </p:blipFill>
        <p:spPr>
          <a:xfrm>
            <a:off x="-872197" y="-1124458"/>
            <a:ext cx="13064197" cy="8351661"/>
          </a:xfrm>
          <a:prstGeom prst="rect">
            <a:avLst/>
          </a:prstGeom>
        </p:spPr>
      </p:pic>
      <p:sp>
        <p:nvSpPr>
          <p:cNvPr id="2" name="TextBox 3">
            <a:extLst>
              <a:ext uri="{FF2B5EF4-FFF2-40B4-BE49-F238E27FC236}">
                <a16:creationId xmlns:a16="http://schemas.microsoft.com/office/drawing/2014/main" id="{E43E962B-E49E-BB54-3351-2E607C8FA3BC}"/>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Early in the morning Samuel got up to confront Saul, but he was told, “Saul has gone to Carmel, and behold, he has set up a monument for himself and has turned and gone down to Gilgal.”</a:t>
            </a:r>
            <a:endParaRPr lang="en-ZA" sz="1600" dirty="0"/>
          </a:p>
        </p:txBody>
      </p:sp>
      <p:sp>
        <p:nvSpPr>
          <p:cNvPr id="3" name="TextBox 2">
            <a:extLst>
              <a:ext uri="{FF2B5EF4-FFF2-40B4-BE49-F238E27FC236}">
                <a16:creationId xmlns:a16="http://schemas.microsoft.com/office/drawing/2014/main" id="{10FB5FCA-84F5-B21E-9B44-ABBD7BB02D5D}"/>
              </a:ext>
            </a:extLst>
          </p:cNvPr>
          <p:cNvSpPr txBox="1"/>
          <p:nvPr/>
        </p:nvSpPr>
        <p:spPr>
          <a:xfrm>
            <a:off x="5985164" y="166256"/>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12</a:t>
            </a:r>
            <a:r>
              <a:rPr lang="hi-IN" sz="3600" b="0" i="0">
                <a:solidFill>
                  <a:srgbClr val="121212"/>
                </a:solidFill>
                <a:effectLst/>
                <a:latin typeface="Open Sans" panose="020B0606030504020204" pitchFamily="34" charset="0"/>
              </a:rPr>
              <a:t>प्रातःकाल वह शीघ्र उठ गए कि जाकर शाऊल से मिलें; मगर उन्हें यह सूचना दी गई, “शाऊल कर्मेल को चले गए थे, कि वह वहां अपनी स्मृति के लिए एक स्मारक का निर्माण करें. इसके बाद वह आगे बढ़कर गिलगाल को चले गए हैं.”</a:t>
            </a:r>
            <a:endParaRPr lang="en-IN" sz="3600" dirty="0"/>
          </a:p>
        </p:txBody>
      </p:sp>
      <p:pic>
        <p:nvPicPr>
          <p:cNvPr id="12" name="Audio 11">
            <a:hlinkClick r:id="" action="ppaction://media"/>
            <a:extLst>
              <a:ext uri="{FF2B5EF4-FFF2-40B4-BE49-F238E27FC236}">
                <a16:creationId xmlns:a16="http://schemas.microsoft.com/office/drawing/2014/main" id="{3855B5E3-6FCB-1FA6-4EE1-CF55B70299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7880"/>
    </mc:Choice>
    <mc:Fallback xmlns="">
      <p:transition spd="slow" advTm="17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80DB280-4115-4DB1-85A9-1E9EEB061976}"/>
              </a:ext>
            </a:extLst>
          </p:cNvPr>
          <p:cNvPicPr>
            <a:picLocks noChangeAspect="1"/>
          </p:cNvPicPr>
          <p:nvPr/>
        </p:nvPicPr>
        <p:blipFill>
          <a:blip r:embed="rId2"/>
          <a:stretch>
            <a:fillRect/>
          </a:stretch>
        </p:blipFill>
        <p:spPr>
          <a:xfrm>
            <a:off x="0" y="0"/>
            <a:ext cx="13168924" cy="6858000"/>
          </a:xfrm>
          <a:prstGeom prst="rect">
            <a:avLst/>
          </a:prstGeom>
        </p:spPr>
      </p:pic>
      <p:sp>
        <p:nvSpPr>
          <p:cNvPr id="2" name="TextBox 3">
            <a:extLst>
              <a:ext uri="{FF2B5EF4-FFF2-40B4-BE49-F238E27FC236}">
                <a16:creationId xmlns:a16="http://schemas.microsoft.com/office/drawing/2014/main" id="{20A24E2B-DFF1-FC55-8DCB-E49135F0A024}"/>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13</a:t>
            </a:r>
            <a:r>
              <a:rPr lang="en-US" sz="4400" b="0" i="0">
                <a:solidFill>
                  <a:srgbClr val="121212"/>
                </a:solidFill>
                <a:effectLst/>
                <a:latin typeface="Inter" panose="020B0502030000000004" pitchFamily="34" charset="0"/>
              </a:rPr>
              <a:t>When Samuel reached him, Saul said to him, “May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bless you. I have carried out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’s instructions.”</a:t>
            </a:r>
            <a:endParaRPr lang="en-ZA" dirty="0"/>
          </a:p>
        </p:txBody>
      </p:sp>
      <p:sp>
        <p:nvSpPr>
          <p:cNvPr id="3" name="TextBox 2">
            <a:extLst>
              <a:ext uri="{FF2B5EF4-FFF2-40B4-BE49-F238E27FC236}">
                <a16:creationId xmlns:a16="http://schemas.microsoft.com/office/drawing/2014/main" id="{8F713A43-9AB3-E678-0F11-A277563293FC}"/>
              </a:ext>
            </a:extLst>
          </p:cNvPr>
          <p:cNvSpPr txBox="1"/>
          <p:nvPr/>
        </p:nvSpPr>
        <p:spPr>
          <a:xfrm>
            <a:off x="5985164" y="166256"/>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13</a:t>
            </a:r>
            <a:r>
              <a:rPr lang="hi-IN" sz="3600" b="0" i="0">
                <a:solidFill>
                  <a:srgbClr val="121212"/>
                </a:solidFill>
                <a:effectLst/>
                <a:latin typeface="Open Sans" panose="020B0606030504020204" pitchFamily="34" charset="0"/>
              </a:rPr>
              <a:t>जब शमुएल शाऊल के निकट पहुंचे, शाऊल ने उनका अभिवंदन करते हुए कहा, “याहवेह की कृपादृष्टि आप पर बनी रहे! मैंने याहवेह के आदेश का पालन किया है.”</a:t>
            </a:r>
            <a:endParaRPr lang="en-IN" sz="3600" dirty="0"/>
          </a:p>
        </p:txBody>
      </p:sp>
      <p:pic>
        <p:nvPicPr>
          <p:cNvPr id="6" name="Audio 5">
            <a:hlinkClick r:id="" action="ppaction://media"/>
            <a:extLst>
              <a:ext uri="{FF2B5EF4-FFF2-40B4-BE49-F238E27FC236}">
                <a16:creationId xmlns:a16="http://schemas.microsoft.com/office/drawing/2014/main" id="{E27867C7-52B2-0FB4-5A9B-1F6D00E13D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4574"/>
    </mc:Choice>
    <mc:Fallback xmlns="">
      <p:transition spd="slow" advTm="14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515FF70-34A8-43E2-997F-65B2B0EBE6CD}"/>
              </a:ext>
            </a:extLst>
          </p:cNvPr>
          <p:cNvPicPr>
            <a:picLocks noChangeAspect="1"/>
          </p:cNvPicPr>
          <p:nvPr/>
        </p:nvPicPr>
        <p:blipFill>
          <a:blip r:embed="rId2"/>
          <a:stretch>
            <a:fillRect/>
          </a:stretch>
        </p:blipFill>
        <p:spPr>
          <a:xfrm>
            <a:off x="-110836" y="-131379"/>
            <a:ext cx="12302835" cy="7052919"/>
          </a:xfrm>
          <a:prstGeom prst="rect">
            <a:avLst/>
          </a:prstGeom>
        </p:spPr>
      </p:pic>
      <p:sp>
        <p:nvSpPr>
          <p:cNvPr id="5" name="TextBox 4">
            <a:extLst>
              <a:ext uri="{FF2B5EF4-FFF2-40B4-BE49-F238E27FC236}">
                <a16:creationId xmlns:a16="http://schemas.microsoft.com/office/drawing/2014/main" id="{E4D0CF23-6863-51CD-11D8-203BEDA02F30}"/>
              </a:ext>
            </a:extLst>
          </p:cNvPr>
          <p:cNvSpPr txBox="1"/>
          <p:nvPr/>
        </p:nvSpPr>
        <p:spPr>
          <a:xfrm>
            <a:off x="572344" y="640822"/>
            <a:ext cx="6870795" cy="1636215"/>
          </a:xfrm>
          <a:prstGeom prst="rect">
            <a:avLst/>
          </a:prstGeom>
          <a:noFill/>
        </p:spPr>
        <p:txBody>
          <a:bodyPr wrap="square" rtlCol="0">
            <a:noAutofit/>
          </a:bodyPr>
          <a:lstStyle/>
          <a:p>
            <a:r>
              <a:rPr lang="hi-IN" sz="4800" b="0" i="0" u="none" strike="noStrike" baseline="0" dirty="0">
                <a:solidFill>
                  <a:schemeClr val="bg1"/>
                </a:solidFill>
                <a:latin typeface="TimesNewRomanPSMT"/>
              </a:rPr>
              <a:t>शाऊल का आज्ञा</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न मानना –</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1 शमूएल 15:1-35</a:t>
            </a:r>
          </a:p>
        </p:txBody>
      </p:sp>
      <p:sp>
        <p:nvSpPr>
          <p:cNvPr id="2" name="TextBox 1">
            <a:extLst>
              <a:ext uri="{FF2B5EF4-FFF2-40B4-BE49-F238E27FC236}">
                <a16:creationId xmlns:a16="http://schemas.microsoft.com/office/drawing/2014/main" id="{5C0722E7-1017-345C-5AA2-6668C8AEBC6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7E6278C-C74E-41A0-BB67-79B2215253CD}"/>
              </a:ext>
            </a:extLst>
          </p:cNvPr>
          <p:cNvPicPr>
            <a:picLocks noChangeAspect="1"/>
          </p:cNvPicPr>
          <p:nvPr/>
        </p:nvPicPr>
        <p:blipFill>
          <a:blip r:embed="rId2"/>
          <a:stretch>
            <a:fillRect/>
          </a:stretch>
        </p:blipFill>
        <p:spPr>
          <a:xfrm>
            <a:off x="0" y="0"/>
            <a:ext cx="15833912" cy="6858000"/>
          </a:xfrm>
          <a:prstGeom prst="rect">
            <a:avLst/>
          </a:prstGeom>
        </p:spPr>
      </p:pic>
      <p:sp>
        <p:nvSpPr>
          <p:cNvPr id="2" name="TextBox 3">
            <a:extLst>
              <a:ext uri="{FF2B5EF4-FFF2-40B4-BE49-F238E27FC236}">
                <a16:creationId xmlns:a16="http://schemas.microsoft.com/office/drawing/2014/main" id="{21F56DE7-5799-E468-9295-DFCE4166F2F8}"/>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14</a:t>
            </a:r>
            <a:r>
              <a:rPr lang="en-US" sz="4400" b="0" i="0">
                <a:solidFill>
                  <a:srgbClr val="121212"/>
                </a:solidFill>
                <a:effectLst/>
                <a:latin typeface="Inter" panose="020B0502030000000004" pitchFamily="34" charset="0"/>
              </a:rPr>
              <a:t>But Samuel replied, “Then what is this bleating of sheep and lowing of cattle that I hear?”</a:t>
            </a:r>
            <a:endParaRPr lang="en-ZA" dirty="0"/>
          </a:p>
        </p:txBody>
      </p:sp>
      <p:sp>
        <p:nvSpPr>
          <p:cNvPr id="3" name="TextBox 2">
            <a:extLst>
              <a:ext uri="{FF2B5EF4-FFF2-40B4-BE49-F238E27FC236}">
                <a16:creationId xmlns:a16="http://schemas.microsoft.com/office/drawing/2014/main" id="{DF455EA2-BFD4-40BF-B26A-82ACAD4DF0ED}"/>
              </a:ext>
            </a:extLst>
          </p:cNvPr>
          <p:cNvSpPr txBox="1"/>
          <p:nvPr/>
        </p:nvSpPr>
        <p:spPr>
          <a:xfrm>
            <a:off x="5985164" y="166256"/>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14</a:t>
            </a:r>
            <a:r>
              <a:rPr lang="hi-IN" sz="3600" b="0" i="0">
                <a:solidFill>
                  <a:srgbClr val="121212"/>
                </a:solidFill>
                <a:effectLst/>
                <a:latin typeface="Open Sans" panose="020B0606030504020204" pitchFamily="34" charset="0"/>
              </a:rPr>
              <a:t>“अच्छा!” शमुएल ने शाऊल से प्रश्न किया, “तब मैं जो भेड़ों का मिमियाना तथा गायों का रम्भाना सुन रहा हूं; वह कहां से आता है?”</a:t>
            </a:r>
            <a:endParaRPr lang="en-IN" sz="3600" dirty="0"/>
          </a:p>
        </p:txBody>
      </p:sp>
      <p:pic>
        <p:nvPicPr>
          <p:cNvPr id="21" name="Audio 20">
            <a:hlinkClick r:id="" action="ppaction://media"/>
            <a:extLst>
              <a:ext uri="{FF2B5EF4-FFF2-40B4-BE49-F238E27FC236}">
                <a16:creationId xmlns:a16="http://schemas.microsoft.com/office/drawing/2014/main" id="{AC9FC5A7-D918-30AE-A47D-81850909A8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4011"/>
    </mc:Choice>
    <mc:Fallback xmlns="">
      <p:transition spd="slow" advTm="1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A933B31-324B-45B5-B2B5-5F01A6724340}"/>
              </a:ext>
            </a:extLst>
          </p:cNvPr>
          <p:cNvPicPr>
            <a:picLocks noChangeAspect="1"/>
          </p:cNvPicPr>
          <p:nvPr/>
        </p:nvPicPr>
        <p:blipFill>
          <a:blip r:embed="rId2"/>
          <a:stretch>
            <a:fillRect/>
          </a:stretch>
        </p:blipFill>
        <p:spPr>
          <a:xfrm>
            <a:off x="0" y="-460449"/>
            <a:ext cx="12192000" cy="7318449"/>
          </a:xfrm>
          <a:prstGeom prst="rect">
            <a:avLst/>
          </a:prstGeom>
        </p:spPr>
      </p:pic>
      <p:sp>
        <p:nvSpPr>
          <p:cNvPr id="2" name="TextBox 3">
            <a:extLst>
              <a:ext uri="{FF2B5EF4-FFF2-40B4-BE49-F238E27FC236}">
                <a16:creationId xmlns:a16="http://schemas.microsoft.com/office/drawing/2014/main" id="{78545EFE-F05C-0972-DF75-9F2298CAB265}"/>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Saul answered, “The troops brought them from the Amalekites; they spared the best sheep and cattle to sacrifice to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your God, but the rest we devoted to destruction.”</a:t>
            </a:r>
            <a:endParaRPr lang="en-ZA" dirty="0"/>
          </a:p>
        </p:txBody>
      </p:sp>
      <p:sp>
        <p:nvSpPr>
          <p:cNvPr id="3" name="TextBox 2">
            <a:extLst>
              <a:ext uri="{FF2B5EF4-FFF2-40B4-BE49-F238E27FC236}">
                <a16:creationId xmlns:a16="http://schemas.microsoft.com/office/drawing/2014/main" id="{7105FD7E-372C-194B-1999-61EE585EA6A7}"/>
              </a:ext>
            </a:extLst>
          </p:cNvPr>
          <p:cNvSpPr txBox="1"/>
          <p:nvPr/>
        </p:nvSpPr>
        <p:spPr>
          <a:xfrm>
            <a:off x="5985164" y="166256"/>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15</a:t>
            </a:r>
            <a:r>
              <a:rPr lang="hi-IN" sz="3600" b="0" i="0">
                <a:solidFill>
                  <a:srgbClr val="121212"/>
                </a:solidFill>
                <a:effectLst/>
                <a:latin typeface="Open Sans" panose="020B0606030504020204" pitchFamily="34" charset="0"/>
              </a:rPr>
              <a:t>शाऊल ने स्पष्ट किया, “उन्हें सेना अमालेकियों के यहां से ले आये है. सेना ने सर्वोत्तम पशु याहवेह, हमारे परमेश्वर को चढ़ाने के उद्देश्य से बचा लिए हैं, शेष सभी का वध कर दिया गया है.”</a:t>
            </a:r>
            <a:endParaRPr lang="en-IN" sz="3600" dirty="0"/>
          </a:p>
        </p:txBody>
      </p:sp>
      <p:pic>
        <p:nvPicPr>
          <p:cNvPr id="69" name="Audio 68">
            <a:hlinkClick r:id="" action="ppaction://media"/>
            <a:extLst>
              <a:ext uri="{FF2B5EF4-FFF2-40B4-BE49-F238E27FC236}">
                <a16:creationId xmlns:a16="http://schemas.microsoft.com/office/drawing/2014/main" id="{B5EF6881-01F7-C2C0-91B2-5244528EB8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14979"/>
    </mc:Choice>
    <mc:Fallback xmlns="">
      <p:transition spd="slow" advTm="1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059D704-F108-4E99-B9C3-B765111C87B3}"/>
              </a:ext>
            </a:extLst>
          </p:cNvPr>
          <p:cNvPicPr>
            <a:picLocks noChangeAspect="1"/>
          </p:cNvPicPr>
          <p:nvPr/>
        </p:nvPicPr>
        <p:blipFill>
          <a:blip r:embed="rId2"/>
          <a:stretch>
            <a:fillRect/>
          </a:stretch>
        </p:blipFill>
        <p:spPr>
          <a:xfrm>
            <a:off x="0" y="-73312"/>
            <a:ext cx="12192000" cy="6931312"/>
          </a:xfrm>
          <a:prstGeom prst="rect">
            <a:avLst/>
          </a:prstGeom>
        </p:spPr>
      </p:pic>
      <p:sp>
        <p:nvSpPr>
          <p:cNvPr id="2" name="TextBox 3">
            <a:extLst>
              <a:ext uri="{FF2B5EF4-FFF2-40B4-BE49-F238E27FC236}">
                <a16:creationId xmlns:a16="http://schemas.microsoft.com/office/drawing/2014/main" id="{73F3C49E-FDC9-D1C6-0095-5BFC056F2784}"/>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16</a:t>
            </a:r>
            <a:r>
              <a:rPr lang="en-US" sz="4400" b="0" i="0">
                <a:solidFill>
                  <a:srgbClr val="121212"/>
                </a:solidFill>
                <a:effectLst/>
                <a:latin typeface="Inter" panose="020B0502030000000004" pitchFamily="34" charset="0"/>
              </a:rPr>
              <a:t>“Stop!” exclaimed Samuel. “Let me tell you what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said to me last night.”</a:t>
            </a:r>
          </a:p>
          <a:p>
            <a:pPr algn="l"/>
            <a:r>
              <a:rPr lang="en-US" sz="4400" b="0" i="0">
                <a:solidFill>
                  <a:srgbClr val="121212"/>
                </a:solidFill>
                <a:effectLst/>
                <a:latin typeface="Inter" panose="020B0502030000000004" pitchFamily="34" charset="0"/>
              </a:rPr>
              <a:t>“Tell me,” Saul replied.</a:t>
            </a:r>
          </a:p>
        </p:txBody>
      </p:sp>
      <p:sp>
        <p:nvSpPr>
          <p:cNvPr id="3" name="TextBox 2">
            <a:extLst>
              <a:ext uri="{FF2B5EF4-FFF2-40B4-BE49-F238E27FC236}">
                <a16:creationId xmlns:a16="http://schemas.microsoft.com/office/drawing/2014/main" id="{2568AB87-7008-9026-EBEA-302839FC864E}"/>
              </a:ext>
            </a:extLst>
          </p:cNvPr>
          <p:cNvSpPr txBox="1"/>
          <p:nvPr/>
        </p:nvSpPr>
        <p:spPr>
          <a:xfrm>
            <a:off x="5985164" y="166256"/>
            <a:ext cx="6096000" cy="6558101"/>
          </a:xfrm>
          <a:prstGeom prst="rect">
            <a:avLst/>
          </a:prstGeom>
          <a:noFill/>
        </p:spPr>
        <p:txBody>
          <a:bodyPr wrap="square" rtlCol="0">
            <a:noAutofit/>
          </a:bodyPr>
          <a:lstStyle/>
          <a:p>
            <a:pPr algn="l"/>
            <a:r>
              <a:rPr lang="hi-IN" sz="3600" b="0" i="0">
                <a:solidFill>
                  <a:srgbClr val="777A7B"/>
                </a:solidFill>
                <a:effectLst/>
                <a:latin typeface="Open Sans" panose="020B0606030504020204" pitchFamily="34" charset="0"/>
              </a:rPr>
              <a:t>16</a:t>
            </a:r>
            <a:r>
              <a:rPr lang="hi-IN" sz="3600" b="0" i="0">
                <a:solidFill>
                  <a:srgbClr val="121212"/>
                </a:solidFill>
                <a:effectLst/>
                <a:latin typeface="Open Sans" panose="020B0606030504020204" pitchFamily="34" charset="0"/>
              </a:rPr>
              <a:t>“बस! बस करो!” शमुएल ने शाऊल से कहा, “अब वह सुनो, जो याहवेह ने कल रात मुझ पर प्रकट किया है.”</a:t>
            </a:r>
          </a:p>
          <a:p>
            <a:pPr algn="l"/>
            <a:r>
              <a:rPr lang="hi-IN" sz="3600" b="0" i="0">
                <a:solidFill>
                  <a:srgbClr val="121212"/>
                </a:solidFill>
                <a:effectLst/>
                <a:latin typeface="Open Sans" panose="020B0606030504020204" pitchFamily="34" charset="0"/>
              </a:rPr>
              <a:t>शाऊल ने उत्तर दिया, “जी, बताइए.”</a:t>
            </a:r>
          </a:p>
        </p:txBody>
      </p:sp>
      <p:pic>
        <p:nvPicPr>
          <p:cNvPr id="16" name="Audio 15">
            <a:hlinkClick r:id="" action="ppaction://media"/>
            <a:extLst>
              <a:ext uri="{FF2B5EF4-FFF2-40B4-BE49-F238E27FC236}">
                <a16:creationId xmlns:a16="http://schemas.microsoft.com/office/drawing/2014/main" id="{5C204F2D-15E4-5449-21F2-D76A79914EE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13684"/>
    </mc:Choice>
    <mc:Fallback xmlns="">
      <p:transition spd="slow" advTm="13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D1B3F73-D0AB-4C55-B719-07FE3ECFBAF9}"/>
              </a:ext>
            </a:extLst>
          </p:cNvPr>
          <p:cNvPicPr>
            <a:picLocks noChangeAspect="1"/>
          </p:cNvPicPr>
          <p:nvPr/>
        </p:nvPicPr>
        <p:blipFill>
          <a:blip r:embed="rId2"/>
          <a:stretch>
            <a:fillRect/>
          </a:stretch>
        </p:blipFill>
        <p:spPr>
          <a:xfrm>
            <a:off x="0" y="-235401"/>
            <a:ext cx="12191999" cy="7895259"/>
          </a:xfrm>
          <a:prstGeom prst="rect">
            <a:avLst/>
          </a:prstGeom>
        </p:spPr>
      </p:pic>
      <p:sp>
        <p:nvSpPr>
          <p:cNvPr id="2" name="TextBox 3">
            <a:extLst>
              <a:ext uri="{FF2B5EF4-FFF2-40B4-BE49-F238E27FC236}">
                <a16:creationId xmlns:a16="http://schemas.microsoft.com/office/drawing/2014/main" id="{ADDDAC2C-1AC4-9C80-8663-AFF5FC6CF9E7}"/>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19</a:t>
            </a:r>
            <a:r>
              <a:rPr lang="en-US" sz="4400" b="0" i="0">
                <a:solidFill>
                  <a:srgbClr val="121212"/>
                </a:solidFill>
                <a:effectLst/>
                <a:latin typeface="Inter" panose="020B0502030000000004" pitchFamily="34" charset="0"/>
              </a:rPr>
              <a:t>So why did you not obey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Why did you rush upon the plunder and do evil in the sight of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a:t>
            </a:r>
            <a:endParaRPr lang="en-ZA" dirty="0"/>
          </a:p>
        </p:txBody>
      </p:sp>
      <p:sp>
        <p:nvSpPr>
          <p:cNvPr id="2" name="TextBox 1">
            <a:extLst>
              <a:ext uri="{FF2B5EF4-FFF2-40B4-BE49-F238E27FC236}">
                <a16:creationId xmlns:a16="http://schemas.microsoft.com/office/drawing/2014/main" id="{80A20C80-7FCE-2067-338F-27CAAC4AC18B}"/>
              </a:ext>
            </a:extLst>
          </p:cNvPr>
          <p:cNvSpPr txBox="1"/>
          <p:nvPr/>
        </p:nvSpPr>
        <p:spPr>
          <a:xfrm>
            <a:off x="5985164" y="166256"/>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19</a:t>
            </a:r>
            <a:r>
              <a:rPr lang="hi-IN" sz="3600" b="0" i="0">
                <a:solidFill>
                  <a:srgbClr val="121212"/>
                </a:solidFill>
                <a:effectLst/>
                <a:latin typeface="Open Sans" panose="020B0606030504020204" pitchFamily="34" charset="0"/>
              </a:rPr>
              <a:t>तुमने याहवेह के आदेश का पालन क्यों नहीं किया? बल्कि तुमने लूट की वस्तुओं का लोभ किया है, जो याहवेह की दृष्टि में अनुचित है.”</a:t>
            </a:r>
            <a:endParaRPr lang="en-IN" sz="3600" dirty="0"/>
          </a:p>
        </p:txBody>
      </p:sp>
      <p:pic>
        <p:nvPicPr>
          <p:cNvPr id="36" name="Audio 35">
            <a:hlinkClick r:id="" action="ppaction://media"/>
            <a:extLst>
              <a:ext uri="{FF2B5EF4-FFF2-40B4-BE49-F238E27FC236}">
                <a16:creationId xmlns:a16="http://schemas.microsoft.com/office/drawing/2014/main" id="{728AA090-2203-062F-8AB8-77AD66FAD1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97028933"/>
      </p:ext>
    </p:extLst>
  </p:cSld>
  <p:clrMapOvr>
    <a:masterClrMapping/>
  </p:clrMapOvr>
  <mc:AlternateContent xmlns:mc="http://schemas.openxmlformats.org/markup-compatibility/2006" xmlns:p14="http://schemas.microsoft.com/office/powerpoint/2010/main">
    <mc:Choice Requires="p14">
      <p:transition spd="slow" p14:dur="2000" advTm="12792"/>
    </mc:Choice>
    <mc:Fallback xmlns="">
      <p:transition spd="slow" advTm="1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D1BB55E9-7BF3-47EC-96B5-FE2C0775D8B5}"/>
              </a:ext>
            </a:extLst>
          </p:cNvPr>
          <p:cNvPicPr>
            <a:picLocks noChangeAspect="1"/>
          </p:cNvPicPr>
          <p:nvPr/>
        </p:nvPicPr>
        <p:blipFill>
          <a:blip r:embed="rId2"/>
          <a:stretch>
            <a:fillRect/>
          </a:stretch>
        </p:blipFill>
        <p:spPr>
          <a:xfrm>
            <a:off x="0" y="-210457"/>
            <a:ext cx="12192000" cy="7068457"/>
          </a:xfrm>
          <a:prstGeom prst="rect">
            <a:avLst/>
          </a:prstGeom>
        </p:spPr>
      </p:pic>
      <p:sp>
        <p:nvSpPr>
          <p:cNvPr id="2" name="TextBox 3">
            <a:extLst>
              <a:ext uri="{FF2B5EF4-FFF2-40B4-BE49-F238E27FC236}">
                <a16:creationId xmlns:a16="http://schemas.microsoft.com/office/drawing/2014/main" id="{21FA64B1-B1CE-954B-A4F8-49B0699BCA46}"/>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20Saul said to Samuel, “But I have obeyed Yahweh’s voice, and have gone the way which Yahweh sent me, and have brought Agag the king of Amalek, and have utterly destroyed the Amalekites. </a:t>
            </a:r>
            <a:r>
              <a:rPr lang="en-US" sz="3600" dirty="0">
                <a:solidFill>
                  <a:srgbClr val="121212"/>
                </a:solidFill>
                <a:latin typeface="ArialMT"/>
              </a:rPr>
              <a:t>….(The soldiers took sheep and cattle to sacrifice to the Lord)</a:t>
            </a:r>
            <a:endParaRPr lang="en-ZA" sz="1600" dirty="0"/>
          </a:p>
        </p:txBody>
      </p:sp>
      <p:sp>
        <p:nvSpPr>
          <p:cNvPr id="3" name="TextBox 2">
            <a:extLst>
              <a:ext uri="{FF2B5EF4-FFF2-40B4-BE49-F238E27FC236}">
                <a16:creationId xmlns:a16="http://schemas.microsoft.com/office/drawing/2014/main" id="{83492676-1853-8567-5E75-6A4339D75DE2}"/>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20 शाऊल ने शमूएल से कहा, “निःसन्देह मैंने यहोवा की बात मानकर जिधर यहोवा ने मुझे भेजा उधर चला, और अमालेकियों के राजा को ले आया हूँ, और अमालेकियों का सत्यानाश किया है।</a:t>
            </a:r>
            <a:endParaRPr lang="en-IN" sz="3600" dirty="0"/>
          </a:p>
        </p:txBody>
      </p:sp>
      <p:pic>
        <p:nvPicPr>
          <p:cNvPr id="8" name="Audio 7">
            <a:hlinkClick r:id="" action="ppaction://media"/>
            <a:extLst>
              <a:ext uri="{FF2B5EF4-FFF2-40B4-BE49-F238E27FC236}">
                <a16:creationId xmlns:a16="http://schemas.microsoft.com/office/drawing/2014/main" id="{B1B00A0C-A623-F86F-8AF9-76D8976E14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12237380"/>
      </p:ext>
    </p:extLst>
  </p:cSld>
  <p:clrMapOvr>
    <a:masterClrMapping/>
  </p:clrMapOvr>
  <mc:AlternateContent xmlns:mc="http://schemas.openxmlformats.org/markup-compatibility/2006" xmlns:p14="http://schemas.microsoft.com/office/powerpoint/2010/main">
    <mc:Choice Requires="p14">
      <p:transition spd="slow" p14:dur="2000" advTm="17084"/>
    </mc:Choice>
    <mc:Fallback xmlns="">
      <p:transition spd="slow" advTm="1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7200" b="0" i="0" u="none" strike="noStrike" baseline="0" dirty="0">
                <a:latin typeface="TimesNewRomanPSMT"/>
              </a:rPr>
              <a:t>6. Saul’s Disobedience – 1 Samuel 15:1-35 (Left </a:t>
            </a:r>
            <a:r>
              <a:rPr lang="en-IN" sz="7200" b="0" i="0" u="none" strike="noStrike" baseline="0" dirty="0" err="1">
                <a:latin typeface="TimesNewRomanPSMT"/>
              </a:rPr>
              <a:t>Center</a:t>
            </a:r>
            <a:r>
              <a:rPr lang="en-IN" sz="7200" b="0" i="0" u="none" strike="noStrike" baseline="0" dirty="0">
                <a:latin typeface="TimesNewRomanPSMT"/>
              </a:rPr>
              <a:t>)</a:t>
            </a:r>
            <a:endParaRPr lang="en-US" sz="7200" b="0" i="0" u="none" strike="noStrike" baseline="0" dirty="0">
              <a:latin typeface="TimesNewRomanPSMT"/>
            </a:endParaRPr>
          </a:p>
        </p:txBody>
      </p:sp>
      <p:sp>
        <p:nvSpPr>
          <p:cNvPr id="2" name="TextBox 1">
            <a:extLst>
              <a:ext uri="{FF2B5EF4-FFF2-40B4-BE49-F238E27FC236}">
                <a16:creationId xmlns:a16="http://schemas.microsoft.com/office/drawing/2014/main" id="{A0DE78D2-D614-6C20-B597-89B8F6542800}"/>
              </a:ext>
            </a:extLst>
          </p:cNvPr>
          <p:cNvSpPr txBox="1"/>
          <p:nvPr/>
        </p:nvSpPr>
        <p:spPr>
          <a:xfrm>
            <a:off x="5985164" y="166256"/>
            <a:ext cx="6096000" cy="6558101"/>
          </a:xfrm>
          <a:prstGeom prst="rect">
            <a:avLst/>
          </a:prstGeom>
          <a:noFill/>
        </p:spPr>
        <p:txBody>
          <a:bodyPr wrap="square" rtlCol="0">
            <a:noAutofit/>
          </a:bodyPr>
          <a:lstStyle/>
          <a:p>
            <a:r>
              <a:rPr lang="hi-IN" sz="6000" b="0" i="0" u="none" strike="noStrike" baseline="0" dirty="0">
                <a:latin typeface="TimesNewRomanPSMT"/>
              </a:rPr>
              <a:t>शाऊल की अवज्ञा - 1 शमूएल 15:1-35</a:t>
            </a:r>
            <a:endParaRPr lang="en-IN" sz="6000" dirty="0"/>
          </a:p>
        </p:txBody>
      </p:sp>
      <p:pic>
        <p:nvPicPr>
          <p:cNvPr id="13" name="Audio 12">
            <a:hlinkClick r:id="" action="ppaction://media"/>
            <a:extLst>
              <a:ext uri="{FF2B5EF4-FFF2-40B4-BE49-F238E27FC236}">
                <a16:creationId xmlns:a16="http://schemas.microsoft.com/office/drawing/2014/main" id="{9B8E2B75-FD72-5BE0-2559-93E47E3F4B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3636"/>
    </mc:Choice>
    <mc:Fallback xmlns="">
      <p:transition spd="slow" advTm="3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2AE6A83-DE9F-4346-9291-8005D459575C}"/>
              </a:ext>
            </a:extLst>
          </p:cNvPr>
          <p:cNvPicPr>
            <a:picLocks noChangeAspect="1"/>
          </p:cNvPicPr>
          <p:nvPr/>
        </p:nvPicPr>
        <p:blipFill>
          <a:blip r:embed="rId2"/>
          <a:stretch>
            <a:fillRect/>
          </a:stretch>
        </p:blipFill>
        <p:spPr>
          <a:xfrm>
            <a:off x="-377017" y="1"/>
            <a:ext cx="12569017" cy="6858000"/>
          </a:xfrm>
          <a:prstGeom prst="rect">
            <a:avLst/>
          </a:prstGeom>
        </p:spPr>
      </p:pic>
      <p:sp>
        <p:nvSpPr>
          <p:cNvPr id="2" name="TextBox 3">
            <a:extLst>
              <a:ext uri="{FF2B5EF4-FFF2-40B4-BE49-F238E27FC236}">
                <a16:creationId xmlns:a16="http://schemas.microsoft.com/office/drawing/2014/main" id="{A40A0763-3C3C-CEB5-C9B4-B0BC55DE5237}"/>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25467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But Samuel declared:</a:t>
            </a:r>
          </a:p>
          <a:p>
            <a:pPr algn="l"/>
            <a:r>
              <a:rPr lang="en-US" sz="3600" b="0" i="0">
                <a:solidFill>
                  <a:srgbClr val="121212"/>
                </a:solidFill>
                <a:effectLst/>
                <a:latin typeface="Inter" panose="020B0502030000000004" pitchFamily="34" charset="0"/>
              </a:rPr>
              <a:t>“Does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delight in burnt offerings and sacrifices</a:t>
            </a:r>
          </a:p>
          <a:p>
            <a:pPr algn="l"/>
            <a:r>
              <a:rPr lang="en-US" sz="3600" b="0" i="0">
                <a:solidFill>
                  <a:srgbClr val="121212"/>
                </a:solidFill>
                <a:effectLst/>
                <a:latin typeface="Inter" panose="020B0502030000000004" pitchFamily="34" charset="0"/>
              </a:rPr>
              <a:t>as much as in obedience to His voice?</a:t>
            </a:r>
          </a:p>
          <a:p>
            <a:pPr algn="l"/>
            <a:r>
              <a:rPr lang="en-US" sz="3600" b="0" i="0">
                <a:solidFill>
                  <a:srgbClr val="121212"/>
                </a:solidFill>
                <a:effectLst/>
                <a:latin typeface="Inter" panose="020B0502030000000004" pitchFamily="34" charset="0"/>
              </a:rPr>
              <a:t>Behold, obedience is better than sacrifice,</a:t>
            </a:r>
          </a:p>
          <a:p>
            <a:pPr algn="l"/>
            <a:r>
              <a:rPr lang="en-US" sz="3600" b="0" i="0">
                <a:solidFill>
                  <a:srgbClr val="121212"/>
                </a:solidFill>
                <a:effectLst/>
                <a:latin typeface="Inter" panose="020B0502030000000004" pitchFamily="34" charset="0"/>
              </a:rPr>
              <a:t>and attentiveness is better than the fat of rams.</a:t>
            </a:r>
          </a:p>
        </p:txBody>
      </p:sp>
      <p:sp>
        <p:nvSpPr>
          <p:cNvPr id="3" name="TextBox 2">
            <a:extLst>
              <a:ext uri="{FF2B5EF4-FFF2-40B4-BE49-F238E27FC236}">
                <a16:creationId xmlns:a16="http://schemas.microsoft.com/office/drawing/2014/main" id="{29554EED-D58E-386E-B1C6-898457ECA00E}"/>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22 शमूएल ने कहा,</a:t>
            </a:r>
          </a:p>
          <a:p>
            <a:pPr algn="l"/>
            <a:r>
              <a:rPr lang="hi-IN" sz="3600" b="0" i="0" dirty="0">
                <a:solidFill>
                  <a:srgbClr val="121212"/>
                </a:solidFill>
                <a:effectLst/>
                <a:latin typeface="Open Sans" panose="020B0606030504020204" pitchFamily="34" charset="0"/>
              </a:rPr>
              <a:t>“क्या यहोवा होमबलियों, और मेलबलियों से उतना प्रसन्न होता है,</a:t>
            </a:r>
          </a:p>
          <a:p>
            <a:pPr algn="l"/>
            <a:r>
              <a:rPr lang="hi-IN" sz="3600" b="0" i="0" dirty="0">
                <a:solidFill>
                  <a:srgbClr val="121212"/>
                </a:solidFill>
                <a:effectLst/>
                <a:latin typeface="Open Sans" panose="020B0606030504020204" pitchFamily="34" charset="0"/>
              </a:rPr>
              <a:t>जितना कि अपनी बात के माने जाने से प्रसन्न होता है?</a:t>
            </a:r>
          </a:p>
          <a:p>
            <a:pPr algn="l"/>
            <a:r>
              <a:rPr lang="hi-IN" sz="3600" b="0" i="0" dirty="0">
                <a:solidFill>
                  <a:srgbClr val="121212"/>
                </a:solidFill>
                <a:effectLst/>
                <a:latin typeface="Open Sans" panose="020B0606030504020204" pitchFamily="34" charset="0"/>
              </a:rPr>
              <a:t>सुन, मानना तो बलि चढ़ाने से और कान लगाना मेढ़ों की चर्बी से उत्तम है।</a:t>
            </a:r>
          </a:p>
        </p:txBody>
      </p:sp>
      <p:pic>
        <p:nvPicPr>
          <p:cNvPr id="30" name="Audio 29">
            <a:hlinkClick r:id="" action="ppaction://media"/>
            <a:extLst>
              <a:ext uri="{FF2B5EF4-FFF2-40B4-BE49-F238E27FC236}">
                <a16:creationId xmlns:a16="http://schemas.microsoft.com/office/drawing/2014/main" id="{023BD920-D960-F993-EBEF-911A572190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9460614"/>
      </p:ext>
    </p:extLst>
  </p:cSld>
  <p:clrMapOvr>
    <a:masterClrMapping/>
  </p:clrMapOvr>
  <mc:AlternateContent xmlns:mc="http://schemas.openxmlformats.org/markup-compatibility/2006" xmlns:p14="http://schemas.microsoft.com/office/powerpoint/2010/main">
    <mc:Choice Requires="p14">
      <p:transition spd="slow" p14:dur="2000" advTm="19398"/>
    </mc:Choice>
    <mc:Fallback xmlns="">
      <p:transition spd="slow" advTm="19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BF3CC6-3D21-413B-8B53-63942520A768}"/>
              </a:ext>
            </a:extLst>
          </p:cNvPr>
          <p:cNvPicPr>
            <a:picLocks noChangeAspect="1"/>
          </p:cNvPicPr>
          <p:nvPr/>
        </p:nvPicPr>
        <p:blipFill>
          <a:blip r:embed="rId2"/>
          <a:stretch>
            <a:fillRect/>
          </a:stretch>
        </p:blipFill>
        <p:spPr>
          <a:xfrm>
            <a:off x="0" y="0"/>
            <a:ext cx="13700125" cy="6858000"/>
          </a:xfrm>
          <a:prstGeom prst="rect">
            <a:avLst/>
          </a:prstGeom>
        </p:spPr>
      </p:pic>
      <p:sp>
        <p:nvSpPr>
          <p:cNvPr id="2" name="TextBox 3">
            <a:extLst>
              <a:ext uri="{FF2B5EF4-FFF2-40B4-BE49-F238E27FC236}">
                <a16:creationId xmlns:a16="http://schemas.microsoft.com/office/drawing/2014/main" id="{DF46A731-C5B1-DD71-D5E2-DD0C44457110}"/>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25192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For rebellion is like the sin of divination,</a:t>
            </a:r>
          </a:p>
          <a:p>
            <a:pPr algn="l"/>
            <a:r>
              <a:rPr lang="en-US" sz="4000" b="0" i="0">
                <a:solidFill>
                  <a:srgbClr val="121212"/>
                </a:solidFill>
                <a:effectLst/>
                <a:latin typeface="Inter" panose="020B0502030000000004" pitchFamily="34" charset="0"/>
              </a:rPr>
              <a:t>and arrogance is like the wickedness of idolatry.</a:t>
            </a:r>
          </a:p>
          <a:p>
            <a:pPr algn="l"/>
            <a:r>
              <a:rPr lang="en-US" sz="4000" b="0" i="0">
                <a:solidFill>
                  <a:srgbClr val="121212"/>
                </a:solidFill>
                <a:effectLst/>
                <a:latin typeface="Inter" panose="020B0502030000000004" pitchFamily="34" charset="0"/>
              </a:rPr>
              <a:t>Because you have rejected the word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a:t>
            </a:r>
          </a:p>
          <a:p>
            <a:pPr algn="l"/>
            <a:r>
              <a:rPr lang="en-US" sz="4000" b="0" i="0">
                <a:solidFill>
                  <a:srgbClr val="121212"/>
                </a:solidFill>
                <a:effectLst/>
                <a:latin typeface="Inter" panose="020B0502030000000004" pitchFamily="34" charset="0"/>
              </a:rPr>
              <a:t>He has rejected you as king.”</a:t>
            </a:r>
          </a:p>
        </p:txBody>
      </p:sp>
      <p:sp>
        <p:nvSpPr>
          <p:cNvPr id="3" name="TextBox 2">
            <a:extLst>
              <a:ext uri="{FF2B5EF4-FFF2-40B4-BE49-F238E27FC236}">
                <a16:creationId xmlns:a16="http://schemas.microsoft.com/office/drawing/2014/main" id="{9DBC57FF-56F2-59E0-455B-6679AE8C133D}"/>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23 देख, बलवा करना और भावी कहनेवालों से पूछना एक ही समान पाप है,</a:t>
            </a:r>
          </a:p>
          <a:p>
            <a:pPr algn="l"/>
            <a:r>
              <a:rPr lang="hi-IN" sz="3600" b="0" i="0" dirty="0">
                <a:solidFill>
                  <a:srgbClr val="121212"/>
                </a:solidFill>
                <a:effectLst/>
                <a:latin typeface="Open Sans" panose="020B0606030504020204" pitchFamily="34" charset="0"/>
              </a:rPr>
              <a:t>और हठ करना मूरतों और गृहदेवताओं की पूजा के तुल्य है।</a:t>
            </a:r>
          </a:p>
          <a:p>
            <a:pPr algn="l"/>
            <a:r>
              <a:rPr lang="hi-IN" sz="3600" b="0" i="0" dirty="0">
                <a:solidFill>
                  <a:srgbClr val="121212"/>
                </a:solidFill>
                <a:effectLst/>
                <a:latin typeface="Open Sans" panose="020B0606030504020204" pitchFamily="34" charset="0"/>
              </a:rPr>
              <a:t>तूने जो यहोवा की बात को तुच्छ जाना,</a:t>
            </a:r>
          </a:p>
          <a:p>
            <a:pPr algn="l"/>
            <a:r>
              <a:rPr lang="hi-IN" sz="3600" b="0" i="0" dirty="0">
                <a:solidFill>
                  <a:srgbClr val="121212"/>
                </a:solidFill>
                <a:effectLst/>
                <a:latin typeface="Open Sans" panose="020B0606030504020204" pitchFamily="34" charset="0"/>
              </a:rPr>
              <a:t>इसलिए उसने तुझे राजा होने के लिये तुच्छ जाना है।”</a:t>
            </a:r>
          </a:p>
        </p:txBody>
      </p:sp>
      <p:pic>
        <p:nvPicPr>
          <p:cNvPr id="34" name="Audio 33">
            <a:hlinkClick r:id="" action="ppaction://media"/>
            <a:extLst>
              <a:ext uri="{FF2B5EF4-FFF2-40B4-BE49-F238E27FC236}">
                <a16:creationId xmlns:a16="http://schemas.microsoft.com/office/drawing/2014/main" id="{1E218E80-9377-12CF-201E-D7FA549E03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39647149"/>
      </p:ext>
    </p:extLst>
  </p:cSld>
  <p:clrMapOvr>
    <a:masterClrMapping/>
  </p:clrMapOvr>
  <mc:AlternateContent xmlns:mc="http://schemas.openxmlformats.org/markup-compatibility/2006" xmlns:p14="http://schemas.microsoft.com/office/powerpoint/2010/main">
    <mc:Choice Requires="p14">
      <p:transition spd="slow" p14:dur="2000" advTm="19862"/>
    </mc:Choice>
    <mc:Fallback xmlns="">
      <p:transition spd="slow" advTm="19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03A31F-C391-471E-9B31-A72FCBCE278F}"/>
              </a:ext>
            </a:extLst>
          </p:cNvPr>
          <p:cNvPicPr>
            <a:picLocks noChangeAspect="1"/>
          </p:cNvPicPr>
          <p:nvPr/>
        </p:nvPicPr>
        <p:blipFill>
          <a:blip r:embed="rId2"/>
          <a:stretch>
            <a:fillRect/>
          </a:stretch>
        </p:blipFill>
        <p:spPr>
          <a:xfrm>
            <a:off x="-965945" y="3517"/>
            <a:ext cx="13882151" cy="6854483"/>
          </a:xfrm>
          <a:prstGeom prst="rect">
            <a:avLst/>
          </a:prstGeom>
        </p:spPr>
      </p:pic>
      <p:sp>
        <p:nvSpPr>
          <p:cNvPr id="2" name="TextBox 3">
            <a:extLst>
              <a:ext uri="{FF2B5EF4-FFF2-40B4-BE49-F238E27FC236}">
                <a16:creationId xmlns:a16="http://schemas.microsoft.com/office/drawing/2014/main" id="{28CEE7B2-E90E-8F0B-E274-6F638514D63A}"/>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0032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27</a:t>
            </a:r>
            <a:r>
              <a:rPr lang="en-US" sz="4400" b="0" i="0">
                <a:solidFill>
                  <a:srgbClr val="121212"/>
                </a:solidFill>
                <a:effectLst/>
                <a:latin typeface="Inter" panose="020B0502030000000004" pitchFamily="34" charset="0"/>
              </a:rPr>
              <a:t>As Samuel turned to go, Saul grabbed the hem of his robe, and it tore.</a:t>
            </a:r>
            <a:endParaRPr lang="en-ZA" dirty="0"/>
          </a:p>
        </p:txBody>
      </p:sp>
      <p:sp>
        <p:nvSpPr>
          <p:cNvPr id="2" name="TextBox 1">
            <a:extLst>
              <a:ext uri="{FF2B5EF4-FFF2-40B4-BE49-F238E27FC236}">
                <a16:creationId xmlns:a16="http://schemas.microsoft.com/office/drawing/2014/main" id="{769B0BD8-7694-ECB1-B816-A320361073DC}"/>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27 तब शमूएल जाने के लिये घूमा, और शाऊल ने उसके बागे की छोर को पकड़ा, और वह फट गया।</a:t>
            </a:r>
            <a:endParaRPr lang="en-IN" sz="3600" dirty="0"/>
          </a:p>
        </p:txBody>
      </p:sp>
      <p:pic>
        <p:nvPicPr>
          <p:cNvPr id="18" name="Audio 17">
            <a:hlinkClick r:id="" action="ppaction://media"/>
            <a:extLst>
              <a:ext uri="{FF2B5EF4-FFF2-40B4-BE49-F238E27FC236}">
                <a16:creationId xmlns:a16="http://schemas.microsoft.com/office/drawing/2014/main" id="{649F4E84-DCC9-D6B4-BBFD-2F3662BD3B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47641951"/>
      </p:ext>
    </p:extLst>
  </p:cSld>
  <p:clrMapOvr>
    <a:masterClrMapping/>
  </p:clrMapOvr>
  <mc:AlternateContent xmlns:mc="http://schemas.openxmlformats.org/markup-compatibility/2006" xmlns:p14="http://schemas.microsoft.com/office/powerpoint/2010/main">
    <mc:Choice Requires="p14">
      <p:transition spd="slow" p14:dur="2000" advTm="11049"/>
    </mc:Choice>
    <mc:Fallback xmlns="">
      <p:transition spd="slow" advTm="11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D59BB12-1B5F-4749-A2AC-9E9E3F98DA85}"/>
              </a:ext>
            </a:extLst>
          </p:cNvPr>
          <p:cNvPicPr>
            <a:picLocks noChangeAspect="1"/>
          </p:cNvPicPr>
          <p:nvPr/>
        </p:nvPicPr>
        <p:blipFill>
          <a:blip r:embed="rId2"/>
          <a:stretch>
            <a:fillRect/>
          </a:stretch>
        </p:blipFill>
        <p:spPr>
          <a:xfrm>
            <a:off x="-1401667" y="-267286"/>
            <a:ext cx="13593667" cy="7392572"/>
          </a:xfrm>
          <a:prstGeom prst="rect">
            <a:avLst/>
          </a:prstGeom>
        </p:spPr>
      </p:pic>
      <p:sp>
        <p:nvSpPr>
          <p:cNvPr id="2" name="TextBox 3">
            <a:extLst>
              <a:ext uri="{FF2B5EF4-FFF2-40B4-BE49-F238E27FC236}">
                <a16:creationId xmlns:a16="http://schemas.microsoft.com/office/drawing/2014/main" id="{974F06D4-3306-B2BA-FB84-E4849652E336}"/>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14053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28</a:t>
            </a:r>
            <a:r>
              <a:rPr lang="en-US" sz="4000" b="0" i="0">
                <a:solidFill>
                  <a:srgbClr val="121212"/>
                </a:solidFill>
                <a:effectLst/>
                <a:latin typeface="Inter" panose="020B0502030000000004" pitchFamily="34" charset="0"/>
              </a:rPr>
              <a:t>So Samuel said to him,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has torn the kingdom of Israel from you today and has given it to your neighbor who is better than you.</a:t>
            </a:r>
            <a:endParaRPr lang="en-ZA" dirty="0"/>
          </a:p>
        </p:txBody>
      </p:sp>
      <p:sp>
        <p:nvSpPr>
          <p:cNvPr id="2" name="TextBox 1">
            <a:extLst>
              <a:ext uri="{FF2B5EF4-FFF2-40B4-BE49-F238E27FC236}">
                <a16:creationId xmlns:a16="http://schemas.microsoft.com/office/drawing/2014/main" id="{FEA8DBFB-8C56-720E-5865-B3B8E31882B8}"/>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28 तब शमूएल ने उससे कहा, “आज यहोवा ने इस्राएल के राज्य को फाड़कर तुझ से छीन लिया, और तेरे एक पड़ोसी को जो तुझ से अच्छा है दे दिया है।</a:t>
            </a:r>
            <a:endParaRPr lang="en-IN" sz="3600" dirty="0"/>
          </a:p>
        </p:txBody>
      </p:sp>
      <p:pic>
        <p:nvPicPr>
          <p:cNvPr id="16" name="Audio 15">
            <a:hlinkClick r:id="" action="ppaction://media"/>
            <a:extLst>
              <a:ext uri="{FF2B5EF4-FFF2-40B4-BE49-F238E27FC236}">
                <a16:creationId xmlns:a16="http://schemas.microsoft.com/office/drawing/2014/main" id="{D6EFBD42-CAEB-62D4-8406-DBAEF53779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52578928"/>
      </p:ext>
    </p:extLst>
  </p:cSld>
  <p:clrMapOvr>
    <a:masterClrMapping/>
  </p:clrMapOvr>
  <mc:AlternateContent xmlns:mc="http://schemas.openxmlformats.org/markup-compatibility/2006" xmlns:p14="http://schemas.microsoft.com/office/powerpoint/2010/main">
    <mc:Choice Requires="p14">
      <p:transition spd="slow" p14:dur="2000" advTm="12324"/>
    </mc:Choice>
    <mc:Fallback xmlns="">
      <p:transition spd="slow" advTm="12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5DFFE5-DC93-4A41-AFA3-B59159A253F4}"/>
              </a:ext>
            </a:extLst>
          </p:cNvPr>
          <p:cNvPicPr>
            <a:picLocks noChangeAspect="1"/>
          </p:cNvPicPr>
          <p:nvPr/>
        </p:nvPicPr>
        <p:blipFill>
          <a:blip r:embed="rId2"/>
          <a:stretch>
            <a:fillRect/>
          </a:stretch>
        </p:blipFill>
        <p:spPr>
          <a:xfrm>
            <a:off x="0" y="-61784"/>
            <a:ext cx="12192000" cy="6919784"/>
          </a:xfrm>
          <a:prstGeom prst="rect">
            <a:avLst/>
          </a:prstGeom>
        </p:spPr>
      </p:pic>
      <p:sp>
        <p:nvSpPr>
          <p:cNvPr id="2" name="TextBox 3">
            <a:extLst>
              <a:ext uri="{FF2B5EF4-FFF2-40B4-BE49-F238E27FC236}">
                <a16:creationId xmlns:a16="http://schemas.microsoft.com/office/drawing/2014/main" id="{43611231-8D5A-3CA0-0A67-3E09584B6725}"/>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7031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35…</a:t>
            </a:r>
            <a:r>
              <a:rPr lang="en-US" sz="4400" b="0" i="0" dirty="0">
                <a:solidFill>
                  <a:srgbClr val="121212"/>
                </a:solidFill>
                <a:effectLst/>
                <a:latin typeface="ArialMT"/>
              </a:rPr>
              <a:t>Yahweh grieved that he had made Saul king over Israel.</a:t>
            </a:r>
            <a:endParaRPr lang="en-ZA" dirty="0"/>
          </a:p>
        </p:txBody>
      </p:sp>
      <p:sp>
        <p:nvSpPr>
          <p:cNvPr id="3" name="TextBox 2">
            <a:extLst>
              <a:ext uri="{FF2B5EF4-FFF2-40B4-BE49-F238E27FC236}">
                <a16:creationId xmlns:a16="http://schemas.microsoft.com/office/drawing/2014/main" id="{CC384C80-636E-2EBC-B1D7-CC46EF586983}"/>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35 और शमूएल ने अपने जीवन भर शाऊल से फिर भेंट न की, क्योंकि शमूएल शाऊल के लिये विलाप करता रहा। और यहोवा शाऊल को इस्राएल का राजा बनाकर पछताता था।</a:t>
            </a:r>
            <a:endParaRPr lang="en-IN" sz="3600" dirty="0"/>
          </a:p>
        </p:txBody>
      </p:sp>
      <p:pic>
        <p:nvPicPr>
          <p:cNvPr id="29" name="Audio 28">
            <a:hlinkClick r:id="" action="ppaction://media"/>
            <a:extLst>
              <a:ext uri="{FF2B5EF4-FFF2-40B4-BE49-F238E27FC236}">
                <a16:creationId xmlns:a16="http://schemas.microsoft.com/office/drawing/2014/main" id="{C583499E-EE62-8D44-0881-110C064AAA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99714472"/>
      </p:ext>
    </p:extLst>
  </p:cSld>
  <p:clrMapOvr>
    <a:masterClrMapping/>
  </p:clrMapOvr>
  <mc:AlternateContent xmlns:mc="http://schemas.openxmlformats.org/markup-compatibility/2006" xmlns:p14="http://schemas.microsoft.com/office/powerpoint/2010/main">
    <mc:Choice Requires="p14">
      <p:transition spd="slow" p14:dur="2000" advTm="14985"/>
    </mc:Choice>
    <mc:Fallback xmlns="">
      <p:transition spd="slow" advTm="1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B6A8CCE-B1CC-4A9B-B994-642F64812E7B}"/>
              </a:ext>
            </a:extLst>
          </p:cNvPr>
          <p:cNvPicPr>
            <a:picLocks noChangeAspect="1"/>
          </p:cNvPicPr>
          <p:nvPr/>
        </p:nvPicPr>
        <p:blipFill>
          <a:blip r:embed="rId2"/>
          <a:stretch>
            <a:fillRect/>
          </a:stretch>
        </p:blipFill>
        <p:spPr>
          <a:xfrm>
            <a:off x="-96982" y="-131379"/>
            <a:ext cx="12288981" cy="7044976"/>
          </a:xfrm>
          <a:prstGeom prst="rect">
            <a:avLst/>
          </a:prstGeom>
        </p:spPr>
      </p:pic>
      <p:sp>
        <p:nvSpPr>
          <p:cNvPr id="2" name="TextBox 1">
            <a:extLst>
              <a:ext uri="{FF2B5EF4-FFF2-40B4-BE49-F238E27FC236}">
                <a16:creationId xmlns:a16="http://schemas.microsoft.com/office/drawing/2014/main" id="{DA7BF199-B73A-F469-A818-34872004773F}"/>
              </a:ext>
            </a:extLst>
          </p:cNvPr>
          <p:cNvSpPr txBox="1"/>
          <p:nvPr/>
        </p:nvSpPr>
        <p:spPr>
          <a:xfrm>
            <a:off x="572344" y="640822"/>
            <a:ext cx="6870795" cy="1636215"/>
          </a:xfrm>
          <a:prstGeom prst="rect">
            <a:avLst/>
          </a:prstGeom>
          <a:noFill/>
        </p:spPr>
        <p:txBody>
          <a:bodyPr wrap="square" rtlCol="0">
            <a:noAutofit/>
          </a:bodyPr>
          <a:lstStyle/>
          <a:p>
            <a:r>
              <a:rPr lang="hi-IN" sz="4800" b="0" i="0" u="none" strike="noStrike" baseline="0" dirty="0">
                <a:solidFill>
                  <a:schemeClr val="bg1"/>
                </a:solidFill>
                <a:latin typeface="TimesNewRomanPSMT"/>
              </a:rPr>
              <a:t>शाऊल का आज्ञा</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न मानना –</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1 शमूएल 15:1-35</a:t>
            </a:r>
          </a:p>
        </p:txBody>
      </p:sp>
    </p:spTree>
    <p:extLst>
      <p:ext uri="{BB962C8B-B14F-4D97-AF65-F5344CB8AC3E}">
        <p14:creationId xmlns:p14="http://schemas.microsoft.com/office/powerpoint/2010/main" val="1931337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515FF70-34A8-43E2-997F-65B2B0EBE6CD}"/>
              </a:ext>
            </a:extLst>
          </p:cNvPr>
          <p:cNvPicPr>
            <a:picLocks noChangeAspect="1"/>
          </p:cNvPicPr>
          <p:nvPr/>
        </p:nvPicPr>
        <p:blipFill>
          <a:blip r:embed="rId2"/>
          <a:stretch>
            <a:fillRect/>
          </a:stretch>
        </p:blipFill>
        <p:spPr>
          <a:xfrm>
            <a:off x="-120869" y="-235527"/>
            <a:ext cx="12373671" cy="7093527"/>
          </a:xfrm>
          <a:prstGeom prst="rect">
            <a:avLst/>
          </a:prstGeom>
        </p:spPr>
      </p:pic>
      <p:sp>
        <p:nvSpPr>
          <p:cNvPr id="2" name="TextBox 3">
            <a:extLst>
              <a:ext uri="{FF2B5EF4-FFF2-40B4-BE49-F238E27FC236}">
                <a16:creationId xmlns:a16="http://schemas.microsoft.com/office/drawing/2014/main" id="{ED9257B1-53FC-86DB-4FC8-4C4820CD21A3}"/>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5053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a:t>
            </a:r>
            <a:r>
              <a:rPr lang="en-US" sz="4000" b="0" i="0" dirty="0">
                <a:solidFill>
                  <a:srgbClr val="121212"/>
                </a:solidFill>
                <a:effectLst/>
                <a:latin typeface="Inter" panose="020B0502030000000004" pitchFamily="34" charset="0"/>
              </a:rPr>
              <a:t>Then Samuel said to Saul,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sent me to anoint you king over His people Israel. Now therefore, listen to the words of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a:t>
            </a:r>
            <a:endParaRPr lang="en-ZA" dirty="0"/>
          </a:p>
        </p:txBody>
      </p:sp>
      <p:sp>
        <p:nvSpPr>
          <p:cNvPr id="2" name="TextBox 1">
            <a:extLst>
              <a:ext uri="{FF2B5EF4-FFF2-40B4-BE49-F238E27FC236}">
                <a16:creationId xmlns:a16="http://schemas.microsoft.com/office/drawing/2014/main" id="{8CB1722E-EEED-9E6B-76B0-EAF0D7320D62}"/>
              </a:ext>
            </a:extLst>
          </p:cNvPr>
          <p:cNvSpPr txBox="1"/>
          <p:nvPr/>
        </p:nvSpPr>
        <p:spPr>
          <a:xfrm>
            <a:off x="5985164" y="166256"/>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1</a:t>
            </a:r>
            <a:r>
              <a:rPr lang="hi-IN" sz="3600" b="0" i="0">
                <a:solidFill>
                  <a:srgbClr val="121212"/>
                </a:solidFill>
                <a:effectLst/>
                <a:latin typeface="Open Sans" panose="020B0606030504020204" pitchFamily="34" charset="0"/>
              </a:rPr>
              <a:t>एक दिन शमुएल शाऊल के पास आए और उनसे कहने लगे, “इस्राएली प्रजा के लिए राजा के पद पर तुम्हारा अभिषेक करने के लिए याहवेह ने मुझे ही चुना था; तब अब ध्यानपूर्वक याहवेह द्वारा भेजा संदेश सुनो.</a:t>
            </a:r>
            <a:endParaRPr lang="en-IN" sz="3600" dirty="0"/>
          </a:p>
        </p:txBody>
      </p:sp>
      <p:pic>
        <p:nvPicPr>
          <p:cNvPr id="26" name="Audio 25">
            <a:hlinkClick r:id="" action="ppaction://media"/>
            <a:extLst>
              <a:ext uri="{FF2B5EF4-FFF2-40B4-BE49-F238E27FC236}">
                <a16:creationId xmlns:a16="http://schemas.microsoft.com/office/drawing/2014/main" id="{7E80E674-AF77-1B06-8BCD-F876C5D87E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8985"/>
    </mc:Choice>
    <mc:Fallback xmlns="">
      <p:transition spd="slow" advTm="18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A2EAD22-18BD-4267-AD97-946A484AEB2F}"/>
              </a:ext>
            </a:extLst>
          </p:cNvPr>
          <p:cNvPicPr>
            <a:picLocks noChangeAspect="1"/>
          </p:cNvPicPr>
          <p:nvPr/>
        </p:nvPicPr>
        <p:blipFill>
          <a:blip r:embed="rId2"/>
          <a:stretch>
            <a:fillRect/>
          </a:stretch>
        </p:blipFill>
        <p:spPr>
          <a:xfrm>
            <a:off x="0" y="0"/>
            <a:ext cx="12191999" cy="7541100"/>
          </a:xfrm>
          <a:prstGeom prst="rect">
            <a:avLst/>
          </a:prstGeom>
        </p:spPr>
      </p:pic>
      <p:sp>
        <p:nvSpPr>
          <p:cNvPr id="2" name="TextBox 3">
            <a:extLst>
              <a:ext uri="{FF2B5EF4-FFF2-40B4-BE49-F238E27FC236}">
                <a16:creationId xmlns:a16="http://schemas.microsoft.com/office/drawing/2014/main" id="{856B914C-79D6-7973-95FD-842B49F95A9E}"/>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2</a:t>
            </a:r>
            <a:r>
              <a:rPr lang="en-US" sz="4400" b="0" i="0" dirty="0">
                <a:solidFill>
                  <a:srgbClr val="121212"/>
                </a:solidFill>
                <a:effectLst/>
                <a:latin typeface="Inter" panose="020B0502030000000004" pitchFamily="34" charset="0"/>
              </a:rPr>
              <a:t>This is what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of Hosts says: ‘I witnessed what the Amalekites did to the Israelites when they ambushed them on their way up from Egypt.</a:t>
            </a:r>
            <a:endParaRPr lang="en-ZA" dirty="0"/>
          </a:p>
        </p:txBody>
      </p:sp>
      <p:sp>
        <p:nvSpPr>
          <p:cNvPr id="3" name="TextBox 2">
            <a:extLst>
              <a:ext uri="{FF2B5EF4-FFF2-40B4-BE49-F238E27FC236}">
                <a16:creationId xmlns:a16="http://schemas.microsoft.com/office/drawing/2014/main" id="{F08581D4-F3D3-DEA7-CD4C-C3E06933D314}"/>
              </a:ext>
            </a:extLst>
          </p:cNvPr>
          <p:cNvSpPr txBox="1"/>
          <p:nvPr/>
        </p:nvSpPr>
        <p:spPr>
          <a:xfrm>
            <a:off x="5985164" y="166256"/>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2</a:t>
            </a:r>
            <a:r>
              <a:rPr lang="hi-IN" sz="3600" b="0" i="0">
                <a:solidFill>
                  <a:srgbClr val="121212"/>
                </a:solidFill>
                <a:effectLst/>
                <a:latin typeface="Open Sans" panose="020B0606030504020204" pitchFamily="34" charset="0"/>
              </a:rPr>
              <a:t>सेनाओं के याहवेह का यह वचन है. ‘अमालेकियों ने मिस्र देश से निकलकर आ रहे इस्राएल का विरोध करते हुए क्या-क्या किया था, मैंने अच्छी रीति से ध्यान में रखा है, उनके इस व्यवहार के लिए मैं सजा ज़रूर दूंगा.</a:t>
            </a:r>
            <a:endParaRPr lang="en-IN" sz="3600" dirty="0"/>
          </a:p>
        </p:txBody>
      </p:sp>
      <p:pic>
        <p:nvPicPr>
          <p:cNvPr id="56" name="Audio 55">
            <a:hlinkClick r:id="" action="ppaction://media"/>
            <a:extLst>
              <a:ext uri="{FF2B5EF4-FFF2-40B4-BE49-F238E27FC236}">
                <a16:creationId xmlns:a16="http://schemas.microsoft.com/office/drawing/2014/main" id="{1D832CBA-6849-94F0-20E6-ABA7F6B492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20413"/>
    </mc:Choice>
    <mc:Fallback xmlns="">
      <p:transition spd="slow" advTm="20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EE52F71-2024-4139-ACF4-4064E572D021}"/>
              </a:ext>
            </a:extLst>
          </p:cNvPr>
          <p:cNvPicPr>
            <a:picLocks noChangeAspect="1"/>
          </p:cNvPicPr>
          <p:nvPr/>
        </p:nvPicPr>
        <p:blipFill>
          <a:blip r:embed="rId2"/>
          <a:stretch>
            <a:fillRect/>
          </a:stretch>
        </p:blipFill>
        <p:spPr>
          <a:xfrm>
            <a:off x="0" y="-1"/>
            <a:ext cx="12463562" cy="6857999"/>
          </a:xfrm>
          <a:prstGeom prst="rect">
            <a:avLst/>
          </a:prstGeom>
        </p:spPr>
      </p:pic>
      <p:sp>
        <p:nvSpPr>
          <p:cNvPr id="2" name="TextBox 3">
            <a:extLst>
              <a:ext uri="{FF2B5EF4-FFF2-40B4-BE49-F238E27FC236}">
                <a16:creationId xmlns:a16="http://schemas.microsoft.com/office/drawing/2014/main" id="{9D0C748F-05D1-ADD0-8F9B-7A393B4EF67A}"/>
              </a:ext>
            </a:extLst>
          </p:cNvPr>
          <p:cNvSpPr txBox="1"/>
          <p:nvPr/>
        </p:nvSpPr>
        <p:spPr>
          <a:xfrm>
            <a:off x="263741" y="35231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3</a:t>
            </a:r>
            <a:r>
              <a:rPr lang="en-US" sz="4000" b="0" i="0" dirty="0">
                <a:solidFill>
                  <a:srgbClr val="121212"/>
                </a:solidFill>
                <a:effectLst/>
                <a:latin typeface="Inter" panose="020B0502030000000004" pitchFamily="34" charset="0"/>
              </a:rPr>
              <a:t>Now go and attack the Amalekites and devote to destruction  all that belongs to them. Do not spare them, but put to death men and women, children and infants, oxen and sheep, camels and donkeys.’”</a:t>
            </a:r>
            <a:endParaRPr lang="en-ZA" dirty="0"/>
          </a:p>
        </p:txBody>
      </p:sp>
      <p:sp>
        <p:nvSpPr>
          <p:cNvPr id="3" name="TextBox 2">
            <a:extLst>
              <a:ext uri="{FF2B5EF4-FFF2-40B4-BE49-F238E27FC236}">
                <a16:creationId xmlns:a16="http://schemas.microsoft.com/office/drawing/2014/main" id="{404BB323-8D4B-040A-F6B0-45E8179BC2BF}"/>
              </a:ext>
            </a:extLst>
          </p:cNvPr>
          <p:cNvSpPr txBox="1"/>
          <p:nvPr/>
        </p:nvSpPr>
        <p:spPr>
          <a:xfrm>
            <a:off x="5985164" y="166256"/>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3</a:t>
            </a:r>
            <a:r>
              <a:rPr lang="hi-IN" sz="3600" b="0" i="0">
                <a:solidFill>
                  <a:srgbClr val="121212"/>
                </a:solidFill>
                <a:effectLst/>
                <a:latin typeface="Open Sans" panose="020B0606030504020204" pitchFamily="34" charset="0"/>
              </a:rPr>
              <a:t>तो अब जाओ और अमालेकियों पर वार करो, और उनकी सारी वस्तुओं को पूरी तरह नष्ट कर डालो. किसी को भी न छोड़ना; पुरुष, स्त्री, बालक शिशु, बैल, भेड़, ऊंट तथा गधे, सभी मार डाले जाएं.’ ”</a:t>
            </a:r>
            <a:endParaRPr lang="en-IN" sz="3600" dirty="0"/>
          </a:p>
        </p:txBody>
      </p:sp>
      <p:pic>
        <p:nvPicPr>
          <p:cNvPr id="23" name="Audio 22">
            <a:hlinkClick r:id="" action="ppaction://media"/>
            <a:extLst>
              <a:ext uri="{FF2B5EF4-FFF2-40B4-BE49-F238E27FC236}">
                <a16:creationId xmlns:a16="http://schemas.microsoft.com/office/drawing/2014/main" id="{1C1003FD-7139-BD3A-6893-54A1C7F64C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7971"/>
    </mc:Choice>
    <mc:Fallback xmlns="">
      <p:transition spd="slow" advTm="17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758</TotalTime>
  <Words>1706</Words>
  <Application>Microsoft Office PowerPoint</Application>
  <PresentationFormat>Widescreen</PresentationFormat>
  <Paragraphs>96</Paragraphs>
  <Slides>40</Slides>
  <Notes>2</Notes>
  <HiddenSlides>0</HiddenSlides>
  <MMClips>20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75</cp:revision>
  <dcterms:created xsi:type="dcterms:W3CDTF">2021-07-20T09:23:46Z</dcterms:created>
  <dcterms:modified xsi:type="dcterms:W3CDTF">2024-07-25T17:45:44Z</dcterms:modified>
</cp:coreProperties>
</file>