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08" r:id="rId2"/>
    <p:sldId id="338" r:id="rId3"/>
    <p:sldId id="310" r:id="rId4"/>
    <p:sldId id="339" r:id="rId5"/>
    <p:sldId id="340" r:id="rId6"/>
    <p:sldId id="341" r:id="rId7"/>
    <p:sldId id="342" r:id="rId8"/>
    <p:sldId id="343" r:id="rId9"/>
    <p:sldId id="344" r:id="rId10"/>
    <p:sldId id="345" r:id="rId11"/>
    <p:sldId id="346" r:id="rId12"/>
    <p:sldId id="347" r:id="rId13"/>
    <p:sldId id="348" r:id="rId14"/>
    <p:sldId id="349" r:id="rId15"/>
    <p:sldId id="350" r:id="rId16"/>
    <p:sldId id="351" r:id="rId17"/>
    <p:sldId id="352" r:id="rId18"/>
    <p:sldId id="353" r:id="rId19"/>
    <p:sldId id="354" r:id="rId20"/>
    <p:sldId id="355" r:id="rId21"/>
    <p:sldId id="356" r:id="rId22"/>
    <p:sldId id="357" r:id="rId23"/>
    <p:sldId id="358" r:id="rId24"/>
    <p:sldId id="359" r:id="rId25"/>
    <p:sldId id="360" r:id="rId26"/>
    <p:sldId id="361" r:id="rId27"/>
    <p:sldId id="362" r:id="rId28"/>
    <p:sldId id="363" r:id="rId29"/>
    <p:sldId id="364" r:id="rId30"/>
    <p:sldId id="36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7DEC50-62D1-4AB6-8D12-B5581E8B079C}" v="131" dt="2023-09-20T06:14:48.5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85" autoAdjust="0"/>
    <p:restoredTop sz="84853" autoAdjust="0"/>
  </p:normalViewPr>
  <p:slideViewPr>
    <p:cSldViewPr snapToGrid="0">
      <p:cViewPr varScale="1">
        <p:scale>
          <a:sx n="56" d="100"/>
          <a:sy n="56" d="100"/>
        </p:scale>
        <p:origin x="108" y="8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8F64FD3D-F6D0-4136-9656-9A8DAD3EB201}"/>
    <pc:docChg chg="undo custSel modSld">
      <pc:chgData name="Alfred Smith" userId="3c60a3631c0db8ad" providerId="LiveId" clId="{8F64FD3D-F6D0-4136-9656-9A8DAD3EB201}" dt="2023-01-20T13:16:51.630" v="79"/>
      <pc:docMkLst>
        <pc:docMk/>
      </pc:docMkLst>
      <pc:sldChg chg="delSp modTransition modAnim">
        <pc:chgData name="Alfred Smith" userId="3c60a3631c0db8ad" providerId="LiveId" clId="{8F64FD3D-F6D0-4136-9656-9A8DAD3EB201}" dt="2023-01-20T13:15:51.731" v="51"/>
        <pc:sldMkLst>
          <pc:docMk/>
          <pc:sldMk cId="2869461528" sldId="308"/>
        </pc:sldMkLst>
        <pc:picChg chg="del">
          <ac:chgData name="Alfred Smith" userId="3c60a3631c0db8ad" providerId="LiveId" clId="{8F64FD3D-F6D0-4136-9656-9A8DAD3EB201}" dt="2023-01-20T13:15:51.731" v="51"/>
          <ac:picMkLst>
            <pc:docMk/>
            <pc:sldMk cId="2869461528" sldId="308"/>
            <ac:picMk id="4" creationId="{6AE0D724-1F97-4A48-A2E1-AC5024993CFF}"/>
          </ac:picMkLst>
        </pc:picChg>
      </pc:sldChg>
      <pc:sldChg chg="addSp delSp modSp mod modTransition modAnim">
        <pc:chgData name="Alfred Smith" userId="3c60a3631c0db8ad" providerId="LiveId" clId="{8F64FD3D-F6D0-4136-9656-9A8DAD3EB201}" dt="2023-01-20T13:16:32.562" v="66"/>
        <pc:sldMkLst>
          <pc:docMk/>
          <pc:sldMk cId="1237137471" sldId="310"/>
        </pc:sldMkLst>
        <pc:spChg chg="add mod">
          <ac:chgData name="Alfred Smith" userId="3c60a3631c0db8ad" providerId="LiveId" clId="{8F64FD3D-F6D0-4136-9656-9A8DAD3EB201}" dt="2023-01-20T13:16:32.562" v="66"/>
          <ac:spMkLst>
            <pc:docMk/>
            <pc:sldMk cId="1237137471" sldId="310"/>
            <ac:spMk id="2" creationId="{EB301039-31D6-9CDF-2031-66F9A8C42491}"/>
          </ac:spMkLst>
        </pc:spChg>
        <pc:spChg chg="del">
          <ac:chgData name="Alfred Smith" userId="3c60a3631c0db8ad" providerId="LiveId" clId="{8F64FD3D-F6D0-4136-9656-9A8DAD3EB201}" dt="2023-01-20T13:16:21.876" v="65" actId="478"/>
          <ac:spMkLst>
            <pc:docMk/>
            <pc:sldMk cId="1237137471" sldId="310"/>
            <ac:spMk id="6" creationId="{416C064E-628E-47C0-A712-DB178FE9901E}"/>
          </ac:spMkLst>
        </pc:spChg>
        <pc:picChg chg="del">
          <ac:chgData name="Alfred Smith" userId="3c60a3631c0db8ad" providerId="LiveId" clId="{8F64FD3D-F6D0-4136-9656-9A8DAD3EB201}" dt="2023-01-20T13:15:51.731" v="51"/>
          <ac:picMkLst>
            <pc:docMk/>
            <pc:sldMk cId="1237137471" sldId="310"/>
            <ac:picMk id="10" creationId="{01A53317-E7C8-4C80-AB2B-26865908749B}"/>
          </ac:picMkLst>
        </pc:picChg>
      </pc:sldChg>
      <pc:sldChg chg="modSp mod modTransition">
        <pc:chgData name="Alfred Smith" userId="3c60a3631c0db8ad" providerId="LiveId" clId="{8F64FD3D-F6D0-4136-9656-9A8DAD3EB201}" dt="2023-01-20T13:15:51.731" v="51"/>
        <pc:sldMkLst>
          <pc:docMk/>
          <pc:sldMk cId="1772228426" sldId="338"/>
        </pc:sldMkLst>
        <pc:spChg chg="mod">
          <ac:chgData name="Alfred Smith" userId="3c60a3631c0db8ad" providerId="LiveId" clId="{8F64FD3D-F6D0-4136-9656-9A8DAD3EB201}" dt="2023-01-20T13:14:11.952" v="33" actId="1035"/>
          <ac:spMkLst>
            <pc:docMk/>
            <pc:sldMk cId="1772228426" sldId="338"/>
            <ac:spMk id="5" creationId="{1026D506-F3FB-78DD-80AE-7C7DF5E8FE61}"/>
          </ac:spMkLst>
        </pc:spChg>
      </pc:sldChg>
      <pc:sldChg chg="addSp delSp modSp mod modTransition">
        <pc:chgData name="Alfred Smith" userId="3c60a3631c0db8ad" providerId="LiveId" clId="{8F64FD3D-F6D0-4136-9656-9A8DAD3EB201}" dt="2023-01-20T13:15:51.731" v="51"/>
        <pc:sldMkLst>
          <pc:docMk/>
          <pc:sldMk cId="1931337536" sldId="339"/>
        </pc:sldMkLst>
        <pc:spChg chg="add mod">
          <ac:chgData name="Alfred Smith" userId="3c60a3631c0db8ad" providerId="LiveId" clId="{8F64FD3D-F6D0-4136-9656-9A8DAD3EB201}" dt="2023-01-20T13:14:23.953" v="35"/>
          <ac:spMkLst>
            <pc:docMk/>
            <pc:sldMk cId="1931337536" sldId="339"/>
            <ac:spMk id="2" creationId="{0A603699-6E18-6EE6-C0EB-10541A6EC138}"/>
          </ac:spMkLst>
        </pc:spChg>
        <pc:spChg chg="del">
          <ac:chgData name="Alfred Smith" userId="3c60a3631c0db8ad" providerId="LiveId" clId="{8F64FD3D-F6D0-4136-9656-9A8DAD3EB201}" dt="2023-01-20T13:14:23.143" v="34" actId="478"/>
          <ac:spMkLst>
            <pc:docMk/>
            <pc:sldMk cId="1931337536" sldId="339"/>
            <ac:spMk id="7" creationId="{FA164DF2-64FF-6285-4013-BE171186B59D}"/>
          </ac:spMkLst>
        </pc:spChg>
      </pc:sldChg>
      <pc:sldChg chg="addSp delSp modSp mod modTransition modAnim">
        <pc:chgData name="Alfred Smith" userId="3c60a3631c0db8ad" providerId="LiveId" clId="{8F64FD3D-F6D0-4136-9656-9A8DAD3EB201}" dt="2023-01-20T13:16:33.988" v="67"/>
        <pc:sldMkLst>
          <pc:docMk/>
          <pc:sldMk cId="3051892576" sldId="340"/>
        </pc:sldMkLst>
        <pc:spChg chg="add mod">
          <ac:chgData name="Alfred Smith" userId="3c60a3631c0db8ad" providerId="LiveId" clId="{8F64FD3D-F6D0-4136-9656-9A8DAD3EB201}" dt="2023-01-20T13:16:33.988" v="67"/>
          <ac:spMkLst>
            <pc:docMk/>
            <pc:sldMk cId="3051892576" sldId="340"/>
            <ac:spMk id="3" creationId="{DB838660-8A88-9942-BBA8-18E39D9ED4FE}"/>
          </ac:spMkLst>
        </pc:spChg>
        <pc:spChg chg="del">
          <ac:chgData name="Alfred Smith" userId="3c60a3631c0db8ad" providerId="LiveId" clId="{8F64FD3D-F6D0-4136-9656-9A8DAD3EB201}" dt="2023-01-20T13:16:20.170" v="64" actId="478"/>
          <ac:spMkLst>
            <pc:docMk/>
            <pc:sldMk cId="3051892576" sldId="340"/>
            <ac:spMk id="6" creationId="{416C064E-628E-47C0-A712-DB178FE9901E}"/>
          </ac:spMkLst>
        </pc:spChg>
        <pc:picChg chg="del">
          <ac:chgData name="Alfred Smith" userId="3c60a3631c0db8ad" providerId="LiveId" clId="{8F64FD3D-F6D0-4136-9656-9A8DAD3EB201}" dt="2023-01-20T13:15:51.731" v="51"/>
          <ac:picMkLst>
            <pc:docMk/>
            <pc:sldMk cId="3051892576" sldId="340"/>
            <ac:picMk id="2" creationId="{42502562-93B7-4239-9B1D-9FE74467C929}"/>
          </ac:picMkLst>
        </pc:picChg>
      </pc:sldChg>
      <pc:sldChg chg="modSp mod modTransition">
        <pc:chgData name="Alfred Smith" userId="3c60a3631c0db8ad" providerId="LiveId" clId="{8F64FD3D-F6D0-4136-9656-9A8DAD3EB201}" dt="2023-01-20T13:15:51.731" v="51"/>
        <pc:sldMkLst>
          <pc:docMk/>
          <pc:sldMk cId="1983841694" sldId="341"/>
        </pc:sldMkLst>
        <pc:spChg chg="mod">
          <ac:chgData name="Alfred Smith" userId="3c60a3631c0db8ad" providerId="LiveId" clId="{8F64FD3D-F6D0-4136-9656-9A8DAD3EB201}" dt="2023-01-20T13:14:45.318" v="36"/>
          <ac:spMkLst>
            <pc:docMk/>
            <pc:sldMk cId="1983841694" sldId="341"/>
            <ac:spMk id="5" creationId="{A676D324-B310-C6EC-774E-B049476EFBDD}"/>
          </ac:spMkLst>
        </pc:spChg>
      </pc:sldChg>
      <pc:sldChg chg="addSp delSp modSp mod modTransition modAnim">
        <pc:chgData name="Alfred Smith" userId="3c60a3631c0db8ad" providerId="LiveId" clId="{8F64FD3D-F6D0-4136-9656-9A8DAD3EB201}" dt="2023-01-20T13:16:35.957" v="68"/>
        <pc:sldMkLst>
          <pc:docMk/>
          <pc:sldMk cId="964780152" sldId="342"/>
        </pc:sldMkLst>
        <pc:spChg chg="add mod">
          <ac:chgData name="Alfred Smith" userId="3c60a3631c0db8ad" providerId="LiveId" clId="{8F64FD3D-F6D0-4136-9656-9A8DAD3EB201}" dt="2023-01-20T13:16:35.957" v="68"/>
          <ac:spMkLst>
            <pc:docMk/>
            <pc:sldMk cId="964780152" sldId="342"/>
            <ac:spMk id="3" creationId="{4F8F58C0-B8A4-1D41-1929-E7AB6DD234DD}"/>
          </ac:spMkLst>
        </pc:spChg>
        <pc:spChg chg="del">
          <ac:chgData name="Alfred Smith" userId="3c60a3631c0db8ad" providerId="LiveId" clId="{8F64FD3D-F6D0-4136-9656-9A8DAD3EB201}" dt="2023-01-20T13:16:18.699" v="63" actId="478"/>
          <ac:spMkLst>
            <pc:docMk/>
            <pc:sldMk cId="964780152" sldId="342"/>
            <ac:spMk id="6" creationId="{416C064E-628E-47C0-A712-DB178FE9901E}"/>
          </ac:spMkLst>
        </pc:spChg>
        <pc:picChg chg="del">
          <ac:chgData name="Alfred Smith" userId="3c60a3631c0db8ad" providerId="LiveId" clId="{8F64FD3D-F6D0-4136-9656-9A8DAD3EB201}" dt="2023-01-20T13:15:51.731" v="51"/>
          <ac:picMkLst>
            <pc:docMk/>
            <pc:sldMk cId="964780152" sldId="342"/>
            <ac:picMk id="2" creationId="{09EC6803-2A29-4DBF-8A7E-09CA71E79B93}"/>
          </ac:picMkLst>
        </pc:picChg>
      </pc:sldChg>
      <pc:sldChg chg="modSp mod modTransition">
        <pc:chgData name="Alfred Smith" userId="3c60a3631c0db8ad" providerId="LiveId" clId="{8F64FD3D-F6D0-4136-9656-9A8DAD3EB201}" dt="2023-01-20T13:15:51.731" v="51"/>
        <pc:sldMkLst>
          <pc:docMk/>
          <pc:sldMk cId="3055517435" sldId="343"/>
        </pc:sldMkLst>
        <pc:spChg chg="mod">
          <ac:chgData name="Alfred Smith" userId="3c60a3631c0db8ad" providerId="LiveId" clId="{8F64FD3D-F6D0-4136-9656-9A8DAD3EB201}" dt="2023-01-20T13:14:48.659" v="37"/>
          <ac:spMkLst>
            <pc:docMk/>
            <pc:sldMk cId="3055517435" sldId="343"/>
            <ac:spMk id="5" creationId="{6FBC27F3-62B1-93FE-BE35-D2ABA56B6D8F}"/>
          </ac:spMkLst>
        </pc:spChg>
      </pc:sldChg>
      <pc:sldChg chg="addSp delSp modSp mod modTransition modAnim">
        <pc:chgData name="Alfred Smith" userId="3c60a3631c0db8ad" providerId="LiveId" clId="{8F64FD3D-F6D0-4136-9656-9A8DAD3EB201}" dt="2023-01-20T13:16:37.735" v="69"/>
        <pc:sldMkLst>
          <pc:docMk/>
          <pc:sldMk cId="2002723087" sldId="344"/>
        </pc:sldMkLst>
        <pc:spChg chg="add mod">
          <ac:chgData name="Alfred Smith" userId="3c60a3631c0db8ad" providerId="LiveId" clId="{8F64FD3D-F6D0-4136-9656-9A8DAD3EB201}" dt="2023-01-20T13:16:37.735" v="69"/>
          <ac:spMkLst>
            <pc:docMk/>
            <pc:sldMk cId="2002723087" sldId="344"/>
            <ac:spMk id="2" creationId="{44002C97-C563-F089-F69B-A460A07D41AA}"/>
          </ac:spMkLst>
        </pc:spChg>
        <pc:spChg chg="del">
          <ac:chgData name="Alfred Smith" userId="3c60a3631c0db8ad" providerId="LiveId" clId="{8F64FD3D-F6D0-4136-9656-9A8DAD3EB201}" dt="2023-01-20T13:16:14.977" v="62" actId="478"/>
          <ac:spMkLst>
            <pc:docMk/>
            <pc:sldMk cId="2002723087" sldId="344"/>
            <ac:spMk id="6" creationId="{416C064E-628E-47C0-A712-DB178FE9901E}"/>
          </ac:spMkLst>
        </pc:spChg>
        <pc:picChg chg="del">
          <ac:chgData name="Alfred Smith" userId="3c60a3631c0db8ad" providerId="LiveId" clId="{8F64FD3D-F6D0-4136-9656-9A8DAD3EB201}" dt="2023-01-20T13:15:51.731" v="51"/>
          <ac:picMkLst>
            <pc:docMk/>
            <pc:sldMk cId="2002723087" sldId="344"/>
            <ac:picMk id="3" creationId="{831C7A36-E23D-45C7-94D2-B1C1C5A7C50B}"/>
          </ac:picMkLst>
        </pc:picChg>
      </pc:sldChg>
      <pc:sldChg chg="modSp mod modTransition">
        <pc:chgData name="Alfred Smith" userId="3c60a3631c0db8ad" providerId="LiveId" clId="{8F64FD3D-F6D0-4136-9656-9A8DAD3EB201}" dt="2023-01-20T13:15:51.731" v="51"/>
        <pc:sldMkLst>
          <pc:docMk/>
          <pc:sldMk cId="3195630509" sldId="345"/>
        </pc:sldMkLst>
        <pc:spChg chg="mod">
          <ac:chgData name="Alfred Smith" userId="3c60a3631c0db8ad" providerId="LiveId" clId="{8F64FD3D-F6D0-4136-9656-9A8DAD3EB201}" dt="2023-01-20T13:14:51.803" v="38"/>
          <ac:spMkLst>
            <pc:docMk/>
            <pc:sldMk cId="3195630509" sldId="345"/>
            <ac:spMk id="7" creationId="{EAF3177D-945A-9CFC-28EB-3B39199B0A65}"/>
          </ac:spMkLst>
        </pc:spChg>
      </pc:sldChg>
      <pc:sldChg chg="addSp delSp modSp mod modTransition modAnim">
        <pc:chgData name="Alfred Smith" userId="3c60a3631c0db8ad" providerId="LiveId" clId="{8F64FD3D-F6D0-4136-9656-9A8DAD3EB201}" dt="2023-01-20T13:16:39.126" v="70"/>
        <pc:sldMkLst>
          <pc:docMk/>
          <pc:sldMk cId="689563327" sldId="346"/>
        </pc:sldMkLst>
        <pc:spChg chg="add mod">
          <ac:chgData name="Alfred Smith" userId="3c60a3631c0db8ad" providerId="LiveId" clId="{8F64FD3D-F6D0-4136-9656-9A8DAD3EB201}" dt="2023-01-20T13:16:39.126" v="70"/>
          <ac:spMkLst>
            <pc:docMk/>
            <pc:sldMk cId="689563327" sldId="346"/>
            <ac:spMk id="2" creationId="{B013014F-8B72-A96C-24D9-CB72405677AA}"/>
          </ac:spMkLst>
        </pc:spChg>
        <pc:spChg chg="del">
          <ac:chgData name="Alfred Smith" userId="3c60a3631c0db8ad" providerId="LiveId" clId="{8F64FD3D-F6D0-4136-9656-9A8DAD3EB201}" dt="2023-01-20T13:16:13.075" v="61" actId="478"/>
          <ac:spMkLst>
            <pc:docMk/>
            <pc:sldMk cId="689563327" sldId="346"/>
            <ac:spMk id="6" creationId="{416C064E-628E-47C0-A712-DB178FE9901E}"/>
          </ac:spMkLst>
        </pc:spChg>
        <pc:picChg chg="del">
          <ac:chgData name="Alfred Smith" userId="3c60a3631c0db8ad" providerId="LiveId" clId="{8F64FD3D-F6D0-4136-9656-9A8DAD3EB201}" dt="2023-01-20T13:15:51.731" v="51"/>
          <ac:picMkLst>
            <pc:docMk/>
            <pc:sldMk cId="689563327" sldId="346"/>
            <ac:picMk id="3" creationId="{72936743-4C98-4857-AFA6-18180589634F}"/>
          </ac:picMkLst>
        </pc:picChg>
      </pc:sldChg>
      <pc:sldChg chg="modSp mod modTransition">
        <pc:chgData name="Alfred Smith" userId="3c60a3631c0db8ad" providerId="LiveId" clId="{8F64FD3D-F6D0-4136-9656-9A8DAD3EB201}" dt="2023-01-20T13:15:51.731" v="51"/>
        <pc:sldMkLst>
          <pc:docMk/>
          <pc:sldMk cId="3740339217" sldId="347"/>
        </pc:sldMkLst>
        <pc:spChg chg="mod">
          <ac:chgData name="Alfred Smith" userId="3c60a3631c0db8ad" providerId="LiveId" clId="{8F64FD3D-F6D0-4136-9656-9A8DAD3EB201}" dt="2023-01-20T13:14:55.962" v="39"/>
          <ac:spMkLst>
            <pc:docMk/>
            <pc:sldMk cId="3740339217" sldId="347"/>
            <ac:spMk id="5" creationId="{AA22F009-E84B-3CA7-F262-4FB5B5E34CED}"/>
          </ac:spMkLst>
        </pc:spChg>
      </pc:sldChg>
      <pc:sldChg chg="addSp delSp modSp mod modTransition modAnim">
        <pc:chgData name="Alfred Smith" userId="3c60a3631c0db8ad" providerId="LiveId" clId="{8F64FD3D-F6D0-4136-9656-9A8DAD3EB201}" dt="2023-01-20T13:16:40.620" v="71"/>
        <pc:sldMkLst>
          <pc:docMk/>
          <pc:sldMk cId="3976236224" sldId="348"/>
        </pc:sldMkLst>
        <pc:spChg chg="add mod">
          <ac:chgData name="Alfred Smith" userId="3c60a3631c0db8ad" providerId="LiveId" clId="{8F64FD3D-F6D0-4136-9656-9A8DAD3EB201}" dt="2023-01-20T13:16:40.620" v="71"/>
          <ac:spMkLst>
            <pc:docMk/>
            <pc:sldMk cId="3976236224" sldId="348"/>
            <ac:spMk id="2" creationId="{EC1D0548-A719-D2B1-F96B-4D8F2B6BED15}"/>
          </ac:spMkLst>
        </pc:spChg>
        <pc:spChg chg="del">
          <ac:chgData name="Alfred Smith" userId="3c60a3631c0db8ad" providerId="LiveId" clId="{8F64FD3D-F6D0-4136-9656-9A8DAD3EB201}" dt="2023-01-20T13:16:11.563" v="60" actId="478"/>
          <ac:spMkLst>
            <pc:docMk/>
            <pc:sldMk cId="3976236224" sldId="348"/>
            <ac:spMk id="6" creationId="{416C064E-628E-47C0-A712-DB178FE9901E}"/>
          </ac:spMkLst>
        </pc:spChg>
        <pc:picChg chg="del">
          <ac:chgData name="Alfred Smith" userId="3c60a3631c0db8ad" providerId="LiveId" clId="{8F64FD3D-F6D0-4136-9656-9A8DAD3EB201}" dt="2023-01-20T13:15:51.731" v="51"/>
          <ac:picMkLst>
            <pc:docMk/>
            <pc:sldMk cId="3976236224" sldId="348"/>
            <ac:picMk id="5" creationId="{182F64C3-9038-4DC3-9359-DB21DF1DDCF0}"/>
          </ac:picMkLst>
        </pc:picChg>
      </pc:sldChg>
      <pc:sldChg chg="modSp mod modTransition">
        <pc:chgData name="Alfred Smith" userId="3c60a3631c0db8ad" providerId="LiveId" clId="{8F64FD3D-F6D0-4136-9656-9A8DAD3EB201}" dt="2023-01-20T13:15:51.731" v="51"/>
        <pc:sldMkLst>
          <pc:docMk/>
          <pc:sldMk cId="1642667687" sldId="349"/>
        </pc:sldMkLst>
        <pc:spChg chg="mod">
          <ac:chgData name="Alfred Smith" userId="3c60a3631c0db8ad" providerId="LiveId" clId="{8F64FD3D-F6D0-4136-9656-9A8DAD3EB201}" dt="2023-01-20T13:15:01.362" v="42"/>
          <ac:spMkLst>
            <pc:docMk/>
            <pc:sldMk cId="1642667687" sldId="349"/>
            <ac:spMk id="5" creationId="{73340518-5AEA-0EA8-C30A-021CCB79D741}"/>
          </ac:spMkLst>
        </pc:spChg>
      </pc:sldChg>
      <pc:sldChg chg="addSp delSp modSp mod modTransition modAnim">
        <pc:chgData name="Alfred Smith" userId="3c60a3631c0db8ad" providerId="LiveId" clId="{8F64FD3D-F6D0-4136-9656-9A8DAD3EB201}" dt="2023-01-20T13:16:41.982" v="72"/>
        <pc:sldMkLst>
          <pc:docMk/>
          <pc:sldMk cId="1291027071" sldId="350"/>
        </pc:sldMkLst>
        <pc:spChg chg="add mod">
          <ac:chgData name="Alfred Smith" userId="3c60a3631c0db8ad" providerId="LiveId" clId="{8F64FD3D-F6D0-4136-9656-9A8DAD3EB201}" dt="2023-01-20T13:16:41.982" v="72"/>
          <ac:spMkLst>
            <pc:docMk/>
            <pc:sldMk cId="1291027071" sldId="350"/>
            <ac:spMk id="2" creationId="{873FDD07-EF64-DAA9-7BAE-D55993075B85}"/>
          </ac:spMkLst>
        </pc:spChg>
        <pc:spChg chg="del">
          <ac:chgData name="Alfred Smith" userId="3c60a3631c0db8ad" providerId="LiveId" clId="{8F64FD3D-F6D0-4136-9656-9A8DAD3EB201}" dt="2023-01-20T13:16:09.968" v="59" actId="478"/>
          <ac:spMkLst>
            <pc:docMk/>
            <pc:sldMk cId="1291027071" sldId="350"/>
            <ac:spMk id="6" creationId="{416C064E-628E-47C0-A712-DB178FE9901E}"/>
          </ac:spMkLst>
        </pc:spChg>
        <pc:picChg chg="del">
          <ac:chgData name="Alfred Smith" userId="3c60a3631c0db8ad" providerId="LiveId" clId="{8F64FD3D-F6D0-4136-9656-9A8DAD3EB201}" dt="2023-01-20T13:15:51.731" v="51"/>
          <ac:picMkLst>
            <pc:docMk/>
            <pc:sldMk cId="1291027071" sldId="350"/>
            <ac:picMk id="3" creationId="{7C6A5F63-2F40-4FA9-9088-407AA9E07BA5}"/>
          </ac:picMkLst>
        </pc:picChg>
      </pc:sldChg>
      <pc:sldChg chg="modSp mod modTransition">
        <pc:chgData name="Alfred Smith" userId="3c60a3631c0db8ad" providerId="LiveId" clId="{8F64FD3D-F6D0-4136-9656-9A8DAD3EB201}" dt="2023-01-20T13:15:51.731" v="51"/>
        <pc:sldMkLst>
          <pc:docMk/>
          <pc:sldMk cId="2522495975" sldId="351"/>
        </pc:sldMkLst>
        <pc:spChg chg="mod">
          <ac:chgData name="Alfred Smith" userId="3c60a3631c0db8ad" providerId="LiveId" clId="{8F64FD3D-F6D0-4136-9656-9A8DAD3EB201}" dt="2023-01-20T13:15:04.384" v="43"/>
          <ac:spMkLst>
            <pc:docMk/>
            <pc:sldMk cId="2522495975" sldId="351"/>
            <ac:spMk id="5" creationId="{8AF44FCC-60AB-18A2-0560-32A27159564B}"/>
          </ac:spMkLst>
        </pc:spChg>
      </pc:sldChg>
      <pc:sldChg chg="addSp delSp modSp mod modTransition modAnim">
        <pc:chgData name="Alfred Smith" userId="3c60a3631c0db8ad" providerId="LiveId" clId="{8F64FD3D-F6D0-4136-9656-9A8DAD3EB201}" dt="2023-01-20T13:16:43.288" v="73"/>
        <pc:sldMkLst>
          <pc:docMk/>
          <pc:sldMk cId="871066081" sldId="352"/>
        </pc:sldMkLst>
        <pc:spChg chg="add mod">
          <ac:chgData name="Alfred Smith" userId="3c60a3631c0db8ad" providerId="LiveId" clId="{8F64FD3D-F6D0-4136-9656-9A8DAD3EB201}" dt="2023-01-20T13:16:43.288" v="73"/>
          <ac:spMkLst>
            <pc:docMk/>
            <pc:sldMk cId="871066081" sldId="352"/>
            <ac:spMk id="2" creationId="{DCB2F096-7B39-ACD3-139D-EF70902249C1}"/>
          </ac:spMkLst>
        </pc:spChg>
        <pc:spChg chg="del">
          <ac:chgData name="Alfred Smith" userId="3c60a3631c0db8ad" providerId="LiveId" clId="{8F64FD3D-F6D0-4136-9656-9A8DAD3EB201}" dt="2023-01-20T13:16:08.316" v="58" actId="478"/>
          <ac:spMkLst>
            <pc:docMk/>
            <pc:sldMk cId="871066081" sldId="352"/>
            <ac:spMk id="6" creationId="{416C064E-628E-47C0-A712-DB178FE9901E}"/>
          </ac:spMkLst>
        </pc:spChg>
        <pc:picChg chg="del">
          <ac:chgData name="Alfred Smith" userId="3c60a3631c0db8ad" providerId="LiveId" clId="{8F64FD3D-F6D0-4136-9656-9A8DAD3EB201}" dt="2023-01-20T13:15:51.731" v="51"/>
          <ac:picMkLst>
            <pc:docMk/>
            <pc:sldMk cId="871066081" sldId="352"/>
            <ac:picMk id="7" creationId="{B9113489-162C-4CB7-AEAF-EBB389271555}"/>
          </ac:picMkLst>
        </pc:picChg>
      </pc:sldChg>
      <pc:sldChg chg="modSp mod modTransition">
        <pc:chgData name="Alfred Smith" userId="3c60a3631c0db8ad" providerId="LiveId" clId="{8F64FD3D-F6D0-4136-9656-9A8DAD3EB201}" dt="2023-01-20T13:15:51.731" v="51"/>
        <pc:sldMkLst>
          <pc:docMk/>
          <pc:sldMk cId="370456131" sldId="353"/>
        </pc:sldMkLst>
        <pc:spChg chg="mod">
          <ac:chgData name="Alfred Smith" userId="3c60a3631c0db8ad" providerId="LiveId" clId="{8F64FD3D-F6D0-4136-9656-9A8DAD3EB201}" dt="2023-01-20T13:15:07.741" v="44"/>
          <ac:spMkLst>
            <pc:docMk/>
            <pc:sldMk cId="370456131" sldId="353"/>
            <ac:spMk id="5" creationId="{EFF2AE14-15D1-52F9-226E-ADDF3D23AA67}"/>
          </ac:spMkLst>
        </pc:spChg>
      </pc:sldChg>
      <pc:sldChg chg="addSp delSp modSp mod modTransition modAnim">
        <pc:chgData name="Alfred Smith" userId="3c60a3631c0db8ad" providerId="LiveId" clId="{8F64FD3D-F6D0-4136-9656-9A8DAD3EB201}" dt="2023-01-20T13:16:44.958" v="74"/>
        <pc:sldMkLst>
          <pc:docMk/>
          <pc:sldMk cId="1998369883" sldId="354"/>
        </pc:sldMkLst>
        <pc:spChg chg="add mod">
          <ac:chgData name="Alfred Smith" userId="3c60a3631c0db8ad" providerId="LiveId" clId="{8F64FD3D-F6D0-4136-9656-9A8DAD3EB201}" dt="2023-01-20T13:16:44.958" v="74"/>
          <ac:spMkLst>
            <pc:docMk/>
            <pc:sldMk cId="1998369883" sldId="354"/>
            <ac:spMk id="2" creationId="{0920D46B-B742-9212-06B6-8823ACB428DA}"/>
          </ac:spMkLst>
        </pc:spChg>
        <pc:spChg chg="del">
          <ac:chgData name="Alfred Smith" userId="3c60a3631c0db8ad" providerId="LiveId" clId="{8F64FD3D-F6D0-4136-9656-9A8DAD3EB201}" dt="2023-01-20T13:16:06.798" v="57" actId="478"/>
          <ac:spMkLst>
            <pc:docMk/>
            <pc:sldMk cId="1998369883" sldId="354"/>
            <ac:spMk id="6" creationId="{416C064E-628E-47C0-A712-DB178FE9901E}"/>
          </ac:spMkLst>
        </pc:spChg>
        <pc:picChg chg="del">
          <ac:chgData name="Alfred Smith" userId="3c60a3631c0db8ad" providerId="LiveId" clId="{8F64FD3D-F6D0-4136-9656-9A8DAD3EB201}" dt="2023-01-20T13:15:51.731" v="51"/>
          <ac:picMkLst>
            <pc:docMk/>
            <pc:sldMk cId="1998369883" sldId="354"/>
            <ac:picMk id="5" creationId="{4729B1F6-9BA6-4C1D-BD89-7D0B429A0A6D}"/>
          </ac:picMkLst>
        </pc:picChg>
      </pc:sldChg>
      <pc:sldChg chg="modSp mod modTransition">
        <pc:chgData name="Alfred Smith" userId="3c60a3631c0db8ad" providerId="LiveId" clId="{8F64FD3D-F6D0-4136-9656-9A8DAD3EB201}" dt="2023-01-20T13:15:51.731" v="51"/>
        <pc:sldMkLst>
          <pc:docMk/>
          <pc:sldMk cId="3354966384" sldId="355"/>
        </pc:sldMkLst>
        <pc:spChg chg="mod">
          <ac:chgData name="Alfred Smith" userId="3c60a3631c0db8ad" providerId="LiveId" clId="{8F64FD3D-F6D0-4136-9656-9A8DAD3EB201}" dt="2023-01-20T13:15:11.316" v="45"/>
          <ac:spMkLst>
            <pc:docMk/>
            <pc:sldMk cId="3354966384" sldId="355"/>
            <ac:spMk id="5" creationId="{6DD11D9D-FB5C-B58D-5DCF-37B6BF8C2D68}"/>
          </ac:spMkLst>
        </pc:spChg>
      </pc:sldChg>
      <pc:sldChg chg="addSp delSp modSp mod modTransition modAnim">
        <pc:chgData name="Alfred Smith" userId="3c60a3631c0db8ad" providerId="LiveId" clId="{8F64FD3D-F6D0-4136-9656-9A8DAD3EB201}" dt="2023-01-20T13:16:46.298" v="75"/>
        <pc:sldMkLst>
          <pc:docMk/>
          <pc:sldMk cId="2598464500" sldId="356"/>
        </pc:sldMkLst>
        <pc:spChg chg="add mod">
          <ac:chgData name="Alfred Smith" userId="3c60a3631c0db8ad" providerId="LiveId" clId="{8F64FD3D-F6D0-4136-9656-9A8DAD3EB201}" dt="2023-01-20T13:16:46.298" v="75"/>
          <ac:spMkLst>
            <pc:docMk/>
            <pc:sldMk cId="2598464500" sldId="356"/>
            <ac:spMk id="2" creationId="{6110F82E-1A73-F9DE-6769-051FFB5ADA3B}"/>
          </ac:spMkLst>
        </pc:spChg>
        <pc:spChg chg="del">
          <ac:chgData name="Alfred Smith" userId="3c60a3631c0db8ad" providerId="LiveId" clId="{8F64FD3D-F6D0-4136-9656-9A8DAD3EB201}" dt="2023-01-20T13:16:03.723" v="56" actId="478"/>
          <ac:spMkLst>
            <pc:docMk/>
            <pc:sldMk cId="2598464500" sldId="356"/>
            <ac:spMk id="6" creationId="{416C064E-628E-47C0-A712-DB178FE9901E}"/>
          </ac:spMkLst>
        </pc:spChg>
        <pc:picChg chg="del">
          <ac:chgData name="Alfred Smith" userId="3c60a3631c0db8ad" providerId="LiveId" clId="{8F64FD3D-F6D0-4136-9656-9A8DAD3EB201}" dt="2023-01-20T13:15:51.731" v="51"/>
          <ac:picMkLst>
            <pc:docMk/>
            <pc:sldMk cId="2598464500" sldId="356"/>
            <ac:picMk id="5" creationId="{47C445FF-C920-4441-BB4C-90A21E8C524C}"/>
          </ac:picMkLst>
        </pc:picChg>
      </pc:sldChg>
      <pc:sldChg chg="modSp mod modTransition">
        <pc:chgData name="Alfred Smith" userId="3c60a3631c0db8ad" providerId="LiveId" clId="{8F64FD3D-F6D0-4136-9656-9A8DAD3EB201}" dt="2023-01-20T13:15:51.731" v="51"/>
        <pc:sldMkLst>
          <pc:docMk/>
          <pc:sldMk cId="859891306" sldId="357"/>
        </pc:sldMkLst>
        <pc:spChg chg="mod">
          <ac:chgData name="Alfred Smith" userId="3c60a3631c0db8ad" providerId="LiveId" clId="{8F64FD3D-F6D0-4136-9656-9A8DAD3EB201}" dt="2023-01-20T13:15:14.825" v="46"/>
          <ac:spMkLst>
            <pc:docMk/>
            <pc:sldMk cId="859891306" sldId="357"/>
            <ac:spMk id="5" creationId="{A17C2979-9E5C-27AF-7E47-AA46FD3AD727}"/>
          </ac:spMkLst>
        </pc:spChg>
      </pc:sldChg>
      <pc:sldChg chg="addSp delSp modSp mod modTransition modAnim">
        <pc:chgData name="Alfred Smith" userId="3c60a3631c0db8ad" providerId="LiveId" clId="{8F64FD3D-F6D0-4136-9656-9A8DAD3EB201}" dt="2023-01-20T13:16:47.717" v="76"/>
        <pc:sldMkLst>
          <pc:docMk/>
          <pc:sldMk cId="1944923438" sldId="358"/>
        </pc:sldMkLst>
        <pc:spChg chg="add mod">
          <ac:chgData name="Alfred Smith" userId="3c60a3631c0db8ad" providerId="LiveId" clId="{8F64FD3D-F6D0-4136-9656-9A8DAD3EB201}" dt="2023-01-20T13:16:47.717" v="76"/>
          <ac:spMkLst>
            <pc:docMk/>
            <pc:sldMk cId="1944923438" sldId="358"/>
            <ac:spMk id="2" creationId="{09E81744-5CA5-CC99-681F-AC0E52D0DD5A}"/>
          </ac:spMkLst>
        </pc:spChg>
        <pc:spChg chg="del">
          <ac:chgData name="Alfred Smith" userId="3c60a3631c0db8ad" providerId="LiveId" clId="{8F64FD3D-F6D0-4136-9656-9A8DAD3EB201}" dt="2023-01-20T13:16:01.914" v="55" actId="478"/>
          <ac:spMkLst>
            <pc:docMk/>
            <pc:sldMk cId="1944923438" sldId="358"/>
            <ac:spMk id="6" creationId="{416C064E-628E-47C0-A712-DB178FE9901E}"/>
          </ac:spMkLst>
        </pc:spChg>
        <pc:picChg chg="del">
          <ac:chgData name="Alfred Smith" userId="3c60a3631c0db8ad" providerId="LiveId" clId="{8F64FD3D-F6D0-4136-9656-9A8DAD3EB201}" dt="2023-01-20T13:15:51.731" v="51"/>
          <ac:picMkLst>
            <pc:docMk/>
            <pc:sldMk cId="1944923438" sldId="358"/>
            <ac:picMk id="3" creationId="{FBFB3B4B-1422-433F-86D3-C3BE4928E452}"/>
          </ac:picMkLst>
        </pc:picChg>
      </pc:sldChg>
      <pc:sldChg chg="modSp mod modTransition">
        <pc:chgData name="Alfred Smith" userId="3c60a3631c0db8ad" providerId="LiveId" clId="{8F64FD3D-F6D0-4136-9656-9A8DAD3EB201}" dt="2023-01-20T13:15:51.731" v="51"/>
        <pc:sldMkLst>
          <pc:docMk/>
          <pc:sldMk cId="1721351337" sldId="359"/>
        </pc:sldMkLst>
        <pc:spChg chg="mod">
          <ac:chgData name="Alfred Smith" userId="3c60a3631c0db8ad" providerId="LiveId" clId="{8F64FD3D-F6D0-4136-9656-9A8DAD3EB201}" dt="2023-01-20T13:15:18.300" v="47"/>
          <ac:spMkLst>
            <pc:docMk/>
            <pc:sldMk cId="1721351337" sldId="359"/>
            <ac:spMk id="5" creationId="{DFA73B3F-70B9-5F3C-FC2C-05554FD71CEC}"/>
          </ac:spMkLst>
        </pc:spChg>
      </pc:sldChg>
      <pc:sldChg chg="addSp delSp modSp mod modTransition modAnim">
        <pc:chgData name="Alfred Smith" userId="3c60a3631c0db8ad" providerId="LiveId" clId="{8F64FD3D-F6D0-4136-9656-9A8DAD3EB201}" dt="2023-01-20T13:16:49.066" v="77"/>
        <pc:sldMkLst>
          <pc:docMk/>
          <pc:sldMk cId="4175269013" sldId="360"/>
        </pc:sldMkLst>
        <pc:spChg chg="add mod">
          <ac:chgData name="Alfred Smith" userId="3c60a3631c0db8ad" providerId="LiveId" clId="{8F64FD3D-F6D0-4136-9656-9A8DAD3EB201}" dt="2023-01-20T13:16:49.066" v="77"/>
          <ac:spMkLst>
            <pc:docMk/>
            <pc:sldMk cId="4175269013" sldId="360"/>
            <ac:spMk id="2" creationId="{262EF3EE-8979-3118-754D-55CE438E061D}"/>
          </ac:spMkLst>
        </pc:spChg>
        <pc:spChg chg="del">
          <ac:chgData name="Alfred Smith" userId="3c60a3631c0db8ad" providerId="LiveId" clId="{8F64FD3D-F6D0-4136-9656-9A8DAD3EB201}" dt="2023-01-20T13:15:59.828" v="54" actId="478"/>
          <ac:spMkLst>
            <pc:docMk/>
            <pc:sldMk cId="4175269013" sldId="360"/>
            <ac:spMk id="6" creationId="{416C064E-628E-47C0-A712-DB178FE9901E}"/>
          </ac:spMkLst>
        </pc:spChg>
        <pc:picChg chg="del">
          <ac:chgData name="Alfred Smith" userId="3c60a3631c0db8ad" providerId="LiveId" clId="{8F64FD3D-F6D0-4136-9656-9A8DAD3EB201}" dt="2023-01-20T13:15:51.731" v="51"/>
          <ac:picMkLst>
            <pc:docMk/>
            <pc:sldMk cId="4175269013" sldId="360"/>
            <ac:picMk id="10" creationId="{181D7827-B6A4-4A59-AE3C-CE7DB16494EC}"/>
          </ac:picMkLst>
        </pc:picChg>
      </pc:sldChg>
      <pc:sldChg chg="modSp mod modTransition">
        <pc:chgData name="Alfred Smith" userId="3c60a3631c0db8ad" providerId="LiveId" clId="{8F64FD3D-F6D0-4136-9656-9A8DAD3EB201}" dt="2023-01-20T13:15:51.731" v="51"/>
        <pc:sldMkLst>
          <pc:docMk/>
          <pc:sldMk cId="7206226" sldId="361"/>
        </pc:sldMkLst>
        <pc:spChg chg="mod">
          <ac:chgData name="Alfred Smith" userId="3c60a3631c0db8ad" providerId="LiveId" clId="{8F64FD3D-F6D0-4136-9656-9A8DAD3EB201}" dt="2023-01-20T13:15:21.567" v="48"/>
          <ac:spMkLst>
            <pc:docMk/>
            <pc:sldMk cId="7206226" sldId="361"/>
            <ac:spMk id="5" creationId="{DB1C693C-3F26-1F84-4850-A2F52220CBEF}"/>
          </ac:spMkLst>
        </pc:spChg>
      </pc:sldChg>
      <pc:sldChg chg="addSp delSp modSp mod modTransition modAnim">
        <pc:chgData name="Alfred Smith" userId="3c60a3631c0db8ad" providerId="LiveId" clId="{8F64FD3D-F6D0-4136-9656-9A8DAD3EB201}" dt="2023-01-20T13:16:50.313" v="78"/>
        <pc:sldMkLst>
          <pc:docMk/>
          <pc:sldMk cId="1338403432" sldId="362"/>
        </pc:sldMkLst>
        <pc:spChg chg="add mod">
          <ac:chgData name="Alfred Smith" userId="3c60a3631c0db8ad" providerId="LiveId" clId="{8F64FD3D-F6D0-4136-9656-9A8DAD3EB201}" dt="2023-01-20T13:16:50.313" v="78"/>
          <ac:spMkLst>
            <pc:docMk/>
            <pc:sldMk cId="1338403432" sldId="362"/>
            <ac:spMk id="2" creationId="{EC03214D-13AD-C034-AD82-9257F954E8D5}"/>
          </ac:spMkLst>
        </pc:spChg>
        <pc:spChg chg="del">
          <ac:chgData name="Alfred Smith" userId="3c60a3631c0db8ad" providerId="LiveId" clId="{8F64FD3D-F6D0-4136-9656-9A8DAD3EB201}" dt="2023-01-20T13:15:56.985" v="53" actId="478"/>
          <ac:spMkLst>
            <pc:docMk/>
            <pc:sldMk cId="1338403432" sldId="362"/>
            <ac:spMk id="6" creationId="{416C064E-628E-47C0-A712-DB178FE9901E}"/>
          </ac:spMkLst>
        </pc:spChg>
        <pc:picChg chg="del">
          <ac:chgData name="Alfred Smith" userId="3c60a3631c0db8ad" providerId="LiveId" clId="{8F64FD3D-F6D0-4136-9656-9A8DAD3EB201}" dt="2023-01-20T13:15:51.731" v="51"/>
          <ac:picMkLst>
            <pc:docMk/>
            <pc:sldMk cId="1338403432" sldId="362"/>
            <ac:picMk id="7" creationId="{1BF36608-ACCB-4C56-8450-96DA6FAE1907}"/>
          </ac:picMkLst>
        </pc:picChg>
      </pc:sldChg>
      <pc:sldChg chg="modSp mod modTransition">
        <pc:chgData name="Alfred Smith" userId="3c60a3631c0db8ad" providerId="LiveId" clId="{8F64FD3D-F6D0-4136-9656-9A8DAD3EB201}" dt="2023-01-20T13:15:51.731" v="51"/>
        <pc:sldMkLst>
          <pc:docMk/>
          <pc:sldMk cId="1959011231" sldId="363"/>
        </pc:sldMkLst>
        <pc:spChg chg="mod">
          <ac:chgData name="Alfred Smith" userId="3c60a3631c0db8ad" providerId="LiveId" clId="{8F64FD3D-F6D0-4136-9656-9A8DAD3EB201}" dt="2023-01-20T13:15:28.010" v="49"/>
          <ac:spMkLst>
            <pc:docMk/>
            <pc:sldMk cId="1959011231" sldId="363"/>
            <ac:spMk id="5" creationId="{A38E811A-2CE4-B2F3-9257-BC4728E8E64F}"/>
          </ac:spMkLst>
        </pc:spChg>
      </pc:sldChg>
      <pc:sldChg chg="addSp delSp modSp mod modTransition modAnim">
        <pc:chgData name="Alfred Smith" userId="3c60a3631c0db8ad" providerId="LiveId" clId="{8F64FD3D-F6D0-4136-9656-9A8DAD3EB201}" dt="2023-01-20T13:16:51.630" v="79"/>
        <pc:sldMkLst>
          <pc:docMk/>
          <pc:sldMk cId="1597028933" sldId="364"/>
        </pc:sldMkLst>
        <pc:spChg chg="add mod">
          <ac:chgData name="Alfred Smith" userId="3c60a3631c0db8ad" providerId="LiveId" clId="{8F64FD3D-F6D0-4136-9656-9A8DAD3EB201}" dt="2023-01-20T13:16:51.630" v="79"/>
          <ac:spMkLst>
            <pc:docMk/>
            <pc:sldMk cId="1597028933" sldId="364"/>
            <ac:spMk id="2" creationId="{35CD59C5-1857-732D-5267-177595BA623C}"/>
          </ac:spMkLst>
        </pc:spChg>
        <pc:spChg chg="del">
          <ac:chgData name="Alfred Smith" userId="3c60a3631c0db8ad" providerId="LiveId" clId="{8F64FD3D-F6D0-4136-9656-9A8DAD3EB201}" dt="2023-01-20T13:15:55.444" v="52" actId="478"/>
          <ac:spMkLst>
            <pc:docMk/>
            <pc:sldMk cId="1597028933" sldId="364"/>
            <ac:spMk id="6" creationId="{416C064E-628E-47C0-A712-DB178FE9901E}"/>
          </ac:spMkLst>
        </pc:spChg>
        <pc:picChg chg="del">
          <ac:chgData name="Alfred Smith" userId="3c60a3631c0db8ad" providerId="LiveId" clId="{8F64FD3D-F6D0-4136-9656-9A8DAD3EB201}" dt="2023-01-20T13:15:51.731" v="51"/>
          <ac:picMkLst>
            <pc:docMk/>
            <pc:sldMk cId="1597028933" sldId="364"/>
            <ac:picMk id="13" creationId="{2F677432-9D12-4A85-B00B-35E41695C63B}"/>
          </ac:picMkLst>
        </pc:picChg>
      </pc:sldChg>
      <pc:sldChg chg="modSp mod modTransition">
        <pc:chgData name="Alfred Smith" userId="3c60a3631c0db8ad" providerId="LiveId" clId="{8F64FD3D-F6D0-4136-9656-9A8DAD3EB201}" dt="2023-01-20T13:15:51.731" v="51"/>
        <pc:sldMkLst>
          <pc:docMk/>
          <pc:sldMk cId="948354195" sldId="365"/>
        </pc:sldMkLst>
        <pc:spChg chg="mod">
          <ac:chgData name="Alfred Smith" userId="3c60a3631c0db8ad" providerId="LiveId" clId="{8F64FD3D-F6D0-4136-9656-9A8DAD3EB201}" dt="2023-01-20T13:15:39.834" v="50"/>
          <ac:spMkLst>
            <pc:docMk/>
            <pc:sldMk cId="948354195" sldId="365"/>
            <ac:spMk id="5" creationId="{0307EAE9-737D-D2C9-0C65-5F967A7AB3CE}"/>
          </ac:spMkLst>
        </pc:spChg>
      </pc:sldChg>
    </pc:docChg>
  </pc:docChgLst>
  <pc:docChgLst>
    <pc:chgData name="Leonie Smith" userId="fed1330f33f5650e" providerId="LiveId" clId="{F77DEC50-62D1-4AB6-8D12-B5581E8B079C}"/>
    <pc:docChg chg="modSld">
      <pc:chgData name="Leonie Smith" userId="fed1330f33f5650e" providerId="LiveId" clId="{F77DEC50-62D1-4AB6-8D12-B5581E8B079C}" dt="2023-09-20T06:14:48.499" v="188"/>
      <pc:docMkLst>
        <pc:docMk/>
      </pc:docMkLst>
      <pc:sldChg chg="addSp delSp modSp mod modTransition modAnim">
        <pc:chgData name="Leonie Smith" userId="fed1330f33f5650e" providerId="LiveId" clId="{F77DEC50-62D1-4AB6-8D12-B5581E8B079C}" dt="2023-09-20T05:21:16.154" v="6"/>
        <pc:sldMkLst>
          <pc:docMk/>
          <pc:sldMk cId="2869461528" sldId="308"/>
        </pc:sldMkLst>
        <pc:picChg chg="add del mod">
          <ac:chgData name="Leonie Smith" userId="fed1330f33f5650e" providerId="LiveId" clId="{F77DEC50-62D1-4AB6-8D12-B5581E8B079C}" dt="2023-09-20T05:20:51.049" v="2"/>
          <ac:picMkLst>
            <pc:docMk/>
            <pc:sldMk cId="2869461528" sldId="308"/>
            <ac:picMk id="7" creationId="{29D8EA24-7D7D-DA9A-C0EE-A5A9C0D0C2EA}"/>
          </ac:picMkLst>
        </pc:picChg>
        <pc:picChg chg="add del mod">
          <ac:chgData name="Leonie Smith" userId="fed1330f33f5650e" providerId="LiveId" clId="{F77DEC50-62D1-4AB6-8D12-B5581E8B079C}" dt="2023-09-20T05:20:57.866" v="3"/>
          <ac:picMkLst>
            <pc:docMk/>
            <pc:sldMk cId="2869461528" sldId="308"/>
            <ac:picMk id="11" creationId="{39AF4A79-616B-B794-7615-CBE3751B10CE}"/>
          </ac:picMkLst>
        </pc:picChg>
        <pc:picChg chg="add del mod">
          <ac:chgData name="Leonie Smith" userId="fed1330f33f5650e" providerId="LiveId" clId="{F77DEC50-62D1-4AB6-8D12-B5581E8B079C}" dt="2023-09-20T05:21:09.356" v="5"/>
          <ac:picMkLst>
            <pc:docMk/>
            <pc:sldMk cId="2869461528" sldId="308"/>
            <ac:picMk id="12" creationId="{15CE486D-A666-CBD9-12DC-B2198A84E8CA}"/>
          </ac:picMkLst>
        </pc:picChg>
        <pc:picChg chg="add del mod ord">
          <ac:chgData name="Leonie Smith" userId="fed1330f33f5650e" providerId="LiveId" clId="{F77DEC50-62D1-4AB6-8D12-B5581E8B079C}" dt="2023-09-20T05:21:16.154" v="6"/>
          <ac:picMkLst>
            <pc:docMk/>
            <pc:sldMk cId="2869461528" sldId="308"/>
            <ac:picMk id="17" creationId="{637826D0-76CE-2489-DFA7-C71805AFBDE0}"/>
          </ac:picMkLst>
        </pc:picChg>
        <pc:picChg chg="add mod">
          <ac:chgData name="Leonie Smith" userId="fed1330f33f5650e" providerId="LiveId" clId="{F77DEC50-62D1-4AB6-8D12-B5581E8B079C}" dt="2023-09-20T05:21:16.154" v="6"/>
          <ac:picMkLst>
            <pc:docMk/>
            <pc:sldMk cId="2869461528" sldId="308"/>
            <ac:picMk id="18" creationId="{C47D2E60-9A1D-AE8F-6208-9AE0D49E20FB}"/>
          </ac:picMkLst>
        </pc:picChg>
      </pc:sldChg>
      <pc:sldChg chg="addSp delSp modSp mod modTransition modAnim">
        <pc:chgData name="Leonie Smith" userId="fed1330f33f5650e" providerId="LiveId" clId="{F77DEC50-62D1-4AB6-8D12-B5581E8B079C}" dt="2023-09-20T05:22:04.320" v="10"/>
        <pc:sldMkLst>
          <pc:docMk/>
          <pc:sldMk cId="1237137471" sldId="310"/>
        </pc:sldMkLst>
        <pc:picChg chg="add del mod">
          <ac:chgData name="Leonie Smith" userId="fed1330f33f5650e" providerId="LiveId" clId="{F77DEC50-62D1-4AB6-8D12-B5581E8B079C}" dt="2023-09-20T05:21:56.912" v="9"/>
          <ac:picMkLst>
            <pc:docMk/>
            <pc:sldMk cId="1237137471" sldId="310"/>
            <ac:picMk id="7" creationId="{967B09C8-5BD0-C6CA-C9E6-F6DE5B079A87}"/>
          </ac:picMkLst>
        </pc:picChg>
        <pc:picChg chg="add del mod">
          <ac:chgData name="Leonie Smith" userId="fed1330f33f5650e" providerId="LiveId" clId="{F77DEC50-62D1-4AB6-8D12-B5581E8B079C}" dt="2023-09-20T05:22:04.320" v="10"/>
          <ac:picMkLst>
            <pc:docMk/>
            <pc:sldMk cId="1237137471" sldId="310"/>
            <ac:picMk id="11" creationId="{B25E7E33-DAED-C0BB-CD20-4F0C0354A4BB}"/>
          </ac:picMkLst>
        </pc:picChg>
        <pc:picChg chg="add mod">
          <ac:chgData name="Leonie Smith" userId="fed1330f33f5650e" providerId="LiveId" clId="{F77DEC50-62D1-4AB6-8D12-B5581E8B079C}" dt="2023-09-20T05:22:04.320" v="10"/>
          <ac:picMkLst>
            <pc:docMk/>
            <pc:sldMk cId="1237137471" sldId="310"/>
            <ac:picMk id="12" creationId="{A1C8509D-1B4C-AA16-2D30-F3073F0768FF}"/>
          </ac:picMkLst>
        </pc:picChg>
      </pc:sldChg>
      <pc:sldChg chg="addSp delSp modSp mod modTransition modAnim">
        <pc:chgData name="Leonie Smith" userId="fed1330f33f5650e" providerId="LiveId" clId="{F77DEC50-62D1-4AB6-8D12-B5581E8B079C}" dt="2023-09-20T05:45:29.101" v="41"/>
        <pc:sldMkLst>
          <pc:docMk/>
          <pc:sldMk cId="3051892576" sldId="340"/>
        </pc:sldMkLst>
        <pc:picChg chg="add del mod">
          <ac:chgData name="Leonie Smith" userId="fed1330f33f5650e" providerId="LiveId" clId="{F77DEC50-62D1-4AB6-8D12-B5581E8B079C}" dt="2023-09-20T05:41:27.219" v="13"/>
          <ac:picMkLst>
            <pc:docMk/>
            <pc:sldMk cId="3051892576" sldId="340"/>
            <ac:picMk id="8" creationId="{A449CCD2-84E6-24D1-EE4A-B2270DF05ACD}"/>
          </ac:picMkLst>
        </pc:picChg>
        <pc:picChg chg="add del mod">
          <ac:chgData name="Leonie Smith" userId="fed1330f33f5650e" providerId="LiveId" clId="{F77DEC50-62D1-4AB6-8D12-B5581E8B079C}" dt="2023-09-20T05:41:50.225" v="14"/>
          <ac:picMkLst>
            <pc:docMk/>
            <pc:sldMk cId="3051892576" sldId="340"/>
            <ac:picMk id="11" creationId="{82673EB0-00AD-94A8-6673-0A6C38CE5AC4}"/>
          </ac:picMkLst>
        </pc:picChg>
        <pc:picChg chg="add del mod">
          <ac:chgData name="Leonie Smith" userId="fed1330f33f5650e" providerId="LiveId" clId="{F77DEC50-62D1-4AB6-8D12-B5581E8B079C}" dt="2023-09-20T05:41:51.928" v="16"/>
          <ac:picMkLst>
            <pc:docMk/>
            <pc:sldMk cId="3051892576" sldId="340"/>
            <ac:picMk id="12" creationId="{E2159751-0315-54DD-1D1D-6F419739D7D4}"/>
          </ac:picMkLst>
        </pc:picChg>
        <pc:picChg chg="add del mod ord">
          <ac:chgData name="Leonie Smith" userId="fed1330f33f5650e" providerId="LiveId" clId="{F77DEC50-62D1-4AB6-8D12-B5581E8B079C}" dt="2023-09-20T05:41:57.829" v="17"/>
          <ac:picMkLst>
            <pc:docMk/>
            <pc:sldMk cId="3051892576" sldId="340"/>
            <ac:picMk id="15" creationId="{72241D50-DB0F-01B0-DB5B-198BC31689FE}"/>
          </ac:picMkLst>
        </pc:picChg>
        <pc:picChg chg="add del mod">
          <ac:chgData name="Leonie Smith" userId="fed1330f33f5650e" providerId="LiveId" clId="{F77DEC50-62D1-4AB6-8D12-B5581E8B079C}" dt="2023-09-20T05:41:59.736" v="19"/>
          <ac:picMkLst>
            <pc:docMk/>
            <pc:sldMk cId="3051892576" sldId="340"/>
            <ac:picMk id="16" creationId="{C04A713C-55C3-C6F4-73D8-F7228C397A41}"/>
          </ac:picMkLst>
        </pc:picChg>
        <pc:picChg chg="add del mod ord">
          <ac:chgData name="Leonie Smith" userId="fed1330f33f5650e" providerId="LiveId" clId="{F77DEC50-62D1-4AB6-8D12-B5581E8B079C}" dt="2023-09-20T05:42:26.535" v="20"/>
          <ac:picMkLst>
            <pc:docMk/>
            <pc:sldMk cId="3051892576" sldId="340"/>
            <ac:picMk id="19" creationId="{96E2BA6C-972E-8BD7-37FC-3D7A589033B8}"/>
          </ac:picMkLst>
        </pc:picChg>
        <pc:picChg chg="add del mod">
          <ac:chgData name="Leonie Smith" userId="fed1330f33f5650e" providerId="LiveId" clId="{F77DEC50-62D1-4AB6-8D12-B5581E8B079C}" dt="2023-09-20T05:42:33.680" v="22"/>
          <ac:picMkLst>
            <pc:docMk/>
            <pc:sldMk cId="3051892576" sldId="340"/>
            <ac:picMk id="20" creationId="{3CF68028-3AAB-9AAD-87EA-D864C741B0DD}"/>
          </ac:picMkLst>
        </pc:picChg>
        <pc:picChg chg="add del mod ord">
          <ac:chgData name="Leonie Smith" userId="fed1330f33f5650e" providerId="LiveId" clId="{F77DEC50-62D1-4AB6-8D12-B5581E8B079C}" dt="2023-09-20T05:42:48.589" v="23"/>
          <ac:picMkLst>
            <pc:docMk/>
            <pc:sldMk cId="3051892576" sldId="340"/>
            <ac:picMk id="24" creationId="{A5B0B911-9609-3A82-C76E-4A9D79DB4A4A}"/>
          </ac:picMkLst>
        </pc:picChg>
        <pc:picChg chg="add del mod">
          <ac:chgData name="Leonie Smith" userId="fed1330f33f5650e" providerId="LiveId" clId="{F77DEC50-62D1-4AB6-8D12-B5581E8B079C}" dt="2023-09-20T05:42:50.142" v="25"/>
          <ac:picMkLst>
            <pc:docMk/>
            <pc:sldMk cId="3051892576" sldId="340"/>
            <ac:picMk id="25" creationId="{19E300B5-AAA8-42EE-4411-173C44E8BED7}"/>
          </ac:picMkLst>
        </pc:picChg>
        <pc:picChg chg="add del mod ord">
          <ac:chgData name="Leonie Smith" userId="fed1330f33f5650e" providerId="LiveId" clId="{F77DEC50-62D1-4AB6-8D12-B5581E8B079C}" dt="2023-09-20T05:43:18.844" v="26"/>
          <ac:picMkLst>
            <pc:docMk/>
            <pc:sldMk cId="3051892576" sldId="340"/>
            <ac:picMk id="28" creationId="{226DE4B7-8D22-AF71-617F-F4F7CF3DF2AA}"/>
          </ac:picMkLst>
        </pc:picChg>
        <pc:picChg chg="add del mod">
          <ac:chgData name="Leonie Smith" userId="fed1330f33f5650e" providerId="LiveId" clId="{F77DEC50-62D1-4AB6-8D12-B5581E8B079C}" dt="2023-09-20T05:43:24.290" v="28"/>
          <ac:picMkLst>
            <pc:docMk/>
            <pc:sldMk cId="3051892576" sldId="340"/>
            <ac:picMk id="29" creationId="{6BC404E7-009C-E511-1632-EA69B78D8FE7}"/>
          </ac:picMkLst>
        </pc:picChg>
        <pc:picChg chg="add del mod ord">
          <ac:chgData name="Leonie Smith" userId="fed1330f33f5650e" providerId="LiveId" clId="{F77DEC50-62D1-4AB6-8D12-B5581E8B079C}" dt="2023-09-20T05:43:31.635" v="29"/>
          <ac:picMkLst>
            <pc:docMk/>
            <pc:sldMk cId="3051892576" sldId="340"/>
            <ac:picMk id="32" creationId="{58F4B2DB-C0F3-B2B4-F7EB-CB84CBEA1F74}"/>
          </ac:picMkLst>
        </pc:picChg>
        <pc:picChg chg="add del mod">
          <ac:chgData name="Leonie Smith" userId="fed1330f33f5650e" providerId="LiveId" clId="{F77DEC50-62D1-4AB6-8D12-B5581E8B079C}" dt="2023-09-20T05:43:33.173" v="31"/>
          <ac:picMkLst>
            <pc:docMk/>
            <pc:sldMk cId="3051892576" sldId="340"/>
            <ac:picMk id="33" creationId="{768858E2-058D-85FC-F4A9-F9909B71DAFC}"/>
          </ac:picMkLst>
        </pc:picChg>
        <pc:picChg chg="add del mod ord">
          <ac:chgData name="Leonie Smith" userId="fed1330f33f5650e" providerId="LiveId" clId="{F77DEC50-62D1-4AB6-8D12-B5581E8B079C}" dt="2023-09-20T05:44:01.116" v="32"/>
          <ac:picMkLst>
            <pc:docMk/>
            <pc:sldMk cId="3051892576" sldId="340"/>
            <ac:picMk id="36" creationId="{A8E95258-3CB1-DBE8-B9D7-69C2ECB59241}"/>
          </ac:picMkLst>
        </pc:picChg>
        <pc:picChg chg="add del mod">
          <ac:chgData name="Leonie Smith" userId="fed1330f33f5650e" providerId="LiveId" clId="{F77DEC50-62D1-4AB6-8D12-B5581E8B079C}" dt="2023-09-20T05:44:14.973" v="34"/>
          <ac:picMkLst>
            <pc:docMk/>
            <pc:sldMk cId="3051892576" sldId="340"/>
            <ac:picMk id="37" creationId="{EBD92013-D166-A043-8760-4338F5DD6120}"/>
          </ac:picMkLst>
        </pc:picChg>
        <pc:picChg chg="add del mod ord">
          <ac:chgData name="Leonie Smith" userId="fed1330f33f5650e" providerId="LiveId" clId="{F77DEC50-62D1-4AB6-8D12-B5581E8B079C}" dt="2023-09-20T05:44:21.254" v="35"/>
          <ac:picMkLst>
            <pc:docMk/>
            <pc:sldMk cId="3051892576" sldId="340"/>
            <ac:picMk id="41" creationId="{903FAEED-EB1E-4266-F5AA-9858B966649A}"/>
          </ac:picMkLst>
        </pc:picChg>
        <pc:picChg chg="add del mod">
          <ac:chgData name="Leonie Smith" userId="fed1330f33f5650e" providerId="LiveId" clId="{F77DEC50-62D1-4AB6-8D12-B5581E8B079C}" dt="2023-09-20T05:44:23.263" v="37"/>
          <ac:picMkLst>
            <pc:docMk/>
            <pc:sldMk cId="3051892576" sldId="340"/>
            <ac:picMk id="42" creationId="{B5DE08EE-8BED-C239-CADB-F974A62857F0}"/>
          </ac:picMkLst>
        </pc:picChg>
        <pc:picChg chg="add del mod ord">
          <ac:chgData name="Leonie Smith" userId="fed1330f33f5650e" providerId="LiveId" clId="{F77DEC50-62D1-4AB6-8D12-B5581E8B079C}" dt="2023-09-20T05:44:50.252" v="38"/>
          <ac:picMkLst>
            <pc:docMk/>
            <pc:sldMk cId="3051892576" sldId="340"/>
            <ac:picMk id="45" creationId="{6F62C9DA-566E-782E-C9DC-29AE1B7C154F}"/>
          </ac:picMkLst>
        </pc:picChg>
        <pc:picChg chg="add del mod">
          <ac:chgData name="Leonie Smith" userId="fed1330f33f5650e" providerId="LiveId" clId="{F77DEC50-62D1-4AB6-8D12-B5581E8B079C}" dt="2023-09-20T05:45:01.387" v="40"/>
          <ac:picMkLst>
            <pc:docMk/>
            <pc:sldMk cId="3051892576" sldId="340"/>
            <ac:picMk id="46" creationId="{99BE609A-E082-AB99-B6A8-9337D7C0CC13}"/>
          </ac:picMkLst>
        </pc:picChg>
        <pc:picChg chg="add del mod ord">
          <ac:chgData name="Leonie Smith" userId="fed1330f33f5650e" providerId="LiveId" clId="{F77DEC50-62D1-4AB6-8D12-B5581E8B079C}" dt="2023-09-20T05:45:29.101" v="41"/>
          <ac:picMkLst>
            <pc:docMk/>
            <pc:sldMk cId="3051892576" sldId="340"/>
            <ac:picMk id="50" creationId="{C2EF2BAA-F859-1BB6-0285-A835B89A286F}"/>
          </ac:picMkLst>
        </pc:picChg>
        <pc:picChg chg="add mod">
          <ac:chgData name="Leonie Smith" userId="fed1330f33f5650e" providerId="LiveId" clId="{F77DEC50-62D1-4AB6-8D12-B5581E8B079C}" dt="2023-09-20T05:45:29.101" v="41"/>
          <ac:picMkLst>
            <pc:docMk/>
            <pc:sldMk cId="3051892576" sldId="340"/>
            <ac:picMk id="51" creationId="{8FFF7C43-80F1-2C18-2E2F-F1833D51F374}"/>
          </ac:picMkLst>
        </pc:picChg>
      </pc:sldChg>
      <pc:sldChg chg="addSp delSp modSp mod modTransition modAnim">
        <pc:chgData name="Leonie Smith" userId="fed1330f33f5650e" providerId="LiveId" clId="{F77DEC50-62D1-4AB6-8D12-B5581E8B079C}" dt="2023-09-20T05:46:38.658" v="45"/>
        <pc:sldMkLst>
          <pc:docMk/>
          <pc:sldMk cId="964780152" sldId="342"/>
        </pc:sldMkLst>
        <pc:picChg chg="add del mod">
          <ac:chgData name="Leonie Smith" userId="fed1330f33f5650e" providerId="LiveId" clId="{F77DEC50-62D1-4AB6-8D12-B5581E8B079C}" dt="2023-09-20T05:46:14.155" v="44"/>
          <ac:picMkLst>
            <pc:docMk/>
            <pc:sldMk cId="964780152" sldId="342"/>
            <ac:picMk id="6" creationId="{DAD3BED6-3F0B-848E-1F42-76F6FDFD6C44}"/>
          </ac:picMkLst>
        </pc:picChg>
        <pc:picChg chg="add del mod">
          <ac:chgData name="Leonie Smith" userId="fed1330f33f5650e" providerId="LiveId" clId="{F77DEC50-62D1-4AB6-8D12-B5581E8B079C}" dt="2023-09-20T05:46:38.658" v="45"/>
          <ac:picMkLst>
            <pc:docMk/>
            <pc:sldMk cId="964780152" sldId="342"/>
            <ac:picMk id="9" creationId="{067D6D9C-929C-C0F0-C122-117BF8563F9D}"/>
          </ac:picMkLst>
        </pc:picChg>
        <pc:picChg chg="add mod">
          <ac:chgData name="Leonie Smith" userId="fed1330f33f5650e" providerId="LiveId" clId="{F77DEC50-62D1-4AB6-8D12-B5581E8B079C}" dt="2023-09-20T05:46:38.658" v="45"/>
          <ac:picMkLst>
            <pc:docMk/>
            <pc:sldMk cId="964780152" sldId="342"/>
            <ac:picMk id="10" creationId="{E3CD3775-453C-0F80-13B5-AE74FFBA2E2C}"/>
          </ac:picMkLst>
        </pc:picChg>
      </pc:sldChg>
      <pc:sldChg chg="addSp delSp modSp mod modTransition modAnim">
        <pc:chgData name="Leonie Smith" userId="fed1330f33f5650e" providerId="LiveId" clId="{F77DEC50-62D1-4AB6-8D12-B5581E8B079C}" dt="2023-09-20T05:47:57.561" v="49"/>
        <pc:sldMkLst>
          <pc:docMk/>
          <pc:sldMk cId="2002723087" sldId="344"/>
        </pc:sldMkLst>
        <pc:picChg chg="add del mod">
          <ac:chgData name="Leonie Smith" userId="fed1330f33f5650e" providerId="LiveId" clId="{F77DEC50-62D1-4AB6-8D12-B5581E8B079C}" dt="2023-09-20T05:47:37.836" v="48"/>
          <ac:picMkLst>
            <pc:docMk/>
            <pc:sldMk cId="2002723087" sldId="344"/>
            <ac:picMk id="6" creationId="{5C471901-ED27-48EA-7CA2-5080C0CB2017}"/>
          </ac:picMkLst>
        </pc:picChg>
        <pc:picChg chg="add del mod">
          <ac:chgData name="Leonie Smith" userId="fed1330f33f5650e" providerId="LiveId" clId="{F77DEC50-62D1-4AB6-8D12-B5581E8B079C}" dt="2023-09-20T05:47:57.561" v="49"/>
          <ac:picMkLst>
            <pc:docMk/>
            <pc:sldMk cId="2002723087" sldId="344"/>
            <ac:picMk id="9" creationId="{E4B55A56-2EB3-1F23-DD32-89987302C9AB}"/>
          </ac:picMkLst>
        </pc:picChg>
        <pc:picChg chg="add mod">
          <ac:chgData name="Leonie Smith" userId="fed1330f33f5650e" providerId="LiveId" clId="{F77DEC50-62D1-4AB6-8D12-B5581E8B079C}" dt="2023-09-20T05:47:57.561" v="49"/>
          <ac:picMkLst>
            <pc:docMk/>
            <pc:sldMk cId="2002723087" sldId="344"/>
            <ac:picMk id="10" creationId="{67802F9C-B982-E9D2-A51A-900495B326EE}"/>
          </ac:picMkLst>
        </pc:picChg>
      </pc:sldChg>
      <pc:sldChg chg="addSp delSp modSp mod modTransition modAnim">
        <pc:chgData name="Leonie Smith" userId="fed1330f33f5650e" providerId="LiveId" clId="{F77DEC50-62D1-4AB6-8D12-B5581E8B079C}" dt="2023-09-20T05:52:06.219" v="71"/>
        <pc:sldMkLst>
          <pc:docMk/>
          <pc:sldMk cId="689563327" sldId="346"/>
        </pc:sldMkLst>
        <pc:picChg chg="add del mod">
          <ac:chgData name="Leonie Smith" userId="fed1330f33f5650e" providerId="LiveId" clId="{F77DEC50-62D1-4AB6-8D12-B5581E8B079C}" dt="2023-09-20T05:50:18.121" v="52"/>
          <ac:picMkLst>
            <pc:docMk/>
            <pc:sldMk cId="689563327" sldId="346"/>
            <ac:picMk id="6" creationId="{2B8D63FA-AD27-54BF-1138-C04BDC1325DF}"/>
          </ac:picMkLst>
        </pc:picChg>
        <pc:picChg chg="add del mod">
          <ac:chgData name="Leonie Smith" userId="fed1330f33f5650e" providerId="LiveId" clId="{F77DEC50-62D1-4AB6-8D12-B5581E8B079C}" dt="2023-09-20T05:50:28.509" v="53"/>
          <ac:picMkLst>
            <pc:docMk/>
            <pc:sldMk cId="689563327" sldId="346"/>
            <ac:picMk id="9" creationId="{98F1B088-E179-DD44-7C2F-EE628A0E6407}"/>
          </ac:picMkLst>
        </pc:picChg>
        <pc:picChg chg="add del mod">
          <ac:chgData name="Leonie Smith" userId="fed1330f33f5650e" providerId="LiveId" clId="{F77DEC50-62D1-4AB6-8D12-B5581E8B079C}" dt="2023-09-20T05:50:29.806" v="55"/>
          <ac:picMkLst>
            <pc:docMk/>
            <pc:sldMk cId="689563327" sldId="346"/>
            <ac:picMk id="10" creationId="{8EE659A2-C2C9-3206-59C2-A67A0179D9E0}"/>
          </ac:picMkLst>
        </pc:picChg>
        <pc:picChg chg="add del mod ord">
          <ac:chgData name="Leonie Smith" userId="fed1330f33f5650e" providerId="LiveId" clId="{F77DEC50-62D1-4AB6-8D12-B5581E8B079C}" dt="2023-09-20T05:50:38.121" v="56"/>
          <ac:picMkLst>
            <pc:docMk/>
            <pc:sldMk cId="689563327" sldId="346"/>
            <ac:picMk id="13" creationId="{7DF9929A-89AA-3F61-D726-774BDA09B0B0}"/>
          </ac:picMkLst>
        </pc:picChg>
        <pc:picChg chg="add del mod">
          <ac:chgData name="Leonie Smith" userId="fed1330f33f5650e" providerId="LiveId" clId="{F77DEC50-62D1-4AB6-8D12-B5581E8B079C}" dt="2023-09-20T05:50:39.543" v="58"/>
          <ac:picMkLst>
            <pc:docMk/>
            <pc:sldMk cId="689563327" sldId="346"/>
            <ac:picMk id="14" creationId="{BC0F3D28-64D7-647C-C94F-99B25DB48E63}"/>
          </ac:picMkLst>
        </pc:picChg>
        <pc:picChg chg="add del mod ord">
          <ac:chgData name="Leonie Smith" userId="fed1330f33f5650e" providerId="LiveId" clId="{F77DEC50-62D1-4AB6-8D12-B5581E8B079C}" dt="2023-09-20T05:50:58.799" v="59"/>
          <ac:picMkLst>
            <pc:docMk/>
            <pc:sldMk cId="689563327" sldId="346"/>
            <ac:picMk id="16" creationId="{590373CF-C644-A7C4-BEDD-8BBE32921458}"/>
          </ac:picMkLst>
        </pc:picChg>
        <pc:picChg chg="add del mod">
          <ac:chgData name="Leonie Smith" userId="fed1330f33f5650e" providerId="LiveId" clId="{F77DEC50-62D1-4AB6-8D12-B5581E8B079C}" dt="2023-09-20T05:51:05.879" v="61"/>
          <ac:picMkLst>
            <pc:docMk/>
            <pc:sldMk cId="689563327" sldId="346"/>
            <ac:picMk id="17" creationId="{E7350CA7-5F7F-DFE9-E141-3B38A1F972CA}"/>
          </ac:picMkLst>
        </pc:picChg>
        <pc:picChg chg="add del mod ord">
          <ac:chgData name="Leonie Smith" userId="fed1330f33f5650e" providerId="LiveId" clId="{F77DEC50-62D1-4AB6-8D12-B5581E8B079C}" dt="2023-09-20T05:51:21.961" v="62"/>
          <ac:picMkLst>
            <pc:docMk/>
            <pc:sldMk cId="689563327" sldId="346"/>
            <ac:picMk id="21" creationId="{21F72675-6DD9-8262-D184-75EC9D2034B7}"/>
          </ac:picMkLst>
        </pc:picChg>
        <pc:picChg chg="add del mod">
          <ac:chgData name="Leonie Smith" userId="fed1330f33f5650e" providerId="LiveId" clId="{F77DEC50-62D1-4AB6-8D12-B5581E8B079C}" dt="2023-09-20T05:51:23.248" v="64"/>
          <ac:picMkLst>
            <pc:docMk/>
            <pc:sldMk cId="689563327" sldId="346"/>
            <ac:picMk id="22" creationId="{568C3DAF-5DC9-C615-0507-C3C6DD23D70C}"/>
          </ac:picMkLst>
        </pc:picChg>
        <pc:picChg chg="add del mod ord">
          <ac:chgData name="Leonie Smith" userId="fed1330f33f5650e" providerId="LiveId" clId="{F77DEC50-62D1-4AB6-8D12-B5581E8B079C}" dt="2023-09-20T05:51:34.128" v="65"/>
          <ac:picMkLst>
            <pc:docMk/>
            <pc:sldMk cId="689563327" sldId="346"/>
            <ac:picMk id="25" creationId="{F881CEC7-10A6-CC23-D523-84BD5C7DFD18}"/>
          </ac:picMkLst>
        </pc:picChg>
        <pc:picChg chg="add del mod">
          <ac:chgData name="Leonie Smith" userId="fed1330f33f5650e" providerId="LiveId" clId="{F77DEC50-62D1-4AB6-8D12-B5581E8B079C}" dt="2023-09-20T05:51:35.337" v="67"/>
          <ac:picMkLst>
            <pc:docMk/>
            <pc:sldMk cId="689563327" sldId="346"/>
            <ac:picMk id="26" creationId="{900C4408-F31B-7475-25E0-B1AD1599DF2C}"/>
          </ac:picMkLst>
        </pc:picChg>
        <pc:picChg chg="add del mod ord">
          <ac:chgData name="Leonie Smith" userId="fed1330f33f5650e" providerId="LiveId" clId="{F77DEC50-62D1-4AB6-8D12-B5581E8B079C}" dt="2023-09-20T05:51:45.954" v="68"/>
          <ac:picMkLst>
            <pc:docMk/>
            <pc:sldMk cId="689563327" sldId="346"/>
            <ac:picMk id="29" creationId="{BE71E089-5EFF-5A8C-0624-723D6E6A827E}"/>
          </ac:picMkLst>
        </pc:picChg>
        <pc:picChg chg="add del mod">
          <ac:chgData name="Leonie Smith" userId="fed1330f33f5650e" providerId="LiveId" clId="{F77DEC50-62D1-4AB6-8D12-B5581E8B079C}" dt="2023-09-20T05:51:47.239" v="70"/>
          <ac:picMkLst>
            <pc:docMk/>
            <pc:sldMk cId="689563327" sldId="346"/>
            <ac:picMk id="30" creationId="{2281104D-8D68-4949-B7D2-9FF7DE12F211}"/>
          </ac:picMkLst>
        </pc:picChg>
        <pc:picChg chg="add del mod ord">
          <ac:chgData name="Leonie Smith" userId="fed1330f33f5650e" providerId="LiveId" clId="{F77DEC50-62D1-4AB6-8D12-B5581E8B079C}" dt="2023-09-20T05:52:06.219" v="71"/>
          <ac:picMkLst>
            <pc:docMk/>
            <pc:sldMk cId="689563327" sldId="346"/>
            <ac:picMk id="33" creationId="{0C1387C0-4A23-B058-5061-9F4E57A7FA70}"/>
          </ac:picMkLst>
        </pc:picChg>
        <pc:picChg chg="add mod">
          <ac:chgData name="Leonie Smith" userId="fed1330f33f5650e" providerId="LiveId" clId="{F77DEC50-62D1-4AB6-8D12-B5581E8B079C}" dt="2023-09-20T05:52:06.219" v="71"/>
          <ac:picMkLst>
            <pc:docMk/>
            <pc:sldMk cId="689563327" sldId="346"/>
            <ac:picMk id="34" creationId="{22C219FB-08DB-8865-2858-AE36DA271BE9}"/>
          </ac:picMkLst>
        </pc:picChg>
      </pc:sldChg>
      <pc:sldChg chg="addSp modSp">
        <pc:chgData name="Leonie Smith" userId="fed1330f33f5650e" providerId="LiveId" clId="{F77DEC50-62D1-4AB6-8D12-B5581E8B079C}" dt="2023-09-20T05:53:29.172" v="72"/>
        <pc:sldMkLst>
          <pc:docMk/>
          <pc:sldMk cId="3976236224" sldId="348"/>
        </pc:sldMkLst>
        <pc:picChg chg="add mod">
          <ac:chgData name="Leonie Smith" userId="fed1330f33f5650e" providerId="LiveId" clId="{F77DEC50-62D1-4AB6-8D12-B5581E8B079C}" dt="2023-09-20T05:53:29.172" v="72"/>
          <ac:picMkLst>
            <pc:docMk/>
            <pc:sldMk cId="3976236224" sldId="348"/>
            <ac:picMk id="6" creationId="{865129E9-B81E-7E3F-DCCD-252B7B7EF173}"/>
          </ac:picMkLst>
        </pc:picChg>
      </pc:sldChg>
      <pc:sldChg chg="addSp delSp modSp mod modTransition modAnim">
        <pc:chgData name="Leonie Smith" userId="fed1330f33f5650e" providerId="LiveId" clId="{F77DEC50-62D1-4AB6-8D12-B5581E8B079C}" dt="2023-09-20T05:57:35.348" v="88"/>
        <pc:sldMkLst>
          <pc:docMk/>
          <pc:sldMk cId="1291027071" sldId="350"/>
        </pc:sldMkLst>
        <pc:picChg chg="add del mod">
          <ac:chgData name="Leonie Smith" userId="fed1330f33f5650e" providerId="LiveId" clId="{F77DEC50-62D1-4AB6-8D12-B5581E8B079C}" dt="2023-09-20T05:55:40.790" v="75"/>
          <ac:picMkLst>
            <pc:docMk/>
            <pc:sldMk cId="1291027071" sldId="350"/>
            <ac:picMk id="6" creationId="{A01A448F-C390-6A0B-4B47-005080CA3BAB}"/>
          </ac:picMkLst>
        </pc:picChg>
        <pc:picChg chg="add del mod">
          <ac:chgData name="Leonie Smith" userId="fed1330f33f5650e" providerId="LiveId" clId="{F77DEC50-62D1-4AB6-8D12-B5581E8B079C}" dt="2023-09-20T05:55:56.839" v="76"/>
          <ac:picMkLst>
            <pc:docMk/>
            <pc:sldMk cId="1291027071" sldId="350"/>
            <ac:picMk id="9" creationId="{D7EBBBB6-69C0-F551-6CD9-C42E0AC45B60}"/>
          </ac:picMkLst>
        </pc:picChg>
        <pc:picChg chg="add del mod">
          <ac:chgData name="Leonie Smith" userId="fed1330f33f5650e" providerId="LiveId" clId="{F77DEC50-62D1-4AB6-8D12-B5581E8B079C}" dt="2023-09-20T05:55:59.667" v="78"/>
          <ac:picMkLst>
            <pc:docMk/>
            <pc:sldMk cId="1291027071" sldId="350"/>
            <ac:picMk id="10" creationId="{35F6D9B3-5687-215D-DE3B-A99F54CEC0C4}"/>
          </ac:picMkLst>
        </pc:picChg>
        <pc:picChg chg="add del mod ord">
          <ac:chgData name="Leonie Smith" userId="fed1330f33f5650e" providerId="LiveId" clId="{F77DEC50-62D1-4AB6-8D12-B5581E8B079C}" dt="2023-09-20T05:56:08.565" v="79"/>
          <ac:picMkLst>
            <pc:docMk/>
            <pc:sldMk cId="1291027071" sldId="350"/>
            <ac:picMk id="13" creationId="{AA1CC921-27BE-27DF-53C1-5124A55C6CB1}"/>
          </ac:picMkLst>
        </pc:picChg>
        <pc:picChg chg="add del mod">
          <ac:chgData name="Leonie Smith" userId="fed1330f33f5650e" providerId="LiveId" clId="{F77DEC50-62D1-4AB6-8D12-B5581E8B079C}" dt="2023-09-20T05:56:09.753" v="81"/>
          <ac:picMkLst>
            <pc:docMk/>
            <pc:sldMk cId="1291027071" sldId="350"/>
            <ac:picMk id="14" creationId="{EF3E7B0C-A28D-6601-155F-F8748B114C64}"/>
          </ac:picMkLst>
        </pc:picChg>
        <pc:picChg chg="add del mod ord">
          <ac:chgData name="Leonie Smith" userId="fed1330f33f5650e" providerId="LiveId" clId="{F77DEC50-62D1-4AB6-8D12-B5581E8B079C}" dt="2023-09-20T05:56:27.013" v="82"/>
          <ac:picMkLst>
            <pc:docMk/>
            <pc:sldMk cId="1291027071" sldId="350"/>
            <ac:picMk id="17" creationId="{11CCCD98-88D5-5A9F-D639-B31295A39597}"/>
          </ac:picMkLst>
        </pc:picChg>
        <pc:picChg chg="add del mod">
          <ac:chgData name="Leonie Smith" userId="fed1330f33f5650e" providerId="LiveId" clId="{F77DEC50-62D1-4AB6-8D12-B5581E8B079C}" dt="2023-09-20T05:56:44.151" v="84"/>
          <ac:picMkLst>
            <pc:docMk/>
            <pc:sldMk cId="1291027071" sldId="350"/>
            <ac:picMk id="18" creationId="{A567CC4A-3034-241A-2C7E-C47EAC3A638E}"/>
          </ac:picMkLst>
        </pc:picChg>
        <pc:picChg chg="add del mod ord">
          <ac:chgData name="Leonie Smith" userId="fed1330f33f5650e" providerId="LiveId" clId="{F77DEC50-62D1-4AB6-8D12-B5581E8B079C}" dt="2023-09-20T05:57:01.606" v="85"/>
          <ac:picMkLst>
            <pc:docMk/>
            <pc:sldMk cId="1291027071" sldId="350"/>
            <ac:picMk id="22" creationId="{A46CF92E-BC32-C6AB-D8FC-FC9B5F044619}"/>
          </ac:picMkLst>
        </pc:picChg>
        <pc:picChg chg="add del mod">
          <ac:chgData name="Leonie Smith" userId="fed1330f33f5650e" providerId="LiveId" clId="{F77DEC50-62D1-4AB6-8D12-B5581E8B079C}" dt="2023-09-20T05:57:17.903" v="87"/>
          <ac:picMkLst>
            <pc:docMk/>
            <pc:sldMk cId="1291027071" sldId="350"/>
            <ac:picMk id="23" creationId="{18C11737-E42F-C179-61A5-4B924DD448DB}"/>
          </ac:picMkLst>
        </pc:picChg>
        <pc:picChg chg="add del mod ord">
          <ac:chgData name="Leonie Smith" userId="fed1330f33f5650e" providerId="LiveId" clId="{F77DEC50-62D1-4AB6-8D12-B5581E8B079C}" dt="2023-09-20T05:57:35.348" v="88"/>
          <ac:picMkLst>
            <pc:docMk/>
            <pc:sldMk cId="1291027071" sldId="350"/>
            <ac:picMk id="27" creationId="{54748D74-BA7D-6834-D233-3CD709B2BAF1}"/>
          </ac:picMkLst>
        </pc:picChg>
        <pc:picChg chg="add mod">
          <ac:chgData name="Leonie Smith" userId="fed1330f33f5650e" providerId="LiveId" clId="{F77DEC50-62D1-4AB6-8D12-B5581E8B079C}" dt="2023-09-20T05:57:35.348" v="88"/>
          <ac:picMkLst>
            <pc:docMk/>
            <pc:sldMk cId="1291027071" sldId="350"/>
            <ac:picMk id="28" creationId="{1B858B24-E578-99C1-5B17-8ECECBCC3325}"/>
          </ac:picMkLst>
        </pc:picChg>
      </pc:sldChg>
      <pc:sldChg chg="addSp delSp modSp mod modTransition modAnim">
        <pc:chgData name="Leonie Smith" userId="fed1330f33f5650e" providerId="LiveId" clId="{F77DEC50-62D1-4AB6-8D12-B5581E8B079C}" dt="2023-09-20T06:01:25.601" v="110"/>
        <pc:sldMkLst>
          <pc:docMk/>
          <pc:sldMk cId="871066081" sldId="352"/>
        </pc:sldMkLst>
        <pc:picChg chg="add del mod">
          <ac:chgData name="Leonie Smith" userId="fed1330f33f5650e" providerId="LiveId" clId="{F77DEC50-62D1-4AB6-8D12-B5581E8B079C}" dt="2023-09-20T05:59:12.721" v="91"/>
          <ac:picMkLst>
            <pc:docMk/>
            <pc:sldMk cId="871066081" sldId="352"/>
            <ac:picMk id="6" creationId="{E55D4B2B-F0AA-7C7B-5BEE-4EBADB702432}"/>
          </ac:picMkLst>
        </pc:picChg>
        <pc:picChg chg="add del mod">
          <ac:chgData name="Leonie Smith" userId="fed1330f33f5650e" providerId="LiveId" clId="{F77DEC50-62D1-4AB6-8D12-B5581E8B079C}" dt="2023-09-20T05:59:18.155" v="92"/>
          <ac:picMkLst>
            <pc:docMk/>
            <pc:sldMk cId="871066081" sldId="352"/>
            <ac:picMk id="9" creationId="{10947D11-2B31-FC9E-D9B2-EF43B64EA1D8}"/>
          </ac:picMkLst>
        </pc:picChg>
        <pc:picChg chg="add del mod">
          <ac:chgData name="Leonie Smith" userId="fed1330f33f5650e" providerId="LiveId" clId="{F77DEC50-62D1-4AB6-8D12-B5581E8B079C}" dt="2023-09-20T05:59:19.451" v="94"/>
          <ac:picMkLst>
            <pc:docMk/>
            <pc:sldMk cId="871066081" sldId="352"/>
            <ac:picMk id="10" creationId="{64FB2409-76EE-71FF-2BDB-CCFADEFE3535}"/>
          </ac:picMkLst>
        </pc:picChg>
        <pc:picChg chg="add del mod ord">
          <ac:chgData name="Leonie Smith" userId="fed1330f33f5650e" providerId="LiveId" clId="{F77DEC50-62D1-4AB6-8D12-B5581E8B079C}" dt="2023-09-20T05:59:41.354" v="95"/>
          <ac:picMkLst>
            <pc:docMk/>
            <pc:sldMk cId="871066081" sldId="352"/>
            <ac:picMk id="13" creationId="{EF58DFBE-C57F-7442-4411-190FF812C042}"/>
          </ac:picMkLst>
        </pc:picChg>
        <pc:picChg chg="add del mod">
          <ac:chgData name="Leonie Smith" userId="fed1330f33f5650e" providerId="LiveId" clId="{F77DEC50-62D1-4AB6-8D12-B5581E8B079C}" dt="2023-09-20T05:59:42.963" v="97"/>
          <ac:picMkLst>
            <pc:docMk/>
            <pc:sldMk cId="871066081" sldId="352"/>
            <ac:picMk id="14" creationId="{598B281D-AA3B-CBD1-11EF-1A57F0692E15}"/>
          </ac:picMkLst>
        </pc:picChg>
        <pc:picChg chg="add del mod ord">
          <ac:chgData name="Leonie Smith" userId="fed1330f33f5650e" providerId="LiveId" clId="{F77DEC50-62D1-4AB6-8D12-B5581E8B079C}" dt="2023-09-20T05:59:48.190" v="98"/>
          <ac:picMkLst>
            <pc:docMk/>
            <pc:sldMk cId="871066081" sldId="352"/>
            <ac:picMk id="17" creationId="{082A4540-7E57-D2B2-75EB-610B27E17ECC}"/>
          </ac:picMkLst>
        </pc:picChg>
        <pc:picChg chg="add del mod">
          <ac:chgData name="Leonie Smith" userId="fed1330f33f5650e" providerId="LiveId" clId="{F77DEC50-62D1-4AB6-8D12-B5581E8B079C}" dt="2023-09-20T05:59:49.471" v="100"/>
          <ac:picMkLst>
            <pc:docMk/>
            <pc:sldMk cId="871066081" sldId="352"/>
            <ac:picMk id="18" creationId="{E04CB996-80EA-710D-2A4B-50383C5CF862}"/>
          </ac:picMkLst>
        </pc:picChg>
        <pc:picChg chg="add del mod ord">
          <ac:chgData name="Leonie Smith" userId="fed1330f33f5650e" providerId="LiveId" clId="{F77DEC50-62D1-4AB6-8D12-B5581E8B079C}" dt="2023-09-20T05:59:58.291" v="101"/>
          <ac:picMkLst>
            <pc:docMk/>
            <pc:sldMk cId="871066081" sldId="352"/>
            <ac:picMk id="20" creationId="{F8BFD149-0A01-C657-1413-E03CDDBE8126}"/>
          </ac:picMkLst>
        </pc:picChg>
        <pc:picChg chg="add del mod">
          <ac:chgData name="Leonie Smith" userId="fed1330f33f5650e" providerId="LiveId" clId="{F77DEC50-62D1-4AB6-8D12-B5581E8B079C}" dt="2023-09-20T05:59:59.713" v="103"/>
          <ac:picMkLst>
            <pc:docMk/>
            <pc:sldMk cId="871066081" sldId="352"/>
            <ac:picMk id="21" creationId="{CF5136D8-6BC5-F4D9-D17A-5B3F50BAFF7D}"/>
          </ac:picMkLst>
        </pc:picChg>
        <pc:picChg chg="add del mod ord">
          <ac:chgData name="Leonie Smith" userId="fed1330f33f5650e" providerId="LiveId" clId="{F77DEC50-62D1-4AB6-8D12-B5581E8B079C}" dt="2023-09-20T06:00:23.103" v="104"/>
          <ac:picMkLst>
            <pc:docMk/>
            <pc:sldMk cId="871066081" sldId="352"/>
            <ac:picMk id="24" creationId="{ADB2A5B3-1F2E-0E5C-472C-FAED719F6870}"/>
          </ac:picMkLst>
        </pc:picChg>
        <pc:picChg chg="add del mod">
          <ac:chgData name="Leonie Smith" userId="fed1330f33f5650e" providerId="LiveId" clId="{F77DEC50-62D1-4AB6-8D12-B5581E8B079C}" dt="2023-09-20T06:00:48.621" v="106"/>
          <ac:picMkLst>
            <pc:docMk/>
            <pc:sldMk cId="871066081" sldId="352"/>
            <ac:picMk id="25" creationId="{6B035175-733E-F0A8-7A3E-D39BDA3390AD}"/>
          </ac:picMkLst>
        </pc:picChg>
        <pc:picChg chg="add del mod ord">
          <ac:chgData name="Leonie Smith" userId="fed1330f33f5650e" providerId="LiveId" clId="{F77DEC50-62D1-4AB6-8D12-B5581E8B079C}" dt="2023-09-20T06:00:59.261" v="107"/>
          <ac:picMkLst>
            <pc:docMk/>
            <pc:sldMk cId="871066081" sldId="352"/>
            <ac:picMk id="30" creationId="{0F87D0BF-2BDE-A5BE-62D9-E1783B5003BA}"/>
          </ac:picMkLst>
        </pc:picChg>
        <pc:picChg chg="add del mod">
          <ac:chgData name="Leonie Smith" userId="fed1330f33f5650e" providerId="LiveId" clId="{F77DEC50-62D1-4AB6-8D12-B5581E8B079C}" dt="2023-09-20T06:01:01.005" v="109"/>
          <ac:picMkLst>
            <pc:docMk/>
            <pc:sldMk cId="871066081" sldId="352"/>
            <ac:picMk id="31" creationId="{479A0FA1-8D78-7990-5C5A-172C0A3C2572}"/>
          </ac:picMkLst>
        </pc:picChg>
        <pc:picChg chg="add del mod ord">
          <ac:chgData name="Leonie Smith" userId="fed1330f33f5650e" providerId="LiveId" clId="{F77DEC50-62D1-4AB6-8D12-B5581E8B079C}" dt="2023-09-20T06:01:25.601" v="110"/>
          <ac:picMkLst>
            <pc:docMk/>
            <pc:sldMk cId="871066081" sldId="352"/>
            <ac:picMk id="34" creationId="{528C6DF5-DCB6-40CD-ED59-FF1378881DF6}"/>
          </ac:picMkLst>
        </pc:picChg>
        <pc:picChg chg="add mod">
          <ac:chgData name="Leonie Smith" userId="fed1330f33f5650e" providerId="LiveId" clId="{F77DEC50-62D1-4AB6-8D12-B5581E8B079C}" dt="2023-09-20T06:01:25.601" v="110"/>
          <ac:picMkLst>
            <pc:docMk/>
            <pc:sldMk cId="871066081" sldId="352"/>
            <ac:picMk id="35" creationId="{CF2F8E2F-BD0B-A79F-EBE9-8DBCB5AAB2C7}"/>
          </ac:picMkLst>
        </pc:picChg>
      </pc:sldChg>
      <pc:sldChg chg="addSp delSp modSp mod modTransition modAnim">
        <pc:chgData name="Leonie Smith" userId="fed1330f33f5650e" providerId="LiveId" clId="{F77DEC50-62D1-4AB6-8D12-B5581E8B079C}" dt="2023-09-20T06:03:40.818" v="120"/>
        <pc:sldMkLst>
          <pc:docMk/>
          <pc:sldMk cId="1998369883" sldId="354"/>
        </pc:sldMkLst>
        <pc:picChg chg="add del mod">
          <ac:chgData name="Leonie Smith" userId="fed1330f33f5650e" providerId="LiveId" clId="{F77DEC50-62D1-4AB6-8D12-B5581E8B079C}" dt="2023-09-20T06:02:18.063" v="113"/>
          <ac:picMkLst>
            <pc:docMk/>
            <pc:sldMk cId="1998369883" sldId="354"/>
            <ac:picMk id="7" creationId="{D2C34A47-5CDB-ADEA-86BE-3C5746B37D14}"/>
          </ac:picMkLst>
        </pc:picChg>
        <pc:picChg chg="add del mod">
          <ac:chgData name="Leonie Smith" userId="fed1330f33f5650e" providerId="LiveId" clId="{F77DEC50-62D1-4AB6-8D12-B5581E8B079C}" dt="2023-09-20T06:02:32.944" v="114"/>
          <ac:picMkLst>
            <pc:docMk/>
            <pc:sldMk cId="1998369883" sldId="354"/>
            <ac:picMk id="10" creationId="{030F955C-59BE-532C-F95B-41452E8038D2}"/>
          </ac:picMkLst>
        </pc:picChg>
        <pc:picChg chg="add del mod">
          <ac:chgData name="Leonie Smith" userId="fed1330f33f5650e" providerId="LiveId" clId="{F77DEC50-62D1-4AB6-8D12-B5581E8B079C}" dt="2023-09-20T06:02:51.677" v="116"/>
          <ac:picMkLst>
            <pc:docMk/>
            <pc:sldMk cId="1998369883" sldId="354"/>
            <ac:picMk id="11" creationId="{3D4D3758-2C77-720A-696F-F529D4033F33}"/>
          </ac:picMkLst>
        </pc:picChg>
        <pc:picChg chg="add del mod ord">
          <ac:chgData name="Leonie Smith" userId="fed1330f33f5650e" providerId="LiveId" clId="{F77DEC50-62D1-4AB6-8D12-B5581E8B079C}" dt="2023-09-20T06:03:07.005" v="117"/>
          <ac:picMkLst>
            <pc:docMk/>
            <pc:sldMk cId="1998369883" sldId="354"/>
            <ac:picMk id="16" creationId="{28FFFF13-E08D-69C6-246B-4399FFC86382}"/>
          </ac:picMkLst>
        </pc:picChg>
        <pc:picChg chg="add del mod">
          <ac:chgData name="Leonie Smith" userId="fed1330f33f5650e" providerId="LiveId" clId="{F77DEC50-62D1-4AB6-8D12-B5581E8B079C}" dt="2023-09-20T06:03:24.838" v="119"/>
          <ac:picMkLst>
            <pc:docMk/>
            <pc:sldMk cId="1998369883" sldId="354"/>
            <ac:picMk id="17" creationId="{BAFD3DFD-44D6-E02D-A281-C604D162DA62}"/>
          </ac:picMkLst>
        </pc:picChg>
        <pc:picChg chg="add del mod ord">
          <ac:chgData name="Leonie Smith" userId="fed1330f33f5650e" providerId="LiveId" clId="{F77DEC50-62D1-4AB6-8D12-B5581E8B079C}" dt="2023-09-20T06:03:40.818" v="120"/>
          <ac:picMkLst>
            <pc:docMk/>
            <pc:sldMk cId="1998369883" sldId="354"/>
            <ac:picMk id="22" creationId="{9437460A-E15D-7145-B19D-60A13C379CFA}"/>
          </ac:picMkLst>
        </pc:picChg>
        <pc:picChg chg="add mod">
          <ac:chgData name="Leonie Smith" userId="fed1330f33f5650e" providerId="LiveId" clId="{F77DEC50-62D1-4AB6-8D12-B5581E8B079C}" dt="2023-09-20T06:03:40.818" v="120"/>
          <ac:picMkLst>
            <pc:docMk/>
            <pc:sldMk cId="1998369883" sldId="354"/>
            <ac:picMk id="23" creationId="{0737BC76-CB32-A303-72DB-871365C6A690}"/>
          </ac:picMkLst>
        </pc:picChg>
      </pc:sldChg>
      <pc:sldChg chg="addSp delSp modSp mod modTransition modAnim">
        <pc:chgData name="Leonie Smith" userId="fed1330f33f5650e" providerId="LiveId" clId="{F77DEC50-62D1-4AB6-8D12-B5581E8B079C}" dt="2023-09-20T06:04:45.300" v="127"/>
        <pc:sldMkLst>
          <pc:docMk/>
          <pc:sldMk cId="2598464500" sldId="356"/>
        </pc:sldMkLst>
        <pc:picChg chg="add del mod">
          <ac:chgData name="Leonie Smith" userId="fed1330f33f5650e" providerId="LiveId" clId="{F77DEC50-62D1-4AB6-8D12-B5581E8B079C}" dt="2023-09-20T06:04:26.155" v="123"/>
          <ac:picMkLst>
            <pc:docMk/>
            <pc:sldMk cId="2598464500" sldId="356"/>
            <ac:picMk id="7" creationId="{FB5D855E-9B8F-FDF9-8F1B-8EA29468FAE9}"/>
          </ac:picMkLst>
        </pc:picChg>
        <pc:picChg chg="add del mod">
          <ac:chgData name="Leonie Smith" userId="fed1330f33f5650e" providerId="LiveId" clId="{F77DEC50-62D1-4AB6-8D12-B5581E8B079C}" dt="2023-09-20T06:04:32.367" v="124"/>
          <ac:picMkLst>
            <pc:docMk/>
            <pc:sldMk cId="2598464500" sldId="356"/>
            <ac:picMk id="11" creationId="{1B1C8A1F-C632-A17A-14E7-0379593F46A5}"/>
          </ac:picMkLst>
        </pc:picChg>
        <pc:picChg chg="add del mod">
          <ac:chgData name="Leonie Smith" userId="fed1330f33f5650e" providerId="LiveId" clId="{F77DEC50-62D1-4AB6-8D12-B5581E8B079C}" dt="2023-09-20T06:04:33.716" v="126"/>
          <ac:picMkLst>
            <pc:docMk/>
            <pc:sldMk cId="2598464500" sldId="356"/>
            <ac:picMk id="12" creationId="{A063FC3C-ADA1-10F7-2E36-DDA516CEB156}"/>
          </ac:picMkLst>
        </pc:picChg>
        <pc:picChg chg="add del mod ord">
          <ac:chgData name="Leonie Smith" userId="fed1330f33f5650e" providerId="LiveId" clId="{F77DEC50-62D1-4AB6-8D12-B5581E8B079C}" dt="2023-09-20T06:04:45.300" v="127"/>
          <ac:picMkLst>
            <pc:docMk/>
            <pc:sldMk cId="2598464500" sldId="356"/>
            <ac:picMk id="14" creationId="{9246A926-FF9C-8884-639D-C43C541BC8F8}"/>
          </ac:picMkLst>
        </pc:picChg>
        <pc:picChg chg="add mod">
          <ac:chgData name="Leonie Smith" userId="fed1330f33f5650e" providerId="LiveId" clId="{F77DEC50-62D1-4AB6-8D12-B5581E8B079C}" dt="2023-09-20T06:04:45.300" v="127"/>
          <ac:picMkLst>
            <pc:docMk/>
            <pc:sldMk cId="2598464500" sldId="356"/>
            <ac:picMk id="15" creationId="{6D96C952-189B-0387-4828-43245939024E}"/>
          </ac:picMkLst>
        </pc:picChg>
      </pc:sldChg>
      <pc:sldChg chg="addSp delSp modSp mod modTransition modAnim">
        <pc:chgData name="Leonie Smith" userId="fed1330f33f5650e" providerId="LiveId" clId="{F77DEC50-62D1-4AB6-8D12-B5581E8B079C}" dt="2023-09-20T06:05:32.731" v="131"/>
        <pc:sldMkLst>
          <pc:docMk/>
          <pc:sldMk cId="1944923438" sldId="358"/>
        </pc:sldMkLst>
        <pc:picChg chg="add del mod">
          <ac:chgData name="Leonie Smith" userId="fed1330f33f5650e" providerId="LiveId" clId="{F77DEC50-62D1-4AB6-8D12-B5581E8B079C}" dt="2023-09-20T06:05:17.830" v="130"/>
          <ac:picMkLst>
            <pc:docMk/>
            <pc:sldMk cId="1944923438" sldId="358"/>
            <ac:picMk id="6" creationId="{5EFF30DE-A040-FF5B-08DF-7D955CB7CEF6}"/>
          </ac:picMkLst>
        </pc:picChg>
        <pc:picChg chg="add del mod">
          <ac:chgData name="Leonie Smith" userId="fed1330f33f5650e" providerId="LiveId" clId="{F77DEC50-62D1-4AB6-8D12-B5581E8B079C}" dt="2023-09-20T06:05:32.731" v="131"/>
          <ac:picMkLst>
            <pc:docMk/>
            <pc:sldMk cId="1944923438" sldId="358"/>
            <ac:picMk id="9" creationId="{4205EE1D-1F4B-5E87-CA10-7AD1D8BFD35D}"/>
          </ac:picMkLst>
        </pc:picChg>
        <pc:picChg chg="add mod">
          <ac:chgData name="Leonie Smith" userId="fed1330f33f5650e" providerId="LiveId" clId="{F77DEC50-62D1-4AB6-8D12-B5581E8B079C}" dt="2023-09-20T06:05:32.731" v="131"/>
          <ac:picMkLst>
            <pc:docMk/>
            <pc:sldMk cId="1944923438" sldId="358"/>
            <ac:picMk id="10" creationId="{662173ED-FE3A-F53D-8CFD-475FCCF06768}"/>
          </ac:picMkLst>
        </pc:picChg>
      </pc:sldChg>
      <pc:sldChg chg="addSp delSp modSp mod modTransition modAnim">
        <pc:chgData name="Leonie Smith" userId="fed1330f33f5650e" providerId="LiveId" clId="{F77DEC50-62D1-4AB6-8D12-B5581E8B079C}" dt="2023-09-20T06:08:27.343" v="150"/>
        <pc:sldMkLst>
          <pc:docMk/>
          <pc:sldMk cId="4175269013" sldId="360"/>
        </pc:sldMkLst>
        <pc:picChg chg="add del mod">
          <ac:chgData name="Leonie Smith" userId="fed1330f33f5650e" providerId="LiveId" clId="{F77DEC50-62D1-4AB6-8D12-B5581E8B079C}" dt="2023-09-20T06:06:18.953" v="134"/>
          <ac:picMkLst>
            <pc:docMk/>
            <pc:sldMk cId="4175269013" sldId="360"/>
            <ac:picMk id="6" creationId="{89F99A77-23A5-1F08-7C96-FB9486C0CE26}"/>
          </ac:picMkLst>
        </pc:picChg>
        <pc:picChg chg="add del mod">
          <ac:chgData name="Leonie Smith" userId="fed1330f33f5650e" providerId="LiveId" clId="{F77DEC50-62D1-4AB6-8D12-B5581E8B079C}" dt="2023-09-20T06:06:37.386" v="135"/>
          <ac:picMkLst>
            <pc:docMk/>
            <pc:sldMk cId="4175269013" sldId="360"/>
            <ac:picMk id="9" creationId="{E90265FA-EE5C-DEC6-E2FA-95B27BB1F5F8}"/>
          </ac:picMkLst>
        </pc:picChg>
        <pc:picChg chg="add del mod">
          <ac:chgData name="Leonie Smith" userId="fed1330f33f5650e" providerId="LiveId" clId="{F77DEC50-62D1-4AB6-8D12-B5581E8B079C}" dt="2023-09-20T06:06:41.136" v="137"/>
          <ac:picMkLst>
            <pc:docMk/>
            <pc:sldMk cId="4175269013" sldId="360"/>
            <ac:picMk id="10" creationId="{AB0F048B-3AFD-BEA0-5BAC-914E74431F63}"/>
          </ac:picMkLst>
        </pc:picChg>
        <pc:picChg chg="add del mod ord">
          <ac:chgData name="Leonie Smith" userId="fed1330f33f5650e" providerId="LiveId" clId="{F77DEC50-62D1-4AB6-8D12-B5581E8B079C}" dt="2023-09-20T06:06:53.731" v="138"/>
          <ac:picMkLst>
            <pc:docMk/>
            <pc:sldMk cId="4175269013" sldId="360"/>
            <ac:picMk id="13" creationId="{999ED15A-4660-6C71-519C-3335E4B2CA0C}"/>
          </ac:picMkLst>
        </pc:picChg>
        <pc:picChg chg="add del mod">
          <ac:chgData name="Leonie Smith" userId="fed1330f33f5650e" providerId="LiveId" clId="{F77DEC50-62D1-4AB6-8D12-B5581E8B079C}" dt="2023-09-20T06:06:54.965" v="140"/>
          <ac:picMkLst>
            <pc:docMk/>
            <pc:sldMk cId="4175269013" sldId="360"/>
            <ac:picMk id="14" creationId="{34C9E144-E37C-E98D-AFE8-060C27703D4E}"/>
          </ac:picMkLst>
        </pc:picChg>
        <pc:picChg chg="add del mod ord">
          <ac:chgData name="Leonie Smith" userId="fed1330f33f5650e" providerId="LiveId" clId="{F77DEC50-62D1-4AB6-8D12-B5581E8B079C}" dt="2023-09-20T06:07:19.487" v="141"/>
          <ac:picMkLst>
            <pc:docMk/>
            <pc:sldMk cId="4175269013" sldId="360"/>
            <ac:picMk id="16" creationId="{5A1EE6E0-968A-C0A9-1ECE-85861885869C}"/>
          </ac:picMkLst>
        </pc:picChg>
        <pc:picChg chg="add del mod">
          <ac:chgData name="Leonie Smith" userId="fed1330f33f5650e" providerId="LiveId" clId="{F77DEC50-62D1-4AB6-8D12-B5581E8B079C}" dt="2023-09-20T06:07:33.105" v="143"/>
          <ac:picMkLst>
            <pc:docMk/>
            <pc:sldMk cId="4175269013" sldId="360"/>
            <ac:picMk id="17" creationId="{67535308-3FF6-C783-E6A8-D04A976FB016}"/>
          </ac:picMkLst>
        </pc:picChg>
        <pc:picChg chg="add del mod ord">
          <ac:chgData name="Leonie Smith" userId="fed1330f33f5650e" providerId="LiveId" clId="{F77DEC50-62D1-4AB6-8D12-B5581E8B079C}" dt="2023-09-20T06:07:50.102" v="144"/>
          <ac:picMkLst>
            <pc:docMk/>
            <pc:sldMk cId="4175269013" sldId="360"/>
            <ac:picMk id="21" creationId="{DDB30A2A-871A-AD6E-B40A-23A157818F8B}"/>
          </ac:picMkLst>
        </pc:picChg>
        <pc:picChg chg="add del mod">
          <ac:chgData name="Leonie Smith" userId="fed1330f33f5650e" providerId="LiveId" clId="{F77DEC50-62D1-4AB6-8D12-B5581E8B079C}" dt="2023-09-20T06:07:51.563" v="146"/>
          <ac:picMkLst>
            <pc:docMk/>
            <pc:sldMk cId="4175269013" sldId="360"/>
            <ac:picMk id="22" creationId="{2503A83B-79F8-1AAD-2644-6F37E64EB3B0}"/>
          </ac:picMkLst>
        </pc:picChg>
        <pc:picChg chg="add del mod ord">
          <ac:chgData name="Leonie Smith" userId="fed1330f33f5650e" providerId="LiveId" clId="{F77DEC50-62D1-4AB6-8D12-B5581E8B079C}" dt="2023-09-20T06:08:01.622" v="147"/>
          <ac:picMkLst>
            <pc:docMk/>
            <pc:sldMk cId="4175269013" sldId="360"/>
            <ac:picMk id="25" creationId="{2D985346-C370-3EED-E3B9-EF502107B605}"/>
          </ac:picMkLst>
        </pc:picChg>
        <pc:picChg chg="add del mod">
          <ac:chgData name="Leonie Smith" userId="fed1330f33f5650e" providerId="LiveId" clId="{F77DEC50-62D1-4AB6-8D12-B5581E8B079C}" dt="2023-09-20T06:08:02.924" v="149"/>
          <ac:picMkLst>
            <pc:docMk/>
            <pc:sldMk cId="4175269013" sldId="360"/>
            <ac:picMk id="26" creationId="{744C0F5D-3EA8-3008-0A39-057410B99B85}"/>
          </ac:picMkLst>
        </pc:picChg>
        <pc:picChg chg="add del mod ord">
          <ac:chgData name="Leonie Smith" userId="fed1330f33f5650e" providerId="LiveId" clId="{F77DEC50-62D1-4AB6-8D12-B5581E8B079C}" dt="2023-09-20T06:08:27.343" v="150"/>
          <ac:picMkLst>
            <pc:docMk/>
            <pc:sldMk cId="4175269013" sldId="360"/>
            <ac:picMk id="29" creationId="{7FED4A51-9023-95E1-1DF2-EADA3D7EA91C}"/>
          </ac:picMkLst>
        </pc:picChg>
        <pc:picChg chg="add mod">
          <ac:chgData name="Leonie Smith" userId="fed1330f33f5650e" providerId="LiveId" clId="{F77DEC50-62D1-4AB6-8D12-B5581E8B079C}" dt="2023-09-20T06:08:27.343" v="150"/>
          <ac:picMkLst>
            <pc:docMk/>
            <pc:sldMk cId="4175269013" sldId="360"/>
            <ac:picMk id="30" creationId="{9B03B8B8-B40D-30AE-1118-CB506B55722A}"/>
          </ac:picMkLst>
        </pc:picChg>
      </pc:sldChg>
      <pc:sldChg chg="addSp delSp modSp mod modTransition modAnim">
        <pc:chgData name="Leonie Smith" userId="fed1330f33f5650e" providerId="LiveId" clId="{F77DEC50-62D1-4AB6-8D12-B5581E8B079C}" dt="2023-09-20T06:13:06.599" v="181"/>
        <pc:sldMkLst>
          <pc:docMk/>
          <pc:sldMk cId="1338403432" sldId="362"/>
        </pc:sldMkLst>
        <pc:picChg chg="add del mod">
          <ac:chgData name="Leonie Smith" userId="fed1330f33f5650e" providerId="LiveId" clId="{F77DEC50-62D1-4AB6-8D12-B5581E8B079C}" dt="2023-09-20T06:09:23.679" v="153"/>
          <ac:picMkLst>
            <pc:docMk/>
            <pc:sldMk cId="1338403432" sldId="362"/>
            <ac:picMk id="6" creationId="{EED33CA9-BDB9-C64F-B064-B2B456705678}"/>
          </ac:picMkLst>
        </pc:picChg>
        <pc:picChg chg="add del mod">
          <ac:chgData name="Leonie Smith" userId="fed1330f33f5650e" providerId="LiveId" clId="{F77DEC50-62D1-4AB6-8D12-B5581E8B079C}" dt="2023-09-20T06:09:32.168" v="154"/>
          <ac:picMkLst>
            <pc:docMk/>
            <pc:sldMk cId="1338403432" sldId="362"/>
            <ac:picMk id="9" creationId="{876D3237-EADB-00C5-C471-252886AE76C3}"/>
          </ac:picMkLst>
        </pc:picChg>
        <pc:picChg chg="add del mod">
          <ac:chgData name="Leonie Smith" userId="fed1330f33f5650e" providerId="LiveId" clId="{F77DEC50-62D1-4AB6-8D12-B5581E8B079C}" dt="2023-09-20T06:10:13.102" v="156"/>
          <ac:picMkLst>
            <pc:docMk/>
            <pc:sldMk cId="1338403432" sldId="362"/>
            <ac:picMk id="10" creationId="{F54A0517-E89B-591B-4970-1A110F7D70D9}"/>
          </ac:picMkLst>
        </pc:picChg>
        <pc:picChg chg="add del mod ord">
          <ac:chgData name="Leonie Smith" userId="fed1330f33f5650e" providerId="LiveId" clId="{F77DEC50-62D1-4AB6-8D12-B5581E8B079C}" dt="2023-09-20T06:10:33.912" v="157"/>
          <ac:picMkLst>
            <pc:docMk/>
            <pc:sldMk cId="1338403432" sldId="362"/>
            <ac:picMk id="13" creationId="{D201BB81-5932-5988-27B7-2503891B5463}"/>
          </ac:picMkLst>
        </pc:picChg>
        <pc:picChg chg="add del mod">
          <ac:chgData name="Leonie Smith" userId="fed1330f33f5650e" providerId="LiveId" clId="{F77DEC50-62D1-4AB6-8D12-B5581E8B079C}" dt="2023-09-20T06:10:51.381" v="159"/>
          <ac:picMkLst>
            <pc:docMk/>
            <pc:sldMk cId="1338403432" sldId="362"/>
            <ac:picMk id="14" creationId="{54BCC279-006C-7C4D-DB99-E7761F85C970}"/>
          </ac:picMkLst>
        </pc:picChg>
        <pc:picChg chg="add del mod ord">
          <ac:chgData name="Leonie Smith" userId="fed1330f33f5650e" providerId="LiveId" clId="{F77DEC50-62D1-4AB6-8D12-B5581E8B079C}" dt="2023-09-20T06:11:01.105" v="160"/>
          <ac:picMkLst>
            <pc:docMk/>
            <pc:sldMk cId="1338403432" sldId="362"/>
            <ac:picMk id="18" creationId="{FFEAF4F9-E72D-E61E-112A-1C0BE0A47A72}"/>
          </ac:picMkLst>
        </pc:picChg>
        <pc:picChg chg="add del mod">
          <ac:chgData name="Leonie Smith" userId="fed1330f33f5650e" providerId="LiveId" clId="{F77DEC50-62D1-4AB6-8D12-B5581E8B079C}" dt="2023-09-20T06:11:02.674" v="162"/>
          <ac:picMkLst>
            <pc:docMk/>
            <pc:sldMk cId="1338403432" sldId="362"/>
            <ac:picMk id="19" creationId="{A1EF6B6E-43D5-2AD6-7AE3-1C4A09F3B224}"/>
          </ac:picMkLst>
        </pc:picChg>
        <pc:picChg chg="add del mod ord">
          <ac:chgData name="Leonie Smith" userId="fed1330f33f5650e" providerId="LiveId" clId="{F77DEC50-62D1-4AB6-8D12-B5581E8B079C}" dt="2023-09-20T06:11:10.557" v="163"/>
          <ac:picMkLst>
            <pc:docMk/>
            <pc:sldMk cId="1338403432" sldId="362"/>
            <ac:picMk id="22" creationId="{28EE5AEC-6260-2A8F-2F71-85EEAB456009}"/>
          </ac:picMkLst>
        </pc:picChg>
        <pc:picChg chg="add del mod">
          <ac:chgData name="Leonie Smith" userId="fed1330f33f5650e" providerId="LiveId" clId="{F77DEC50-62D1-4AB6-8D12-B5581E8B079C}" dt="2023-09-20T06:11:12.045" v="165"/>
          <ac:picMkLst>
            <pc:docMk/>
            <pc:sldMk cId="1338403432" sldId="362"/>
            <ac:picMk id="23" creationId="{3CF4BC78-5896-E7BB-B234-9C40A97FE8CB}"/>
          </ac:picMkLst>
        </pc:picChg>
        <pc:picChg chg="add del mod ord">
          <ac:chgData name="Leonie Smith" userId="fed1330f33f5650e" providerId="LiveId" clId="{F77DEC50-62D1-4AB6-8D12-B5581E8B079C}" dt="2023-09-20T06:11:23.326" v="166"/>
          <ac:picMkLst>
            <pc:docMk/>
            <pc:sldMk cId="1338403432" sldId="362"/>
            <ac:picMk id="26" creationId="{2CAC595F-2FF0-4D08-7DF7-A05FF7860598}"/>
          </ac:picMkLst>
        </pc:picChg>
        <pc:picChg chg="add del mod">
          <ac:chgData name="Leonie Smith" userId="fed1330f33f5650e" providerId="LiveId" clId="{F77DEC50-62D1-4AB6-8D12-B5581E8B079C}" dt="2023-09-20T06:11:25.648" v="168"/>
          <ac:picMkLst>
            <pc:docMk/>
            <pc:sldMk cId="1338403432" sldId="362"/>
            <ac:picMk id="27" creationId="{CCF68533-971D-8DD2-94F0-C8471C537532}"/>
          </ac:picMkLst>
        </pc:picChg>
        <pc:picChg chg="add del mod ord">
          <ac:chgData name="Leonie Smith" userId="fed1330f33f5650e" providerId="LiveId" clId="{F77DEC50-62D1-4AB6-8D12-B5581E8B079C}" dt="2023-09-20T06:11:39.707" v="169"/>
          <ac:picMkLst>
            <pc:docMk/>
            <pc:sldMk cId="1338403432" sldId="362"/>
            <ac:picMk id="30" creationId="{6E90E664-3071-42AE-EEBC-960D18B873D6}"/>
          </ac:picMkLst>
        </pc:picChg>
        <pc:picChg chg="add del mod">
          <ac:chgData name="Leonie Smith" userId="fed1330f33f5650e" providerId="LiveId" clId="{F77DEC50-62D1-4AB6-8D12-B5581E8B079C}" dt="2023-09-20T06:11:41.105" v="171"/>
          <ac:picMkLst>
            <pc:docMk/>
            <pc:sldMk cId="1338403432" sldId="362"/>
            <ac:picMk id="31" creationId="{45E84C09-9BE3-8657-BF30-371E365D33A4}"/>
          </ac:picMkLst>
        </pc:picChg>
        <pc:picChg chg="add del mod ord">
          <ac:chgData name="Leonie Smith" userId="fed1330f33f5650e" providerId="LiveId" clId="{F77DEC50-62D1-4AB6-8D12-B5581E8B079C}" dt="2023-09-20T06:12:01.886" v="172"/>
          <ac:picMkLst>
            <pc:docMk/>
            <pc:sldMk cId="1338403432" sldId="362"/>
            <ac:picMk id="34" creationId="{FBB2D2AF-298C-40BC-C631-7717ACE199AD}"/>
          </ac:picMkLst>
        </pc:picChg>
        <pc:picChg chg="add del mod">
          <ac:chgData name="Leonie Smith" userId="fed1330f33f5650e" providerId="LiveId" clId="{F77DEC50-62D1-4AB6-8D12-B5581E8B079C}" dt="2023-09-20T06:12:19.755" v="174"/>
          <ac:picMkLst>
            <pc:docMk/>
            <pc:sldMk cId="1338403432" sldId="362"/>
            <ac:picMk id="35" creationId="{1AF50E70-985E-6D0D-5B5B-6E289D8DBEE8}"/>
          </ac:picMkLst>
        </pc:picChg>
        <pc:picChg chg="add del mod ord">
          <ac:chgData name="Leonie Smith" userId="fed1330f33f5650e" providerId="LiveId" clId="{F77DEC50-62D1-4AB6-8D12-B5581E8B079C}" dt="2023-09-20T06:12:24.767" v="175"/>
          <ac:picMkLst>
            <pc:docMk/>
            <pc:sldMk cId="1338403432" sldId="362"/>
            <ac:picMk id="39" creationId="{42B2C22F-8943-B897-158C-DEE143E6C264}"/>
          </ac:picMkLst>
        </pc:picChg>
        <pc:picChg chg="add del mod">
          <ac:chgData name="Leonie Smith" userId="fed1330f33f5650e" providerId="LiveId" clId="{F77DEC50-62D1-4AB6-8D12-B5581E8B079C}" dt="2023-09-20T06:12:26.006" v="177"/>
          <ac:picMkLst>
            <pc:docMk/>
            <pc:sldMk cId="1338403432" sldId="362"/>
            <ac:picMk id="40" creationId="{A96D841C-399A-274B-D017-FBB5611883EF}"/>
          </ac:picMkLst>
        </pc:picChg>
        <pc:picChg chg="add del mod ord">
          <ac:chgData name="Leonie Smith" userId="fed1330f33f5650e" providerId="LiveId" clId="{F77DEC50-62D1-4AB6-8D12-B5581E8B079C}" dt="2023-09-20T06:12:43.586" v="178"/>
          <ac:picMkLst>
            <pc:docMk/>
            <pc:sldMk cId="1338403432" sldId="362"/>
            <ac:picMk id="43" creationId="{14218ADB-BC24-E2F6-7B28-A54EE23FAE45}"/>
          </ac:picMkLst>
        </pc:picChg>
        <pc:picChg chg="add del mod">
          <ac:chgData name="Leonie Smith" userId="fed1330f33f5650e" providerId="LiveId" clId="{F77DEC50-62D1-4AB6-8D12-B5581E8B079C}" dt="2023-09-20T06:12:45.061" v="180"/>
          <ac:picMkLst>
            <pc:docMk/>
            <pc:sldMk cId="1338403432" sldId="362"/>
            <ac:picMk id="44" creationId="{10490F23-91BE-4C5D-DA91-06F71F057EE4}"/>
          </ac:picMkLst>
        </pc:picChg>
        <pc:picChg chg="add del mod ord">
          <ac:chgData name="Leonie Smith" userId="fed1330f33f5650e" providerId="LiveId" clId="{F77DEC50-62D1-4AB6-8D12-B5581E8B079C}" dt="2023-09-20T06:13:06.599" v="181"/>
          <ac:picMkLst>
            <pc:docMk/>
            <pc:sldMk cId="1338403432" sldId="362"/>
            <ac:picMk id="47" creationId="{0B4D24E8-7967-557C-9BB4-5FFB08E73F86}"/>
          </ac:picMkLst>
        </pc:picChg>
        <pc:picChg chg="add mod">
          <ac:chgData name="Leonie Smith" userId="fed1330f33f5650e" providerId="LiveId" clId="{F77DEC50-62D1-4AB6-8D12-B5581E8B079C}" dt="2023-09-20T06:13:06.599" v="181"/>
          <ac:picMkLst>
            <pc:docMk/>
            <pc:sldMk cId="1338403432" sldId="362"/>
            <ac:picMk id="48" creationId="{0A35AB83-EC37-781C-DF94-D2C57286E4EA}"/>
          </ac:picMkLst>
        </pc:picChg>
      </pc:sldChg>
      <pc:sldChg chg="addSp delSp modSp mod modTransition modAnim">
        <pc:chgData name="Leonie Smith" userId="fed1330f33f5650e" providerId="LiveId" clId="{F77DEC50-62D1-4AB6-8D12-B5581E8B079C}" dt="2023-09-20T06:14:48.499" v="188"/>
        <pc:sldMkLst>
          <pc:docMk/>
          <pc:sldMk cId="1597028933" sldId="364"/>
        </pc:sldMkLst>
        <pc:picChg chg="add del mod">
          <ac:chgData name="Leonie Smith" userId="fed1330f33f5650e" providerId="LiveId" clId="{F77DEC50-62D1-4AB6-8D12-B5581E8B079C}" dt="2023-09-20T06:14:02.190" v="184"/>
          <ac:picMkLst>
            <pc:docMk/>
            <pc:sldMk cId="1597028933" sldId="364"/>
            <ac:picMk id="6" creationId="{BE240FE7-81ED-F9CB-5A05-1C52A3B1FB33}"/>
          </ac:picMkLst>
        </pc:picChg>
        <pc:picChg chg="add del mod">
          <ac:chgData name="Leonie Smith" userId="fed1330f33f5650e" providerId="LiveId" clId="{F77DEC50-62D1-4AB6-8D12-B5581E8B079C}" dt="2023-09-20T06:14:22.736" v="185"/>
          <ac:picMkLst>
            <pc:docMk/>
            <pc:sldMk cId="1597028933" sldId="364"/>
            <ac:picMk id="9" creationId="{03AA5D3C-EFB8-EEE8-EAB1-08A41522A0CF}"/>
          </ac:picMkLst>
        </pc:picChg>
        <pc:picChg chg="add del mod">
          <ac:chgData name="Leonie Smith" userId="fed1330f33f5650e" providerId="LiveId" clId="{F77DEC50-62D1-4AB6-8D12-B5581E8B079C}" dt="2023-09-20T06:14:27.923" v="187"/>
          <ac:picMkLst>
            <pc:docMk/>
            <pc:sldMk cId="1597028933" sldId="364"/>
            <ac:picMk id="10" creationId="{29BA8DA7-40BA-BA24-2CDE-31AFD7E533A2}"/>
          </ac:picMkLst>
        </pc:picChg>
        <pc:picChg chg="add del mod ord">
          <ac:chgData name="Leonie Smith" userId="fed1330f33f5650e" providerId="LiveId" clId="{F77DEC50-62D1-4AB6-8D12-B5581E8B079C}" dt="2023-09-20T06:14:48.499" v="188"/>
          <ac:picMkLst>
            <pc:docMk/>
            <pc:sldMk cId="1597028933" sldId="364"/>
            <ac:picMk id="13" creationId="{5364F3F8-CD84-5C7F-23CC-17FCCDC22141}"/>
          </ac:picMkLst>
        </pc:picChg>
        <pc:picChg chg="add mod">
          <ac:chgData name="Leonie Smith" userId="fed1330f33f5650e" providerId="LiveId" clId="{F77DEC50-62D1-4AB6-8D12-B5581E8B079C}" dt="2023-09-20T06:14:48.499" v="188"/>
          <ac:picMkLst>
            <pc:docMk/>
            <pc:sldMk cId="1597028933" sldId="364"/>
            <ac:picMk id="14" creationId="{EA3A9EF8-EA14-9F45-D3CB-99F4337B98B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670554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latin typeface="TimesNewRomanPS-BoldMT"/>
              </a:rPr>
              <a:t>16 Saul</a:t>
            </a:r>
          </a:p>
          <a:p>
            <a:pPr algn="l"/>
            <a:r>
              <a:rPr lang="en-US" sz="1800" b="0" i="0" u="none" strike="noStrike" baseline="0" dirty="0">
                <a:latin typeface="TimesNewRomanPSMT"/>
              </a:rPr>
              <a:t>1. People demand a King - 1 Samuel 8:4-22 (Left Top)</a:t>
            </a:r>
          </a:p>
          <a:p>
            <a:pPr algn="l"/>
            <a:r>
              <a:rPr lang="en-US" sz="1800" b="0" i="0" u="none" strike="noStrike" baseline="0" dirty="0">
                <a:latin typeface="TimesNewRomanPSMT"/>
              </a:rPr>
              <a:t>2. Samuel anoints Saul – 1 Samuel 9:1 – 10:9 (Right Top)</a:t>
            </a:r>
          </a:p>
          <a:p>
            <a:pPr algn="l"/>
            <a:r>
              <a:rPr lang="en-US" sz="1800" b="0" i="0" u="none" strike="noStrike" baseline="0" dirty="0">
                <a:latin typeface="TimesNewRomanPSMT"/>
              </a:rPr>
              <a:t>3. Election of Saul as King – 1 Samuel 10:17-27 (Right Center)</a:t>
            </a:r>
          </a:p>
          <a:p>
            <a:pPr algn="l"/>
            <a:r>
              <a:rPr lang="en-US" sz="1800" b="0" i="0" u="none" strike="noStrike" baseline="0" dirty="0">
                <a:latin typeface="TimesNewRomanPSMT"/>
              </a:rPr>
              <a:t>4. Address at Gilgal - 1 Samuel 11:14 – 12:25 (Right Bottom)</a:t>
            </a:r>
          </a:p>
          <a:p>
            <a:pPr algn="l"/>
            <a:r>
              <a:rPr lang="en-IN" sz="1800" b="0" i="0" u="none" strike="noStrike" baseline="0" dirty="0">
                <a:latin typeface="TimesNewRomanPSMT"/>
              </a:rPr>
              <a:t>5. Saul doesn’t wait for Samuel – 1 Samuel 13:5-14 (Left Bottom)</a:t>
            </a:r>
          </a:p>
          <a:p>
            <a:pPr algn="l"/>
            <a:r>
              <a:rPr lang="en-IN" sz="1800" b="0" i="0" u="none" strike="noStrike" baseline="0" dirty="0">
                <a:latin typeface="TimesNewRomanPSMT"/>
              </a:rPr>
              <a:t>6. Saul’s Disobedience – 1 Samuel 15:1-35 (Left </a:t>
            </a:r>
            <a:r>
              <a:rPr lang="en-IN" sz="1800" b="0" i="0" u="none" strike="noStrike" baseline="0" dirty="0" err="1">
                <a:latin typeface="TimesNewRomanPSMT"/>
              </a:rPr>
              <a:t>Center</a:t>
            </a:r>
            <a:r>
              <a:rPr lang="en-IN" sz="1800" b="0" i="0" u="none" strike="noStrike" baseline="0" dirty="0">
                <a:latin typeface="TimesNewRomanPSMT"/>
              </a:rPr>
              <a:t>)</a:t>
            </a:r>
          </a:p>
          <a:p>
            <a:pPr algn="l"/>
            <a:r>
              <a:rPr lang="en-IN" sz="1800" b="0" i="0" u="none" strike="noStrike" baseline="0" dirty="0">
                <a:latin typeface="TimesNewRomanPSMT"/>
              </a:rPr>
              <a:t>7. Samuel anoints David – 1 Samuel 16:1-14 (</a:t>
            </a:r>
            <a:r>
              <a:rPr lang="en-IN" sz="1800" b="0" i="0" u="none" strike="noStrike" baseline="0" dirty="0" err="1">
                <a:latin typeface="TimesNewRomanPSMT"/>
              </a:rPr>
              <a:t>Center</a:t>
            </a:r>
            <a:r>
              <a:rPr lang="en-IN" sz="18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3</a:t>
            </a:fld>
            <a:endParaRPr lang="en-ZA"/>
          </a:p>
        </p:txBody>
      </p:sp>
    </p:spTree>
    <p:extLst>
      <p:ext uri="{BB962C8B-B14F-4D97-AF65-F5344CB8AC3E}">
        <p14:creationId xmlns:p14="http://schemas.microsoft.com/office/powerpoint/2010/main" val="396785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16-7</a:t>
            </a:r>
            <a:endParaRPr lang="en-IN" dirty="0"/>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8" name="Audio 17">
            <a:hlinkClick r:id="" action="ppaction://media"/>
            <a:extLst>
              <a:ext uri="{FF2B5EF4-FFF2-40B4-BE49-F238E27FC236}">
                <a16:creationId xmlns:a16="http://schemas.microsoft.com/office/drawing/2014/main" id="{C47D2E60-9A1D-AE8F-6208-9AE0D49E20FB}"/>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606"/>
    </mc:Choice>
    <mc:Fallback xmlns="">
      <p:transition spd="slow" advTm="3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87B172FF-B20D-4CAC-925C-3842B40B6972}"/>
              </a:ext>
            </a:extLst>
          </p:cNvPr>
          <p:cNvPicPr>
            <a:picLocks noChangeAspect="1"/>
          </p:cNvPicPr>
          <p:nvPr/>
        </p:nvPicPr>
        <p:blipFill>
          <a:blip r:embed="rId2"/>
          <a:stretch>
            <a:fillRect/>
          </a:stretch>
        </p:blipFill>
        <p:spPr>
          <a:xfrm>
            <a:off x="-1" y="1"/>
            <a:ext cx="12720735" cy="6858000"/>
          </a:xfrm>
          <a:prstGeom prst="rect">
            <a:avLst/>
          </a:prstGeom>
        </p:spPr>
      </p:pic>
      <p:sp>
        <p:nvSpPr>
          <p:cNvPr id="2" name="TextBox 3">
            <a:extLst>
              <a:ext uri="{FF2B5EF4-FFF2-40B4-BE49-F238E27FC236}">
                <a16:creationId xmlns:a16="http://schemas.microsoft.com/office/drawing/2014/main" id="{D6884047-723A-9CC4-AEC7-8EB94ED89EA1}"/>
              </a:ext>
            </a:extLst>
          </p:cNvPr>
          <p:cNvSpPr txBox="1"/>
          <p:nvPr/>
        </p:nvSpPr>
        <p:spPr>
          <a:xfrm>
            <a:off x="219788" y="25117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95630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4</a:t>
            </a:r>
            <a:r>
              <a:rPr lang="en-US" sz="4000" b="0" i="0" dirty="0">
                <a:solidFill>
                  <a:srgbClr val="121212"/>
                </a:solidFill>
                <a:effectLst/>
                <a:latin typeface="Inter" panose="020B0502030000000004" pitchFamily="34" charset="0"/>
              </a:rPr>
              <a:t>So Samuel did what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had said and went to Bethlehem. When the elders of the town met him, they trembled and asked, “Do you come in peace?”</a:t>
            </a:r>
            <a:endParaRPr lang="en-ZA" sz="1400" dirty="0"/>
          </a:p>
        </p:txBody>
      </p:sp>
      <p:sp>
        <p:nvSpPr>
          <p:cNvPr id="3" name="TextBox 2">
            <a:extLst>
              <a:ext uri="{FF2B5EF4-FFF2-40B4-BE49-F238E27FC236}">
                <a16:creationId xmlns:a16="http://schemas.microsoft.com/office/drawing/2014/main" id="{F2E892C7-4B2B-82B3-2CCF-6B3008BFD104}"/>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4 तब शमूएल ने यहोवा के कहने के अनुसार किया, और बैतलहम को गया। उस नगर के पुरनिये थरथराते हुए</a:t>
            </a:r>
            <a:r>
              <a:rPr lang="en-US" sz="3600" b="0" i="0" dirty="0">
                <a:solidFill>
                  <a:srgbClr val="121212"/>
                </a:solidFill>
                <a:effectLst/>
                <a:latin typeface="Open Sans" panose="020B0606030504020204" pitchFamily="34" charset="0"/>
              </a:rPr>
              <a:t>b </a:t>
            </a:r>
            <a:r>
              <a:rPr lang="hi-IN" sz="3600" b="0" i="0" dirty="0">
                <a:solidFill>
                  <a:srgbClr val="121212"/>
                </a:solidFill>
                <a:effectLst/>
                <a:latin typeface="Open Sans" panose="020B0606030504020204" pitchFamily="34" charset="0"/>
              </a:rPr>
              <a:t>उससे मिलने को गए, और कहने लगे, “क्या तू मित्रभाव से आया है कि नहीं?”</a:t>
            </a:r>
            <a:endParaRPr lang="en-IN" sz="3600" dirty="0"/>
          </a:p>
        </p:txBody>
      </p:sp>
      <p:pic>
        <p:nvPicPr>
          <p:cNvPr id="34" name="Audio 33">
            <a:hlinkClick r:id="" action="ppaction://media"/>
            <a:extLst>
              <a:ext uri="{FF2B5EF4-FFF2-40B4-BE49-F238E27FC236}">
                <a16:creationId xmlns:a16="http://schemas.microsoft.com/office/drawing/2014/main" id="{22C219FB-08DB-8865-2858-AE36DA271B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89563327"/>
      </p:ext>
    </p:extLst>
  </p:cSld>
  <p:clrMapOvr>
    <a:masterClrMapping/>
  </p:clrMapOvr>
  <mc:AlternateContent xmlns:mc="http://schemas.openxmlformats.org/markup-compatibility/2006" xmlns:p14="http://schemas.microsoft.com/office/powerpoint/2010/main">
    <mc:Choice Requires="p14">
      <p:transition spd="slow" p14:dur="2000" advTm="15662"/>
    </mc:Choice>
    <mc:Fallback xmlns="">
      <p:transition spd="slow" advTm="15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2471D7B-6D12-4169-8CFF-47F5AA81ADD3}"/>
              </a:ext>
            </a:extLst>
          </p:cNvPr>
          <p:cNvPicPr>
            <a:picLocks noChangeAspect="1"/>
          </p:cNvPicPr>
          <p:nvPr/>
        </p:nvPicPr>
        <p:blipFill>
          <a:blip r:embed="rId2"/>
          <a:stretch>
            <a:fillRect/>
          </a:stretch>
        </p:blipFill>
        <p:spPr>
          <a:xfrm>
            <a:off x="0" y="-407820"/>
            <a:ext cx="12191999" cy="7265820"/>
          </a:xfrm>
          <a:prstGeom prst="rect">
            <a:avLst/>
          </a:prstGeom>
        </p:spPr>
      </p:pic>
      <p:sp>
        <p:nvSpPr>
          <p:cNvPr id="2" name="TextBox 3">
            <a:extLst>
              <a:ext uri="{FF2B5EF4-FFF2-40B4-BE49-F238E27FC236}">
                <a16:creationId xmlns:a16="http://schemas.microsoft.com/office/drawing/2014/main" id="{E2ED757A-4D67-6CDE-E706-B0A8BB88725E}"/>
              </a:ext>
            </a:extLst>
          </p:cNvPr>
          <p:cNvSpPr txBox="1"/>
          <p:nvPr/>
        </p:nvSpPr>
        <p:spPr>
          <a:xfrm>
            <a:off x="219788" y="25117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40339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777A7B"/>
                </a:solidFill>
                <a:effectLst/>
                <a:latin typeface="Inter" panose="020B0502030000000004" pitchFamily="34" charset="0"/>
              </a:rPr>
              <a:t>5</a:t>
            </a:r>
            <a:r>
              <a:rPr lang="en-US" sz="3600" b="0" i="0" dirty="0">
                <a:solidFill>
                  <a:srgbClr val="121212"/>
                </a:solidFill>
                <a:effectLst/>
                <a:latin typeface="Inter" panose="020B0502030000000004" pitchFamily="34" charset="0"/>
              </a:rPr>
              <a:t>“In peace,” he replied. “I have come to sacrifice to the </a:t>
            </a:r>
            <a:r>
              <a:rPr lang="en-US" sz="3600" b="0" i="0" cap="small" dirty="0">
                <a:solidFill>
                  <a:srgbClr val="121212"/>
                </a:solidFill>
                <a:effectLst/>
                <a:latin typeface="Inter" panose="020B0502030000000004" pitchFamily="34" charset="0"/>
              </a:rPr>
              <a:t>Lord</a:t>
            </a:r>
            <a:r>
              <a:rPr lang="en-US" sz="3600" b="0" i="0" dirty="0">
                <a:solidFill>
                  <a:srgbClr val="121212"/>
                </a:solidFill>
                <a:effectLst/>
                <a:latin typeface="Inter" panose="020B0502030000000004" pitchFamily="34" charset="0"/>
              </a:rPr>
              <a:t>. Consecrate yourselves and come with me to the sacrifice.”</a:t>
            </a:r>
          </a:p>
          <a:p>
            <a:pPr algn="l"/>
            <a:r>
              <a:rPr lang="en-US" sz="3600" b="0" i="0" dirty="0">
                <a:solidFill>
                  <a:srgbClr val="121212"/>
                </a:solidFill>
                <a:effectLst/>
                <a:latin typeface="Inter" panose="020B0502030000000004" pitchFamily="34" charset="0"/>
              </a:rPr>
              <a:t>Then he consecrated Jesse and his sons and invited them to the sacrifice.</a:t>
            </a:r>
          </a:p>
        </p:txBody>
      </p:sp>
      <p:sp>
        <p:nvSpPr>
          <p:cNvPr id="3" name="TextBox 2">
            <a:extLst>
              <a:ext uri="{FF2B5EF4-FFF2-40B4-BE49-F238E27FC236}">
                <a16:creationId xmlns:a16="http://schemas.microsoft.com/office/drawing/2014/main" id="{A453EC38-D788-4928-D07C-CD537DFD6955}"/>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5 उसने कहा, “हाँ, मित्रभाव से आया हूँ; मैं यहोवा के लिये यज्ञ करने को आया हूँ; तुम अपने-अपने को पवित्र करके मेरे साथ यज्ञ में आओ।” तब उसने यिशै और उसके पुत्रों को पवित्र करके यज्ञ में आने का न्योता दिया।</a:t>
            </a:r>
            <a:endParaRPr lang="en-IN" sz="3600" dirty="0"/>
          </a:p>
        </p:txBody>
      </p:sp>
      <p:pic>
        <p:nvPicPr>
          <p:cNvPr id="6" name="Audio 5">
            <a:hlinkClick r:id="" action="ppaction://media"/>
            <a:extLst>
              <a:ext uri="{FF2B5EF4-FFF2-40B4-BE49-F238E27FC236}">
                <a16:creationId xmlns:a16="http://schemas.microsoft.com/office/drawing/2014/main" id="{865129E9-B81E-7E3F-DCCD-252B7B7EF1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76236224"/>
      </p:ext>
    </p:extLst>
  </p:cSld>
  <p:clrMapOvr>
    <a:masterClrMapping/>
  </p:clrMapOvr>
  <mc:AlternateContent xmlns:mc="http://schemas.openxmlformats.org/markup-compatibility/2006" xmlns:p14="http://schemas.microsoft.com/office/powerpoint/2010/main">
    <mc:Choice Requires="p14">
      <p:transition spd="slow" p14:dur="2000" advTm="20693"/>
    </mc:Choice>
    <mc:Fallback xmlns="">
      <p:transition spd="slow" advTm="20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2047FB9-64BA-4B76-B37F-A8005035A62C}"/>
              </a:ext>
            </a:extLst>
          </p:cNvPr>
          <p:cNvPicPr>
            <a:picLocks noChangeAspect="1"/>
          </p:cNvPicPr>
          <p:nvPr/>
        </p:nvPicPr>
        <p:blipFill>
          <a:blip r:embed="rId2"/>
          <a:stretch>
            <a:fillRect/>
          </a:stretch>
        </p:blipFill>
        <p:spPr>
          <a:xfrm>
            <a:off x="0" y="-595279"/>
            <a:ext cx="12191999" cy="7443754"/>
          </a:xfrm>
          <a:prstGeom prst="rect">
            <a:avLst/>
          </a:prstGeom>
        </p:spPr>
      </p:pic>
      <p:sp>
        <p:nvSpPr>
          <p:cNvPr id="2" name="TextBox 3">
            <a:extLst>
              <a:ext uri="{FF2B5EF4-FFF2-40B4-BE49-F238E27FC236}">
                <a16:creationId xmlns:a16="http://schemas.microsoft.com/office/drawing/2014/main" id="{2FE4852D-544D-AE55-5D1F-E3BD45523851}"/>
              </a:ext>
            </a:extLst>
          </p:cNvPr>
          <p:cNvSpPr txBox="1"/>
          <p:nvPr/>
        </p:nvSpPr>
        <p:spPr>
          <a:xfrm>
            <a:off x="219788" y="25117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2667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a:solidFill>
                  <a:srgbClr val="777A7B"/>
                </a:solidFill>
                <a:effectLst/>
                <a:latin typeface="Inter" panose="020B0502030000000004" pitchFamily="34" charset="0"/>
              </a:rPr>
              <a:t>6</a:t>
            </a:r>
            <a:r>
              <a:rPr lang="en-US" sz="4400" b="0" i="0">
                <a:solidFill>
                  <a:srgbClr val="121212"/>
                </a:solidFill>
                <a:effectLst/>
                <a:latin typeface="Inter" panose="020B0502030000000004" pitchFamily="34" charset="0"/>
              </a:rPr>
              <a:t>When they arrived, Samuel saw Eliab and said, “Surely here before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is His anointed.”</a:t>
            </a:r>
            <a:endParaRPr lang="en-US" sz="4400" b="0" i="0" dirty="0">
              <a:solidFill>
                <a:srgbClr val="121212"/>
              </a:solidFill>
              <a:effectLst/>
              <a:latin typeface="Inter" panose="020B0502030000000004" pitchFamily="34" charset="0"/>
            </a:endParaRPr>
          </a:p>
        </p:txBody>
      </p:sp>
      <p:sp>
        <p:nvSpPr>
          <p:cNvPr id="3" name="TextBox 2">
            <a:extLst>
              <a:ext uri="{FF2B5EF4-FFF2-40B4-BE49-F238E27FC236}">
                <a16:creationId xmlns:a16="http://schemas.microsoft.com/office/drawing/2014/main" id="{AC2D2D4D-6ECE-EF4C-4E56-DE09152891C9}"/>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6 जब वे आए, तब उसने एलीआब पर दृष्टि करके सोचा, “निश्चय यह जो यहोवा के सामने है वही उसका अभिषिक्त होगा।”</a:t>
            </a:r>
            <a:endParaRPr lang="en-IN" sz="3600" dirty="0"/>
          </a:p>
        </p:txBody>
      </p:sp>
      <p:pic>
        <p:nvPicPr>
          <p:cNvPr id="28" name="Audio 27">
            <a:hlinkClick r:id="" action="ppaction://media"/>
            <a:extLst>
              <a:ext uri="{FF2B5EF4-FFF2-40B4-BE49-F238E27FC236}">
                <a16:creationId xmlns:a16="http://schemas.microsoft.com/office/drawing/2014/main" id="{1B858B24-E578-99C1-5B17-8ECECBCC332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91027071"/>
      </p:ext>
    </p:extLst>
  </p:cSld>
  <p:clrMapOvr>
    <a:masterClrMapping/>
  </p:clrMapOvr>
  <mc:AlternateContent xmlns:mc="http://schemas.openxmlformats.org/markup-compatibility/2006" xmlns:p14="http://schemas.microsoft.com/office/powerpoint/2010/main">
    <mc:Choice Requires="p14">
      <p:transition spd="slow" p14:dur="2000" advTm="14138"/>
    </mc:Choice>
    <mc:Fallback xmlns="">
      <p:transition spd="slow" advTm="14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341E45C-9E16-4858-9245-E1FAE769D8AC}"/>
              </a:ext>
            </a:extLst>
          </p:cNvPr>
          <p:cNvPicPr>
            <a:picLocks noChangeAspect="1"/>
          </p:cNvPicPr>
          <p:nvPr/>
        </p:nvPicPr>
        <p:blipFill>
          <a:blip r:embed="rId2"/>
          <a:stretch>
            <a:fillRect/>
          </a:stretch>
        </p:blipFill>
        <p:spPr>
          <a:xfrm>
            <a:off x="0" y="-9645"/>
            <a:ext cx="12191999" cy="6867645"/>
          </a:xfrm>
          <a:prstGeom prst="rect">
            <a:avLst/>
          </a:prstGeom>
        </p:spPr>
      </p:pic>
      <p:sp>
        <p:nvSpPr>
          <p:cNvPr id="2" name="TextBox 3">
            <a:extLst>
              <a:ext uri="{FF2B5EF4-FFF2-40B4-BE49-F238E27FC236}">
                <a16:creationId xmlns:a16="http://schemas.microsoft.com/office/drawing/2014/main" id="{9ECFFAD9-2F73-B340-235E-9AFEFB09E76C}"/>
              </a:ext>
            </a:extLst>
          </p:cNvPr>
          <p:cNvSpPr txBox="1"/>
          <p:nvPr/>
        </p:nvSpPr>
        <p:spPr>
          <a:xfrm>
            <a:off x="219788" y="25117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22495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7</a:t>
            </a:r>
            <a:r>
              <a:rPr lang="en-US" sz="3600" b="0" i="0">
                <a:solidFill>
                  <a:srgbClr val="121212"/>
                </a:solidFill>
                <a:effectLst/>
                <a:latin typeface="Inter" panose="020B0502030000000004" pitchFamily="34" charset="0"/>
              </a:rPr>
              <a:t>But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said to Samuel, “Do not consider his appearance or height, for I have rejected him;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does not see as man does. For man sees the outward appearance, but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sees the heart.”</a:t>
            </a:r>
            <a:endParaRPr lang="en-ZA" sz="1600" dirty="0"/>
          </a:p>
        </p:txBody>
      </p:sp>
      <p:sp>
        <p:nvSpPr>
          <p:cNvPr id="3" name="TextBox 2">
            <a:extLst>
              <a:ext uri="{FF2B5EF4-FFF2-40B4-BE49-F238E27FC236}">
                <a16:creationId xmlns:a16="http://schemas.microsoft.com/office/drawing/2014/main" id="{74E3A663-1A26-EAFF-6C25-E65E54223FE0}"/>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7 परन्तु यहोवा ने शमूएल से कहा, “न तो उसके रूप पर दृष्टि कर, और न उसके कद की ऊँचाई पर, क्योंकि मैंने उसे अयोग्‍य जाना है; क्योंकि यहोवा का देखना मनुष्य का सा नहीं है; मनुष्य तो बाहर का रूप देखता है, परन्तु यहोवा की दृष्टि मन पर रहती है।”</a:t>
            </a:r>
            <a:endParaRPr lang="en-IN" sz="3600" dirty="0"/>
          </a:p>
        </p:txBody>
      </p:sp>
      <p:pic>
        <p:nvPicPr>
          <p:cNvPr id="35" name="Audio 34">
            <a:hlinkClick r:id="" action="ppaction://media"/>
            <a:extLst>
              <a:ext uri="{FF2B5EF4-FFF2-40B4-BE49-F238E27FC236}">
                <a16:creationId xmlns:a16="http://schemas.microsoft.com/office/drawing/2014/main" id="{CF2F8E2F-BD0B-A79F-EBE9-8DBCB5AAB2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71066081"/>
      </p:ext>
    </p:extLst>
  </p:cSld>
  <p:clrMapOvr>
    <a:masterClrMapping/>
  </p:clrMapOvr>
  <mc:AlternateContent xmlns:mc="http://schemas.openxmlformats.org/markup-compatibility/2006" xmlns:p14="http://schemas.microsoft.com/office/powerpoint/2010/main">
    <mc:Choice Requires="p14">
      <p:transition spd="slow" p14:dur="2000" advTm="21283"/>
    </mc:Choice>
    <mc:Fallback xmlns="">
      <p:transition spd="slow" advTm="21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0B5061D-9E7D-4853-9FD4-9EE0C15B85CA}"/>
              </a:ext>
            </a:extLst>
          </p:cNvPr>
          <p:cNvPicPr>
            <a:picLocks noChangeAspect="1"/>
          </p:cNvPicPr>
          <p:nvPr/>
        </p:nvPicPr>
        <p:blipFill>
          <a:blip r:embed="rId2"/>
          <a:stretch>
            <a:fillRect/>
          </a:stretch>
        </p:blipFill>
        <p:spPr>
          <a:xfrm>
            <a:off x="-64067" y="1"/>
            <a:ext cx="12256068" cy="6858000"/>
          </a:xfrm>
          <a:prstGeom prst="rect">
            <a:avLst/>
          </a:prstGeom>
        </p:spPr>
      </p:pic>
      <p:sp>
        <p:nvSpPr>
          <p:cNvPr id="2" name="TextBox 3">
            <a:extLst>
              <a:ext uri="{FF2B5EF4-FFF2-40B4-BE49-F238E27FC236}">
                <a16:creationId xmlns:a16="http://schemas.microsoft.com/office/drawing/2014/main" id="{DF336943-CCB5-159A-4F03-B69F01FE8455}"/>
              </a:ext>
            </a:extLst>
          </p:cNvPr>
          <p:cNvSpPr txBox="1"/>
          <p:nvPr/>
        </p:nvSpPr>
        <p:spPr>
          <a:xfrm>
            <a:off x="219788" y="25117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0456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a:solidFill>
                  <a:srgbClr val="777A7B"/>
                </a:solidFill>
                <a:effectLst/>
                <a:latin typeface="Inter" panose="020B0502030000000004" pitchFamily="34" charset="0"/>
              </a:rPr>
              <a:t>8</a:t>
            </a:r>
            <a:r>
              <a:rPr lang="en-US" sz="4800" b="0" i="0">
                <a:solidFill>
                  <a:srgbClr val="121212"/>
                </a:solidFill>
                <a:effectLst/>
                <a:latin typeface="Inter" panose="020B0502030000000004" pitchFamily="34" charset="0"/>
              </a:rPr>
              <a:t>Then Jesse called Abinadab and presented him to Samuel, who said, “The </a:t>
            </a:r>
            <a:r>
              <a:rPr lang="en-US" sz="4800" b="0" i="0" cap="small">
                <a:solidFill>
                  <a:srgbClr val="121212"/>
                </a:solidFill>
                <a:effectLst/>
                <a:latin typeface="Inter" panose="020B0502030000000004" pitchFamily="34" charset="0"/>
              </a:rPr>
              <a:t>Lord</a:t>
            </a:r>
            <a:r>
              <a:rPr lang="en-US" sz="4800" b="0" i="0">
                <a:solidFill>
                  <a:srgbClr val="121212"/>
                </a:solidFill>
                <a:effectLst/>
                <a:latin typeface="Inter" panose="020B0502030000000004" pitchFamily="34" charset="0"/>
              </a:rPr>
              <a:t> has not chosen this one either.”</a:t>
            </a:r>
            <a:endParaRPr lang="en-ZA" dirty="0"/>
          </a:p>
        </p:txBody>
      </p:sp>
      <p:sp>
        <p:nvSpPr>
          <p:cNvPr id="3" name="TextBox 2">
            <a:extLst>
              <a:ext uri="{FF2B5EF4-FFF2-40B4-BE49-F238E27FC236}">
                <a16:creationId xmlns:a16="http://schemas.microsoft.com/office/drawing/2014/main" id="{FC04430E-1D2B-E8E4-E78B-CDCB9C2513A3}"/>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8 तब यिशै ने अबीनादाब को बुलाकर शमूएल के सामने भेजा। और उससे कहा, “यहोवा ने इसको भी नहीं चुना।”</a:t>
            </a:r>
            <a:endParaRPr lang="en-IN" sz="3600" dirty="0"/>
          </a:p>
        </p:txBody>
      </p:sp>
      <p:pic>
        <p:nvPicPr>
          <p:cNvPr id="23" name="Audio 22">
            <a:hlinkClick r:id="" action="ppaction://media"/>
            <a:extLst>
              <a:ext uri="{FF2B5EF4-FFF2-40B4-BE49-F238E27FC236}">
                <a16:creationId xmlns:a16="http://schemas.microsoft.com/office/drawing/2014/main" id="{0737BC76-CB32-A303-72DB-871365C6A69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98369883"/>
      </p:ext>
    </p:extLst>
  </p:cSld>
  <p:clrMapOvr>
    <a:masterClrMapping/>
  </p:clrMapOvr>
  <mc:AlternateContent xmlns:mc="http://schemas.openxmlformats.org/markup-compatibility/2006" xmlns:p14="http://schemas.microsoft.com/office/powerpoint/2010/main">
    <mc:Choice Requires="p14">
      <p:transition spd="slow" p14:dur="2000" advTm="12711"/>
    </mc:Choice>
    <mc:Fallback xmlns="">
      <p:transition spd="slow" advTm="12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A1CBB5B-15AD-42BB-B13C-EEFD7E0EDFA7}"/>
              </a:ext>
            </a:extLst>
          </p:cNvPr>
          <p:cNvPicPr>
            <a:picLocks noChangeAspect="1"/>
          </p:cNvPicPr>
          <p:nvPr/>
        </p:nvPicPr>
        <p:blipFill>
          <a:blip r:embed="rId2"/>
          <a:stretch>
            <a:fillRect/>
          </a:stretch>
        </p:blipFill>
        <p:spPr>
          <a:xfrm>
            <a:off x="0" y="-1012953"/>
            <a:ext cx="12192000" cy="7870953"/>
          </a:xfrm>
          <a:prstGeom prst="rect">
            <a:avLst/>
          </a:prstGeom>
        </p:spPr>
      </p:pic>
      <p:sp>
        <p:nvSpPr>
          <p:cNvPr id="5" name="TextBox 4">
            <a:extLst>
              <a:ext uri="{FF2B5EF4-FFF2-40B4-BE49-F238E27FC236}">
                <a16:creationId xmlns:a16="http://schemas.microsoft.com/office/drawing/2014/main" id="{1026D506-F3FB-78DD-80AE-7C7DF5E8FE61}"/>
              </a:ext>
            </a:extLst>
          </p:cNvPr>
          <p:cNvSpPr txBox="1"/>
          <p:nvPr/>
        </p:nvSpPr>
        <p:spPr>
          <a:xfrm>
            <a:off x="369153" y="176784"/>
            <a:ext cx="7610511" cy="3908156"/>
          </a:xfrm>
          <a:prstGeom prst="rect">
            <a:avLst/>
          </a:prstGeom>
          <a:noFill/>
        </p:spPr>
        <p:txBody>
          <a:bodyPr wrap="square" rtlCol="0">
            <a:noAutofit/>
          </a:bodyPr>
          <a:lstStyle/>
          <a:p>
            <a:r>
              <a:rPr lang="hi-IN" sz="6000" b="0" i="0" u="none" strike="noStrike" baseline="0" dirty="0">
                <a:solidFill>
                  <a:schemeClr val="bg1"/>
                </a:solidFill>
                <a:latin typeface="TimesNewRomanPSMT"/>
              </a:rPr>
              <a:t>शमूएल ने दाऊद</a:t>
            </a:r>
            <a:endParaRPr lang="en-US" sz="6000" b="0" i="0" u="none" strike="noStrike" baseline="0" dirty="0">
              <a:solidFill>
                <a:schemeClr val="bg1"/>
              </a:solidFill>
              <a:latin typeface="TimesNewRomanPSMT"/>
            </a:endParaRPr>
          </a:p>
          <a:p>
            <a:r>
              <a:rPr lang="hi-IN" sz="6000" b="0" i="0" u="none" strike="noStrike" baseline="0" dirty="0">
                <a:solidFill>
                  <a:schemeClr val="bg1"/>
                </a:solidFill>
                <a:latin typeface="TimesNewRomanPSMT"/>
              </a:rPr>
              <a:t>का अभिषेक किया –</a:t>
            </a:r>
            <a:endParaRPr lang="en-US" sz="6000" b="0" i="0" u="none" strike="noStrike" baseline="0" dirty="0">
              <a:solidFill>
                <a:schemeClr val="bg1"/>
              </a:solidFill>
              <a:latin typeface="TimesNewRomanPSMT"/>
            </a:endParaRPr>
          </a:p>
          <a:p>
            <a:r>
              <a:rPr lang="hi-IN" sz="6000" b="0" i="0" u="none" strike="noStrike" baseline="0" dirty="0">
                <a:solidFill>
                  <a:schemeClr val="bg1"/>
                </a:solidFill>
                <a:latin typeface="TimesNewRomanPSMT"/>
              </a:rPr>
              <a:t>1 शमूएल 16:1-14</a:t>
            </a:r>
            <a:endParaRPr lang="en-ZA" sz="6000" dirty="0">
              <a:solidFill>
                <a:schemeClr val="bg1"/>
              </a:solidFill>
            </a:endParaRPr>
          </a:p>
        </p:txBody>
      </p:sp>
      <p:sp>
        <p:nvSpPr>
          <p:cNvPr id="2" name="TextBox 1">
            <a:extLst>
              <a:ext uri="{FF2B5EF4-FFF2-40B4-BE49-F238E27FC236}">
                <a16:creationId xmlns:a16="http://schemas.microsoft.com/office/drawing/2014/main" id="{9BAA3AD0-2932-24A5-06FE-3C107596C4CB}"/>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1772228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C485D36-8722-4433-9743-6BA5C910D0E2}"/>
              </a:ext>
            </a:extLst>
          </p:cNvPr>
          <p:cNvPicPr>
            <a:picLocks noChangeAspect="1"/>
          </p:cNvPicPr>
          <p:nvPr/>
        </p:nvPicPr>
        <p:blipFill>
          <a:blip r:embed="rId2"/>
          <a:stretch>
            <a:fillRect/>
          </a:stretch>
        </p:blipFill>
        <p:spPr>
          <a:xfrm>
            <a:off x="-1" y="-13461"/>
            <a:ext cx="12191999" cy="6871462"/>
          </a:xfrm>
          <a:prstGeom prst="rect">
            <a:avLst/>
          </a:prstGeom>
        </p:spPr>
      </p:pic>
      <p:sp>
        <p:nvSpPr>
          <p:cNvPr id="2" name="TextBox 3">
            <a:extLst>
              <a:ext uri="{FF2B5EF4-FFF2-40B4-BE49-F238E27FC236}">
                <a16:creationId xmlns:a16="http://schemas.microsoft.com/office/drawing/2014/main" id="{4D51535E-7507-41D4-F403-E7EDE3E9E481}"/>
              </a:ext>
            </a:extLst>
          </p:cNvPr>
          <p:cNvSpPr txBox="1"/>
          <p:nvPr/>
        </p:nvSpPr>
        <p:spPr>
          <a:xfrm>
            <a:off x="219788" y="25117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54966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777A7B"/>
                </a:solidFill>
                <a:effectLst/>
                <a:latin typeface="Inter" panose="020B0502030000000004" pitchFamily="34" charset="0"/>
              </a:rPr>
              <a:t>9</a:t>
            </a:r>
            <a:r>
              <a:rPr lang="en-US" sz="4400" b="0" i="0" dirty="0">
                <a:solidFill>
                  <a:srgbClr val="121212"/>
                </a:solidFill>
                <a:effectLst/>
                <a:latin typeface="Inter" panose="020B0502030000000004" pitchFamily="34" charset="0"/>
              </a:rPr>
              <a:t>Next Jesse presented Shammah, but Samuel said, “The </a:t>
            </a:r>
            <a:r>
              <a:rPr lang="en-US" sz="4400" b="0" i="0" cap="small" dirty="0">
                <a:solidFill>
                  <a:srgbClr val="121212"/>
                </a:solidFill>
                <a:effectLst/>
                <a:latin typeface="Inter" panose="020B0502030000000004" pitchFamily="34" charset="0"/>
              </a:rPr>
              <a:t>Lord</a:t>
            </a:r>
            <a:r>
              <a:rPr lang="en-US" sz="4400" b="0" i="0" dirty="0">
                <a:solidFill>
                  <a:srgbClr val="121212"/>
                </a:solidFill>
                <a:effectLst/>
                <a:latin typeface="Inter" panose="020B0502030000000004" pitchFamily="34" charset="0"/>
              </a:rPr>
              <a:t> has not chosen this one either.”</a:t>
            </a:r>
          </a:p>
          <a:p>
            <a:br>
              <a:rPr lang="en-US" sz="4400" dirty="0"/>
            </a:br>
            <a:endParaRPr lang="en-ZA" sz="1600" dirty="0"/>
          </a:p>
        </p:txBody>
      </p:sp>
      <p:sp>
        <p:nvSpPr>
          <p:cNvPr id="3" name="TextBox 2">
            <a:extLst>
              <a:ext uri="{FF2B5EF4-FFF2-40B4-BE49-F238E27FC236}">
                <a16:creationId xmlns:a16="http://schemas.microsoft.com/office/drawing/2014/main" id="{2C4DB937-1888-083F-9679-11397FF18159}"/>
              </a:ext>
            </a:extLst>
          </p:cNvPr>
          <p:cNvSpPr txBox="1"/>
          <p:nvPr/>
        </p:nvSpPr>
        <p:spPr>
          <a:xfrm>
            <a:off x="5985164" y="166256"/>
            <a:ext cx="6096000" cy="6558101"/>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9 फिर यिशै ने शम्मा को सामने भेजा। और उसने कहा, “यहोवा ने इसको भी नहीं चुना।”</a:t>
            </a:r>
            <a:endParaRPr lang="en-IN" sz="4400" dirty="0"/>
          </a:p>
        </p:txBody>
      </p:sp>
      <p:pic>
        <p:nvPicPr>
          <p:cNvPr id="15" name="Audio 14">
            <a:hlinkClick r:id="" action="ppaction://media"/>
            <a:extLst>
              <a:ext uri="{FF2B5EF4-FFF2-40B4-BE49-F238E27FC236}">
                <a16:creationId xmlns:a16="http://schemas.microsoft.com/office/drawing/2014/main" id="{6D96C952-189B-0387-4828-43245939024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98464500"/>
      </p:ext>
    </p:extLst>
  </p:cSld>
  <p:clrMapOvr>
    <a:masterClrMapping/>
  </p:clrMapOvr>
  <mc:AlternateContent xmlns:mc="http://schemas.openxmlformats.org/markup-compatibility/2006" xmlns:p14="http://schemas.microsoft.com/office/powerpoint/2010/main">
    <mc:Choice Requires="p14">
      <p:transition spd="slow" p14:dur="2000" advTm="8269"/>
    </mc:Choice>
    <mc:Fallback xmlns="">
      <p:transition spd="slow" advTm="8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0E6CC06-3D38-4D9F-8D46-ECA6B5A62CA8}"/>
              </a:ext>
            </a:extLst>
          </p:cNvPr>
          <p:cNvPicPr>
            <a:picLocks noChangeAspect="1"/>
          </p:cNvPicPr>
          <p:nvPr/>
        </p:nvPicPr>
        <p:blipFill>
          <a:blip r:embed="rId2"/>
          <a:stretch>
            <a:fillRect/>
          </a:stretch>
        </p:blipFill>
        <p:spPr>
          <a:xfrm>
            <a:off x="-638537" y="1"/>
            <a:ext cx="12830537" cy="6858000"/>
          </a:xfrm>
          <a:prstGeom prst="rect">
            <a:avLst/>
          </a:prstGeom>
        </p:spPr>
      </p:pic>
      <p:sp>
        <p:nvSpPr>
          <p:cNvPr id="2" name="TextBox 3">
            <a:extLst>
              <a:ext uri="{FF2B5EF4-FFF2-40B4-BE49-F238E27FC236}">
                <a16:creationId xmlns:a16="http://schemas.microsoft.com/office/drawing/2014/main" id="{2A2EB5E2-360B-1318-1DAE-270DF5A86A6C}"/>
              </a:ext>
            </a:extLst>
          </p:cNvPr>
          <p:cNvSpPr txBox="1"/>
          <p:nvPr/>
        </p:nvSpPr>
        <p:spPr>
          <a:xfrm>
            <a:off x="219788" y="25117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59891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10</a:t>
            </a:r>
            <a:r>
              <a:rPr lang="en-US" sz="4400" b="0" i="0">
                <a:solidFill>
                  <a:srgbClr val="121212"/>
                </a:solidFill>
                <a:effectLst/>
                <a:latin typeface="Inter" panose="020B0502030000000004" pitchFamily="34" charset="0"/>
              </a:rPr>
              <a:t>Thus Jesse made seven of his sons pass before Samuel, but Samuel told him,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has not chosen any of these.”</a:t>
            </a:r>
            <a:endParaRPr lang="en-ZA" sz="1600" dirty="0"/>
          </a:p>
        </p:txBody>
      </p:sp>
      <p:sp>
        <p:nvSpPr>
          <p:cNvPr id="3" name="TextBox 2">
            <a:extLst>
              <a:ext uri="{FF2B5EF4-FFF2-40B4-BE49-F238E27FC236}">
                <a16:creationId xmlns:a16="http://schemas.microsoft.com/office/drawing/2014/main" id="{8883344B-B7F5-9BA2-8500-3201A2C11F84}"/>
              </a:ext>
            </a:extLst>
          </p:cNvPr>
          <p:cNvSpPr txBox="1"/>
          <p:nvPr/>
        </p:nvSpPr>
        <p:spPr>
          <a:xfrm>
            <a:off x="5985164"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10 इस प्रकार यिशै ने अपने सात पुत्रों को शमूएल के सामने भेजा। और शमूएल यिशै से कहता गया, “यहोवा ने इन्हें नहीं चुना।”</a:t>
            </a:r>
            <a:endParaRPr lang="en-IN" sz="4000" dirty="0"/>
          </a:p>
        </p:txBody>
      </p:sp>
      <p:pic>
        <p:nvPicPr>
          <p:cNvPr id="10" name="Audio 9">
            <a:hlinkClick r:id="" action="ppaction://media"/>
            <a:extLst>
              <a:ext uri="{FF2B5EF4-FFF2-40B4-BE49-F238E27FC236}">
                <a16:creationId xmlns:a16="http://schemas.microsoft.com/office/drawing/2014/main" id="{662173ED-FE3A-F53D-8CFD-475FCCF067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44923438"/>
      </p:ext>
    </p:extLst>
  </p:cSld>
  <p:clrMapOvr>
    <a:masterClrMapping/>
  </p:clrMapOvr>
  <mc:AlternateContent xmlns:mc="http://schemas.openxmlformats.org/markup-compatibility/2006" xmlns:p14="http://schemas.microsoft.com/office/powerpoint/2010/main">
    <mc:Choice Requires="p14">
      <p:transition spd="slow" p14:dur="2000" advTm="11590"/>
    </mc:Choice>
    <mc:Fallback xmlns="">
      <p:transition spd="slow" advTm="11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58366"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1C97F889-1DD4-4D84-8196-A876833801B5}"/>
              </a:ext>
            </a:extLst>
          </p:cNvPr>
          <p:cNvPicPr>
            <a:picLocks noChangeAspect="1"/>
          </p:cNvPicPr>
          <p:nvPr/>
        </p:nvPicPr>
        <p:blipFill>
          <a:blip r:embed="rId2"/>
          <a:stretch>
            <a:fillRect/>
          </a:stretch>
        </p:blipFill>
        <p:spPr>
          <a:xfrm>
            <a:off x="-58366" y="-33795"/>
            <a:ext cx="12248669" cy="6891795"/>
          </a:xfrm>
          <a:prstGeom prst="rect">
            <a:avLst/>
          </a:prstGeom>
        </p:spPr>
      </p:pic>
      <p:sp>
        <p:nvSpPr>
          <p:cNvPr id="2" name="TextBox 3">
            <a:extLst>
              <a:ext uri="{FF2B5EF4-FFF2-40B4-BE49-F238E27FC236}">
                <a16:creationId xmlns:a16="http://schemas.microsoft.com/office/drawing/2014/main" id="{C56BC02E-F127-4DBD-802D-DEB78B14EC4B}"/>
              </a:ext>
            </a:extLst>
          </p:cNvPr>
          <p:cNvSpPr txBox="1"/>
          <p:nvPr/>
        </p:nvSpPr>
        <p:spPr>
          <a:xfrm>
            <a:off x="219788" y="25117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21351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11</a:t>
            </a:r>
            <a:r>
              <a:rPr lang="en-US" sz="3600" b="0" i="0">
                <a:solidFill>
                  <a:srgbClr val="121212"/>
                </a:solidFill>
                <a:effectLst/>
                <a:latin typeface="Inter" panose="020B0502030000000004" pitchFamily="34" charset="0"/>
              </a:rPr>
              <a:t>And Samuel asked him, “Are these all the sons you have?”</a:t>
            </a:r>
          </a:p>
          <a:p>
            <a:pPr algn="l"/>
            <a:r>
              <a:rPr lang="en-US" sz="3600" b="0" i="0">
                <a:solidFill>
                  <a:srgbClr val="121212"/>
                </a:solidFill>
                <a:effectLst/>
                <a:latin typeface="Inter" panose="020B0502030000000004" pitchFamily="34" charset="0"/>
              </a:rPr>
              <a:t>“There is still the youngest,” Jesse replied, “but he is tending the sheep.”</a:t>
            </a:r>
          </a:p>
          <a:p>
            <a:pPr algn="l"/>
            <a:r>
              <a:rPr lang="en-US" sz="3600" b="0" i="0">
                <a:solidFill>
                  <a:srgbClr val="121212"/>
                </a:solidFill>
                <a:effectLst/>
                <a:latin typeface="Inter" panose="020B0502030000000004" pitchFamily="34" charset="0"/>
              </a:rPr>
              <a:t>“Send for him,” Samuel replied. “For we will not sit down to eat until he arrives.”</a:t>
            </a:r>
          </a:p>
        </p:txBody>
      </p:sp>
      <p:sp>
        <p:nvSpPr>
          <p:cNvPr id="3" name="TextBox 2">
            <a:extLst>
              <a:ext uri="{FF2B5EF4-FFF2-40B4-BE49-F238E27FC236}">
                <a16:creationId xmlns:a16="http://schemas.microsoft.com/office/drawing/2014/main" id="{1360C43E-D4E9-BEDA-855C-233CDEA2DCF7}"/>
              </a:ext>
            </a:extLst>
          </p:cNvPr>
          <p:cNvSpPr txBox="1"/>
          <p:nvPr/>
        </p:nvSpPr>
        <p:spPr>
          <a:xfrm>
            <a:off x="5985164" y="166256"/>
            <a:ext cx="6096000" cy="6558101"/>
          </a:xfrm>
          <a:prstGeom prst="rect">
            <a:avLst/>
          </a:prstGeom>
          <a:noFill/>
        </p:spPr>
        <p:txBody>
          <a:bodyPr wrap="square" rtlCol="0">
            <a:noAutofit/>
          </a:bodyPr>
          <a:lstStyle/>
          <a:p>
            <a:pPr algn="l"/>
            <a:r>
              <a:rPr lang="hi-IN" sz="3600" b="0" i="0" dirty="0">
                <a:solidFill>
                  <a:srgbClr val="121212"/>
                </a:solidFill>
                <a:effectLst/>
                <a:latin typeface="Open Sans" panose="020B0606030504020204" pitchFamily="34" charset="0"/>
              </a:rPr>
              <a:t>11 तब शमूएल ने यिशै से कहा, “क्या सब लड़के आ गए?” वह बोला, “नहीं, छोटा तो रह गया, और वह भेड़-बकरियों को चरा रहा है।” शमूएल ने यिशै से कहा, “उसे बुलवा भेज; क्योंकि जब तक वह यहाँ न आए तब तक हम खाने को न बैठेंगे।”</a:t>
            </a:r>
          </a:p>
        </p:txBody>
      </p:sp>
      <p:pic>
        <p:nvPicPr>
          <p:cNvPr id="30" name="Audio 29">
            <a:hlinkClick r:id="" action="ppaction://media"/>
            <a:extLst>
              <a:ext uri="{FF2B5EF4-FFF2-40B4-BE49-F238E27FC236}">
                <a16:creationId xmlns:a16="http://schemas.microsoft.com/office/drawing/2014/main" id="{9B03B8B8-B40D-30AE-1118-CB506B5572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75269013"/>
      </p:ext>
    </p:extLst>
  </p:cSld>
  <p:clrMapOvr>
    <a:masterClrMapping/>
  </p:clrMapOvr>
  <mc:AlternateContent xmlns:mc="http://schemas.openxmlformats.org/markup-compatibility/2006" xmlns:p14="http://schemas.microsoft.com/office/powerpoint/2010/main">
    <mc:Choice Requires="p14">
      <p:transition spd="slow" p14:dur="2000" advTm="21100"/>
    </mc:Choice>
    <mc:Fallback xmlns="">
      <p:transition spd="slow" advTm="21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D9542F0-08EF-4C82-BA7E-902DFBF31E28}"/>
              </a:ext>
            </a:extLst>
          </p:cNvPr>
          <p:cNvPicPr>
            <a:picLocks noChangeAspect="1"/>
          </p:cNvPicPr>
          <p:nvPr/>
        </p:nvPicPr>
        <p:blipFill>
          <a:blip r:embed="rId2"/>
          <a:stretch>
            <a:fillRect/>
          </a:stretch>
        </p:blipFill>
        <p:spPr>
          <a:xfrm>
            <a:off x="-2840477" y="-1708543"/>
            <a:ext cx="15032477" cy="8566543"/>
          </a:xfrm>
          <a:prstGeom prst="rect">
            <a:avLst/>
          </a:prstGeom>
        </p:spPr>
      </p:pic>
      <p:sp>
        <p:nvSpPr>
          <p:cNvPr id="2" name="TextBox 3">
            <a:extLst>
              <a:ext uri="{FF2B5EF4-FFF2-40B4-BE49-F238E27FC236}">
                <a16:creationId xmlns:a16="http://schemas.microsoft.com/office/drawing/2014/main" id="{54DF5890-D14D-C2E7-75D4-74290FA06C47}"/>
              </a:ext>
            </a:extLst>
          </p:cNvPr>
          <p:cNvSpPr txBox="1"/>
          <p:nvPr/>
        </p:nvSpPr>
        <p:spPr>
          <a:xfrm>
            <a:off x="219788" y="25117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206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12</a:t>
            </a:r>
            <a:r>
              <a:rPr lang="en-US" sz="4000" b="0" i="0" dirty="0">
                <a:solidFill>
                  <a:srgbClr val="121212"/>
                </a:solidFill>
                <a:effectLst/>
                <a:latin typeface="Inter" panose="020B0502030000000004" pitchFamily="34" charset="0"/>
              </a:rPr>
              <a:t>So Jesse sent for his youngest son and brought him in. He was ruddy, with beautiful eyes and a handsome appearance. And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said, “Rise and anoint him, for he is the one.”</a:t>
            </a:r>
            <a:endParaRPr lang="en-ZA" sz="1600" dirty="0"/>
          </a:p>
        </p:txBody>
      </p:sp>
      <p:sp>
        <p:nvSpPr>
          <p:cNvPr id="3" name="TextBox 2">
            <a:extLst>
              <a:ext uri="{FF2B5EF4-FFF2-40B4-BE49-F238E27FC236}">
                <a16:creationId xmlns:a16="http://schemas.microsoft.com/office/drawing/2014/main" id="{366DC421-F5ED-24EF-B05B-DDB8ABE1A8BD}"/>
              </a:ext>
            </a:extLst>
          </p:cNvPr>
          <p:cNvSpPr txBox="1"/>
          <p:nvPr/>
        </p:nvSpPr>
        <p:spPr>
          <a:xfrm>
            <a:off x="5985164" y="166256"/>
            <a:ext cx="6096000" cy="6558101"/>
          </a:xfrm>
          <a:prstGeom prst="rect">
            <a:avLst/>
          </a:prstGeom>
          <a:noFill/>
        </p:spPr>
        <p:txBody>
          <a:bodyPr wrap="square" rtlCol="0">
            <a:noAutofit/>
          </a:bodyPr>
          <a:lstStyle/>
          <a:p>
            <a:pPr algn="l"/>
            <a:r>
              <a:rPr lang="hi-IN" sz="3600" b="0" i="0" dirty="0">
                <a:solidFill>
                  <a:srgbClr val="121212"/>
                </a:solidFill>
                <a:effectLst/>
                <a:latin typeface="Open Sans" panose="020B0606030504020204" pitchFamily="34" charset="0"/>
              </a:rPr>
              <a:t>12 तब वह उसे बुलाकर भीतर ले आया। उसके तो लाली झलकती थी, और उसकी आँखें सुन्दर, और उसका रूप सुडौल था। तब यहोवा ने कहा, “उठकर इसका अभिषेक कर: यही है।”</a:t>
            </a:r>
          </a:p>
        </p:txBody>
      </p:sp>
      <p:pic>
        <p:nvPicPr>
          <p:cNvPr id="48" name="Audio 47">
            <a:hlinkClick r:id="" action="ppaction://media"/>
            <a:extLst>
              <a:ext uri="{FF2B5EF4-FFF2-40B4-BE49-F238E27FC236}">
                <a16:creationId xmlns:a16="http://schemas.microsoft.com/office/drawing/2014/main" id="{0A35AB83-EC37-781C-DF94-D2C57286E4E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38403432"/>
      </p:ext>
    </p:extLst>
  </p:cSld>
  <p:clrMapOvr>
    <a:masterClrMapping/>
  </p:clrMapOvr>
  <mc:AlternateContent xmlns:mc="http://schemas.openxmlformats.org/markup-compatibility/2006" xmlns:p14="http://schemas.microsoft.com/office/powerpoint/2010/main">
    <mc:Choice Requires="p14">
      <p:transition spd="slow" p14:dur="2000" advTm="18206"/>
    </mc:Choice>
    <mc:Fallback xmlns="">
      <p:transition spd="slow" advTm="18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1245141" y="466928"/>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C578119-D2F8-4539-98D0-1F9CB8F58357}"/>
              </a:ext>
            </a:extLst>
          </p:cNvPr>
          <p:cNvPicPr>
            <a:picLocks noChangeAspect="1"/>
          </p:cNvPicPr>
          <p:nvPr/>
        </p:nvPicPr>
        <p:blipFill>
          <a:blip r:embed="rId2"/>
          <a:stretch>
            <a:fillRect/>
          </a:stretch>
        </p:blipFill>
        <p:spPr>
          <a:xfrm>
            <a:off x="0" y="0"/>
            <a:ext cx="12192000" cy="8474543"/>
          </a:xfrm>
          <a:prstGeom prst="rect">
            <a:avLst/>
          </a:prstGeom>
        </p:spPr>
      </p:pic>
      <p:sp>
        <p:nvSpPr>
          <p:cNvPr id="2" name="TextBox 3">
            <a:extLst>
              <a:ext uri="{FF2B5EF4-FFF2-40B4-BE49-F238E27FC236}">
                <a16:creationId xmlns:a16="http://schemas.microsoft.com/office/drawing/2014/main" id="{053D710D-B9AD-51C1-8B46-5DF3212141E6}"/>
              </a:ext>
            </a:extLst>
          </p:cNvPr>
          <p:cNvSpPr txBox="1"/>
          <p:nvPr/>
        </p:nvSpPr>
        <p:spPr>
          <a:xfrm>
            <a:off x="219788" y="25117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59011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13</a:t>
            </a:r>
            <a:r>
              <a:rPr lang="en-US" sz="3600" b="0" i="0">
                <a:solidFill>
                  <a:srgbClr val="121212"/>
                </a:solidFill>
                <a:effectLst/>
                <a:latin typeface="Inter" panose="020B0502030000000004" pitchFamily="34" charset="0"/>
              </a:rPr>
              <a:t>So Samuel took the horn of oil and anointed him in the presence of his brothers, and the Spirit of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rushed upon David from that day forward. Then Samuel set out and went to Ramah.</a:t>
            </a:r>
            <a:endParaRPr lang="en-ZA" sz="1600" dirty="0"/>
          </a:p>
        </p:txBody>
      </p:sp>
      <p:sp>
        <p:nvSpPr>
          <p:cNvPr id="3" name="TextBox 2">
            <a:extLst>
              <a:ext uri="{FF2B5EF4-FFF2-40B4-BE49-F238E27FC236}">
                <a16:creationId xmlns:a16="http://schemas.microsoft.com/office/drawing/2014/main" id="{5B0B2075-9817-4FDC-3D95-19BEA89879CA}"/>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13 तब शमूएल ने अपना तेल का सींग लेकर उसके भाइयों के मध्य में उसका अभिषेक किया; और उस दिन से लेकर भविष्य को यहोवा का आत्मा दाऊद पर बल से उतरता रहा। तब शमूएल उठकर रामाह को चला गया।</a:t>
            </a:r>
            <a:endParaRPr lang="en-IN" sz="3600" dirty="0"/>
          </a:p>
        </p:txBody>
      </p:sp>
      <p:pic>
        <p:nvPicPr>
          <p:cNvPr id="14" name="Audio 13">
            <a:hlinkClick r:id="" action="ppaction://media"/>
            <a:extLst>
              <a:ext uri="{FF2B5EF4-FFF2-40B4-BE49-F238E27FC236}">
                <a16:creationId xmlns:a16="http://schemas.microsoft.com/office/drawing/2014/main" id="{EA3A9EF8-EA14-9F45-D3CB-99F4337B98B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97028933"/>
      </p:ext>
    </p:extLst>
  </p:cSld>
  <p:clrMapOvr>
    <a:masterClrMapping/>
  </p:clrMapOvr>
  <mc:AlternateContent xmlns:mc="http://schemas.openxmlformats.org/markup-compatibility/2006" xmlns:p14="http://schemas.microsoft.com/office/powerpoint/2010/main">
    <mc:Choice Requires="p14">
      <p:transition spd="slow" p14:dur="2000" advTm="17248"/>
    </mc:Choice>
    <mc:Fallback xmlns="">
      <p:transition spd="slow" advTm="17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6600" b="0" i="0" u="none" strike="noStrike" baseline="0" dirty="0">
                <a:latin typeface="TimesNewRomanPSMT"/>
              </a:rPr>
              <a:t>Samuel anoints David – 1 Samuel 16:1-14</a:t>
            </a:r>
            <a:endParaRPr lang="en-IN" sz="4800" dirty="0"/>
          </a:p>
        </p:txBody>
      </p:sp>
      <p:sp>
        <p:nvSpPr>
          <p:cNvPr id="2" name="TextBox 1">
            <a:extLst>
              <a:ext uri="{FF2B5EF4-FFF2-40B4-BE49-F238E27FC236}">
                <a16:creationId xmlns:a16="http://schemas.microsoft.com/office/drawing/2014/main" id="{EB301039-31D6-9CDF-2031-66F9A8C42491}"/>
              </a:ext>
            </a:extLst>
          </p:cNvPr>
          <p:cNvSpPr txBox="1"/>
          <p:nvPr/>
        </p:nvSpPr>
        <p:spPr>
          <a:xfrm>
            <a:off x="5985164" y="166256"/>
            <a:ext cx="6096000" cy="6558101"/>
          </a:xfrm>
          <a:prstGeom prst="rect">
            <a:avLst/>
          </a:prstGeom>
          <a:noFill/>
        </p:spPr>
        <p:txBody>
          <a:bodyPr wrap="square" rtlCol="0">
            <a:noAutofit/>
          </a:bodyPr>
          <a:lstStyle/>
          <a:p>
            <a:r>
              <a:rPr lang="hi-IN" sz="5400" b="0" i="0" u="none" strike="noStrike" baseline="0" dirty="0">
                <a:latin typeface="TimesNewRomanPSMT"/>
              </a:rPr>
              <a:t>शमूएल ने दाऊद का अभिषेक किया - 1 शमूएल 16:1-14</a:t>
            </a:r>
            <a:endParaRPr lang="en-IN" sz="5400" dirty="0"/>
          </a:p>
        </p:txBody>
      </p:sp>
      <p:pic>
        <p:nvPicPr>
          <p:cNvPr id="12" name="Audio 11">
            <a:hlinkClick r:id="" action="ppaction://media"/>
            <a:extLst>
              <a:ext uri="{FF2B5EF4-FFF2-40B4-BE49-F238E27FC236}">
                <a16:creationId xmlns:a16="http://schemas.microsoft.com/office/drawing/2014/main" id="{A1C8509D-1B4C-AA16-2D30-F3073F0768F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37137471"/>
      </p:ext>
    </p:extLst>
  </p:cSld>
  <p:clrMapOvr>
    <a:masterClrMapping/>
  </p:clrMapOvr>
  <mc:AlternateContent xmlns:mc="http://schemas.openxmlformats.org/markup-compatibility/2006" xmlns:p14="http://schemas.microsoft.com/office/powerpoint/2010/main">
    <mc:Choice Requires="p14">
      <p:transition spd="slow" p14:dur="2000" advTm="4243"/>
    </mc:Choice>
    <mc:Fallback xmlns="">
      <p:transition spd="slow" advTm="4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18B60102-3703-4295-AEF5-150D61963394}"/>
              </a:ext>
            </a:extLst>
          </p:cNvPr>
          <p:cNvPicPr>
            <a:picLocks noChangeAspect="1"/>
          </p:cNvPicPr>
          <p:nvPr/>
        </p:nvPicPr>
        <p:blipFill>
          <a:blip r:embed="rId2"/>
          <a:stretch>
            <a:fillRect/>
          </a:stretch>
        </p:blipFill>
        <p:spPr>
          <a:xfrm>
            <a:off x="-1319986" y="1"/>
            <a:ext cx="13511986" cy="6858000"/>
          </a:xfrm>
          <a:prstGeom prst="rect">
            <a:avLst/>
          </a:prstGeom>
        </p:spPr>
      </p:pic>
      <p:sp>
        <p:nvSpPr>
          <p:cNvPr id="2" name="TextBox 3">
            <a:extLst>
              <a:ext uri="{FF2B5EF4-FFF2-40B4-BE49-F238E27FC236}">
                <a16:creationId xmlns:a16="http://schemas.microsoft.com/office/drawing/2014/main" id="{FC077B5F-36F3-E722-8433-6FA5934173D3}"/>
              </a:ext>
            </a:extLst>
          </p:cNvPr>
          <p:cNvSpPr txBox="1"/>
          <p:nvPr/>
        </p:nvSpPr>
        <p:spPr>
          <a:xfrm>
            <a:off x="219788" y="25117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48354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D88B4BD4-D967-4746-92BD-745B0349F9DE}"/>
              </a:ext>
            </a:extLst>
          </p:cNvPr>
          <p:cNvPicPr>
            <a:picLocks noChangeAspect="1"/>
          </p:cNvPicPr>
          <p:nvPr/>
        </p:nvPicPr>
        <p:blipFill>
          <a:blip r:embed="rId2"/>
          <a:stretch>
            <a:fillRect/>
          </a:stretch>
        </p:blipFill>
        <p:spPr>
          <a:xfrm>
            <a:off x="0" y="-1012953"/>
            <a:ext cx="12192000" cy="7870953"/>
          </a:xfrm>
          <a:prstGeom prst="rect">
            <a:avLst/>
          </a:prstGeom>
        </p:spPr>
      </p:pic>
      <p:sp>
        <p:nvSpPr>
          <p:cNvPr id="3" name="TextBox 2">
            <a:extLst>
              <a:ext uri="{FF2B5EF4-FFF2-40B4-BE49-F238E27FC236}">
                <a16:creationId xmlns:a16="http://schemas.microsoft.com/office/drawing/2014/main" id="{26C3B4F0-01D9-4CFF-7D0F-4CBF6B7B97AA}"/>
              </a:ext>
            </a:extLst>
          </p:cNvPr>
          <p:cNvSpPr txBox="1"/>
          <p:nvPr/>
        </p:nvSpPr>
        <p:spPr>
          <a:xfrm>
            <a:off x="369153" y="176784"/>
            <a:ext cx="7610511" cy="3908156"/>
          </a:xfrm>
          <a:prstGeom prst="rect">
            <a:avLst/>
          </a:prstGeom>
          <a:noFill/>
        </p:spPr>
        <p:txBody>
          <a:bodyPr wrap="square" rtlCol="0">
            <a:noAutofit/>
          </a:bodyPr>
          <a:lstStyle/>
          <a:p>
            <a:r>
              <a:rPr lang="hi-IN" sz="6000" b="0" i="0" u="none" strike="noStrike" baseline="0" dirty="0">
                <a:solidFill>
                  <a:schemeClr val="bg1"/>
                </a:solidFill>
                <a:latin typeface="TimesNewRomanPSMT"/>
              </a:rPr>
              <a:t>शमूएल ने दाऊद</a:t>
            </a:r>
            <a:endParaRPr lang="en-US" sz="6000" b="0" i="0" u="none" strike="noStrike" baseline="0" dirty="0">
              <a:solidFill>
                <a:schemeClr val="bg1"/>
              </a:solidFill>
              <a:latin typeface="TimesNewRomanPSMT"/>
            </a:endParaRPr>
          </a:p>
          <a:p>
            <a:r>
              <a:rPr lang="hi-IN" sz="6000" b="0" i="0" u="none" strike="noStrike" baseline="0" dirty="0">
                <a:solidFill>
                  <a:schemeClr val="bg1"/>
                </a:solidFill>
                <a:latin typeface="TimesNewRomanPSMT"/>
              </a:rPr>
              <a:t>का अभिषेक किया –</a:t>
            </a:r>
            <a:endParaRPr lang="en-US" sz="6000" b="0" i="0" u="none" strike="noStrike" baseline="0" dirty="0">
              <a:solidFill>
                <a:schemeClr val="bg1"/>
              </a:solidFill>
              <a:latin typeface="TimesNewRomanPSMT"/>
            </a:endParaRPr>
          </a:p>
          <a:p>
            <a:r>
              <a:rPr lang="hi-IN" sz="6000" b="0" i="0" u="none" strike="noStrike" baseline="0" dirty="0">
                <a:solidFill>
                  <a:schemeClr val="bg1"/>
                </a:solidFill>
                <a:latin typeface="TimesNewRomanPSMT"/>
              </a:rPr>
              <a:t>1 शमूएल 16:1-14</a:t>
            </a:r>
            <a:endParaRPr lang="en-ZA" sz="6000" dirty="0">
              <a:solidFill>
                <a:schemeClr val="bg1"/>
              </a:solidFill>
            </a:endParaRPr>
          </a:p>
        </p:txBody>
      </p:sp>
    </p:spTree>
    <p:extLst>
      <p:ext uri="{BB962C8B-B14F-4D97-AF65-F5344CB8AC3E}">
        <p14:creationId xmlns:p14="http://schemas.microsoft.com/office/powerpoint/2010/main" val="1931337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a:t>
            </a:r>
            <a:r>
              <a:rPr lang="en-US" sz="3600" b="0" i="0">
                <a:solidFill>
                  <a:srgbClr val="121212"/>
                </a:solidFill>
                <a:effectLst/>
                <a:latin typeface="Inter" panose="020B0502030000000004" pitchFamily="34" charset="0"/>
              </a:rPr>
              <a:t>Now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said to Samuel, “How long are you going to mourn for Saul, since I have rejected him as king over Israel? Fill your horn with oil and go. I am sending you to Jesse of Bethlehem, for I have selected from his sons a king for Myself.”</a:t>
            </a:r>
            <a:endParaRPr lang="en-ZA" dirty="0"/>
          </a:p>
        </p:txBody>
      </p:sp>
      <p:sp>
        <p:nvSpPr>
          <p:cNvPr id="3" name="TextBox 2">
            <a:extLst>
              <a:ext uri="{FF2B5EF4-FFF2-40B4-BE49-F238E27FC236}">
                <a16:creationId xmlns:a16="http://schemas.microsoft.com/office/drawing/2014/main" id="{DB838660-8A88-9942-BBA8-18E39D9ED4FE}"/>
              </a:ext>
            </a:extLst>
          </p:cNvPr>
          <p:cNvSpPr txBox="1"/>
          <p:nvPr/>
        </p:nvSpPr>
        <p:spPr>
          <a:xfrm>
            <a:off x="5985164" y="166256"/>
            <a:ext cx="6096000" cy="6558101"/>
          </a:xfrm>
          <a:prstGeom prst="rect">
            <a:avLst/>
          </a:prstGeom>
          <a:noFill/>
        </p:spPr>
        <p:txBody>
          <a:bodyPr wrap="square" rtlCol="0">
            <a:noAutofit/>
          </a:bodyPr>
          <a:lstStyle/>
          <a:p>
            <a:r>
              <a:rPr lang="en-US" sz="3600" b="0" i="0" dirty="0">
                <a:solidFill>
                  <a:srgbClr val="000000"/>
                </a:solidFill>
                <a:effectLst/>
                <a:latin typeface="font1"/>
              </a:rPr>
              <a:t>1 </a:t>
            </a:r>
            <a:r>
              <a:rPr lang="hi-IN" sz="3600" b="0" i="0" dirty="0">
                <a:solidFill>
                  <a:srgbClr val="000000"/>
                </a:solidFill>
                <a:effectLst/>
                <a:latin typeface="font1"/>
              </a:rPr>
              <a:t>यहोवा ने शमूएल से कहा, “मैंने शाऊल को इस्राएल पर राज्य करने के लिये तुच्छ जाना है, तू कब तक उसके विषय विलाप करता रहेगा? अपने सींग में तेल भरकर चल; मैं तुझको बैतलहमवासी यिशै के पास भेजता हूँ, क्योंकि मैंने </a:t>
            </a:r>
            <a:r>
              <a:rPr lang="hi-IN" sz="3600" b="0" i="1" dirty="0">
                <a:solidFill>
                  <a:srgbClr val="000000"/>
                </a:solidFill>
                <a:effectLst/>
                <a:latin typeface="font1"/>
              </a:rPr>
              <a:t>उसके पुत्रों में से एक को राजा होने के लिये चुना है</a:t>
            </a:r>
            <a:r>
              <a:rPr lang="en-US" sz="3600" b="0" i="1" baseline="30000" dirty="0">
                <a:solidFill>
                  <a:srgbClr val="000080"/>
                </a:solidFill>
                <a:effectLst/>
                <a:latin typeface="font1"/>
              </a:rPr>
              <a:t>a</a:t>
            </a:r>
            <a:r>
              <a:rPr lang="en-US" sz="3600" b="0" i="0" dirty="0">
                <a:solidFill>
                  <a:srgbClr val="000000"/>
                </a:solidFill>
                <a:effectLst/>
                <a:latin typeface="font1"/>
              </a:rPr>
              <a:t>।”</a:t>
            </a:r>
            <a:endParaRPr lang="en-IN" sz="3600" dirty="0"/>
          </a:p>
        </p:txBody>
      </p:sp>
      <p:pic>
        <p:nvPicPr>
          <p:cNvPr id="51" name="Audio 50">
            <a:hlinkClick r:id="" action="ppaction://media"/>
            <a:extLst>
              <a:ext uri="{FF2B5EF4-FFF2-40B4-BE49-F238E27FC236}">
                <a16:creationId xmlns:a16="http://schemas.microsoft.com/office/drawing/2014/main" id="{8FFF7C43-80F1-2C18-2E2F-F1833D51F3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51892576"/>
      </p:ext>
    </p:extLst>
  </p:cSld>
  <p:clrMapOvr>
    <a:masterClrMapping/>
  </p:clrMapOvr>
  <mc:AlternateContent xmlns:mc="http://schemas.openxmlformats.org/markup-compatibility/2006" xmlns:p14="http://schemas.microsoft.com/office/powerpoint/2010/main">
    <mc:Choice Requires="p14">
      <p:transition spd="slow" p14:dur="2000" advTm="24359"/>
    </mc:Choice>
    <mc:Fallback xmlns="">
      <p:transition spd="slow" advTm="24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74DEC00-38CD-4417-B71E-40E2F222EE46}"/>
              </a:ext>
            </a:extLst>
          </p:cNvPr>
          <p:cNvPicPr>
            <a:picLocks noChangeAspect="1"/>
          </p:cNvPicPr>
          <p:nvPr/>
        </p:nvPicPr>
        <p:blipFill>
          <a:blip r:embed="rId2"/>
          <a:stretch>
            <a:fillRect/>
          </a:stretch>
        </p:blipFill>
        <p:spPr>
          <a:xfrm>
            <a:off x="1" y="-170543"/>
            <a:ext cx="12191999" cy="7199085"/>
          </a:xfrm>
          <a:prstGeom prst="rect">
            <a:avLst/>
          </a:prstGeom>
        </p:spPr>
      </p:pic>
      <p:sp>
        <p:nvSpPr>
          <p:cNvPr id="2" name="TextBox 3">
            <a:extLst>
              <a:ext uri="{FF2B5EF4-FFF2-40B4-BE49-F238E27FC236}">
                <a16:creationId xmlns:a16="http://schemas.microsoft.com/office/drawing/2014/main" id="{856B914C-79D6-7973-95FD-842B49F95A9E}"/>
              </a:ext>
            </a:extLst>
          </p:cNvPr>
          <p:cNvSpPr txBox="1"/>
          <p:nvPr/>
        </p:nvSpPr>
        <p:spPr>
          <a:xfrm>
            <a:off x="219788" y="25117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83841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2</a:t>
            </a:r>
            <a:r>
              <a:rPr lang="en-US" sz="4000" b="0" i="0">
                <a:solidFill>
                  <a:srgbClr val="121212"/>
                </a:solidFill>
                <a:effectLst/>
                <a:latin typeface="Inter" panose="020B0502030000000004" pitchFamily="34" charset="0"/>
              </a:rPr>
              <a:t>“How can I go?” Samuel asked. “Saul will hear of it and kill me!”</a:t>
            </a:r>
          </a:p>
          <a:p>
            <a:pPr algn="l"/>
            <a:r>
              <a:rPr lang="en-US" sz="4000" b="0" i="0">
                <a:solidFill>
                  <a:srgbClr val="121212"/>
                </a:solidFill>
                <a:effectLst/>
                <a:latin typeface="Inter" panose="020B0502030000000004" pitchFamily="34" charset="0"/>
              </a:rPr>
              <a:t>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answered, “Take a heifer with you and say, ‘I have come to sacrifice to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a:t>
            </a:r>
          </a:p>
        </p:txBody>
      </p:sp>
      <p:sp>
        <p:nvSpPr>
          <p:cNvPr id="2" name="TextBox 1">
            <a:extLst>
              <a:ext uri="{FF2B5EF4-FFF2-40B4-BE49-F238E27FC236}">
                <a16:creationId xmlns:a16="http://schemas.microsoft.com/office/drawing/2014/main" id="{24EDE5BC-7233-C12A-CF60-48515A94C431}"/>
              </a:ext>
            </a:extLst>
          </p:cNvPr>
          <p:cNvSpPr txBox="1"/>
          <p:nvPr/>
        </p:nvSpPr>
        <p:spPr>
          <a:xfrm>
            <a:off x="5985164" y="166256"/>
            <a:ext cx="6096000" cy="6558101"/>
          </a:xfrm>
          <a:prstGeom prst="rect">
            <a:avLst/>
          </a:prstGeom>
          <a:noFill/>
        </p:spPr>
        <p:txBody>
          <a:bodyPr wrap="square" rtlCol="0">
            <a:noAutofit/>
          </a:bodyPr>
          <a:lstStyle/>
          <a:p>
            <a:pPr algn="l"/>
            <a:r>
              <a:rPr lang="hi-IN" sz="3600" b="0" i="0" dirty="0">
                <a:solidFill>
                  <a:srgbClr val="121212"/>
                </a:solidFill>
                <a:effectLst/>
                <a:latin typeface="Open Sans" panose="020B0606030504020204" pitchFamily="34" charset="0"/>
              </a:rPr>
              <a:t>2 शमूएल बोला, “मैं कैसे जा सकता हूँ? यदि शाऊल सुन लेगा, तो मुझे घात करेगा।” यहोवा ने कहा, “एक बछिया साथ ले जाकर कहना, ‘मैं यहोवा के लिये यज्ञ करने को आया हूँ।’</a:t>
            </a:r>
          </a:p>
        </p:txBody>
      </p:sp>
      <p:pic>
        <p:nvPicPr>
          <p:cNvPr id="10" name="Audio 9">
            <a:hlinkClick r:id="" action="ppaction://media"/>
            <a:extLst>
              <a:ext uri="{FF2B5EF4-FFF2-40B4-BE49-F238E27FC236}">
                <a16:creationId xmlns:a16="http://schemas.microsoft.com/office/drawing/2014/main" id="{E3CD3775-453C-0F80-13B5-AE74FFBA2E2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64780152"/>
      </p:ext>
    </p:extLst>
  </p:cSld>
  <p:clrMapOvr>
    <a:masterClrMapping/>
  </p:clrMapOvr>
  <mc:AlternateContent xmlns:mc="http://schemas.openxmlformats.org/markup-compatibility/2006" xmlns:p14="http://schemas.microsoft.com/office/powerpoint/2010/main">
    <mc:Choice Requires="p14">
      <p:transition spd="slow" p14:dur="2000" advTm="21178"/>
    </mc:Choice>
    <mc:Fallback xmlns="">
      <p:transition spd="slow" advTm="21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F6653BD-CF0D-4A93-9F86-3DD8CA00B034}"/>
              </a:ext>
            </a:extLst>
          </p:cNvPr>
          <p:cNvPicPr>
            <a:picLocks noChangeAspect="1"/>
          </p:cNvPicPr>
          <p:nvPr/>
        </p:nvPicPr>
        <p:blipFill>
          <a:blip r:embed="rId2"/>
          <a:stretch>
            <a:fillRect/>
          </a:stretch>
        </p:blipFill>
        <p:spPr>
          <a:xfrm>
            <a:off x="0" y="0"/>
            <a:ext cx="12675054" cy="6858000"/>
          </a:xfrm>
          <a:prstGeom prst="rect">
            <a:avLst/>
          </a:prstGeom>
        </p:spPr>
      </p:pic>
      <p:sp>
        <p:nvSpPr>
          <p:cNvPr id="2" name="TextBox 3">
            <a:extLst>
              <a:ext uri="{FF2B5EF4-FFF2-40B4-BE49-F238E27FC236}">
                <a16:creationId xmlns:a16="http://schemas.microsoft.com/office/drawing/2014/main" id="{8EB8FFA4-0296-48D1-D415-12FF6BE3D94C}"/>
              </a:ext>
            </a:extLst>
          </p:cNvPr>
          <p:cNvSpPr txBox="1"/>
          <p:nvPr/>
        </p:nvSpPr>
        <p:spPr>
          <a:xfrm>
            <a:off x="219788" y="25117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5517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3</a:t>
            </a:r>
            <a:r>
              <a:rPr lang="en-US" sz="4400" b="0" i="0">
                <a:solidFill>
                  <a:srgbClr val="121212"/>
                </a:solidFill>
                <a:effectLst/>
                <a:latin typeface="Inter" panose="020B0502030000000004" pitchFamily="34" charset="0"/>
              </a:rPr>
              <a:t>Then invite Jesse to the sacrifice, and I will show you what you are to do. You are to anoint for Me the one I indicate.”</a:t>
            </a:r>
            <a:endParaRPr lang="en-ZA" dirty="0"/>
          </a:p>
        </p:txBody>
      </p:sp>
      <p:sp>
        <p:nvSpPr>
          <p:cNvPr id="3" name="TextBox 2">
            <a:extLst>
              <a:ext uri="{FF2B5EF4-FFF2-40B4-BE49-F238E27FC236}">
                <a16:creationId xmlns:a16="http://schemas.microsoft.com/office/drawing/2014/main" id="{2071C11A-5AA8-0E78-4765-2795456A0CB7}"/>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3 और यज्ञ पर यिशै को न्योता देना, तब मैं तुझे बता दूँगा कि तुझको क्या करना है; और जिसको मैं तुझे बताऊँ उसी का मेरी ओर से अभिषेक करना।”</a:t>
            </a:r>
            <a:endParaRPr lang="en-IN" sz="3600" dirty="0"/>
          </a:p>
        </p:txBody>
      </p:sp>
      <p:pic>
        <p:nvPicPr>
          <p:cNvPr id="10" name="Audio 9">
            <a:hlinkClick r:id="" action="ppaction://media"/>
            <a:extLst>
              <a:ext uri="{FF2B5EF4-FFF2-40B4-BE49-F238E27FC236}">
                <a16:creationId xmlns:a16="http://schemas.microsoft.com/office/drawing/2014/main" id="{67802F9C-B982-E9D2-A51A-900495B326E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02723087"/>
      </p:ext>
    </p:extLst>
  </p:cSld>
  <p:clrMapOvr>
    <a:masterClrMapping/>
  </p:clrMapOvr>
  <mc:AlternateContent xmlns:mc="http://schemas.openxmlformats.org/markup-compatibility/2006" xmlns:p14="http://schemas.microsoft.com/office/powerpoint/2010/main">
    <mc:Choice Requires="p14">
      <p:transition spd="slow" p14:dur="2000" advTm="16253"/>
    </mc:Choice>
    <mc:Fallback xmlns="">
      <p:transition spd="slow" advTm="16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720</TotalTime>
  <Words>1350</Words>
  <Application>Microsoft Office PowerPoint</Application>
  <PresentationFormat>Widescreen</PresentationFormat>
  <Paragraphs>73</Paragraphs>
  <Slides>30</Slides>
  <Notes>2</Notes>
  <HiddenSlides>0</HiddenSlides>
  <MMClips>15</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30</vt:i4>
      </vt:variant>
    </vt:vector>
  </HeadingPairs>
  <TitlesOfParts>
    <vt:vector size="44" baseType="lpstr">
      <vt:lpstr>Aptos</vt:lpstr>
      <vt:lpstr>Arial</vt:lpstr>
      <vt:lpstr>Calibri</vt:lpstr>
      <vt:lpstr>Calibri Light</vt:lpstr>
      <vt:lpstr>font1</vt:lpstr>
      <vt:lpstr>Inter</vt:lpstr>
      <vt:lpstr>Microsoft Himalaya</vt:lpstr>
      <vt:lpstr>Open Sans</vt:lpstr>
      <vt:lpstr>PT Serif</vt:lpstr>
      <vt:lpstr>Symbol</vt:lpstr>
      <vt:lpstr>Times New Roman</vt:lpstr>
      <vt:lpstr>TimesNewRomanPS-BoldMT</vt:lpstr>
      <vt:lpstr>TimesNewRomanPSMT</vt:lpstr>
      <vt:lpstr>Office Theme</vt:lpstr>
      <vt:lpstr>16-7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72</cp:revision>
  <dcterms:created xsi:type="dcterms:W3CDTF">2021-07-20T09:23:46Z</dcterms:created>
  <dcterms:modified xsi:type="dcterms:W3CDTF">2024-07-29T09:46:06Z</dcterms:modified>
</cp:coreProperties>
</file>