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93060-D912-433F-AF44-8493B9443E86}" v="54" dt="2023-09-20T06:36:38.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92997" autoAdjust="0"/>
  </p:normalViewPr>
  <p:slideViewPr>
    <p:cSldViewPr snapToGrid="0">
      <p:cViewPr varScale="1">
        <p:scale>
          <a:sx n="53" d="100"/>
          <a:sy n="53" d="100"/>
        </p:scale>
        <p:origin x="90" y="1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3C93060-D912-433F-AF44-8493B9443E86}"/>
    <pc:docChg chg="modSld">
      <pc:chgData name="Leonie Smith" userId="fed1330f33f5650e" providerId="LiveId" clId="{A3C93060-D912-433F-AF44-8493B9443E86}" dt="2023-09-20T06:36:38.356" v="74"/>
      <pc:docMkLst>
        <pc:docMk/>
      </pc:docMkLst>
      <pc:sldChg chg="addSp modSp">
        <pc:chgData name="Leonie Smith" userId="fed1330f33f5650e" providerId="LiveId" clId="{A3C93060-D912-433F-AF44-8493B9443E86}" dt="2023-09-20T06:19:01.494" v="0"/>
        <pc:sldMkLst>
          <pc:docMk/>
          <pc:sldMk cId="2869461528" sldId="308"/>
        </pc:sldMkLst>
        <pc:picChg chg="add mod">
          <ac:chgData name="Leonie Smith" userId="fed1330f33f5650e" providerId="LiveId" clId="{A3C93060-D912-433F-AF44-8493B9443E86}" dt="2023-09-20T06:19:01.494" v="0"/>
          <ac:picMkLst>
            <pc:docMk/>
            <pc:sldMk cId="2869461528" sldId="308"/>
            <ac:picMk id="7" creationId="{DBB02915-99EE-01A7-007B-404476FE4702}"/>
          </ac:picMkLst>
        </pc:picChg>
      </pc:sldChg>
      <pc:sldChg chg="addSp delSp modSp mod modTransition modAnim">
        <pc:chgData name="Leonie Smith" userId="fed1330f33f5650e" providerId="LiveId" clId="{A3C93060-D912-433F-AF44-8493B9443E86}" dt="2023-09-20T06:36:38.356" v="74"/>
        <pc:sldMkLst>
          <pc:docMk/>
          <pc:sldMk cId="1772228426" sldId="338"/>
        </pc:sldMkLst>
        <pc:picChg chg="add del mod">
          <ac:chgData name="Leonie Smith" userId="fed1330f33f5650e" providerId="LiveId" clId="{A3C93060-D912-433F-AF44-8493B9443E86}" dt="2023-09-20T06:36:30.665" v="73"/>
          <ac:picMkLst>
            <pc:docMk/>
            <pc:sldMk cId="1772228426" sldId="338"/>
            <ac:picMk id="8" creationId="{C75318B2-5786-50AB-ADA1-BE2C9FD18961}"/>
          </ac:picMkLst>
        </pc:picChg>
        <pc:picChg chg="add del mod">
          <ac:chgData name="Leonie Smith" userId="fed1330f33f5650e" providerId="LiveId" clId="{A3C93060-D912-433F-AF44-8493B9443E86}" dt="2023-09-20T06:36:38.356" v="74"/>
          <ac:picMkLst>
            <pc:docMk/>
            <pc:sldMk cId="1772228426" sldId="338"/>
            <ac:picMk id="13" creationId="{9BDDBE50-06E2-C945-5E74-2F490DB7539F}"/>
          </ac:picMkLst>
        </pc:picChg>
        <pc:picChg chg="add mod">
          <ac:chgData name="Leonie Smith" userId="fed1330f33f5650e" providerId="LiveId" clId="{A3C93060-D912-433F-AF44-8493B9443E86}" dt="2023-09-20T06:36:38.356" v="74"/>
          <ac:picMkLst>
            <pc:docMk/>
            <pc:sldMk cId="1772228426" sldId="338"/>
            <ac:picMk id="14" creationId="{9590478C-30E4-C4A9-DB82-3A065003DE52}"/>
          </ac:picMkLst>
        </pc:picChg>
      </pc:sldChg>
      <pc:sldChg chg="addSp modSp">
        <pc:chgData name="Leonie Smith" userId="fed1330f33f5650e" providerId="LiveId" clId="{A3C93060-D912-433F-AF44-8493B9443E86}" dt="2023-09-20T06:20:44.110" v="1"/>
        <pc:sldMkLst>
          <pc:docMk/>
          <pc:sldMk cId="3051892576" sldId="340"/>
        </pc:sldMkLst>
        <pc:picChg chg="add mod">
          <ac:chgData name="Leonie Smith" userId="fed1330f33f5650e" providerId="LiveId" clId="{A3C93060-D912-433F-AF44-8493B9443E86}" dt="2023-09-20T06:20:44.110" v="1"/>
          <ac:picMkLst>
            <pc:docMk/>
            <pc:sldMk cId="3051892576" sldId="340"/>
            <ac:picMk id="6" creationId="{6F5FA65A-8E6C-BF65-E624-4E250CB151C7}"/>
          </ac:picMkLst>
        </pc:picChg>
      </pc:sldChg>
      <pc:sldChg chg="addSp delSp modSp mod modTransition modAnim">
        <pc:chgData name="Leonie Smith" userId="fed1330f33f5650e" providerId="LiveId" clId="{A3C93060-D912-433F-AF44-8493B9443E86}" dt="2023-09-20T06:22:39.751" v="8"/>
        <pc:sldMkLst>
          <pc:docMk/>
          <pc:sldMk cId="964780152" sldId="342"/>
        </pc:sldMkLst>
        <pc:picChg chg="add del mod">
          <ac:chgData name="Leonie Smith" userId="fed1330f33f5650e" providerId="LiveId" clId="{A3C93060-D912-433F-AF44-8493B9443E86}" dt="2023-09-20T06:22:21.743" v="4"/>
          <ac:picMkLst>
            <pc:docMk/>
            <pc:sldMk cId="964780152" sldId="342"/>
            <ac:picMk id="6" creationId="{C596F839-C311-CB1D-10B7-10859ED4DA51}"/>
          </ac:picMkLst>
        </pc:picChg>
        <pc:picChg chg="add del mod">
          <ac:chgData name="Leonie Smith" userId="fed1330f33f5650e" providerId="LiveId" clId="{A3C93060-D912-433F-AF44-8493B9443E86}" dt="2023-09-20T06:22:26.823" v="5"/>
          <ac:picMkLst>
            <pc:docMk/>
            <pc:sldMk cId="964780152" sldId="342"/>
            <ac:picMk id="11" creationId="{31A556AA-7D7E-D095-DFE0-65F52FA2AC1A}"/>
          </ac:picMkLst>
        </pc:picChg>
        <pc:picChg chg="add del mod">
          <ac:chgData name="Leonie Smith" userId="fed1330f33f5650e" providerId="LiveId" clId="{A3C93060-D912-433F-AF44-8493B9443E86}" dt="2023-09-20T06:22:28.322" v="7"/>
          <ac:picMkLst>
            <pc:docMk/>
            <pc:sldMk cId="964780152" sldId="342"/>
            <ac:picMk id="12" creationId="{56B404F0-9B8B-A02C-2798-2E5496DD6590}"/>
          </ac:picMkLst>
        </pc:picChg>
        <pc:picChg chg="add del mod ord">
          <ac:chgData name="Leonie Smith" userId="fed1330f33f5650e" providerId="LiveId" clId="{A3C93060-D912-433F-AF44-8493B9443E86}" dt="2023-09-20T06:22:39.751" v="8"/>
          <ac:picMkLst>
            <pc:docMk/>
            <pc:sldMk cId="964780152" sldId="342"/>
            <ac:picMk id="15" creationId="{4F1C1C38-D414-0932-4785-72816ED85B57}"/>
          </ac:picMkLst>
        </pc:picChg>
        <pc:picChg chg="add mod">
          <ac:chgData name="Leonie Smith" userId="fed1330f33f5650e" providerId="LiveId" clId="{A3C93060-D912-433F-AF44-8493B9443E86}" dt="2023-09-20T06:22:39.751" v="8"/>
          <ac:picMkLst>
            <pc:docMk/>
            <pc:sldMk cId="964780152" sldId="342"/>
            <ac:picMk id="16" creationId="{04B40248-AE05-11B1-6AF0-3B7306CAA5D8}"/>
          </ac:picMkLst>
        </pc:picChg>
      </pc:sldChg>
      <pc:sldChg chg="addSp delSp modSp mod modTransition modAnim">
        <pc:chgData name="Leonie Smith" userId="fed1330f33f5650e" providerId="LiveId" clId="{A3C93060-D912-433F-AF44-8493B9443E86}" dt="2023-09-20T06:25:21.253" v="18"/>
        <pc:sldMkLst>
          <pc:docMk/>
          <pc:sldMk cId="2002723087" sldId="344"/>
        </pc:sldMkLst>
        <pc:picChg chg="add del mod">
          <ac:chgData name="Leonie Smith" userId="fed1330f33f5650e" providerId="LiveId" clId="{A3C93060-D912-433F-AF44-8493B9443E86}" dt="2023-09-20T06:23:48.560" v="11"/>
          <ac:picMkLst>
            <pc:docMk/>
            <pc:sldMk cId="2002723087" sldId="344"/>
            <ac:picMk id="6" creationId="{E80C4CCB-FA87-E428-36BB-BA4D94B447E6}"/>
          </ac:picMkLst>
        </pc:picChg>
        <pc:picChg chg="add del mod">
          <ac:chgData name="Leonie Smith" userId="fed1330f33f5650e" providerId="LiveId" clId="{A3C93060-D912-433F-AF44-8493B9443E86}" dt="2023-09-20T06:24:13.571" v="12"/>
          <ac:picMkLst>
            <pc:docMk/>
            <pc:sldMk cId="2002723087" sldId="344"/>
            <ac:picMk id="9" creationId="{AB845F65-F898-AAB7-5AFB-8AF4E015F759}"/>
          </ac:picMkLst>
        </pc:picChg>
        <pc:picChg chg="add del mod">
          <ac:chgData name="Leonie Smith" userId="fed1330f33f5650e" providerId="LiveId" clId="{A3C93060-D912-433F-AF44-8493B9443E86}" dt="2023-09-20T06:24:30.663" v="14"/>
          <ac:picMkLst>
            <pc:docMk/>
            <pc:sldMk cId="2002723087" sldId="344"/>
            <ac:picMk id="10" creationId="{ECB725E3-3016-095E-1F21-B8A780616666}"/>
          </ac:picMkLst>
        </pc:picChg>
        <pc:picChg chg="add del mod ord">
          <ac:chgData name="Leonie Smith" userId="fed1330f33f5650e" providerId="LiveId" clId="{A3C93060-D912-433F-AF44-8493B9443E86}" dt="2023-09-20T06:24:50.047" v="15"/>
          <ac:picMkLst>
            <pc:docMk/>
            <pc:sldMk cId="2002723087" sldId="344"/>
            <ac:picMk id="13" creationId="{CD2D3DF0-1F3C-1B6B-8502-9683093A79E2}"/>
          </ac:picMkLst>
        </pc:picChg>
        <pc:picChg chg="add del mod">
          <ac:chgData name="Leonie Smith" userId="fed1330f33f5650e" providerId="LiveId" clId="{A3C93060-D912-433F-AF44-8493B9443E86}" dt="2023-09-20T06:25:00.328" v="17"/>
          <ac:picMkLst>
            <pc:docMk/>
            <pc:sldMk cId="2002723087" sldId="344"/>
            <ac:picMk id="14" creationId="{A1AD98B1-E71C-E4C3-0C7A-093D3C05E3E1}"/>
          </ac:picMkLst>
        </pc:picChg>
        <pc:picChg chg="add del mod ord">
          <ac:chgData name="Leonie Smith" userId="fed1330f33f5650e" providerId="LiveId" clId="{A3C93060-D912-433F-AF44-8493B9443E86}" dt="2023-09-20T06:25:21.253" v="18"/>
          <ac:picMkLst>
            <pc:docMk/>
            <pc:sldMk cId="2002723087" sldId="344"/>
            <ac:picMk id="17" creationId="{C9430BEB-21F9-70C8-7A67-D64911D32A4C}"/>
          </ac:picMkLst>
        </pc:picChg>
        <pc:picChg chg="add mod">
          <ac:chgData name="Leonie Smith" userId="fed1330f33f5650e" providerId="LiveId" clId="{A3C93060-D912-433F-AF44-8493B9443E86}" dt="2023-09-20T06:25:21.253" v="18"/>
          <ac:picMkLst>
            <pc:docMk/>
            <pc:sldMk cId="2002723087" sldId="344"/>
            <ac:picMk id="18" creationId="{47ABC1E4-1555-7EAE-89F4-9EC07CB3943F}"/>
          </ac:picMkLst>
        </pc:picChg>
      </pc:sldChg>
      <pc:sldChg chg="addSp modSp">
        <pc:chgData name="Leonie Smith" userId="fed1330f33f5650e" providerId="LiveId" clId="{A3C93060-D912-433F-AF44-8493B9443E86}" dt="2023-09-20T06:25:58.948" v="19"/>
        <pc:sldMkLst>
          <pc:docMk/>
          <pc:sldMk cId="689563327" sldId="346"/>
        </pc:sldMkLst>
        <pc:picChg chg="add mod">
          <ac:chgData name="Leonie Smith" userId="fed1330f33f5650e" providerId="LiveId" clId="{A3C93060-D912-433F-AF44-8493B9443E86}" dt="2023-09-20T06:25:58.948" v="19"/>
          <ac:picMkLst>
            <pc:docMk/>
            <pc:sldMk cId="689563327" sldId="346"/>
            <ac:picMk id="6" creationId="{5FAF5618-61B0-9C2D-37E4-477F323F23CA}"/>
          </ac:picMkLst>
        </pc:picChg>
      </pc:sldChg>
      <pc:sldChg chg="addSp delSp modSp mod modTransition modAnim">
        <pc:chgData name="Leonie Smith" userId="fed1330f33f5650e" providerId="LiveId" clId="{A3C93060-D912-433F-AF44-8493B9443E86}" dt="2023-09-20T06:28:54.070" v="41"/>
        <pc:sldMkLst>
          <pc:docMk/>
          <pc:sldMk cId="3976236224" sldId="348"/>
        </pc:sldMkLst>
        <pc:picChg chg="add del mod">
          <ac:chgData name="Leonie Smith" userId="fed1330f33f5650e" providerId="LiveId" clId="{A3C93060-D912-433F-AF44-8493B9443E86}" dt="2023-09-20T06:26:44.867" v="22"/>
          <ac:picMkLst>
            <pc:docMk/>
            <pc:sldMk cId="3976236224" sldId="348"/>
            <ac:picMk id="6" creationId="{7763EF11-61DD-3B99-8BCE-89F85CE4E764}"/>
          </ac:picMkLst>
        </pc:picChg>
        <pc:picChg chg="add del mod">
          <ac:chgData name="Leonie Smith" userId="fed1330f33f5650e" providerId="LiveId" clId="{A3C93060-D912-433F-AF44-8493B9443E86}" dt="2023-09-20T06:26:54.710" v="23"/>
          <ac:picMkLst>
            <pc:docMk/>
            <pc:sldMk cId="3976236224" sldId="348"/>
            <ac:picMk id="9" creationId="{0707E7D4-ADC4-E807-16C7-99AF105F788A}"/>
          </ac:picMkLst>
        </pc:picChg>
        <pc:picChg chg="add del mod">
          <ac:chgData name="Leonie Smith" userId="fed1330f33f5650e" providerId="LiveId" clId="{A3C93060-D912-433F-AF44-8493B9443E86}" dt="2023-09-20T06:26:56.506" v="25"/>
          <ac:picMkLst>
            <pc:docMk/>
            <pc:sldMk cId="3976236224" sldId="348"/>
            <ac:picMk id="10" creationId="{B3FF45BF-A714-3086-4917-861959E4AA92}"/>
          </ac:picMkLst>
        </pc:picChg>
        <pc:picChg chg="add del mod ord">
          <ac:chgData name="Leonie Smith" userId="fed1330f33f5650e" providerId="LiveId" clId="{A3C93060-D912-433F-AF44-8493B9443E86}" dt="2023-09-20T06:27:07.606" v="26"/>
          <ac:picMkLst>
            <pc:docMk/>
            <pc:sldMk cId="3976236224" sldId="348"/>
            <ac:picMk id="13" creationId="{E84102D3-F18D-A540-71DB-DB0F6EBA12E9}"/>
          </ac:picMkLst>
        </pc:picChg>
        <pc:picChg chg="add del mod">
          <ac:chgData name="Leonie Smith" userId="fed1330f33f5650e" providerId="LiveId" clId="{A3C93060-D912-433F-AF44-8493B9443E86}" dt="2023-09-20T06:27:09.731" v="28"/>
          <ac:picMkLst>
            <pc:docMk/>
            <pc:sldMk cId="3976236224" sldId="348"/>
            <ac:picMk id="14" creationId="{516555EA-E5F5-956D-6D07-9596AAA5DFA6}"/>
          </ac:picMkLst>
        </pc:picChg>
        <pc:picChg chg="add del mod ord">
          <ac:chgData name="Leonie Smith" userId="fed1330f33f5650e" providerId="LiveId" clId="{A3C93060-D912-433F-AF44-8493B9443E86}" dt="2023-09-20T06:27:16.981" v="29"/>
          <ac:picMkLst>
            <pc:docMk/>
            <pc:sldMk cId="3976236224" sldId="348"/>
            <ac:picMk id="17" creationId="{12503437-DC5A-4075-BA86-EE5204D1AFEE}"/>
          </ac:picMkLst>
        </pc:picChg>
        <pc:picChg chg="add del mod">
          <ac:chgData name="Leonie Smith" userId="fed1330f33f5650e" providerId="LiveId" clId="{A3C93060-D912-433F-AF44-8493B9443E86}" dt="2023-09-20T06:27:18.528" v="31"/>
          <ac:picMkLst>
            <pc:docMk/>
            <pc:sldMk cId="3976236224" sldId="348"/>
            <ac:picMk id="18" creationId="{CF0BCDEF-75FC-89EF-1007-DAE5A02ADBC8}"/>
          </ac:picMkLst>
        </pc:picChg>
        <pc:picChg chg="add del mod ord">
          <ac:chgData name="Leonie Smith" userId="fed1330f33f5650e" providerId="LiveId" clId="{A3C93060-D912-433F-AF44-8493B9443E86}" dt="2023-09-20T06:27:33.970" v="32"/>
          <ac:picMkLst>
            <pc:docMk/>
            <pc:sldMk cId="3976236224" sldId="348"/>
            <ac:picMk id="21" creationId="{F2753537-8A19-9D84-40CA-F2C62E16762A}"/>
          </ac:picMkLst>
        </pc:picChg>
        <pc:picChg chg="add del mod">
          <ac:chgData name="Leonie Smith" userId="fed1330f33f5650e" providerId="LiveId" clId="{A3C93060-D912-433F-AF44-8493B9443E86}" dt="2023-09-20T06:27:36.094" v="34"/>
          <ac:picMkLst>
            <pc:docMk/>
            <pc:sldMk cId="3976236224" sldId="348"/>
            <ac:picMk id="22" creationId="{82F1D2C3-35BF-A794-7811-FF1174C92D5F}"/>
          </ac:picMkLst>
        </pc:picChg>
        <pc:picChg chg="add del mod ord">
          <ac:chgData name="Leonie Smith" userId="fed1330f33f5650e" providerId="LiveId" clId="{A3C93060-D912-433F-AF44-8493B9443E86}" dt="2023-09-20T06:27:42.912" v="35"/>
          <ac:picMkLst>
            <pc:docMk/>
            <pc:sldMk cId="3976236224" sldId="348"/>
            <ac:picMk id="25" creationId="{E75B1E07-DEA8-B73A-9B70-74F234A61F5A}"/>
          </ac:picMkLst>
        </pc:picChg>
        <pc:picChg chg="add del mod">
          <ac:chgData name="Leonie Smith" userId="fed1330f33f5650e" providerId="LiveId" clId="{A3C93060-D912-433F-AF44-8493B9443E86}" dt="2023-09-20T06:27:44.318" v="37"/>
          <ac:picMkLst>
            <pc:docMk/>
            <pc:sldMk cId="3976236224" sldId="348"/>
            <ac:picMk id="26" creationId="{B0487103-5FED-20EB-EA94-6023308425C6}"/>
          </ac:picMkLst>
        </pc:picChg>
        <pc:picChg chg="add del mod ord">
          <ac:chgData name="Leonie Smith" userId="fed1330f33f5650e" providerId="LiveId" clId="{A3C93060-D912-433F-AF44-8493B9443E86}" dt="2023-09-20T06:28:06.911" v="38"/>
          <ac:picMkLst>
            <pc:docMk/>
            <pc:sldMk cId="3976236224" sldId="348"/>
            <ac:picMk id="29" creationId="{394AA137-7CD9-9D9C-333A-244749735F83}"/>
          </ac:picMkLst>
        </pc:picChg>
        <pc:picChg chg="add del mod">
          <ac:chgData name="Leonie Smith" userId="fed1330f33f5650e" providerId="LiveId" clId="{A3C93060-D912-433F-AF44-8493B9443E86}" dt="2023-09-20T06:28:29.711" v="40"/>
          <ac:picMkLst>
            <pc:docMk/>
            <pc:sldMk cId="3976236224" sldId="348"/>
            <ac:picMk id="30" creationId="{DE8E832C-3AEA-6E2E-F7EA-BCA107607544}"/>
          </ac:picMkLst>
        </pc:picChg>
        <pc:picChg chg="add del mod ord">
          <ac:chgData name="Leonie Smith" userId="fed1330f33f5650e" providerId="LiveId" clId="{A3C93060-D912-433F-AF44-8493B9443E86}" dt="2023-09-20T06:28:54.070" v="41"/>
          <ac:picMkLst>
            <pc:docMk/>
            <pc:sldMk cId="3976236224" sldId="348"/>
            <ac:picMk id="34" creationId="{86F1EFBE-B6C0-02EE-532C-9DB1EA0396C3}"/>
          </ac:picMkLst>
        </pc:picChg>
        <pc:picChg chg="add mod">
          <ac:chgData name="Leonie Smith" userId="fed1330f33f5650e" providerId="LiveId" clId="{A3C93060-D912-433F-AF44-8493B9443E86}" dt="2023-09-20T06:28:54.070" v="41"/>
          <ac:picMkLst>
            <pc:docMk/>
            <pc:sldMk cId="3976236224" sldId="348"/>
            <ac:picMk id="35" creationId="{1E292905-1D8E-41F4-4B75-077243611736}"/>
          </ac:picMkLst>
        </pc:picChg>
      </pc:sldChg>
      <pc:sldChg chg="addSp delSp modSp mod modTransition modAnim">
        <pc:chgData name="Leonie Smith" userId="fed1330f33f5650e" providerId="LiveId" clId="{A3C93060-D912-433F-AF44-8493B9443E86}" dt="2023-09-20T06:30:45.034" v="57"/>
        <pc:sldMkLst>
          <pc:docMk/>
          <pc:sldMk cId="1291027071" sldId="350"/>
        </pc:sldMkLst>
        <pc:picChg chg="add del mod">
          <ac:chgData name="Leonie Smith" userId="fed1330f33f5650e" providerId="LiveId" clId="{A3C93060-D912-433F-AF44-8493B9443E86}" dt="2023-09-20T06:29:55.469" v="44"/>
          <ac:picMkLst>
            <pc:docMk/>
            <pc:sldMk cId="1291027071" sldId="350"/>
            <ac:picMk id="6" creationId="{46B0AEA2-591D-3559-5137-7753CD6DE932}"/>
          </ac:picMkLst>
        </pc:picChg>
        <pc:picChg chg="add del mod">
          <ac:chgData name="Leonie Smith" userId="fed1330f33f5650e" providerId="LiveId" clId="{A3C93060-D912-433F-AF44-8493B9443E86}" dt="2023-09-20T06:30:04.732" v="45"/>
          <ac:picMkLst>
            <pc:docMk/>
            <pc:sldMk cId="1291027071" sldId="350"/>
            <ac:picMk id="9" creationId="{D77F412D-BD0C-1BB7-B00D-72BDB65E5EC6}"/>
          </ac:picMkLst>
        </pc:picChg>
        <pc:picChg chg="add del mod">
          <ac:chgData name="Leonie Smith" userId="fed1330f33f5650e" providerId="LiveId" clId="{A3C93060-D912-433F-AF44-8493B9443E86}" dt="2023-09-20T06:30:06.060" v="47"/>
          <ac:picMkLst>
            <pc:docMk/>
            <pc:sldMk cId="1291027071" sldId="350"/>
            <ac:picMk id="10" creationId="{843341C3-A6D1-ED8D-40BC-7151CB572835}"/>
          </ac:picMkLst>
        </pc:picChg>
        <pc:picChg chg="add del mod ord">
          <ac:chgData name="Leonie Smith" userId="fed1330f33f5650e" providerId="LiveId" clId="{A3C93060-D912-433F-AF44-8493B9443E86}" dt="2023-09-20T06:30:14.080" v="48"/>
          <ac:picMkLst>
            <pc:docMk/>
            <pc:sldMk cId="1291027071" sldId="350"/>
            <ac:picMk id="13" creationId="{41003D7E-9066-8690-2F45-677E1641FDA3}"/>
          </ac:picMkLst>
        </pc:picChg>
        <pc:picChg chg="add del mod">
          <ac:chgData name="Leonie Smith" userId="fed1330f33f5650e" providerId="LiveId" clId="{A3C93060-D912-433F-AF44-8493B9443E86}" dt="2023-09-20T06:30:15.251" v="50"/>
          <ac:picMkLst>
            <pc:docMk/>
            <pc:sldMk cId="1291027071" sldId="350"/>
            <ac:picMk id="14" creationId="{FFD98E1E-59EB-9722-BECF-58ADD4357FF0}"/>
          </ac:picMkLst>
        </pc:picChg>
        <pc:picChg chg="add del mod ord">
          <ac:chgData name="Leonie Smith" userId="fed1330f33f5650e" providerId="LiveId" clId="{A3C93060-D912-433F-AF44-8493B9443E86}" dt="2023-09-20T06:30:21.106" v="51"/>
          <ac:picMkLst>
            <pc:docMk/>
            <pc:sldMk cId="1291027071" sldId="350"/>
            <ac:picMk id="17" creationId="{D9863F88-4790-84F0-4841-0CC01D26B713}"/>
          </ac:picMkLst>
        </pc:picChg>
        <pc:picChg chg="add del mod">
          <ac:chgData name="Leonie Smith" userId="fed1330f33f5650e" providerId="LiveId" clId="{A3C93060-D912-433F-AF44-8493B9443E86}" dt="2023-09-20T06:30:22.278" v="53"/>
          <ac:picMkLst>
            <pc:docMk/>
            <pc:sldMk cId="1291027071" sldId="350"/>
            <ac:picMk id="18" creationId="{4FBEDF19-40EE-3F4B-F3E2-3F0F122637C3}"/>
          </ac:picMkLst>
        </pc:picChg>
        <pc:picChg chg="add del mod ord">
          <ac:chgData name="Leonie Smith" userId="fed1330f33f5650e" providerId="LiveId" clId="{A3C93060-D912-433F-AF44-8493B9443E86}" dt="2023-09-20T06:30:29.232" v="54"/>
          <ac:picMkLst>
            <pc:docMk/>
            <pc:sldMk cId="1291027071" sldId="350"/>
            <ac:picMk id="21" creationId="{8BEF5FEF-DFE7-ED13-ECA7-98C0A0FFAD91}"/>
          </ac:picMkLst>
        </pc:picChg>
        <pc:picChg chg="add del mod">
          <ac:chgData name="Leonie Smith" userId="fed1330f33f5650e" providerId="LiveId" clId="{A3C93060-D912-433F-AF44-8493B9443E86}" dt="2023-09-20T06:30:30.716" v="56"/>
          <ac:picMkLst>
            <pc:docMk/>
            <pc:sldMk cId="1291027071" sldId="350"/>
            <ac:picMk id="22" creationId="{2A5D7AE9-D4EA-239C-0CB9-0996DB8E432E}"/>
          </ac:picMkLst>
        </pc:picChg>
        <pc:picChg chg="add del mod ord">
          <ac:chgData name="Leonie Smith" userId="fed1330f33f5650e" providerId="LiveId" clId="{A3C93060-D912-433F-AF44-8493B9443E86}" dt="2023-09-20T06:30:45.034" v="57"/>
          <ac:picMkLst>
            <pc:docMk/>
            <pc:sldMk cId="1291027071" sldId="350"/>
            <ac:picMk id="24" creationId="{0D23CB1B-8780-9D67-F198-22AA4C167911}"/>
          </ac:picMkLst>
        </pc:picChg>
        <pc:picChg chg="add mod">
          <ac:chgData name="Leonie Smith" userId="fed1330f33f5650e" providerId="LiveId" clId="{A3C93060-D912-433F-AF44-8493B9443E86}" dt="2023-09-20T06:30:45.034" v="57"/>
          <ac:picMkLst>
            <pc:docMk/>
            <pc:sldMk cId="1291027071" sldId="350"/>
            <ac:picMk id="25" creationId="{6E3B6842-52A7-8CDC-9C0F-A1CED02E5AAA}"/>
          </ac:picMkLst>
        </pc:picChg>
      </pc:sldChg>
      <pc:sldChg chg="addSp modSp">
        <pc:chgData name="Leonie Smith" userId="fed1330f33f5650e" providerId="LiveId" clId="{A3C93060-D912-433F-AF44-8493B9443E86}" dt="2023-09-20T06:31:53.316" v="58"/>
        <pc:sldMkLst>
          <pc:docMk/>
          <pc:sldMk cId="871066081" sldId="352"/>
        </pc:sldMkLst>
        <pc:picChg chg="add mod">
          <ac:chgData name="Leonie Smith" userId="fed1330f33f5650e" providerId="LiveId" clId="{A3C93060-D912-433F-AF44-8493B9443E86}" dt="2023-09-20T06:31:53.316" v="58"/>
          <ac:picMkLst>
            <pc:docMk/>
            <pc:sldMk cId="871066081" sldId="352"/>
            <ac:picMk id="8" creationId="{8AB6E543-748F-8D81-E79E-C3F1C3AD224A}"/>
          </ac:picMkLst>
        </pc:picChg>
      </pc:sldChg>
      <pc:sldChg chg="addSp delSp modSp mod modTransition modAnim">
        <pc:chgData name="Leonie Smith" userId="fed1330f33f5650e" providerId="LiveId" clId="{A3C93060-D912-433F-AF44-8493B9443E86}" dt="2023-09-20T06:33:41.463" v="65"/>
        <pc:sldMkLst>
          <pc:docMk/>
          <pc:sldMk cId="1998369883" sldId="354"/>
        </pc:sldMkLst>
        <pc:picChg chg="add del mod">
          <ac:chgData name="Leonie Smith" userId="fed1330f33f5650e" providerId="LiveId" clId="{A3C93060-D912-433F-AF44-8493B9443E86}" dt="2023-09-20T06:32:57.408" v="61"/>
          <ac:picMkLst>
            <pc:docMk/>
            <pc:sldMk cId="1998369883" sldId="354"/>
            <ac:picMk id="7" creationId="{AD1A9DA9-4692-ADFD-92A9-AA72D9E0457E}"/>
          </ac:picMkLst>
        </pc:picChg>
        <pc:picChg chg="add del mod">
          <ac:chgData name="Leonie Smith" userId="fed1330f33f5650e" providerId="LiveId" clId="{A3C93060-D912-433F-AF44-8493B9443E86}" dt="2023-09-20T06:33:11.749" v="62"/>
          <ac:picMkLst>
            <pc:docMk/>
            <pc:sldMk cId="1998369883" sldId="354"/>
            <ac:picMk id="10" creationId="{77FC5120-AB8D-14FF-B09D-FE749C04B805}"/>
          </ac:picMkLst>
        </pc:picChg>
        <pc:picChg chg="add del mod">
          <ac:chgData name="Leonie Smith" userId="fed1330f33f5650e" providerId="LiveId" clId="{A3C93060-D912-433F-AF44-8493B9443E86}" dt="2023-09-20T06:33:27.300" v="64"/>
          <ac:picMkLst>
            <pc:docMk/>
            <pc:sldMk cId="1998369883" sldId="354"/>
            <ac:picMk id="11" creationId="{8A6C5045-2883-D9E3-4181-67EA37CA8F17}"/>
          </ac:picMkLst>
        </pc:picChg>
        <pc:picChg chg="add del mod ord">
          <ac:chgData name="Leonie Smith" userId="fed1330f33f5650e" providerId="LiveId" clId="{A3C93060-D912-433F-AF44-8493B9443E86}" dt="2023-09-20T06:33:41.463" v="65"/>
          <ac:picMkLst>
            <pc:docMk/>
            <pc:sldMk cId="1998369883" sldId="354"/>
            <ac:picMk id="16" creationId="{16A03DDE-B6C3-C38A-83D8-FA33F3E75CF8}"/>
          </ac:picMkLst>
        </pc:picChg>
        <pc:picChg chg="add mod">
          <ac:chgData name="Leonie Smith" userId="fed1330f33f5650e" providerId="LiveId" clId="{A3C93060-D912-433F-AF44-8493B9443E86}" dt="2023-09-20T06:33:41.463" v="65"/>
          <ac:picMkLst>
            <pc:docMk/>
            <pc:sldMk cId="1998369883" sldId="354"/>
            <ac:picMk id="17" creationId="{0FB77A30-3CE0-35C5-FA26-D491D8951646}"/>
          </ac:picMkLst>
        </pc:picChg>
      </pc:sldChg>
      <pc:sldChg chg="addSp modSp">
        <pc:chgData name="Leonie Smith" userId="fed1330f33f5650e" providerId="LiveId" clId="{A3C93060-D912-433F-AF44-8493B9443E86}" dt="2023-09-20T06:34:13.059" v="66"/>
        <pc:sldMkLst>
          <pc:docMk/>
          <pc:sldMk cId="2598464500" sldId="356"/>
        </pc:sldMkLst>
        <pc:picChg chg="add mod">
          <ac:chgData name="Leonie Smith" userId="fed1330f33f5650e" providerId="LiveId" clId="{A3C93060-D912-433F-AF44-8493B9443E86}" dt="2023-09-20T06:34:13.059" v="66"/>
          <ac:picMkLst>
            <pc:docMk/>
            <pc:sldMk cId="2598464500" sldId="356"/>
            <ac:picMk id="6" creationId="{1DDCFDEF-B4F5-C029-BCA7-321BE561C844}"/>
          </ac:picMkLst>
        </pc:picChg>
      </pc:sldChg>
      <pc:sldChg chg="addSp delSp modSp mod modTransition modAnim">
        <pc:chgData name="Leonie Smith" userId="fed1330f33f5650e" providerId="LiveId" clId="{A3C93060-D912-433F-AF44-8493B9443E86}" dt="2023-09-20T06:35:21.568" v="70"/>
        <pc:sldMkLst>
          <pc:docMk/>
          <pc:sldMk cId="1944923438" sldId="358"/>
        </pc:sldMkLst>
        <pc:picChg chg="add del mod">
          <ac:chgData name="Leonie Smith" userId="fed1330f33f5650e" providerId="LiveId" clId="{A3C93060-D912-433F-AF44-8493B9443E86}" dt="2023-09-20T06:35:03.346" v="69"/>
          <ac:picMkLst>
            <pc:docMk/>
            <pc:sldMk cId="1944923438" sldId="358"/>
            <ac:picMk id="6" creationId="{4498989A-879D-4DD2-307E-019CED6EB200}"/>
          </ac:picMkLst>
        </pc:picChg>
        <pc:picChg chg="add del mod">
          <ac:chgData name="Leonie Smith" userId="fed1330f33f5650e" providerId="LiveId" clId="{A3C93060-D912-433F-AF44-8493B9443E86}" dt="2023-09-20T06:35:21.568" v="70"/>
          <ac:picMkLst>
            <pc:docMk/>
            <pc:sldMk cId="1944923438" sldId="358"/>
            <ac:picMk id="9" creationId="{1EC979FD-4D39-2516-00E9-DACE770294DE}"/>
          </ac:picMkLst>
        </pc:picChg>
        <pc:picChg chg="add mod">
          <ac:chgData name="Leonie Smith" userId="fed1330f33f5650e" providerId="LiveId" clId="{A3C93060-D912-433F-AF44-8493B9443E86}" dt="2023-09-20T06:35:21.568" v="70"/>
          <ac:picMkLst>
            <pc:docMk/>
            <pc:sldMk cId="1944923438" sldId="358"/>
            <ac:picMk id="10" creationId="{E9092DD7-C0FD-73B4-F99D-7B3FE93BCF47}"/>
          </ac:picMkLst>
        </pc:picChg>
      </pc:sldChg>
    </pc:docChg>
  </pc:docChgLst>
  <pc:docChgLst>
    <pc:chgData name="Alfred Smith" userId="3c60a3631c0db8ad" providerId="LiveId" clId="{4D8A4C60-BBFE-444E-AA90-DAE80F2AB056}"/>
    <pc:docChg chg="custSel modSld">
      <pc:chgData name="Alfred Smith" userId="3c60a3631c0db8ad" providerId="LiveId" clId="{4D8A4C60-BBFE-444E-AA90-DAE80F2AB056}" dt="2023-01-20T09:38:59.643" v="41"/>
      <pc:docMkLst>
        <pc:docMk/>
      </pc:docMkLst>
      <pc:sldChg chg="delSp modTransition modAnim">
        <pc:chgData name="Alfred Smith" userId="3c60a3631c0db8ad" providerId="LiveId" clId="{4D8A4C60-BBFE-444E-AA90-DAE80F2AB056}" dt="2023-01-20T09:38:07.132" v="19"/>
        <pc:sldMkLst>
          <pc:docMk/>
          <pc:sldMk cId="2869461528" sldId="308"/>
        </pc:sldMkLst>
        <pc:picChg chg="del">
          <ac:chgData name="Alfred Smith" userId="3c60a3631c0db8ad" providerId="LiveId" clId="{4D8A4C60-BBFE-444E-AA90-DAE80F2AB056}" dt="2023-01-20T09:38:07.132" v="19"/>
          <ac:picMkLst>
            <pc:docMk/>
            <pc:sldMk cId="2869461528" sldId="308"/>
            <ac:picMk id="4" creationId="{B375DD95-230C-43E0-8D8E-844DA8D1F07A}"/>
          </ac:picMkLst>
        </pc:picChg>
      </pc:sldChg>
      <pc:sldChg chg="modSp mod modTransition">
        <pc:chgData name="Alfred Smith" userId="3c60a3631c0db8ad" providerId="LiveId" clId="{4D8A4C60-BBFE-444E-AA90-DAE80F2AB056}" dt="2023-01-20T09:38:07.132" v="19"/>
        <pc:sldMkLst>
          <pc:docMk/>
          <pc:sldMk cId="1237137471" sldId="310"/>
        </pc:sldMkLst>
        <pc:spChg chg="mod">
          <ac:chgData name="Alfred Smith" userId="3c60a3631c0db8ad" providerId="LiveId" clId="{4D8A4C60-BBFE-444E-AA90-DAE80F2AB056}" dt="2023-01-20T09:36:26.736" v="6" actId="14100"/>
          <ac:spMkLst>
            <pc:docMk/>
            <pc:sldMk cId="1237137471" sldId="310"/>
            <ac:spMk id="5" creationId="{EAE98DCF-669A-4FCC-0F36-1627873A18CF}"/>
          </ac:spMkLst>
        </pc:spChg>
      </pc:sldChg>
      <pc:sldChg chg="addSp delSp modSp mod modTransition modAnim">
        <pc:chgData name="Alfred Smith" userId="3c60a3631c0db8ad" providerId="LiveId" clId="{4D8A4C60-BBFE-444E-AA90-DAE80F2AB056}" dt="2023-01-20T09:38:46.830" v="31"/>
        <pc:sldMkLst>
          <pc:docMk/>
          <pc:sldMk cId="1772228426" sldId="338"/>
        </pc:sldMkLst>
        <pc:spChg chg="add mod">
          <ac:chgData name="Alfred Smith" userId="3c60a3631c0db8ad" providerId="LiveId" clId="{4D8A4C60-BBFE-444E-AA90-DAE80F2AB056}" dt="2023-01-20T09:38:46.830" v="31"/>
          <ac:spMkLst>
            <pc:docMk/>
            <pc:sldMk cId="1772228426" sldId="338"/>
            <ac:spMk id="3" creationId="{3F511639-D250-AE7D-D9CA-9A1164891438}"/>
          </ac:spMkLst>
        </pc:spChg>
        <pc:spChg chg="del">
          <ac:chgData name="Alfred Smith" userId="3c60a3631c0db8ad" providerId="LiveId" clId="{4D8A4C60-BBFE-444E-AA90-DAE80F2AB056}" dt="2023-01-20T09:38:30.322" v="30" actId="478"/>
          <ac:spMkLst>
            <pc:docMk/>
            <pc:sldMk cId="1772228426" sldId="338"/>
            <ac:spMk id="6" creationId="{416C064E-628E-47C0-A712-DB178FE9901E}"/>
          </ac:spMkLst>
        </pc:spChg>
        <pc:picChg chg="del">
          <ac:chgData name="Alfred Smith" userId="3c60a3631c0db8ad" providerId="LiveId" clId="{4D8A4C60-BBFE-444E-AA90-DAE80F2AB056}" dt="2023-01-20T09:38:07.132" v="19"/>
          <ac:picMkLst>
            <pc:docMk/>
            <pc:sldMk cId="1772228426" sldId="338"/>
            <ac:picMk id="2" creationId="{5E7ABE57-10EC-49E0-8A96-D55E1ADAA36B}"/>
          </ac:picMkLst>
        </pc:picChg>
      </pc:sldChg>
      <pc:sldChg chg="addSp delSp modSp mod modTransition">
        <pc:chgData name="Alfred Smith" userId="3c60a3631c0db8ad" providerId="LiveId" clId="{4D8A4C60-BBFE-444E-AA90-DAE80F2AB056}" dt="2023-01-20T09:38:07.132" v="19"/>
        <pc:sldMkLst>
          <pc:docMk/>
          <pc:sldMk cId="1931337536" sldId="339"/>
        </pc:sldMkLst>
        <pc:spChg chg="add mod">
          <ac:chgData name="Alfred Smith" userId="3c60a3631c0db8ad" providerId="LiveId" clId="{4D8A4C60-BBFE-444E-AA90-DAE80F2AB056}" dt="2023-01-20T09:36:34.277" v="8"/>
          <ac:spMkLst>
            <pc:docMk/>
            <pc:sldMk cId="1931337536" sldId="339"/>
            <ac:spMk id="2" creationId="{15C191C6-DB3D-5B18-FF05-14DC069AA06E}"/>
          </ac:spMkLst>
        </pc:spChg>
        <pc:spChg chg="del">
          <ac:chgData name="Alfred Smith" userId="3c60a3631c0db8ad" providerId="LiveId" clId="{4D8A4C60-BBFE-444E-AA90-DAE80F2AB056}" dt="2023-01-20T09:36:33.595" v="7" actId="478"/>
          <ac:spMkLst>
            <pc:docMk/>
            <pc:sldMk cId="1931337536" sldId="339"/>
            <ac:spMk id="7" creationId="{866C6427-FA9A-E44F-8246-A0A8E11ED047}"/>
          </ac:spMkLst>
        </pc:spChg>
      </pc:sldChg>
      <pc:sldChg chg="addSp delSp modSp mod modTransition modAnim">
        <pc:chgData name="Alfred Smith" userId="3c60a3631c0db8ad" providerId="LiveId" clId="{4D8A4C60-BBFE-444E-AA90-DAE80F2AB056}" dt="2023-01-20T09:38:48.232" v="32"/>
        <pc:sldMkLst>
          <pc:docMk/>
          <pc:sldMk cId="3051892576" sldId="340"/>
        </pc:sldMkLst>
        <pc:spChg chg="add mod">
          <ac:chgData name="Alfred Smith" userId="3c60a3631c0db8ad" providerId="LiveId" clId="{4D8A4C60-BBFE-444E-AA90-DAE80F2AB056}" dt="2023-01-20T09:38:48.232" v="32"/>
          <ac:spMkLst>
            <pc:docMk/>
            <pc:sldMk cId="3051892576" sldId="340"/>
            <ac:spMk id="2" creationId="{7FBE0EFE-E4D4-8225-12B4-B53E4757AB09}"/>
          </ac:spMkLst>
        </pc:spChg>
        <pc:spChg chg="del">
          <ac:chgData name="Alfred Smith" userId="3c60a3631c0db8ad" providerId="LiveId" clId="{4D8A4C60-BBFE-444E-AA90-DAE80F2AB056}" dt="2023-01-20T09:38:28.622" v="29" actId="478"/>
          <ac:spMkLst>
            <pc:docMk/>
            <pc:sldMk cId="3051892576" sldId="340"/>
            <ac:spMk id="6" creationId="{416C064E-628E-47C0-A712-DB178FE9901E}"/>
          </ac:spMkLst>
        </pc:spChg>
        <pc:picChg chg="del">
          <ac:chgData name="Alfred Smith" userId="3c60a3631c0db8ad" providerId="LiveId" clId="{4D8A4C60-BBFE-444E-AA90-DAE80F2AB056}" dt="2023-01-20T09:38:07.132" v="19"/>
          <ac:picMkLst>
            <pc:docMk/>
            <pc:sldMk cId="3051892576" sldId="340"/>
            <ac:picMk id="7" creationId="{31A594FB-D23C-495E-8BC2-6A430AB362D7}"/>
          </ac:picMkLst>
        </pc:picChg>
      </pc:sldChg>
      <pc:sldChg chg="modSp mod modTransition">
        <pc:chgData name="Alfred Smith" userId="3c60a3631c0db8ad" providerId="LiveId" clId="{4D8A4C60-BBFE-444E-AA90-DAE80F2AB056}" dt="2023-01-20T09:38:07.132" v="19"/>
        <pc:sldMkLst>
          <pc:docMk/>
          <pc:sldMk cId="1983841694" sldId="341"/>
        </pc:sldMkLst>
        <pc:spChg chg="mod">
          <ac:chgData name="Alfred Smith" userId="3c60a3631c0db8ad" providerId="LiveId" clId="{4D8A4C60-BBFE-444E-AA90-DAE80F2AB056}" dt="2023-01-20T09:36:46.879" v="9"/>
          <ac:spMkLst>
            <pc:docMk/>
            <pc:sldMk cId="1983841694" sldId="341"/>
            <ac:spMk id="5" creationId="{901E1AEB-9778-B6E4-A95C-87331C3C7115}"/>
          </ac:spMkLst>
        </pc:spChg>
      </pc:sldChg>
      <pc:sldChg chg="addSp delSp modSp mod modTransition modAnim">
        <pc:chgData name="Alfred Smith" userId="3c60a3631c0db8ad" providerId="LiveId" clId="{4D8A4C60-BBFE-444E-AA90-DAE80F2AB056}" dt="2023-01-20T09:38:49.666" v="33"/>
        <pc:sldMkLst>
          <pc:docMk/>
          <pc:sldMk cId="964780152" sldId="342"/>
        </pc:sldMkLst>
        <pc:spChg chg="add mod">
          <ac:chgData name="Alfred Smith" userId="3c60a3631c0db8ad" providerId="LiveId" clId="{4D8A4C60-BBFE-444E-AA90-DAE80F2AB056}" dt="2023-01-20T09:38:49.666" v="33"/>
          <ac:spMkLst>
            <pc:docMk/>
            <pc:sldMk cId="964780152" sldId="342"/>
            <ac:spMk id="2" creationId="{0B20B5E0-33EB-670A-6EB3-7F4A1F9F263D}"/>
          </ac:spMkLst>
        </pc:spChg>
        <pc:spChg chg="del">
          <ac:chgData name="Alfred Smith" userId="3c60a3631c0db8ad" providerId="LiveId" clId="{4D8A4C60-BBFE-444E-AA90-DAE80F2AB056}" dt="2023-01-20T09:38:26.341" v="28" actId="478"/>
          <ac:spMkLst>
            <pc:docMk/>
            <pc:sldMk cId="964780152" sldId="342"/>
            <ac:spMk id="6" creationId="{416C064E-628E-47C0-A712-DB178FE9901E}"/>
          </ac:spMkLst>
        </pc:spChg>
        <pc:picChg chg="del">
          <ac:chgData name="Alfred Smith" userId="3c60a3631c0db8ad" providerId="LiveId" clId="{4D8A4C60-BBFE-444E-AA90-DAE80F2AB056}" dt="2023-01-20T09:38:07.132" v="19"/>
          <ac:picMkLst>
            <pc:docMk/>
            <pc:sldMk cId="964780152" sldId="342"/>
            <ac:picMk id="3" creationId="{7642BDEE-50A6-4AAC-897A-F726622F069B}"/>
          </ac:picMkLst>
        </pc:picChg>
      </pc:sldChg>
      <pc:sldChg chg="modSp mod modTransition">
        <pc:chgData name="Alfred Smith" userId="3c60a3631c0db8ad" providerId="LiveId" clId="{4D8A4C60-BBFE-444E-AA90-DAE80F2AB056}" dt="2023-01-20T09:38:07.132" v="19"/>
        <pc:sldMkLst>
          <pc:docMk/>
          <pc:sldMk cId="3055517435" sldId="343"/>
        </pc:sldMkLst>
        <pc:spChg chg="mod">
          <ac:chgData name="Alfred Smith" userId="3c60a3631c0db8ad" providerId="LiveId" clId="{4D8A4C60-BBFE-444E-AA90-DAE80F2AB056}" dt="2023-01-20T09:36:51.026" v="10"/>
          <ac:spMkLst>
            <pc:docMk/>
            <pc:sldMk cId="3055517435" sldId="343"/>
            <ac:spMk id="5" creationId="{CA0E2B77-FE80-5BE3-91B2-A8D3ED8BDE02}"/>
          </ac:spMkLst>
        </pc:spChg>
      </pc:sldChg>
      <pc:sldChg chg="addSp delSp modSp mod modTransition modAnim">
        <pc:chgData name="Alfred Smith" userId="3c60a3631c0db8ad" providerId="LiveId" clId="{4D8A4C60-BBFE-444E-AA90-DAE80F2AB056}" dt="2023-01-20T09:38:50.964" v="34"/>
        <pc:sldMkLst>
          <pc:docMk/>
          <pc:sldMk cId="2002723087" sldId="344"/>
        </pc:sldMkLst>
        <pc:spChg chg="add mod">
          <ac:chgData name="Alfred Smith" userId="3c60a3631c0db8ad" providerId="LiveId" clId="{4D8A4C60-BBFE-444E-AA90-DAE80F2AB056}" dt="2023-01-20T09:38:50.964" v="34"/>
          <ac:spMkLst>
            <pc:docMk/>
            <pc:sldMk cId="2002723087" sldId="344"/>
            <ac:spMk id="2" creationId="{A4B304A8-CC2A-0A32-5971-3D99CDBC2C65}"/>
          </ac:spMkLst>
        </pc:spChg>
        <pc:spChg chg="del">
          <ac:chgData name="Alfred Smith" userId="3c60a3631c0db8ad" providerId="LiveId" clId="{4D8A4C60-BBFE-444E-AA90-DAE80F2AB056}" dt="2023-01-20T09:38:24.039" v="27" actId="478"/>
          <ac:spMkLst>
            <pc:docMk/>
            <pc:sldMk cId="2002723087" sldId="344"/>
            <ac:spMk id="6" creationId="{416C064E-628E-47C0-A712-DB178FE9901E}"/>
          </ac:spMkLst>
        </pc:spChg>
        <pc:picChg chg="del">
          <ac:chgData name="Alfred Smith" userId="3c60a3631c0db8ad" providerId="LiveId" clId="{4D8A4C60-BBFE-444E-AA90-DAE80F2AB056}" dt="2023-01-20T09:38:07.132" v="19"/>
          <ac:picMkLst>
            <pc:docMk/>
            <pc:sldMk cId="2002723087" sldId="344"/>
            <ac:picMk id="3" creationId="{DDDF86E6-0300-47D5-8345-47247400140C}"/>
          </ac:picMkLst>
        </pc:picChg>
      </pc:sldChg>
      <pc:sldChg chg="modSp mod modTransition">
        <pc:chgData name="Alfred Smith" userId="3c60a3631c0db8ad" providerId="LiveId" clId="{4D8A4C60-BBFE-444E-AA90-DAE80F2AB056}" dt="2023-01-20T09:38:07.132" v="19"/>
        <pc:sldMkLst>
          <pc:docMk/>
          <pc:sldMk cId="3195630509" sldId="345"/>
        </pc:sldMkLst>
        <pc:spChg chg="mod">
          <ac:chgData name="Alfred Smith" userId="3c60a3631c0db8ad" providerId="LiveId" clId="{4D8A4C60-BBFE-444E-AA90-DAE80F2AB056}" dt="2023-01-20T09:36:54.979" v="11"/>
          <ac:spMkLst>
            <pc:docMk/>
            <pc:sldMk cId="3195630509" sldId="345"/>
            <ac:spMk id="5" creationId="{CE286917-1017-3C05-3866-FEDDEAEB8510}"/>
          </ac:spMkLst>
        </pc:spChg>
      </pc:sldChg>
      <pc:sldChg chg="addSp delSp modSp mod modTransition modAnim">
        <pc:chgData name="Alfred Smith" userId="3c60a3631c0db8ad" providerId="LiveId" clId="{4D8A4C60-BBFE-444E-AA90-DAE80F2AB056}" dt="2023-01-20T09:38:52.254" v="35"/>
        <pc:sldMkLst>
          <pc:docMk/>
          <pc:sldMk cId="689563327" sldId="346"/>
        </pc:sldMkLst>
        <pc:spChg chg="add mod">
          <ac:chgData name="Alfred Smith" userId="3c60a3631c0db8ad" providerId="LiveId" clId="{4D8A4C60-BBFE-444E-AA90-DAE80F2AB056}" dt="2023-01-20T09:38:52.254" v="35"/>
          <ac:spMkLst>
            <pc:docMk/>
            <pc:sldMk cId="689563327" sldId="346"/>
            <ac:spMk id="3" creationId="{C43A3BE2-D07B-0F91-189F-6A4F1D083418}"/>
          </ac:spMkLst>
        </pc:spChg>
        <pc:spChg chg="del">
          <ac:chgData name="Alfred Smith" userId="3c60a3631c0db8ad" providerId="LiveId" clId="{4D8A4C60-BBFE-444E-AA90-DAE80F2AB056}" dt="2023-01-20T09:38:22.559" v="26" actId="478"/>
          <ac:spMkLst>
            <pc:docMk/>
            <pc:sldMk cId="689563327" sldId="346"/>
            <ac:spMk id="6" creationId="{416C064E-628E-47C0-A712-DB178FE9901E}"/>
          </ac:spMkLst>
        </pc:spChg>
        <pc:picChg chg="del">
          <ac:chgData name="Alfred Smith" userId="3c60a3631c0db8ad" providerId="LiveId" clId="{4D8A4C60-BBFE-444E-AA90-DAE80F2AB056}" dt="2023-01-20T09:38:07.132" v="19"/>
          <ac:picMkLst>
            <pc:docMk/>
            <pc:sldMk cId="689563327" sldId="346"/>
            <ac:picMk id="2" creationId="{511DA79D-9E6F-4D17-9FDB-71BA26B04B3A}"/>
          </ac:picMkLst>
        </pc:picChg>
      </pc:sldChg>
      <pc:sldChg chg="modSp mod modTransition">
        <pc:chgData name="Alfred Smith" userId="3c60a3631c0db8ad" providerId="LiveId" clId="{4D8A4C60-BBFE-444E-AA90-DAE80F2AB056}" dt="2023-01-20T09:38:07.132" v="19"/>
        <pc:sldMkLst>
          <pc:docMk/>
          <pc:sldMk cId="3740339217" sldId="347"/>
        </pc:sldMkLst>
        <pc:spChg chg="mod">
          <ac:chgData name="Alfred Smith" userId="3c60a3631c0db8ad" providerId="LiveId" clId="{4D8A4C60-BBFE-444E-AA90-DAE80F2AB056}" dt="2023-01-20T09:36:59.618" v="12"/>
          <ac:spMkLst>
            <pc:docMk/>
            <pc:sldMk cId="3740339217" sldId="347"/>
            <ac:spMk id="5" creationId="{42D461F7-E0F6-D2C6-18B5-202C95D134D1}"/>
          </ac:spMkLst>
        </pc:spChg>
      </pc:sldChg>
      <pc:sldChg chg="addSp delSp modSp mod modTransition modAnim">
        <pc:chgData name="Alfred Smith" userId="3c60a3631c0db8ad" providerId="LiveId" clId="{4D8A4C60-BBFE-444E-AA90-DAE80F2AB056}" dt="2023-01-20T09:38:53.550" v="36"/>
        <pc:sldMkLst>
          <pc:docMk/>
          <pc:sldMk cId="3976236224" sldId="348"/>
        </pc:sldMkLst>
        <pc:spChg chg="add mod">
          <ac:chgData name="Alfred Smith" userId="3c60a3631c0db8ad" providerId="LiveId" clId="{4D8A4C60-BBFE-444E-AA90-DAE80F2AB056}" dt="2023-01-20T09:38:53.550" v="36"/>
          <ac:spMkLst>
            <pc:docMk/>
            <pc:sldMk cId="3976236224" sldId="348"/>
            <ac:spMk id="2" creationId="{D807D5FC-7EF3-52AA-8E37-65F6A6711EB5}"/>
          </ac:spMkLst>
        </pc:spChg>
        <pc:spChg chg="del">
          <ac:chgData name="Alfred Smith" userId="3c60a3631c0db8ad" providerId="LiveId" clId="{4D8A4C60-BBFE-444E-AA90-DAE80F2AB056}" dt="2023-01-20T09:38:20.878" v="25" actId="478"/>
          <ac:spMkLst>
            <pc:docMk/>
            <pc:sldMk cId="3976236224" sldId="348"/>
            <ac:spMk id="6" creationId="{416C064E-628E-47C0-A712-DB178FE9901E}"/>
          </ac:spMkLst>
        </pc:spChg>
        <pc:picChg chg="del">
          <ac:chgData name="Alfred Smith" userId="3c60a3631c0db8ad" providerId="LiveId" clId="{4D8A4C60-BBFE-444E-AA90-DAE80F2AB056}" dt="2023-01-20T09:38:07.132" v="19"/>
          <ac:picMkLst>
            <pc:docMk/>
            <pc:sldMk cId="3976236224" sldId="348"/>
            <ac:picMk id="9" creationId="{E29CC629-A3D7-4E64-9CDB-3B1D4E79FDC3}"/>
          </ac:picMkLst>
        </pc:picChg>
      </pc:sldChg>
      <pc:sldChg chg="modSp mod modTransition">
        <pc:chgData name="Alfred Smith" userId="3c60a3631c0db8ad" providerId="LiveId" clId="{4D8A4C60-BBFE-444E-AA90-DAE80F2AB056}" dt="2023-01-20T09:38:07.132" v="19"/>
        <pc:sldMkLst>
          <pc:docMk/>
          <pc:sldMk cId="1642667687" sldId="349"/>
        </pc:sldMkLst>
        <pc:spChg chg="mod">
          <ac:chgData name="Alfred Smith" userId="3c60a3631c0db8ad" providerId="LiveId" clId="{4D8A4C60-BBFE-444E-AA90-DAE80F2AB056}" dt="2023-01-20T09:37:05.219" v="13"/>
          <ac:spMkLst>
            <pc:docMk/>
            <pc:sldMk cId="1642667687" sldId="349"/>
            <ac:spMk id="5" creationId="{72ACA61B-A25F-DE91-9FA1-29BD9EA27335}"/>
          </ac:spMkLst>
        </pc:spChg>
      </pc:sldChg>
      <pc:sldChg chg="addSp delSp modSp mod modTransition modAnim">
        <pc:chgData name="Alfred Smith" userId="3c60a3631c0db8ad" providerId="LiveId" clId="{4D8A4C60-BBFE-444E-AA90-DAE80F2AB056}" dt="2023-01-20T09:38:54.726" v="37"/>
        <pc:sldMkLst>
          <pc:docMk/>
          <pc:sldMk cId="1291027071" sldId="350"/>
        </pc:sldMkLst>
        <pc:spChg chg="add mod">
          <ac:chgData name="Alfred Smith" userId="3c60a3631c0db8ad" providerId="LiveId" clId="{4D8A4C60-BBFE-444E-AA90-DAE80F2AB056}" dt="2023-01-20T09:38:54.726" v="37"/>
          <ac:spMkLst>
            <pc:docMk/>
            <pc:sldMk cId="1291027071" sldId="350"/>
            <ac:spMk id="3" creationId="{07D34F52-C22E-BA4E-8D16-A461459DB513}"/>
          </ac:spMkLst>
        </pc:spChg>
        <pc:spChg chg="del">
          <ac:chgData name="Alfred Smith" userId="3c60a3631c0db8ad" providerId="LiveId" clId="{4D8A4C60-BBFE-444E-AA90-DAE80F2AB056}" dt="2023-01-20T09:38:19.119" v="24" actId="478"/>
          <ac:spMkLst>
            <pc:docMk/>
            <pc:sldMk cId="1291027071" sldId="350"/>
            <ac:spMk id="6" creationId="{416C064E-628E-47C0-A712-DB178FE9901E}"/>
          </ac:spMkLst>
        </pc:spChg>
        <pc:picChg chg="del">
          <ac:chgData name="Alfred Smith" userId="3c60a3631c0db8ad" providerId="LiveId" clId="{4D8A4C60-BBFE-444E-AA90-DAE80F2AB056}" dt="2023-01-20T09:38:07.132" v="19"/>
          <ac:picMkLst>
            <pc:docMk/>
            <pc:sldMk cId="1291027071" sldId="350"/>
            <ac:picMk id="2" creationId="{0D8A7A84-A829-45AF-AB31-6D3906E6F775}"/>
          </ac:picMkLst>
        </pc:picChg>
      </pc:sldChg>
      <pc:sldChg chg="modSp mod modTransition">
        <pc:chgData name="Alfred Smith" userId="3c60a3631c0db8ad" providerId="LiveId" clId="{4D8A4C60-BBFE-444E-AA90-DAE80F2AB056}" dt="2023-01-20T09:38:07.132" v="19"/>
        <pc:sldMkLst>
          <pc:docMk/>
          <pc:sldMk cId="2522495975" sldId="351"/>
        </pc:sldMkLst>
        <pc:spChg chg="mod">
          <ac:chgData name="Alfred Smith" userId="3c60a3631c0db8ad" providerId="LiveId" clId="{4D8A4C60-BBFE-444E-AA90-DAE80F2AB056}" dt="2023-01-20T09:37:08.524" v="14"/>
          <ac:spMkLst>
            <pc:docMk/>
            <pc:sldMk cId="2522495975" sldId="351"/>
            <ac:spMk id="5" creationId="{B3A784AD-E03A-C61E-C78D-E0BEF65EAD5D}"/>
          </ac:spMkLst>
        </pc:spChg>
      </pc:sldChg>
      <pc:sldChg chg="addSp delSp modSp mod modTransition modAnim">
        <pc:chgData name="Alfred Smith" userId="3c60a3631c0db8ad" providerId="LiveId" clId="{4D8A4C60-BBFE-444E-AA90-DAE80F2AB056}" dt="2023-01-20T09:38:55.895" v="38"/>
        <pc:sldMkLst>
          <pc:docMk/>
          <pc:sldMk cId="871066081" sldId="352"/>
        </pc:sldMkLst>
        <pc:spChg chg="add mod">
          <ac:chgData name="Alfred Smith" userId="3c60a3631c0db8ad" providerId="LiveId" clId="{4D8A4C60-BBFE-444E-AA90-DAE80F2AB056}" dt="2023-01-20T09:38:55.895" v="38"/>
          <ac:spMkLst>
            <pc:docMk/>
            <pc:sldMk cId="871066081" sldId="352"/>
            <ac:spMk id="2" creationId="{A2DD40C9-A805-8D77-A83E-0B813964657E}"/>
          </ac:spMkLst>
        </pc:spChg>
        <pc:spChg chg="del">
          <ac:chgData name="Alfred Smith" userId="3c60a3631c0db8ad" providerId="LiveId" clId="{4D8A4C60-BBFE-444E-AA90-DAE80F2AB056}" dt="2023-01-20T09:38:17.354" v="23" actId="478"/>
          <ac:spMkLst>
            <pc:docMk/>
            <pc:sldMk cId="871066081" sldId="352"/>
            <ac:spMk id="6" creationId="{416C064E-628E-47C0-A712-DB178FE9901E}"/>
          </ac:spMkLst>
        </pc:spChg>
        <pc:picChg chg="del">
          <ac:chgData name="Alfred Smith" userId="3c60a3631c0db8ad" providerId="LiveId" clId="{4D8A4C60-BBFE-444E-AA90-DAE80F2AB056}" dt="2023-01-20T09:38:07.132" v="19"/>
          <ac:picMkLst>
            <pc:docMk/>
            <pc:sldMk cId="871066081" sldId="352"/>
            <ac:picMk id="3" creationId="{AA523DB5-58B8-4998-914B-23AFA162951A}"/>
          </ac:picMkLst>
        </pc:picChg>
      </pc:sldChg>
      <pc:sldChg chg="modSp mod modTransition">
        <pc:chgData name="Alfred Smith" userId="3c60a3631c0db8ad" providerId="LiveId" clId="{4D8A4C60-BBFE-444E-AA90-DAE80F2AB056}" dt="2023-01-20T09:38:07.132" v="19"/>
        <pc:sldMkLst>
          <pc:docMk/>
          <pc:sldMk cId="370456131" sldId="353"/>
        </pc:sldMkLst>
        <pc:spChg chg="mod">
          <ac:chgData name="Alfred Smith" userId="3c60a3631c0db8ad" providerId="LiveId" clId="{4D8A4C60-BBFE-444E-AA90-DAE80F2AB056}" dt="2023-01-20T09:37:12.792" v="15"/>
          <ac:spMkLst>
            <pc:docMk/>
            <pc:sldMk cId="370456131" sldId="353"/>
            <ac:spMk id="5" creationId="{7964B106-C047-C8A0-69A1-1548D3387579}"/>
          </ac:spMkLst>
        </pc:spChg>
      </pc:sldChg>
      <pc:sldChg chg="addSp delSp modSp mod modTransition modAnim">
        <pc:chgData name="Alfred Smith" userId="3c60a3631c0db8ad" providerId="LiveId" clId="{4D8A4C60-BBFE-444E-AA90-DAE80F2AB056}" dt="2023-01-20T09:38:57.055" v="39"/>
        <pc:sldMkLst>
          <pc:docMk/>
          <pc:sldMk cId="1998369883" sldId="354"/>
        </pc:sldMkLst>
        <pc:spChg chg="add mod">
          <ac:chgData name="Alfred Smith" userId="3c60a3631c0db8ad" providerId="LiveId" clId="{4D8A4C60-BBFE-444E-AA90-DAE80F2AB056}" dt="2023-01-20T09:38:57.055" v="39"/>
          <ac:spMkLst>
            <pc:docMk/>
            <pc:sldMk cId="1998369883" sldId="354"/>
            <ac:spMk id="2" creationId="{2D7D38F7-66C2-A69E-A65E-CAA29B982B21}"/>
          </ac:spMkLst>
        </pc:spChg>
        <pc:spChg chg="del">
          <ac:chgData name="Alfred Smith" userId="3c60a3631c0db8ad" providerId="LiveId" clId="{4D8A4C60-BBFE-444E-AA90-DAE80F2AB056}" dt="2023-01-20T09:38:15.691" v="22" actId="478"/>
          <ac:spMkLst>
            <pc:docMk/>
            <pc:sldMk cId="1998369883" sldId="354"/>
            <ac:spMk id="6" creationId="{416C064E-628E-47C0-A712-DB178FE9901E}"/>
          </ac:spMkLst>
        </pc:spChg>
        <pc:picChg chg="del">
          <ac:chgData name="Alfred Smith" userId="3c60a3631c0db8ad" providerId="LiveId" clId="{4D8A4C60-BBFE-444E-AA90-DAE80F2AB056}" dt="2023-01-20T09:38:07.132" v="19"/>
          <ac:picMkLst>
            <pc:docMk/>
            <pc:sldMk cId="1998369883" sldId="354"/>
            <ac:picMk id="9" creationId="{A963413A-BDB6-4A4F-8AB9-5E9275A8A2A8}"/>
          </ac:picMkLst>
        </pc:picChg>
      </pc:sldChg>
      <pc:sldChg chg="modSp mod modTransition">
        <pc:chgData name="Alfred Smith" userId="3c60a3631c0db8ad" providerId="LiveId" clId="{4D8A4C60-BBFE-444E-AA90-DAE80F2AB056}" dt="2023-01-20T09:38:07.132" v="19"/>
        <pc:sldMkLst>
          <pc:docMk/>
          <pc:sldMk cId="3354966384" sldId="355"/>
        </pc:sldMkLst>
        <pc:spChg chg="mod">
          <ac:chgData name="Alfred Smith" userId="3c60a3631c0db8ad" providerId="LiveId" clId="{4D8A4C60-BBFE-444E-AA90-DAE80F2AB056}" dt="2023-01-20T09:37:16.056" v="16"/>
          <ac:spMkLst>
            <pc:docMk/>
            <pc:sldMk cId="3354966384" sldId="355"/>
            <ac:spMk id="5" creationId="{4DC08BF0-03C6-94B9-8C3D-1FDA1D85C637}"/>
          </ac:spMkLst>
        </pc:spChg>
      </pc:sldChg>
      <pc:sldChg chg="addSp delSp modSp mod modTransition modAnim">
        <pc:chgData name="Alfred Smith" userId="3c60a3631c0db8ad" providerId="LiveId" clId="{4D8A4C60-BBFE-444E-AA90-DAE80F2AB056}" dt="2023-01-20T09:38:58.273" v="40"/>
        <pc:sldMkLst>
          <pc:docMk/>
          <pc:sldMk cId="2598464500" sldId="356"/>
        </pc:sldMkLst>
        <pc:spChg chg="add mod">
          <ac:chgData name="Alfred Smith" userId="3c60a3631c0db8ad" providerId="LiveId" clId="{4D8A4C60-BBFE-444E-AA90-DAE80F2AB056}" dt="2023-01-20T09:38:58.273" v="40"/>
          <ac:spMkLst>
            <pc:docMk/>
            <pc:sldMk cId="2598464500" sldId="356"/>
            <ac:spMk id="2" creationId="{9A8DCF5C-4DCC-C2F9-A891-2EC61FF5C237}"/>
          </ac:spMkLst>
        </pc:spChg>
        <pc:spChg chg="del">
          <ac:chgData name="Alfred Smith" userId="3c60a3631c0db8ad" providerId="LiveId" clId="{4D8A4C60-BBFE-444E-AA90-DAE80F2AB056}" dt="2023-01-20T09:38:13.741" v="21" actId="478"/>
          <ac:spMkLst>
            <pc:docMk/>
            <pc:sldMk cId="2598464500" sldId="356"/>
            <ac:spMk id="6" creationId="{416C064E-628E-47C0-A712-DB178FE9901E}"/>
          </ac:spMkLst>
        </pc:spChg>
        <pc:picChg chg="del">
          <ac:chgData name="Alfred Smith" userId="3c60a3631c0db8ad" providerId="LiveId" clId="{4D8A4C60-BBFE-444E-AA90-DAE80F2AB056}" dt="2023-01-20T09:38:07.132" v="19"/>
          <ac:picMkLst>
            <pc:docMk/>
            <pc:sldMk cId="2598464500" sldId="356"/>
            <ac:picMk id="3" creationId="{EE4C0D06-61EE-48AD-B108-2344AD9501A1}"/>
          </ac:picMkLst>
        </pc:picChg>
      </pc:sldChg>
      <pc:sldChg chg="modSp mod modTransition">
        <pc:chgData name="Alfred Smith" userId="3c60a3631c0db8ad" providerId="LiveId" clId="{4D8A4C60-BBFE-444E-AA90-DAE80F2AB056}" dt="2023-01-20T09:38:07.132" v="19"/>
        <pc:sldMkLst>
          <pc:docMk/>
          <pc:sldMk cId="859891306" sldId="357"/>
        </pc:sldMkLst>
        <pc:spChg chg="mod">
          <ac:chgData name="Alfred Smith" userId="3c60a3631c0db8ad" providerId="LiveId" clId="{4D8A4C60-BBFE-444E-AA90-DAE80F2AB056}" dt="2023-01-20T09:37:20.881" v="17"/>
          <ac:spMkLst>
            <pc:docMk/>
            <pc:sldMk cId="859891306" sldId="357"/>
            <ac:spMk id="5" creationId="{426517D8-18F4-799C-A2C0-C76E6D97DE1D}"/>
          </ac:spMkLst>
        </pc:spChg>
      </pc:sldChg>
      <pc:sldChg chg="addSp delSp modSp mod modTransition modAnim">
        <pc:chgData name="Alfred Smith" userId="3c60a3631c0db8ad" providerId="LiveId" clId="{4D8A4C60-BBFE-444E-AA90-DAE80F2AB056}" dt="2023-01-20T09:38:59.643" v="41"/>
        <pc:sldMkLst>
          <pc:docMk/>
          <pc:sldMk cId="1944923438" sldId="358"/>
        </pc:sldMkLst>
        <pc:spChg chg="add mod">
          <ac:chgData name="Alfred Smith" userId="3c60a3631c0db8ad" providerId="LiveId" clId="{4D8A4C60-BBFE-444E-AA90-DAE80F2AB056}" dt="2023-01-20T09:38:59.643" v="41"/>
          <ac:spMkLst>
            <pc:docMk/>
            <pc:sldMk cId="1944923438" sldId="358"/>
            <ac:spMk id="2" creationId="{1CCB2A4F-BB73-BF95-2F52-A0F1EC11BCE6}"/>
          </ac:spMkLst>
        </pc:spChg>
        <pc:spChg chg="del">
          <ac:chgData name="Alfred Smith" userId="3c60a3631c0db8ad" providerId="LiveId" clId="{4D8A4C60-BBFE-444E-AA90-DAE80F2AB056}" dt="2023-01-20T09:38:09.725" v="20" actId="478"/>
          <ac:spMkLst>
            <pc:docMk/>
            <pc:sldMk cId="1944923438" sldId="358"/>
            <ac:spMk id="6" creationId="{416C064E-628E-47C0-A712-DB178FE9901E}"/>
          </ac:spMkLst>
        </pc:spChg>
        <pc:picChg chg="del">
          <ac:chgData name="Alfred Smith" userId="3c60a3631c0db8ad" providerId="LiveId" clId="{4D8A4C60-BBFE-444E-AA90-DAE80F2AB056}" dt="2023-01-20T09:38:07.132" v="19"/>
          <ac:picMkLst>
            <pc:docMk/>
            <pc:sldMk cId="1944923438" sldId="358"/>
            <ac:picMk id="7" creationId="{A6164BC6-B1F1-4DCA-ABD2-B2FEAF5AD09F}"/>
          </ac:picMkLst>
        </pc:picChg>
      </pc:sldChg>
      <pc:sldChg chg="modSp mod modTransition">
        <pc:chgData name="Alfred Smith" userId="3c60a3631c0db8ad" providerId="LiveId" clId="{4D8A4C60-BBFE-444E-AA90-DAE80F2AB056}" dt="2023-01-20T09:38:07.132" v="19"/>
        <pc:sldMkLst>
          <pc:docMk/>
          <pc:sldMk cId="1721351337" sldId="359"/>
        </pc:sldMkLst>
        <pc:spChg chg="mod">
          <ac:chgData name="Alfred Smith" userId="3c60a3631c0db8ad" providerId="LiveId" clId="{4D8A4C60-BBFE-444E-AA90-DAE80F2AB056}" dt="2023-01-20T09:37:24.646" v="18"/>
          <ac:spMkLst>
            <pc:docMk/>
            <pc:sldMk cId="1721351337" sldId="359"/>
            <ac:spMk id="5" creationId="{093BB6A5-4AEC-B951-8F2A-43BD2677E4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518133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17 Saul and David</a:t>
            </a:r>
          </a:p>
          <a:p>
            <a:pPr algn="l"/>
            <a:r>
              <a:rPr lang="en-US" sz="1800" b="0" i="0" u="none" strike="noStrike" baseline="0" dirty="0">
                <a:latin typeface="TimesNewRomanPSMT"/>
              </a:rPr>
              <a:t>1. David plays before the king - 1 Samuel 16:14-23 (Left Top)</a:t>
            </a:r>
          </a:p>
          <a:p>
            <a:pPr algn="l"/>
            <a:r>
              <a:rPr lang="en-US" sz="1800" b="0" i="0" u="none" strike="noStrike" baseline="0" dirty="0">
                <a:latin typeface="TimesNewRomanPSMT"/>
              </a:rPr>
              <a:t>2. David and Goliath - 1 Sam 17 (Center)</a:t>
            </a:r>
          </a:p>
          <a:p>
            <a:pPr algn="l"/>
            <a:r>
              <a:rPr lang="en-US" sz="1800" b="0" i="0" u="none" strike="noStrike" baseline="0" dirty="0">
                <a:latin typeface="TimesNewRomanPSMT"/>
              </a:rPr>
              <a:t>3. David’s popularity &amp; Saul’s jealousy - 1 Sam 18:5-16,29-30 (Center Top)</a:t>
            </a:r>
          </a:p>
          <a:p>
            <a:pPr algn="l"/>
            <a:r>
              <a:rPr lang="en-US" sz="1800" b="0" i="0" u="none" strike="noStrike" baseline="0" dirty="0">
                <a:latin typeface="TimesNewRomanPSMT"/>
              </a:rPr>
              <a:t>4. David's marries Saul’s daughter - 1 Sam 18:17-28 (Right Top)</a:t>
            </a:r>
          </a:p>
          <a:p>
            <a:pPr algn="l"/>
            <a:r>
              <a:rPr lang="en-US" sz="1800" b="0" i="0" u="none" strike="noStrike" baseline="0" dirty="0">
                <a:latin typeface="TimesNewRomanPSMT"/>
              </a:rPr>
              <a:t>5. Saul throws a spear at David - 1 Sam 19:8-10 (Right Center)</a:t>
            </a:r>
          </a:p>
          <a:p>
            <a:pPr algn="l"/>
            <a:r>
              <a:rPr lang="en-US" sz="1800" b="0" i="0" u="none" strike="noStrike" baseline="0" dirty="0">
                <a:latin typeface="TimesNewRomanPSMT"/>
              </a:rPr>
              <a:t>6. Michal helps David escape - 1 Sam 19:11-17 (Right Bottom)</a:t>
            </a:r>
          </a:p>
          <a:p>
            <a:pPr algn="l"/>
            <a:r>
              <a:rPr lang="en-US" sz="1800" b="0" i="0" u="none" strike="noStrike" baseline="0" dirty="0">
                <a:latin typeface="TimesNewRomanPSMT"/>
              </a:rPr>
              <a:t>7. David's escape to Ramah -1 Sam 19:18-24 (Center Bottom)</a:t>
            </a:r>
          </a:p>
          <a:p>
            <a:pPr algn="l"/>
            <a:r>
              <a:rPr lang="en-US" sz="1800" b="0" i="0" u="none" strike="noStrike" baseline="0" dirty="0">
                <a:latin typeface="TimesNewRomanPSMT"/>
              </a:rPr>
              <a:t>8. Saul tries to kill Jonathan -1 Sam 18:1-4; 19:1-7; 20:1-34 (Left Bottom)</a:t>
            </a:r>
          </a:p>
          <a:p>
            <a:pPr algn="l"/>
            <a:r>
              <a:rPr lang="en-US" sz="1800" b="0" i="0" u="none" strike="noStrike" baseline="0" dirty="0">
                <a:latin typeface="TimesNewRomanPSMT"/>
              </a:rPr>
              <a:t>9. Jonathan warns David - 1 Sam 20:35-42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38113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a:t>17-1</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DBB02915-99EE-01A7-007B-404476FE47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433"/>
    </mc:Choice>
    <mc:Fallback xmlns="">
      <p:transition spd="slow" advTm="3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E67708-7347-496F-923B-75A6A7D3752F}"/>
              </a:ext>
            </a:extLst>
          </p:cNvPr>
          <p:cNvPicPr>
            <a:picLocks noChangeAspect="1"/>
          </p:cNvPicPr>
          <p:nvPr/>
        </p:nvPicPr>
        <p:blipFill>
          <a:blip r:embed="rId2"/>
          <a:stretch>
            <a:fillRect/>
          </a:stretch>
        </p:blipFill>
        <p:spPr>
          <a:xfrm>
            <a:off x="0" y="-8374"/>
            <a:ext cx="12192000" cy="6866374"/>
          </a:xfrm>
          <a:prstGeom prst="rect">
            <a:avLst/>
          </a:prstGeom>
        </p:spPr>
      </p:pic>
      <p:sp>
        <p:nvSpPr>
          <p:cNvPr id="2" name="TextBox 1">
            <a:extLst>
              <a:ext uri="{FF2B5EF4-FFF2-40B4-BE49-F238E27FC236}">
                <a16:creationId xmlns:a16="http://schemas.microsoft.com/office/drawing/2014/main" id="{0532A562-290A-84D8-0A9C-3FDCBEF861AD}"/>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17</a:t>
            </a:r>
            <a:r>
              <a:rPr lang="en-US" sz="4400" b="0" i="0">
                <a:solidFill>
                  <a:srgbClr val="121212"/>
                </a:solidFill>
                <a:effectLst/>
                <a:latin typeface="Inter" panose="020B0502030000000004" pitchFamily="34" charset="0"/>
              </a:rPr>
              <a:t>And Saul commanded his servants, “Find me someone who plays well, and bring him to me.”</a:t>
            </a:r>
            <a:endParaRPr lang="en-ZA" sz="1600" dirty="0"/>
          </a:p>
        </p:txBody>
      </p:sp>
      <p:sp>
        <p:nvSpPr>
          <p:cNvPr id="2" name="TextBox 1">
            <a:extLst>
              <a:ext uri="{FF2B5EF4-FFF2-40B4-BE49-F238E27FC236}">
                <a16:creationId xmlns:a16="http://schemas.microsoft.com/office/drawing/2014/main" id="{584733D4-E4AC-48FE-34C2-0BFA5515AF4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17 शाऊल ने अपने कर्मचारियों से कहा, “अच्छा, एक उत्तम वीणा-वादक देखो, और उसे मेरे पास लाओ।”</a:t>
            </a:r>
            <a:endParaRPr lang="en-IN" sz="4000" dirty="0"/>
          </a:p>
        </p:txBody>
      </p:sp>
      <p:pic>
        <p:nvPicPr>
          <p:cNvPr id="6" name="Audio 5">
            <a:hlinkClick r:id="" action="ppaction://media"/>
            <a:extLst>
              <a:ext uri="{FF2B5EF4-FFF2-40B4-BE49-F238E27FC236}">
                <a16:creationId xmlns:a16="http://schemas.microsoft.com/office/drawing/2014/main" id="{5FAF5618-61B0-9C2D-37E4-477F323F23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9162"/>
    </mc:Choice>
    <mc:Fallback xmlns="">
      <p:transition spd="slow" advTm="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3B47B1-55AE-4CDF-B509-DE2A5CD0202F}"/>
              </a:ext>
            </a:extLst>
          </p:cNvPr>
          <p:cNvPicPr>
            <a:picLocks noChangeAspect="1"/>
          </p:cNvPicPr>
          <p:nvPr/>
        </p:nvPicPr>
        <p:blipFill>
          <a:blip r:embed="rId2"/>
          <a:stretch>
            <a:fillRect/>
          </a:stretch>
        </p:blipFill>
        <p:spPr>
          <a:xfrm>
            <a:off x="0" y="-35887"/>
            <a:ext cx="12863593" cy="6893887"/>
          </a:xfrm>
          <a:prstGeom prst="rect">
            <a:avLst/>
          </a:prstGeom>
        </p:spPr>
      </p:pic>
      <p:sp>
        <p:nvSpPr>
          <p:cNvPr id="2" name="TextBox 1">
            <a:extLst>
              <a:ext uri="{FF2B5EF4-FFF2-40B4-BE49-F238E27FC236}">
                <a16:creationId xmlns:a16="http://schemas.microsoft.com/office/drawing/2014/main" id="{E1BCC417-9884-41AC-ADF7-9DB14450BFAE}"/>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One of the servants answered, “I have seen a son of Jesse of Bethlehem who knows how to play the harp. He is a mighty man of valor, a warrior, eloquent and handsome, 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is with him.”</a:t>
            </a:r>
            <a:endParaRPr lang="en-ZA" dirty="0"/>
          </a:p>
        </p:txBody>
      </p:sp>
      <p:sp>
        <p:nvSpPr>
          <p:cNvPr id="3" name="TextBox 2">
            <a:extLst>
              <a:ext uri="{FF2B5EF4-FFF2-40B4-BE49-F238E27FC236}">
                <a16:creationId xmlns:a16="http://schemas.microsoft.com/office/drawing/2014/main" id="{33377601-537F-1689-FBCA-7358D4F070C9}"/>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तब एक जवान ने उत्तर देके कहा, “सुन, मैंने बैतलहमवासी यिशै के एक पुत्र को देखा जो वीणा बजाना जानता है, और वह वीर योद्धा भी है, और बात करने में बुद्धिमान और रूपवान भी है; और यहोवा उसके साथ रहता है</a:t>
            </a:r>
            <a:r>
              <a:rPr lang="en-US" sz="3600" b="0" i="0" dirty="0">
                <a:solidFill>
                  <a:srgbClr val="121212"/>
                </a:solidFill>
                <a:effectLst/>
                <a:latin typeface="Open Sans" panose="020B0606030504020204" pitchFamily="34" charset="0"/>
              </a:rPr>
              <a:t>c।”</a:t>
            </a:r>
            <a:endParaRPr lang="en-IN" sz="3600" dirty="0"/>
          </a:p>
        </p:txBody>
      </p:sp>
      <p:pic>
        <p:nvPicPr>
          <p:cNvPr id="35" name="Audio 34">
            <a:hlinkClick r:id="" action="ppaction://media"/>
            <a:extLst>
              <a:ext uri="{FF2B5EF4-FFF2-40B4-BE49-F238E27FC236}">
                <a16:creationId xmlns:a16="http://schemas.microsoft.com/office/drawing/2014/main" id="{1E292905-1D8E-41F4-4B75-0772436117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21045"/>
    </mc:Choice>
    <mc:Fallback xmlns="">
      <p:transition spd="slow" advTm="2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5AF58E-0AB0-46CA-9526-DDE54E48F3E2}"/>
              </a:ext>
            </a:extLst>
          </p:cNvPr>
          <p:cNvPicPr>
            <a:picLocks noChangeAspect="1"/>
          </p:cNvPicPr>
          <p:nvPr/>
        </p:nvPicPr>
        <p:blipFill>
          <a:blip r:embed="rId2"/>
          <a:stretch>
            <a:fillRect/>
          </a:stretch>
        </p:blipFill>
        <p:spPr>
          <a:xfrm>
            <a:off x="0" y="-223822"/>
            <a:ext cx="12192000" cy="7081822"/>
          </a:xfrm>
          <a:prstGeom prst="rect">
            <a:avLst/>
          </a:prstGeom>
        </p:spPr>
      </p:pic>
      <p:sp>
        <p:nvSpPr>
          <p:cNvPr id="2" name="TextBox 1">
            <a:extLst>
              <a:ext uri="{FF2B5EF4-FFF2-40B4-BE49-F238E27FC236}">
                <a16:creationId xmlns:a16="http://schemas.microsoft.com/office/drawing/2014/main" id="{7FF6ACFD-75F1-D9E4-331E-6FE47E0AA6CB}"/>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19</a:t>
            </a:r>
            <a:r>
              <a:rPr lang="en-US" sz="4800" b="0" i="0">
                <a:solidFill>
                  <a:srgbClr val="121212"/>
                </a:solidFill>
                <a:effectLst/>
                <a:latin typeface="Inter" panose="020B0502030000000004" pitchFamily="34" charset="0"/>
              </a:rPr>
              <a:t>So Saul sent messengers to Jesse and said, “Send me your son David, who is with the sheep.”</a:t>
            </a:r>
            <a:endParaRPr lang="en-ZA" dirty="0"/>
          </a:p>
        </p:txBody>
      </p:sp>
      <p:sp>
        <p:nvSpPr>
          <p:cNvPr id="2" name="TextBox 1">
            <a:extLst>
              <a:ext uri="{FF2B5EF4-FFF2-40B4-BE49-F238E27FC236}">
                <a16:creationId xmlns:a16="http://schemas.microsoft.com/office/drawing/2014/main" id="{666EF026-A2D8-D43B-3C84-F1F0DA633DAD}"/>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19 तब शाऊल ने दूतों के हाथ यिशै के पास कहला भेजा, “अपने पुत्र दाऊद को जो भेड़-बकरियों के साथ रहता है मेरे पास भेज दे।”</a:t>
            </a:r>
            <a:endParaRPr lang="en-IN" sz="4400" dirty="0"/>
          </a:p>
        </p:txBody>
      </p:sp>
      <p:pic>
        <p:nvPicPr>
          <p:cNvPr id="25" name="Audio 24">
            <a:hlinkClick r:id="" action="ppaction://media"/>
            <a:extLst>
              <a:ext uri="{FF2B5EF4-FFF2-40B4-BE49-F238E27FC236}">
                <a16:creationId xmlns:a16="http://schemas.microsoft.com/office/drawing/2014/main" id="{6E3B6842-52A7-8CDC-9C0F-A1CED02E5A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1004"/>
    </mc:Choice>
    <mc:Fallback xmlns="">
      <p:transition spd="slow" advTm="11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6BD0E5-CBBE-41FD-B2FC-84F7FB25E78B}"/>
              </a:ext>
            </a:extLst>
          </p:cNvPr>
          <p:cNvPicPr>
            <a:picLocks noChangeAspect="1"/>
          </p:cNvPicPr>
          <p:nvPr/>
        </p:nvPicPr>
        <p:blipFill>
          <a:blip r:embed="rId2"/>
          <a:stretch>
            <a:fillRect/>
          </a:stretch>
        </p:blipFill>
        <p:spPr>
          <a:xfrm>
            <a:off x="0" y="0"/>
            <a:ext cx="15310184" cy="6858000"/>
          </a:xfrm>
          <a:prstGeom prst="rect">
            <a:avLst/>
          </a:prstGeom>
        </p:spPr>
      </p:pic>
      <p:sp>
        <p:nvSpPr>
          <p:cNvPr id="2" name="TextBox 1">
            <a:extLst>
              <a:ext uri="{FF2B5EF4-FFF2-40B4-BE49-F238E27FC236}">
                <a16:creationId xmlns:a16="http://schemas.microsoft.com/office/drawing/2014/main" id="{602B9AE7-20A4-A22E-EFA2-A0C03AA26A3A}"/>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20</a:t>
            </a:r>
            <a:r>
              <a:rPr lang="en-US" sz="4400" b="0" i="0">
                <a:solidFill>
                  <a:srgbClr val="121212"/>
                </a:solidFill>
                <a:effectLst/>
                <a:latin typeface="Inter" panose="020B0502030000000004" pitchFamily="34" charset="0"/>
              </a:rPr>
              <a:t>And Jesse took a donkey loaded with bread, a skin of wine, and one young goat, and sent them to Saul with his son David.</a:t>
            </a:r>
            <a:endParaRPr lang="en-ZA" dirty="0"/>
          </a:p>
        </p:txBody>
      </p:sp>
      <p:sp>
        <p:nvSpPr>
          <p:cNvPr id="3" name="TextBox 2">
            <a:extLst>
              <a:ext uri="{FF2B5EF4-FFF2-40B4-BE49-F238E27FC236}">
                <a16:creationId xmlns:a16="http://schemas.microsoft.com/office/drawing/2014/main" id="{C44DF3A3-F2C6-BA42-D0DF-9D858494568F}"/>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20 तब यिशै ने रोटी से लदा हुआ एक गदहा, और कुप्पा भर दाखमधु, और बकरी का एक बच्चा लेकर अपने पुत्र दाऊद के हाथ से शाऊल के पास भेज दिया।</a:t>
            </a:r>
            <a:endParaRPr lang="en-IN" sz="4000" dirty="0"/>
          </a:p>
        </p:txBody>
      </p:sp>
      <p:pic>
        <p:nvPicPr>
          <p:cNvPr id="8" name="Audio 7">
            <a:hlinkClick r:id="" action="ppaction://media"/>
            <a:extLst>
              <a:ext uri="{FF2B5EF4-FFF2-40B4-BE49-F238E27FC236}">
                <a16:creationId xmlns:a16="http://schemas.microsoft.com/office/drawing/2014/main" id="{8AB6E543-748F-8D81-E79E-C3F1C3AD22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0239"/>
    </mc:Choice>
    <mc:Fallback xmlns="">
      <p:transition spd="slow" advTm="1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CB63FA-DFEC-4A36-9EAF-30D0472FB616}"/>
              </a:ext>
            </a:extLst>
          </p:cNvPr>
          <p:cNvPicPr>
            <a:picLocks noChangeAspect="1"/>
          </p:cNvPicPr>
          <p:nvPr/>
        </p:nvPicPr>
        <p:blipFill>
          <a:blip r:embed="rId2"/>
          <a:stretch>
            <a:fillRect/>
          </a:stretch>
        </p:blipFill>
        <p:spPr>
          <a:xfrm>
            <a:off x="0" y="-235135"/>
            <a:ext cx="12191999" cy="7093135"/>
          </a:xfrm>
          <a:prstGeom prst="rect">
            <a:avLst/>
          </a:prstGeom>
        </p:spPr>
      </p:pic>
      <p:sp>
        <p:nvSpPr>
          <p:cNvPr id="2" name="TextBox 1">
            <a:extLst>
              <a:ext uri="{FF2B5EF4-FFF2-40B4-BE49-F238E27FC236}">
                <a16:creationId xmlns:a16="http://schemas.microsoft.com/office/drawing/2014/main" id="{F2386CFF-4E1A-1B17-4202-240151EF9A8A}"/>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21</a:t>
            </a:r>
            <a:r>
              <a:rPr lang="en-US" sz="4400" b="0" i="0">
                <a:solidFill>
                  <a:srgbClr val="121212"/>
                </a:solidFill>
                <a:effectLst/>
                <a:latin typeface="Inter" panose="020B0502030000000004" pitchFamily="34" charset="0"/>
              </a:rPr>
              <a:t>When David came to Saul and entered his service, Saul admired him greatly, and David became his armor-bearer.</a:t>
            </a:r>
            <a:endParaRPr lang="en-ZA" sz="1400" dirty="0"/>
          </a:p>
        </p:txBody>
      </p:sp>
      <p:sp>
        <p:nvSpPr>
          <p:cNvPr id="3" name="TextBox 2">
            <a:extLst>
              <a:ext uri="{FF2B5EF4-FFF2-40B4-BE49-F238E27FC236}">
                <a16:creationId xmlns:a16="http://schemas.microsoft.com/office/drawing/2014/main" id="{1E6D8CA2-2E3A-70EB-6391-0D308B7D94D4}"/>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21 और दाऊद शाऊल के पास जाकर उसके सामने उपस्थित रहने लगा। और शाऊल उससे बहुत प्रीति करने लगा, और वह उसका हथियार ढोनेवाला हो गया।</a:t>
            </a:r>
            <a:endParaRPr lang="en-IN" sz="4000" dirty="0"/>
          </a:p>
        </p:txBody>
      </p:sp>
      <p:pic>
        <p:nvPicPr>
          <p:cNvPr id="17" name="Audio 16">
            <a:hlinkClick r:id="" action="ppaction://media"/>
            <a:extLst>
              <a:ext uri="{FF2B5EF4-FFF2-40B4-BE49-F238E27FC236}">
                <a16:creationId xmlns:a16="http://schemas.microsoft.com/office/drawing/2014/main" id="{0FB77A30-3CE0-35C5-FA26-D491D89516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0889"/>
    </mc:Choice>
    <mc:Fallback xmlns="">
      <p:transition spd="slow" advTm="1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C0C09C-AB33-4419-BBE7-1C091E1EB71F}"/>
              </a:ext>
            </a:extLst>
          </p:cNvPr>
          <p:cNvPicPr>
            <a:picLocks noChangeAspect="1"/>
          </p:cNvPicPr>
          <p:nvPr/>
        </p:nvPicPr>
        <p:blipFill>
          <a:blip r:embed="rId2"/>
          <a:stretch>
            <a:fillRect/>
          </a:stretch>
        </p:blipFill>
        <p:spPr>
          <a:xfrm>
            <a:off x="0" y="-1600205"/>
            <a:ext cx="12191999" cy="8897821"/>
          </a:xfrm>
          <a:prstGeom prst="rect">
            <a:avLst/>
          </a:prstGeom>
        </p:spPr>
      </p:pic>
      <p:sp>
        <p:nvSpPr>
          <p:cNvPr id="5" name="TextBox 4">
            <a:extLst>
              <a:ext uri="{FF2B5EF4-FFF2-40B4-BE49-F238E27FC236}">
                <a16:creationId xmlns:a16="http://schemas.microsoft.com/office/drawing/2014/main" id="{EAE98DCF-669A-4FCC-0F36-1627873A18CF}"/>
              </a:ext>
            </a:extLst>
          </p:cNvPr>
          <p:cNvSpPr txBox="1"/>
          <p:nvPr/>
        </p:nvSpPr>
        <p:spPr>
          <a:xfrm>
            <a:off x="270586" y="142161"/>
            <a:ext cx="7931018" cy="3307300"/>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का शाऊल राजा के सामने वीणा बजाना –</a:t>
            </a:r>
            <a:endParaRPr lang="en-US" sz="5400" b="0" i="0" u="none" strike="noStrike" baseline="0" dirty="0">
              <a:solidFill>
                <a:schemeClr val="bg1"/>
              </a:solidFill>
              <a:latin typeface="TimesNewRomanPSMT"/>
            </a:endParaRPr>
          </a:p>
          <a:p>
            <a:r>
              <a:rPr lang="hi-IN" sz="5400" b="0" i="0" u="none" strike="noStrike" baseline="0" dirty="0">
                <a:solidFill>
                  <a:schemeClr val="bg1"/>
                </a:solidFill>
                <a:latin typeface="TimesNewRomanPSMT"/>
              </a:rPr>
              <a:t>1 शाऊल 16:14-23</a:t>
            </a:r>
            <a:endParaRPr lang="en-ZA" sz="5400" dirty="0">
              <a:solidFill>
                <a:schemeClr val="bg1"/>
              </a:solidFill>
            </a:endParaRPr>
          </a:p>
        </p:txBody>
      </p:sp>
      <p:sp>
        <p:nvSpPr>
          <p:cNvPr id="2" name="TextBox 1">
            <a:extLst>
              <a:ext uri="{FF2B5EF4-FFF2-40B4-BE49-F238E27FC236}">
                <a16:creationId xmlns:a16="http://schemas.microsoft.com/office/drawing/2014/main" id="{6D7D5DC4-CFED-F92F-EC6C-2BF47B80781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2EDD06-F085-4DAF-B75A-B5CDA7A7BAF5}"/>
              </a:ext>
            </a:extLst>
          </p:cNvPr>
          <p:cNvPicPr>
            <a:picLocks noChangeAspect="1"/>
          </p:cNvPicPr>
          <p:nvPr/>
        </p:nvPicPr>
        <p:blipFill>
          <a:blip r:embed="rId2"/>
          <a:stretch>
            <a:fillRect/>
          </a:stretch>
        </p:blipFill>
        <p:spPr>
          <a:xfrm>
            <a:off x="0" y="-1"/>
            <a:ext cx="12192000" cy="7498029"/>
          </a:xfrm>
          <a:prstGeom prst="rect">
            <a:avLst/>
          </a:prstGeom>
        </p:spPr>
      </p:pic>
      <p:sp>
        <p:nvSpPr>
          <p:cNvPr id="2" name="TextBox 1">
            <a:extLst>
              <a:ext uri="{FF2B5EF4-FFF2-40B4-BE49-F238E27FC236}">
                <a16:creationId xmlns:a16="http://schemas.microsoft.com/office/drawing/2014/main" id="{CD511EC4-E92B-FE67-8B24-835F15D3CB5A}"/>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22</a:t>
            </a:r>
            <a:r>
              <a:rPr lang="en-US" sz="4800" b="0" i="0">
                <a:solidFill>
                  <a:srgbClr val="121212"/>
                </a:solidFill>
                <a:effectLst/>
                <a:latin typeface="Inter" panose="020B0502030000000004" pitchFamily="34" charset="0"/>
              </a:rPr>
              <a:t>Then Saul sent word to Jesse, saying, “Let David remain in my service, for I am pleased with him.”</a:t>
            </a:r>
            <a:endParaRPr lang="en-ZA" dirty="0"/>
          </a:p>
        </p:txBody>
      </p:sp>
      <p:sp>
        <p:nvSpPr>
          <p:cNvPr id="3" name="TextBox 2">
            <a:extLst>
              <a:ext uri="{FF2B5EF4-FFF2-40B4-BE49-F238E27FC236}">
                <a16:creationId xmlns:a16="http://schemas.microsoft.com/office/drawing/2014/main" id="{99312F33-F864-55F2-9952-B662C1974F7C}"/>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22 तब शाऊल ने यिशै के पास कहला भेजा, “दाऊद को मेरे सामने उपस्थित रहने दे, क्योंकि मैं उससे बहुत प्रसन्न हूँ।”</a:t>
            </a:r>
            <a:endParaRPr lang="en-IN" sz="4400" dirty="0"/>
          </a:p>
        </p:txBody>
      </p:sp>
      <p:pic>
        <p:nvPicPr>
          <p:cNvPr id="6" name="Audio 5">
            <a:hlinkClick r:id="" action="ppaction://media"/>
            <a:extLst>
              <a:ext uri="{FF2B5EF4-FFF2-40B4-BE49-F238E27FC236}">
                <a16:creationId xmlns:a16="http://schemas.microsoft.com/office/drawing/2014/main" id="{1DDCFDEF-B4F5-C029-BCA7-321BE561C8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9558"/>
    </mc:Choice>
    <mc:Fallback xmlns="">
      <p:transition spd="slow" advTm="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F218FA-E5DE-4A6E-AF20-5F80571D0D1A}"/>
              </a:ext>
            </a:extLst>
          </p:cNvPr>
          <p:cNvPicPr>
            <a:picLocks noChangeAspect="1"/>
          </p:cNvPicPr>
          <p:nvPr/>
        </p:nvPicPr>
        <p:blipFill>
          <a:blip r:embed="rId2"/>
          <a:stretch>
            <a:fillRect/>
          </a:stretch>
        </p:blipFill>
        <p:spPr>
          <a:xfrm>
            <a:off x="0" y="-375920"/>
            <a:ext cx="12192000" cy="7977840"/>
          </a:xfrm>
          <a:prstGeom prst="rect">
            <a:avLst/>
          </a:prstGeom>
        </p:spPr>
      </p:pic>
      <p:sp>
        <p:nvSpPr>
          <p:cNvPr id="2" name="TextBox 1">
            <a:extLst>
              <a:ext uri="{FF2B5EF4-FFF2-40B4-BE49-F238E27FC236}">
                <a16:creationId xmlns:a16="http://schemas.microsoft.com/office/drawing/2014/main" id="{D874AB01-E6B8-0298-E9BE-D507C32483EE}"/>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And whenever the spirit from God came upon Saul, David would pick up his harp and play, and Saul would become well, and the spirit of distress would depart from him.</a:t>
            </a:r>
            <a:endParaRPr lang="en-ZA" sz="1400" dirty="0"/>
          </a:p>
        </p:txBody>
      </p:sp>
      <p:sp>
        <p:nvSpPr>
          <p:cNvPr id="3" name="TextBox 2">
            <a:extLst>
              <a:ext uri="{FF2B5EF4-FFF2-40B4-BE49-F238E27FC236}">
                <a16:creationId xmlns:a16="http://schemas.microsoft.com/office/drawing/2014/main" id="{4419C246-EC7D-AC3F-24E0-19980BCEA2BC}"/>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23 और जब जब परमेश्वर की ओर से वह आत्मा शाऊल पर चढ़ता था, तब-तब दाऊद वीणा लेकर बजाता; और शाऊल चैन पाकर अच्छा हो जाता था, और वह दुष्ट आत्मा उसमें से हट जाता था।</a:t>
            </a:r>
            <a:endParaRPr lang="en-IN" sz="3600" dirty="0"/>
          </a:p>
        </p:txBody>
      </p:sp>
      <p:pic>
        <p:nvPicPr>
          <p:cNvPr id="10" name="Audio 9">
            <a:hlinkClick r:id="" action="ppaction://media"/>
            <a:extLst>
              <a:ext uri="{FF2B5EF4-FFF2-40B4-BE49-F238E27FC236}">
                <a16:creationId xmlns:a16="http://schemas.microsoft.com/office/drawing/2014/main" id="{E9092DD7-C0FD-73B4-F99D-7B3FE93BCF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4908"/>
    </mc:Choice>
    <mc:Fallback xmlns="">
      <p:transition spd="slow" advTm="1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DA61CBC-008E-4749-9479-3ACBC36495E0}"/>
              </a:ext>
            </a:extLst>
          </p:cNvPr>
          <p:cNvPicPr>
            <a:picLocks noChangeAspect="1"/>
          </p:cNvPicPr>
          <p:nvPr/>
        </p:nvPicPr>
        <p:blipFill>
          <a:blip r:embed="rId2"/>
          <a:stretch>
            <a:fillRect/>
          </a:stretch>
        </p:blipFill>
        <p:spPr>
          <a:xfrm>
            <a:off x="0" y="-88768"/>
            <a:ext cx="12191999" cy="6946768"/>
          </a:xfrm>
          <a:prstGeom prst="rect">
            <a:avLst/>
          </a:prstGeom>
        </p:spPr>
      </p:pic>
      <p:sp>
        <p:nvSpPr>
          <p:cNvPr id="2" name="TextBox 1">
            <a:extLst>
              <a:ext uri="{FF2B5EF4-FFF2-40B4-BE49-F238E27FC236}">
                <a16:creationId xmlns:a16="http://schemas.microsoft.com/office/drawing/2014/main" id="{148EB29A-30B3-CE27-3B2E-E93C8B2F19D4}"/>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David and Saul</a:t>
            </a:r>
          </a:p>
          <a:p>
            <a:pPr algn="l"/>
            <a:r>
              <a:rPr lang="en-US" sz="6600" b="0" i="0" u="none" strike="noStrike" baseline="0" dirty="0">
                <a:latin typeface="TimesNewRomanPSMT"/>
              </a:rPr>
              <a:t>1. David plays before the king - 1 Samuel 16:14-23 (Left Top)</a:t>
            </a:r>
          </a:p>
        </p:txBody>
      </p:sp>
      <p:sp>
        <p:nvSpPr>
          <p:cNvPr id="3" name="TextBox 2">
            <a:extLst>
              <a:ext uri="{FF2B5EF4-FFF2-40B4-BE49-F238E27FC236}">
                <a16:creationId xmlns:a16="http://schemas.microsoft.com/office/drawing/2014/main" id="{3F511639-D250-AE7D-D9CA-9A1164891438}"/>
              </a:ext>
            </a:extLst>
          </p:cNvPr>
          <p:cNvSpPr txBox="1"/>
          <p:nvPr/>
        </p:nvSpPr>
        <p:spPr>
          <a:xfrm>
            <a:off x="6096000" y="166256"/>
            <a:ext cx="6096000" cy="6558101"/>
          </a:xfrm>
          <a:prstGeom prst="rect">
            <a:avLst/>
          </a:prstGeom>
          <a:noFill/>
        </p:spPr>
        <p:txBody>
          <a:bodyPr wrap="square" rtlCol="0">
            <a:noAutofit/>
          </a:bodyPr>
          <a:lstStyle/>
          <a:p>
            <a:r>
              <a:rPr lang="hi-IN" sz="5400" dirty="0"/>
              <a:t>दाऊद का शाऊल राजा के सामने वीणा बजाना - 1 शाऊल 16:14-23- 1 शमूएल 16:14-23</a:t>
            </a:r>
            <a:endParaRPr lang="en-IN" sz="5400" dirty="0"/>
          </a:p>
        </p:txBody>
      </p:sp>
      <p:pic>
        <p:nvPicPr>
          <p:cNvPr id="14" name="Audio 13">
            <a:hlinkClick r:id="" action="ppaction://media"/>
            <a:extLst>
              <a:ext uri="{FF2B5EF4-FFF2-40B4-BE49-F238E27FC236}">
                <a16:creationId xmlns:a16="http://schemas.microsoft.com/office/drawing/2014/main" id="{9590478C-30E4-C4A9-DB82-3A065003DE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4304"/>
    </mc:Choice>
    <mc:Fallback xmlns="">
      <p:transition spd="slow" advTm="4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2203B6A-FAE8-404E-A168-70F3B164B8C7}"/>
              </a:ext>
            </a:extLst>
          </p:cNvPr>
          <p:cNvPicPr>
            <a:picLocks noChangeAspect="1"/>
          </p:cNvPicPr>
          <p:nvPr/>
        </p:nvPicPr>
        <p:blipFill>
          <a:blip r:embed="rId2"/>
          <a:stretch>
            <a:fillRect/>
          </a:stretch>
        </p:blipFill>
        <p:spPr>
          <a:xfrm>
            <a:off x="0" y="-1600205"/>
            <a:ext cx="12191999" cy="8897821"/>
          </a:xfrm>
          <a:prstGeom prst="rect">
            <a:avLst/>
          </a:prstGeom>
        </p:spPr>
      </p:pic>
      <p:sp>
        <p:nvSpPr>
          <p:cNvPr id="3" name="TextBox 2">
            <a:extLst>
              <a:ext uri="{FF2B5EF4-FFF2-40B4-BE49-F238E27FC236}">
                <a16:creationId xmlns:a16="http://schemas.microsoft.com/office/drawing/2014/main" id="{2A3ECF22-B702-0379-7AFB-F14480A46DA4}"/>
              </a:ext>
            </a:extLst>
          </p:cNvPr>
          <p:cNvSpPr txBox="1"/>
          <p:nvPr/>
        </p:nvSpPr>
        <p:spPr>
          <a:xfrm>
            <a:off x="270586" y="142161"/>
            <a:ext cx="7931018" cy="3307300"/>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का शाऊल राजा के सामने वीणा बजाना –</a:t>
            </a:r>
            <a:endParaRPr lang="en-US" sz="5400" b="0" i="0" u="none" strike="noStrike" baseline="0" dirty="0">
              <a:solidFill>
                <a:schemeClr val="bg1"/>
              </a:solidFill>
              <a:latin typeface="TimesNewRomanPSMT"/>
            </a:endParaRPr>
          </a:p>
          <a:p>
            <a:r>
              <a:rPr lang="hi-IN" sz="5400" b="0" i="0" u="none" strike="noStrike" baseline="0" dirty="0">
                <a:solidFill>
                  <a:schemeClr val="bg1"/>
                </a:solidFill>
                <a:latin typeface="TimesNewRomanPSMT"/>
              </a:rPr>
              <a:t>1 शाऊल 16:14-23</a:t>
            </a:r>
            <a:endParaRPr lang="en-ZA" sz="5400" dirty="0">
              <a:solidFill>
                <a:schemeClr val="bg1"/>
              </a:solidFill>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After the Spirit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had departed from Saul, a spirit of distress  from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began to torment him.</a:t>
            </a:r>
            <a:endParaRPr lang="en-ZA" sz="1600" dirty="0"/>
          </a:p>
        </p:txBody>
      </p:sp>
      <p:sp>
        <p:nvSpPr>
          <p:cNvPr id="2" name="TextBox 1">
            <a:extLst>
              <a:ext uri="{FF2B5EF4-FFF2-40B4-BE49-F238E27FC236}">
                <a16:creationId xmlns:a16="http://schemas.microsoft.com/office/drawing/2014/main" id="{7FBE0EFE-E4D4-8225-12B4-B53E4757AB09}"/>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14 यहोवा का आत्मा शाऊल पर से उठ गया, और यहोवा की ओर से एक दुष्ट आत्मा उसे घबराने लगा।</a:t>
            </a:r>
            <a:endParaRPr lang="en-IN" sz="4400" dirty="0"/>
          </a:p>
        </p:txBody>
      </p:sp>
      <p:pic>
        <p:nvPicPr>
          <p:cNvPr id="6" name="Audio 5">
            <a:hlinkClick r:id="" action="ppaction://media"/>
            <a:extLst>
              <a:ext uri="{FF2B5EF4-FFF2-40B4-BE49-F238E27FC236}">
                <a16:creationId xmlns:a16="http://schemas.microsoft.com/office/drawing/2014/main" id="{6F5FA65A-8E6C-BF65-E624-4E250CB151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0169"/>
    </mc:Choice>
    <mc:Fallback xmlns="">
      <p:transition spd="slow" advTm="1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716E488-1E6F-4B69-9532-11BE0DEB30A2}"/>
              </a:ext>
            </a:extLst>
          </p:cNvPr>
          <p:cNvPicPr>
            <a:picLocks noChangeAspect="1"/>
          </p:cNvPicPr>
          <p:nvPr/>
        </p:nvPicPr>
        <p:blipFill>
          <a:blip r:embed="rId2"/>
          <a:stretch>
            <a:fillRect/>
          </a:stretch>
        </p:blipFill>
        <p:spPr>
          <a:xfrm>
            <a:off x="-1664219" y="0"/>
            <a:ext cx="13856219" cy="6858000"/>
          </a:xfrm>
          <a:prstGeom prst="rect">
            <a:avLst/>
          </a:prstGeom>
        </p:spPr>
      </p:pic>
      <p:sp>
        <p:nvSpPr>
          <p:cNvPr id="5" name="TextBox 4">
            <a:extLst>
              <a:ext uri="{FF2B5EF4-FFF2-40B4-BE49-F238E27FC236}">
                <a16:creationId xmlns:a16="http://schemas.microsoft.com/office/drawing/2014/main" id="{901E1AEB-9778-B6E4-A95C-87331C3C7115}"/>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15</a:t>
            </a:r>
            <a:r>
              <a:rPr lang="en-US" sz="4400" b="0" i="0">
                <a:solidFill>
                  <a:srgbClr val="121212"/>
                </a:solidFill>
                <a:effectLst/>
                <a:latin typeface="Inter" panose="020B0502030000000004" pitchFamily="34" charset="0"/>
              </a:rPr>
              <a:t>Saul’s servants said to him, “Surely a spirit of distress from God is tormenting you.</a:t>
            </a:r>
            <a:endParaRPr lang="en-ZA" dirty="0"/>
          </a:p>
        </p:txBody>
      </p:sp>
      <p:sp>
        <p:nvSpPr>
          <p:cNvPr id="3" name="TextBox 2">
            <a:extLst>
              <a:ext uri="{FF2B5EF4-FFF2-40B4-BE49-F238E27FC236}">
                <a16:creationId xmlns:a16="http://schemas.microsoft.com/office/drawing/2014/main" id="{3AC6B6CD-2350-567A-38D2-33E47BD407FC}"/>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15 और शाऊल के कर्मचारियों ने उससे कहा, “सुन, परमेश्वर की ओर से एक दुष्ट आत्मा तुझे घबराता है।</a:t>
            </a:r>
            <a:endParaRPr lang="en-IN" sz="4000" dirty="0"/>
          </a:p>
        </p:txBody>
      </p:sp>
      <p:pic>
        <p:nvPicPr>
          <p:cNvPr id="16" name="Audio 15">
            <a:hlinkClick r:id="" action="ppaction://media"/>
            <a:extLst>
              <a:ext uri="{FF2B5EF4-FFF2-40B4-BE49-F238E27FC236}">
                <a16:creationId xmlns:a16="http://schemas.microsoft.com/office/drawing/2014/main" id="{04B40248-AE05-11B1-6AF0-3B7306CAA5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8113"/>
    </mc:Choice>
    <mc:Fallback xmlns="">
      <p:transition spd="slow" advTm="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DA764F-70C1-45D4-B6B8-7C13DD6E8255}"/>
              </a:ext>
            </a:extLst>
          </p:cNvPr>
          <p:cNvPicPr>
            <a:picLocks noChangeAspect="1"/>
          </p:cNvPicPr>
          <p:nvPr/>
        </p:nvPicPr>
        <p:blipFill>
          <a:blip r:embed="rId2"/>
          <a:stretch>
            <a:fillRect/>
          </a:stretch>
        </p:blipFill>
        <p:spPr>
          <a:xfrm>
            <a:off x="-1" y="-402165"/>
            <a:ext cx="12191999" cy="7260166"/>
          </a:xfrm>
          <a:prstGeom prst="rect">
            <a:avLst/>
          </a:prstGeom>
        </p:spPr>
      </p:pic>
      <p:sp>
        <p:nvSpPr>
          <p:cNvPr id="2" name="TextBox 1">
            <a:extLst>
              <a:ext uri="{FF2B5EF4-FFF2-40B4-BE49-F238E27FC236}">
                <a16:creationId xmlns:a16="http://schemas.microsoft.com/office/drawing/2014/main" id="{7F77FCF0-8D6E-0843-8E40-758B24EB6AC1}"/>
              </a:ext>
            </a:extLst>
          </p:cNvPr>
          <p:cNvSpPr txBox="1"/>
          <p:nvPr/>
        </p:nvSpPr>
        <p:spPr>
          <a:xfrm>
            <a:off x="279292" y="369875"/>
            <a:ext cx="3116424" cy="584775"/>
          </a:xfrm>
          <a:prstGeom prst="rect">
            <a:avLst/>
          </a:prstGeom>
          <a:noFill/>
        </p:spPr>
        <p:txBody>
          <a:bodyPr wrap="square" rtlCol="0">
            <a:spAutoFit/>
          </a:body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32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Let our lord command your servants here to seek out someone who can skillfully play the harp. Whenever the spirit of distress from God is upon you, he is to play it, and you will be well.”</a:t>
            </a:r>
            <a:endParaRPr lang="en-ZA" sz="1400" dirty="0"/>
          </a:p>
        </p:txBody>
      </p:sp>
      <p:sp>
        <p:nvSpPr>
          <p:cNvPr id="3" name="TextBox 2">
            <a:extLst>
              <a:ext uri="{FF2B5EF4-FFF2-40B4-BE49-F238E27FC236}">
                <a16:creationId xmlns:a16="http://schemas.microsoft.com/office/drawing/2014/main" id="{BE783B65-F15F-2464-6EEE-B438942A16F1}"/>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हमारा प्रभु अपने कर्मचारियों को जो उपस्थित हैं आज्ञा दे, कि वे किसी अच्छे वीणा बजानेवाले को ढूँढ़ ले आएँ; और जब जब परमेश्वर की ओर से दुष्ट आत्मा तुझ पर चढ़े, तब-तब वह अपने हाथ से बजाए, और तू अच्छा हो जाए।”</a:t>
            </a:r>
            <a:endParaRPr lang="en-IN" sz="3600" dirty="0"/>
          </a:p>
        </p:txBody>
      </p:sp>
      <p:pic>
        <p:nvPicPr>
          <p:cNvPr id="18" name="Audio 17">
            <a:hlinkClick r:id="" action="ppaction://media"/>
            <a:extLst>
              <a:ext uri="{FF2B5EF4-FFF2-40B4-BE49-F238E27FC236}">
                <a16:creationId xmlns:a16="http://schemas.microsoft.com/office/drawing/2014/main" id="{47ABC1E4-1555-7EAE-89F4-9EC07CB394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7593"/>
    </mc:Choice>
    <mc:Fallback xmlns="">
      <p:transition spd="slow" advTm="1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997</Words>
  <Application>Microsoft Office PowerPoint</Application>
  <PresentationFormat>Widescreen</PresentationFormat>
  <Paragraphs>60</Paragraphs>
  <Slides>24</Slides>
  <Notes>2</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53</cp:revision>
  <dcterms:created xsi:type="dcterms:W3CDTF">2021-07-20T09:23:46Z</dcterms:created>
  <dcterms:modified xsi:type="dcterms:W3CDTF">2024-07-29T09:51:44Z</dcterms:modified>
</cp:coreProperties>
</file>