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54" r:id="rId2"/>
    <p:sldId id="455" r:id="rId3"/>
    <p:sldId id="349" r:id="rId4"/>
    <p:sldId id="351" r:id="rId5"/>
    <p:sldId id="353" r:id="rId6"/>
    <p:sldId id="355" r:id="rId7"/>
    <p:sldId id="357" r:id="rId8"/>
    <p:sldId id="361" r:id="rId9"/>
    <p:sldId id="362" r:id="rId10"/>
    <p:sldId id="365" r:id="rId11"/>
    <p:sldId id="368" r:id="rId12"/>
    <p:sldId id="369" r:id="rId13"/>
    <p:sldId id="370" r:id="rId14"/>
    <p:sldId id="371" r:id="rId15"/>
    <p:sldId id="372" r:id="rId16"/>
    <p:sldId id="373" r:id="rId17"/>
    <p:sldId id="376" r:id="rId18"/>
    <p:sldId id="3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D8739-A27A-4973-92EF-32BA7993EE5F}" v="109" dt="2023-09-21T05:33:13.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79" autoAdjust="0"/>
    <p:restoredTop sz="91531" autoAdjust="0"/>
  </p:normalViewPr>
  <p:slideViewPr>
    <p:cSldViewPr snapToGrid="0">
      <p:cViewPr varScale="1">
        <p:scale>
          <a:sx n="53" d="100"/>
          <a:sy n="53" d="100"/>
        </p:scale>
        <p:origin x="120"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3FD8739-A27A-4973-92EF-32BA7993EE5F}"/>
    <pc:docChg chg="modSld">
      <pc:chgData name="Leonie Smith" userId="fed1330f33f5650e" providerId="LiveId" clId="{73FD8739-A27A-4973-92EF-32BA7993EE5F}" dt="2023-09-21T05:33:13.855" v="158"/>
      <pc:docMkLst>
        <pc:docMk/>
      </pc:docMkLst>
      <pc:sldChg chg="addSp delSp modSp mod modTransition modAnim">
        <pc:chgData name="Leonie Smith" userId="fed1330f33f5650e" providerId="LiveId" clId="{73FD8739-A27A-4973-92EF-32BA7993EE5F}" dt="2023-09-21T04:46:59.601" v="25"/>
        <pc:sldMkLst>
          <pc:docMk/>
          <pc:sldMk cId="1642667687" sldId="349"/>
        </pc:sldMkLst>
        <pc:picChg chg="add del mod">
          <ac:chgData name="Leonie Smith" userId="fed1330f33f5650e" providerId="LiveId" clId="{73FD8739-A27A-4973-92EF-32BA7993EE5F}" dt="2023-09-21T04:45:59.176" v="12"/>
          <ac:picMkLst>
            <pc:docMk/>
            <pc:sldMk cId="1642667687" sldId="349"/>
            <ac:picMk id="6" creationId="{600AB073-C00A-88BC-6BBE-85322C757CB7}"/>
          </ac:picMkLst>
        </pc:picChg>
        <pc:picChg chg="add del mod">
          <ac:chgData name="Leonie Smith" userId="fed1330f33f5650e" providerId="LiveId" clId="{73FD8739-A27A-4973-92EF-32BA7993EE5F}" dt="2023-09-21T04:46:06.071" v="13"/>
          <ac:picMkLst>
            <pc:docMk/>
            <pc:sldMk cId="1642667687" sldId="349"/>
            <ac:picMk id="10" creationId="{3871320B-8713-082A-A233-D510998089DD}"/>
          </ac:picMkLst>
        </pc:picChg>
        <pc:picChg chg="add del mod">
          <ac:chgData name="Leonie Smith" userId="fed1330f33f5650e" providerId="LiveId" clId="{73FD8739-A27A-4973-92EF-32BA7993EE5F}" dt="2023-09-21T04:46:07.640" v="15"/>
          <ac:picMkLst>
            <pc:docMk/>
            <pc:sldMk cId="1642667687" sldId="349"/>
            <ac:picMk id="11" creationId="{6FE70A12-A054-A0C5-EABA-FFA4FB5177F1}"/>
          </ac:picMkLst>
        </pc:picChg>
        <pc:picChg chg="add del mod ord">
          <ac:chgData name="Leonie Smith" userId="fed1330f33f5650e" providerId="LiveId" clId="{73FD8739-A27A-4973-92EF-32BA7993EE5F}" dt="2023-09-21T04:46:15.090" v="16"/>
          <ac:picMkLst>
            <pc:docMk/>
            <pc:sldMk cId="1642667687" sldId="349"/>
            <ac:picMk id="14" creationId="{4CC8EE04-95EF-6E16-BC9C-AB20C6E89A91}"/>
          </ac:picMkLst>
        </pc:picChg>
        <pc:picChg chg="add del mod">
          <ac:chgData name="Leonie Smith" userId="fed1330f33f5650e" providerId="LiveId" clId="{73FD8739-A27A-4973-92EF-32BA7993EE5F}" dt="2023-09-21T04:46:24.621" v="18"/>
          <ac:picMkLst>
            <pc:docMk/>
            <pc:sldMk cId="1642667687" sldId="349"/>
            <ac:picMk id="15" creationId="{84288C09-21A3-F8FA-C424-6BA841D7C977}"/>
          </ac:picMkLst>
        </pc:picChg>
        <pc:picChg chg="add del mod ord">
          <ac:chgData name="Leonie Smith" userId="fed1330f33f5650e" providerId="LiveId" clId="{73FD8739-A27A-4973-92EF-32BA7993EE5F}" dt="2023-09-21T04:46:31.803" v="19"/>
          <ac:picMkLst>
            <pc:docMk/>
            <pc:sldMk cId="1642667687" sldId="349"/>
            <ac:picMk id="20" creationId="{5D77DBF5-848D-885B-49B7-495081665002}"/>
          </ac:picMkLst>
        </pc:picChg>
        <pc:picChg chg="add del mod">
          <ac:chgData name="Leonie Smith" userId="fed1330f33f5650e" providerId="LiveId" clId="{73FD8739-A27A-4973-92EF-32BA7993EE5F}" dt="2023-09-21T04:46:38.324" v="21"/>
          <ac:picMkLst>
            <pc:docMk/>
            <pc:sldMk cId="1642667687" sldId="349"/>
            <ac:picMk id="21" creationId="{0D9D09AB-263F-4D3B-335A-08A65A084522}"/>
          </ac:picMkLst>
        </pc:picChg>
        <pc:picChg chg="add del mod ord">
          <ac:chgData name="Leonie Smith" userId="fed1330f33f5650e" providerId="LiveId" clId="{73FD8739-A27A-4973-92EF-32BA7993EE5F}" dt="2023-09-21T04:46:45.487" v="22"/>
          <ac:picMkLst>
            <pc:docMk/>
            <pc:sldMk cId="1642667687" sldId="349"/>
            <ac:picMk id="25" creationId="{BF971726-CAB5-F583-B265-7024E92F54BE}"/>
          </ac:picMkLst>
        </pc:picChg>
        <pc:picChg chg="add del mod">
          <ac:chgData name="Leonie Smith" userId="fed1330f33f5650e" providerId="LiveId" clId="{73FD8739-A27A-4973-92EF-32BA7993EE5F}" dt="2023-09-21T04:46:52.303" v="24"/>
          <ac:picMkLst>
            <pc:docMk/>
            <pc:sldMk cId="1642667687" sldId="349"/>
            <ac:picMk id="26" creationId="{B170E6CD-1DA4-E030-D2C3-400E8DB6EA7C}"/>
          </ac:picMkLst>
        </pc:picChg>
        <pc:picChg chg="add del mod ord">
          <ac:chgData name="Leonie Smith" userId="fed1330f33f5650e" providerId="LiveId" clId="{73FD8739-A27A-4973-92EF-32BA7993EE5F}" dt="2023-09-21T04:46:59.601" v="25"/>
          <ac:picMkLst>
            <pc:docMk/>
            <pc:sldMk cId="1642667687" sldId="349"/>
            <ac:picMk id="30" creationId="{7B9E755D-197F-3EB6-4A93-0CAC30A31E45}"/>
          </ac:picMkLst>
        </pc:picChg>
        <pc:picChg chg="add mod">
          <ac:chgData name="Leonie Smith" userId="fed1330f33f5650e" providerId="LiveId" clId="{73FD8739-A27A-4973-92EF-32BA7993EE5F}" dt="2023-09-21T04:46:59.601" v="25"/>
          <ac:picMkLst>
            <pc:docMk/>
            <pc:sldMk cId="1642667687" sldId="349"/>
            <ac:picMk id="31" creationId="{E618EC91-CC59-B1F6-7228-D10F963263BC}"/>
          </ac:picMkLst>
        </pc:picChg>
      </pc:sldChg>
      <pc:sldChg chg="addSp delSp modSp mod modTransition modAnim">
        <pc:chgData name="Leonie Smith" userId="fed1330f33f5650e" providerId="LiveId" clId="{73FD8739-A27A-4973-92EF-32BA7993EE5F}" dt="2023-09-21T05:25:23.302" v="131"/>
        <pc:sldMkLst>
          <pc:docMk/>
          <pc:sldMk cId="370456131" sldId="353"/>
        </pc:sldMkLst>
        <pc:picChg chg="add del mod">
          <ac:chgData name="Leonie Smith" userId="fed1330f33f5650e" providerId="LiveId" clId="{73FD8739-A27A-4973-92EF-32BA7993EE5F}" dt="2023-09-21T04:53:56.177" v="28"/>
          <ac:picMkLst>
            <pc:docMk/>
            <pc:sldMk cId="370456131" sldId="353"/>
            <ac:picMk id="6" creationId="{8C80ADA6-6FA4-6E23-A8D7-ADF8305DBE97}"/>
          </ac:picMkLst>
        </pc:picChg>
        <pc:picChg chg="add del mod">
          <ac:chgData name="Leonie Smith" userId="fed1330f33f5650e" providerId="LiveId" clId="{73FD8739-A27A-4973-92EF-32BA7993EE5F}" dt="2023-09-21T04:54:07.601" v="29"/>
          <ac:picMkLst>
            <pc:docMk/>
            <pc:sldMk cId="370456131" sldId="353"/>
            <ac:picMk id="10" creationId="{22FEED4F-7318-5B14-C777-DDBBDDAEEEBF}"/>
          </ac:picMkLst>
        </pc:picChg>
        <pc:picChg chg="add del mod">
          <ac:chgData name="Leonie Smith" userId="fed1330f33f5650e" providerId="LiveId" clId="{73FD8739-A27A-4973-92EF-32BA7993EE5F}" dt="2023-09-21T04:54:18.032" v="31"/>
          <ac:picMkLst>
            <pc:docMk/>
            <pc:sldMk cId="370456131" sldId="353"/>
            <ac:picMk id="11" creationId="{85C3AAD3-6A61-224D-7933-8BB2DE59C3DA}"/>
          </ac:picMkLst>
        </pc:picChg>
        <pc:picChg chg="add del mod ord">
          <ac:chgData name="Leonie Smith" userId="fed1330f33f5650e" providerId="LiveId" clId="{73FD8739-A27A-4973-92EF-32BA7993EE5F}" dt="2023-09-21T04:54:29.049" v="32"/>
          <ac:picMkLst>
            <pc:docMk/>
            <pc:sldMk cId="370456131" sldId="353"/>
            <ac:picMk id="15" creationId="{5D133304-F834-48B2-5E48-7230FFE49BA4}"/>
          </ac:picMkLst>
        </pc:picChg>
        <pc:picChg chg="add del mod">
          <ac:chgData name="Leonie Smith" userId="fed1330f33f5650e" providerId="LiveId" clId="{73FD8739-A27A-4973-92EF-32BA7993EE5F}" dt="2023-09-21T05:25:11.294" v="130"/>
          <ac:picMkLst>
            <pc:docMk/>
            <pc:sldMk cId="370456131" sldId="353"/>
            <ac:picMk id="16" creationId="{14A4999D-7611-072D-23B5-2942153F87E4}"/>
          </ac:picMkLst>
        </pc:picChg>
        <pc:picChg chg="add del mod ord">
          <ac:chgData name="Leonie Smith" userId="fed1330f33f5650e" providerId="LiveId" clId="{73FD8739-A27A-4973-92EF-32BA7993EE5F}" dt="2023-09-21T05:25:23.302" v="131"/>
          <ac:picMkLst>
            <pc:docMk/>
            <pc:sldMk cId="370456131" sldId="353"/>
            <ac:picMk id="22" creationId="{0FADC6EA-32ED-2D7C-C96B-0DADB3E7E1FA}"/>
          </ac:picMkLst>
        </pc:picChg>
        <pc:picChg chg="add mod">
          <ac:chgData name="Leonie Smith" userId="fed1330f33f5650e" providerId="LiveId" clId="{73FD8739-A27A-4973-92EF-32BA7993EE5F}" dt="2023-09-21T05:25:23.302" v="131"/>
          <ac:picMkLst>
            <pc:docMk/>
            <pc:sldMk cId="370456131" sldId="353"/>
            <ac:picMk id="23" creationId="{E9EA7D43-079E-CFA7-3D56-EAEA10B090D6}"/>
          </ac:picMkLst>
        </pc:picChg>
      </pc:sldChg>
      <pc:sldChg chg="addSp delSp modSp mod modTransition modAnim">
        <pc:chgData name="Leonie Smith" userId="fed1330f33f5650e" providerId="LiveId" clId="{73FD8739-A27A-4973-92EF-32BA7993EE5F}" dt="2023-09-21T05:26:21.664" v="137"/>
        <pc:sldMkLst>
          <pc:docMk/>
          <pc:sldMk cId="859891306" sldId="357"/>
        </pc:sldMkLst>
        <pc:picChg chg="add del mod">
          <ac:chgData name="Leonie Smith" userId="fed1330f33f5650e" providerId="LiveId" clId="{73FD8739-A27A-4973-92EF-32BA7993EE5F}" dt="2023-09-21T04:57:42.534" v="35"/>
          <ac:picMkLst>
            <pc:docMk/>
            <pc:sldMk cId="859891306" sldId="357"/>
            <ac:picMk id="6" creationId="{4D86F4C4-1AFE-8878-3C4E-B601A945C73D}"/>
          </ac:picMkLst>
        </pc:picChg>
        <pc:picChg chg="add del mod">
          <ac:chgData name="Leonie Smith" userId="fed1330f33f5650e" providerId="LiveId" clId="{73FD8739-A27A-4973-92EF-32BA7993EE5F}" dt="2023-09-21T04:57:56.592" v="36"/>
          <ac:picMkLst>
            <pc:docMk/>
            <pc:sldMk cId="859891306" sldId="357"/>
            <ac:picMk id="9" creationId="{B6E1E743-E9D6-AA57-91D3-7DEADE658D58}"/>
          </ac:picMkLst>
        </pc:picChg>
        <pc:picChg chg="add del mod">
          <ac:chgData name="Leonie Smith" userId="fed1330f33f5650e" providerId="LiveId" clId="{73FD8739-A27A-4973-92EF-32BA7993EE5F}" dt="2023-09-21T05:19:53.449" v="115"/>
          <ac:picMkLst>
            <pc:docMk/>
            <pc:sldMk cId="859891306" sldId="357"/>
            <ac:picMk id="10" creationId="{4DCCA55E-F18C-1DAA-0806-DE3EC330F252}"/>
          </ac:picMkLst>
        </pc:picChg>
        <pc:picChg chg="add del mod ord">
          <ac:chgData name="Leonie Smith" userId="fed1330f33f5650e" providerId="LiveId" clId="{73FD8739-A27A-4973-92EF-32BA7993EE5F}" dt="2023-09-21T05:20:08.923" v="116"/>
          <ac:picMkLst>
            <pc:docMk/>
            <pc:sldMk cId="859891306" sldId="357"/>
            <ac:picMk id="16" creationId="{B854D1DC-DFED-B853-0851-59DEE5F776F1}"/>
          </ac:picMkLst>
        </pc:picChg>
        <pc:picChg chg="add del mod">
          <ac:chgData name="Leonie Smith" userId="fed1330f33f5650e" providerId="LiveId" clId="{73FD8739-A27A-4973-92EF-32BA7993EE5F}" dt="2023-09-21T05:25:44.651" v="133"/>
          <ac:picMkLst>
            <pc:docMk/>
            <pc:sldMk cId="859891306" sldId="357"/>
            <ac:picMk id="17" creationId="{DF9A1A01-5F1C-53C6-BC8C-366135663FCF}"/>
          </ac:picMkLst>
        </pc:picChg>
        <pc:picChg chg="add del mod ord">
          <ac:chgData name="Leonie Smith" userId="fed1330f33f5650e" providerId="LiveId" clId="{73FD8739-A27A-4973-92EF-32BA7993EE5F}" dt="2023-09-21T05:26:00.125" v="134"/>
          <ac:picMkLst>
            <pc:docMk/>
            <pc:sldMk cId="859891306" sldId="357"/>
            <ac:picMk id="23" creationId="{300D23CA-3633-A16F-E87F-C384A1E145C5}"/>
          </ac:picMkLst>
        </pc:picChg>
        <pc:picChg chg="add del mod">
          <ac:chgData name="Leonie Smith" userId="fed1330f33f5650e" providerId="LiveId" clId="{73FD8739-A27A-4973-92EF-32BA7993EE5F}" dt="2023-09-21T05:26:06.598" v="136"/>
          <ac:picMkLst>
            <pc:docMk/>
            <pc:sldMk cId="859891306" sldId="357"/>
            <ac:picMk id="24" creationId="{89FC95C3-ABFC-EF8D-BFA6-E321F6393DD3}"/>
          </ac:picMkLst>
        </pc:picChg>
        <pc:picChg chg="add del mod ord">
          <ac:chgData name="Leonie Smith" userId="fed1330f33f5650e" providerId="LiveId" clId="{73FD8739-A27A-4973-92EF-32BA7993EE5F}" dt="2023-09-21T05:26:21.664" v="137"/>
          <ac:picMkLst>
            <pc:docMk/>
            <pc:sldMk cId="859891306" sldId="357"/>
            <ac:picMk id="28" creationId="{811DD0BA-8891-8D6F-B383-386846A54530}"/>
          </ac:picMkLst>
        </pc:picChg>
        <pc:picChg chg="add mod">
          <ac:chgData name="Leonie Smith" userId="fed1330f33f5650e" providerId="LiveId" clId="{73FD8739-A27A-4973-92EF-32BA7993EE5F}" dt="2023-09-21T05:26:21.664" v="137"/>
          <ac:picMkLst>
            <pc:docMk/>
            <pc:sldMk cId="859891306" sldId="357"/>
            <ac:picMk id="29" creationId="{C1E88BF7-05CD-1424-155A-80434612E217}"/>
          </ac:picMkLst>
        </pc:picChg>
      </pc:sldChg>
      <pc:sldChg chg="addSp delSp modSp mod modTransition modAnim">
        <pc:chgData name="Leonie Smith" userId="fed1330f33f5650e" providerId="LiveId" clId="{73FD8739-A27A-4973-92EF-32BA7993EE5F}" dt="2023-09-21T05:33:13.855" v="158"/>
        <pc:sldMkLst>
          <pc:docMk/>
          <pc:sldMk cId="1338403432" sldId="362"/>
        </pc:sldMkLst>
        <pc:picChg chg="add del mod">
          <ac:chgData name="Leonie Smith" userId="fed1330f33f5650e" providerId="LiveId" clId="{73FD8739-A27A-4973-92EF-32BA7993EE5F}" dt="2023-09-21T05:01:34.522" v="39"/>
          <ac:picMkLst>
            <pc:docMk/>
            <pc:sldMk cId="1338403432" sldId="362"/>
            <ac:picMk id="6" creationId="{8CCDD071-27EE-1447-44FB-6BE646E92ECB}"/>
          </ac:picMkLst>
        </pc:picChg>
        <pc:picChg chg="add del mod">
          <ac:chgData name="Leonie Smith" userId="fed1330f33f5650e" providerId="LiveId" clId="{73FD8739-A27A-4973-92EF-32BA7993EE5F}" dt="2023-09-21T05:01:53.757" v="40"/>
          <ac:picMkLst>
            <pc:docMk/>
            <pc:sldMk cId="1338403432" sldId="362"/>
            <ac:picMk id="9" creationId="{E1764188-81A9-2992-8689-E39356C42C14}"/>
          </ac:picMkLst>
        </pc:picChg>
        <pc:picChg chg="add del mod">
          <ac:chgData name="Leonie Smith" userId="fed1330f33f5650e" providerId="LiveId" clId="{73FD8739-A27A-4973-92EF-32BA7993EE5F}" dt="2023-09-21T05:02:02.790" v="42"/>
          <ac:picMkLst>
            <pc:docMk/>
            <pc:sldMk cId="1338403432" sldId="362"/>
            <ac:picMk id="10" creationId="{8D83EEB7-FC39-6A4E-2EF7-F8708B993887}"/>
          </ac:picMkLst>
        </pc:picChg>
        <pc:picChg chg="add del mod ord">
          <ac:chgData name="Leonie Smith" userId="fed1330f33f5650e" providerId="LiveId" clId="{73FD8739-A27A-4973-92EF-32BA7993EE5F}" dt="2023-09-21T05:02:16.281" v="43"/>
          <ac:picMkLst>
            <pc:docMk/>
            <pc:sldMk cId="1338403432" sldId="362"/>
            <ac:picMk id="14" creationId="{027B47FC-93D9-54CA-499C-F572E3313E23}"/>
          </ac:picMkLst>
        </pc:picChg>
        <pc:picChg chg="add del mod">
          <ac:chgData name="Leonie Smith" userId="fed1330f33f5650e" providerId="LiveId" clId="{73FD8739-A27A-4973-92EF-32BA7993EE5F}" dt="2023-09-21T05:02:22.419" v="45"/>
          <ac:picMkLst>
            <pc:docMk/>
            <pc:sldMk cId="1338403432" sldId="362"/>
            <ac:picMk id="15" creationId="{F71BCC3C-9EEB-264D-AB3B-32F9D39E351D}"/>
          </ac:picMkLst>
        </pc:picChg>
        <pc:picChg chg="add del mod ord">
          <ac:chgData name="Leonie Smith" userId="fed1330f33f5650e" providerId="LiveId" clId="{73FD8739-A27A-4973-92EF-32BA7993EE5F}" dt="2023-09-21T05:02:31.497" v="46"/>
          <ac:picMkLst>
            <pc:docMk/>
            <pc:sldMk cId="1338403432" sldId="362"/>
            <ac:picMk id="18" creationId="{AAB707F2-0CC4-B4AB-ACCD-CCC86B1D822D}"/>
          </ac:picMkLst>
        </pc:picChg>
        <pc:picChg chg="add del mod">
          <ac:chgData name="Leonie Smith" userId="fed1330f33f5650e" providerId="LiveId" clId="{73FD8739-A27A-4973-92EF-32BA7993EE5F}" dt="2023-09-21T05:02:33.318" v="48"/>
          <ac:picMkLst>
            <pc:docMk/>
            <pc:sldMk cId="1338403432" sldId="362"/>
            <ac:picMk id="19" creationId="{AFB3ACEA-69B4-0885-FE4C-94BF108A750B}"/>
          </ac:picMkLst>
        </pc:picChg>
        <pc:picChg chg="add del mod ord">
          <ac:chgData name="Leonie Smith" userId="fed1330f33f5650e" providerId="LiveId" clId="{73FD8739-A27A-4973-92EF-32BA7993EE5F}" dt="2023-09-21T05:02:50.628" v="49"/>
          <ac:picMkLst>
            <pc:docMk/>
            <pc:sldMk cId="1338403432" sldId="362"/>
            <ac:picMk id="22" creationId="{FDF31A82-305F-4DBC-25CF-C6D1D6346F1B}"/>
          </ac:picMkLst>
        </pc:picChg>
        <pc:picChg chg="add del mod">
          <ac:chgData name="Leonie Smith" userId="fed1330f33f5650e" providerId="LiveId" clId="{73FD8739-A27A-4973-92EF-32BA7993EE5F}" dt="2023-09-21T05:03:02.439" v="51"/>
          <ac:picMkLst>
            <pc:docMk/>
            <pc:sldMk cId="1338403432" sldId="362"/>
            <ac:picMk id="23" creationId="{71625D96-4271-B3F4-F002-F58CA2A15A6E}"/>
          </ac:picMkLst>
        </pc:picChg>
        <pc:picChg chg="add del mod ord">
          <ac:chgData name="Leonie Smith" userId="fed1330f33f5650e" providerId="LiveId" clId="{73FD8739-A27A-4973-92EF-32BA7993EE5F}" dt="2023-09-21T05:03:12.149" v="52"/>
          <ac:picMkLst>
            <pc:docMk/>
            <pc:sldMk cId="1338403432" sldId="362"/>
            <ac:picMk id="27" creationId="{D302CA17-AEC3-BD2D-34B9-94202ED7392B}"/>
          </ac:picMkLst>
        </pc:picChg>
        <pc:picChg chg="add del mod">
          <ac:chgData name="Leonie Smith" userId="fed1330f33f5650e" providerId="LiveId" clId="{73FD8739-A27A-4973-92EF-32BA7993EE5F}" dt="2023-09-21T05:03:13.328" v="54"/>
          <ac:picMkLst>
            <pc:docMk/>
            <pc:sldMk cId="1338403432" sldId="362"/>
            <ac:picMk id="28" creationId="{0C6A0A50-FEB2-7760-CF22-E92118CE4666}"/>
          </ac:picMkLst>
        </pc:picChg>
        <pc:picChg chg="add del mod ord">
          <ac:chgData name="Leonie Smith" userId="fed1330f33f5650e" providerId="LiveId" clId="{73FD8739-A27A-4973-92EF-32BA7993EE5F}" dt="2023-09-21T05:03:28.759" v="55"/>
          <ac:picMkLst>
            <pc:docMk/>
            <pc:sldMk cId="1338403432" sldId="362"/>
            <ac:picMk id="31" creationId="{DBCE4CEE-65DB-17BB-B4A7-ED63D6F3FA85}"/>
          </ac:picMkLst>
        </pc:picChg>
        <pc:picChg chg="add del mod">
          <ac:chgData name="Leonie Smith" userId="fed1330f33f5650e" providerId="LiveId" clId="{73FD8739-A27A-4973-92EF-32BA7993EE5F}" dt="2023-09-21T05:03:30.299" v="57"/>
          <ac:picMkLst>
            <pc:docMk/>
            <pc:sldMk cId="1338403432" sldId="362"/>
            <ac:picMk id="32" creationId="{9B600BE6-149F-3D25-5F9D-C44E2256284C}"/>
          </ac:picMkLst>
        </pc:picChg>
        <pc:picChg chg="add del mod ord">
          <ac:chgData name="Leonie Smith" userId="fed1330f33f5650e" providerId="LiveId" clId="{73FD8739-A27A-4973-92EF-32BA7993EE5F}" dt="2023-09-21T05:03:47.845" v="58"/>
          <ac:picMkLst>
            <pc:docMk/>
            <pc:sldMk cId="1338403432" sldId="362"/>
            <ac:picMk id="35" creationId="{9FFD26DC-526F-C6ED-1CB9-02B3DE8EB60C}"/>
          </ac:picMkLst>
        </pc:picChg>
        <pc:picChg chg="add del mod">
          <ac:chgData name="Leonie Smith" userId="fed1330f33f5650e" providerId="LiveId" clId="{73FD8739-A27A-4973-92EF-32BA7993EE5F}" dt="2023-09-21T05:04:03.439" v="60"/>
          <ac:picMkLst>
            <pc:docMk/>
            <pc:sldMk cId="1338403432" sldId="362"/>
            <ac:picMk id="36" creationId="{20642E66-1FF3-6D3F-E1D5-5FCC5A0AA540}"/>
          </ac:picMkLst>
        </pc:picChg>
        <pc:picChg chg="add del mod ord">
          <ac:chgData name="Leonie Smith" userId="fed1330f33f5650e" providerId="LiveId" clId="{73FD8739-A27A-4973-92EF-32BA7993EE5F}" dt="2023-09-21T05:04:18.730" v="61"/>
          <ac:picMkLst>
            <pc:docMk/>
            <pc:sldMk cId="1338403432" sldId="362"/>
            <ac:picMk id="40" creationId="{5F9A2FB2-81B4-3B6F-EC51-45B7A3372E89}"/>
          </ac:picMkLst>
        </pc:picChg>
        <pc:picChg chg="add del mod">
          <ac:chgData name="Leonie Smith" userId="fed1330f33f5650e" providerId="LiveId" clId="{73FD8739-A27A-4973-92EF-32BA7993EE5F}" dt="2023-09-21T05:04:20.372" v="63"/>
          <ac:picMkLst>
            <pc:docMk/>
            <pc:sldMk cId="1338403432" sldId="362"/>
            <ac:picMk id="41" creationId="{D38A3327-3FE8-42DF-C730-2F060738CA44}"/>
          </ac:picMkLst>
        </pc:picChg>
        <pc:picChg chg="add del mod ord">
          <ac:chgData name="Leonie Smith" userId="fed1330f33f5650e" providerId="LiveId" clId="{73FD8739-A27A-4973-92EF-32BA7993EE5F}" dt="2023-09-21T05:04:38.149" v="64"/>
          <ac:picMkLst>
            <pc:docMk/>
            <pc:sldMk cId="1338403432" sldId="362"/>
            <ac:picMk id="44" creationId="{548DE5DB-3D50-1B98-1601-0EBBCAAE84D6}"/>
          </ac:picMkLst>
        </pc:picChg>
        <pc:picChg chg="add del mod">
          <ac:chgData name="Leonie Smith" userId="fed1330f33f5650e" providerId="LiveId" clId="{73FD8739-A27A-4973-92EF-32BA7993EE5F}" dt="2023-09-21T05:27:07.688" v="139"/>
          <ac:picMkLst>
            <pc:docMk/>
            <pc:sldMk cId="1338403432" sldId="362"/>
            <ac:picMk id="45" creationId="{B48E3B4F-C082-8903-2367-9249338F2AA3}"/>
          </ac:picMkLst>
        </pc:picChg>
        <pc:picChg chg="add del mod ord">
          <ac:chgData name="Leonie Smith" userId="fed1330f33f5650e" providerId="LiveId" clId="{73FD8739-A27A-4973-92EF-32BA7993EE5F}" dt="2023-09-21T05:27:26.122" v="140"/>
          <ac:picMkLst>
            <pc:docMk/>
            <pc:sldMk cId="1338403432" sldId="362"/>
            <ac:picMk id="52" creationId="{F94AA3CA-0C25-DD15-1F80-7BE5254B1A21}"/>
          </ac:picMkLst>
        </pc:picChg>
        <pc:picChg chg="add del mod">
          <ac:chgData name="Leonie Smith" userId="fed1330f33f5650e" providerId="LiveId" clId="{73FD8739-A27A-4973-92EF-32BA7993EE5F}" dt="2023-09-21T05:27:27.753" v="142"/>
          <ac:picMkLst>
            <pc:docMk/>
            <pc:sldMk cId="1338403432" sldId="362"/>
            <ac:picMk id="53" creationId="{F7316412-18A7-3590-057E-B4D1573FE3C5}"/>
          </ac:picMkLst>
        </pc:picChg>
        <pc:picChg chg="add del mod ord">
          <ac:chgData name="Leonie Smith" userId="fed1330f33f5650e" providerId="LiveId" clId="{73FD8739-A27A-4973-92EF-32BA7993EE5F}" dt="2023-09-21T05:27:35.457" v="143"/>
          <ac:picMkLst>
            <pc:docMk/>
            <pc:sldMk cId="1338403432" sldId="362"/>
            <ac:picMk id="56" creationId="{B8DDFA3C-CC65-8B3F-FF39-4733F906DD47}"/>
          </ac:picMkLst>
        </pc:picChg>
        <pc:picChg chg="add del mod">
          <ac:chgData name="Leonie Smith" userId="fed1330f33f5650e" providerId="LiveId" clId="{73FD8739-A27A-4973-92EF-32BA7993EE5F}" dt="2023-09-21T05:27:37.559" v="145"/>
          <ac:picMkLst>
            <pc:docMk/>
            <pc:sldMk cId="1338403432" sldId="362"/>
            <ac:picMk id="57" creationId="{5B73139B-2393-57C2-2C0F-D9E543EE349D}"/>
          </ac:picMkLst>
        </pc:picChg>
        <pc:picChg chg="add del mod ord">
          <ac:chgData name="Leonie Smith" userId="fed1330f33f5650e" providerId="LiveId" clId="{73FD8739-A27A-4973-92EF-32BA7993EE5F}" dt="2023-09-21T05:27:55.703" v="146"/>
          <ac:picMkLst>
            <pc:docMk/>
            <pc:sldMk cId="1338403432" sldId="362"/>
            <ac:picMk id="60" creationId="{FDD70F96-64E1-E9CC-2372-B6116A020F40}"/>
          </ac:picMkLst>
        </pc:picChg>
        <pc:picChg chg="add del mod">
          <ac:chgData name="Leonie Smith" userId="fed1330f33f5650e" providerId="LiveId" clId="{73FD8739-A27A-4973-92EF-32BA7993EE5F}" dt="2023-09-21T05:28:04.527" v="148"/>
          <ac:picMkLst>
            <pc:docMk/>
            <pc:sldMk cId="1338403432" sldId="362"/>
            <ac:picMk id="61" creationId="{79F9FE4A-668E-4B6A-EFA5-470F2C5EBE0A}"/>
          </ac:picMkLst>
        </pc:picChg>
        <pc:picChg chg="add del mod ord">
          <ac:chgData name="Leonie Smith" userId="fed1330f33f5650e" providerId="LiveId" clId="{73FD8739-A27A-4973-92EF-32BA7993EE5F}" dt="2023-09-21T05:28:23.634" v="149"/>
          <ac:picMkLst>
            <pc:docMk/>
            <pc:sldMk cId="1338403432" sldId="362"/>
            <ac:picMk id="65" creationId="{774A2EA6-57AE-8E34-2C88-BE47E132EDCB}"/>
          </ac:picMkLst>
        </pc:picChg>
        <pc:picChg chg="add del mod">
          <ac:chgData name="Leonie Smith" userId="fed1330f33f5650e" providerId="LiveId" clId="{73FD8739-A27A-4973-92EF-32BA7993EE5F}" dt="2023-09-21T05:32:14.319" v="151"/>
          <ac:picMkLst>
            <pc:docMk/>
            <pc:sldMk cId="1338403432" sldId="362"/>
            <ac:picMk id="66" creationId="{1538E666-F56E-E14F-ACBD-D1A6537D0311}"/>
          </ac:picMkLst>
        </pc:picChg>
        <pc:picChg chg="add del mod ord">
          <ac:chgData name="Leonie Smith" userId="fed1330f33f5650e" providerId="LiveId" clId="{73FD8739-A27A-4973-92EF-32BA7993EE5F}" dt="2023-09-21T05:32:32.284" v="152"/>
          <ac:picMkLst>
            <pc:docMk/>
            <pc:sldMk cId="1338403432" sldId="362"/>
            <ac:picMk id="73" creationId="{036CBFCA-D5A5-B81A-1AA5-518B21FE2779}"/>
          </ac:picMkLst>
        </pc:picChg>
        <pc:picChg chg="add del mod">
          <ac:chgData name="Leonie Smith" userId="fed1330f33f5650e" providerId="LiveId" clId="{73FD8739-A27A-4973-92EF-32BA7993EE5F}" dt="2023-09-21T05:32:48.102" v="154"/>
          <ac:picMkLst>
            <pc:docMk/>
            <pc:sldMk cId="1338403432" sldId="362"/>
            <ac:picMk id="74" creationId="{AA185CF2-699F-D9BA-F57E-D7C4DC410673}"/>
          </ac:picMkLst>
        </pc:picChg>
        <pc:picChg chg="add del mod ord">
          <ac:chgData name="Leonie Smith" userId="fed1330f33f5650e" providerId="LiveId" clId="{73FD8739-A27A-4973-92EF-32BA7993EE5F}" dt="2023-09-21T05:32:54.353" v="155"/>
          <ac:picMkLst>
            <pc:docMk/>
            <pc:sldMk cId="1338403432" sldId="362"/>
            <ac:picMk id="78" creationId="{EF8BD0F3-EF6A-675F-4865-ECB9F224BD4F}"/>
          </ac:picMkLst>
        </pc:picChg>
        <pc:picChg chg="add del mod">
          <ac:chgData name="Leonie Smith" userId="fed1330f33f5650e" providerId="LiveId" clId="{73FD8739-A27A-4973-92EF-32BA7993EE5F}" dt="2023-09-21T05:32:55.739" v="157"/>
          <ac:picMkLst>
            <pc:docMk/>
            <pc:sldMk cId="1338403432" sldId="362"/>
            <ac:picMk id="79" creationId="{9F47572A-DADD-29E9-79DF-B2D79278278E}"/>
          </ac:picMkLst>
        </pc:picChg>
        <pc:picChg chg="add del mod ord">
          <ac:chgData name="Leonie Smith" userId="fed1330f33f5650e" providerId="LiveId" clId="{73FD8739-A27A-4973-92EF-32BA7993EE5F}" dt="2023-09-21T05:33:13.855" v="158"/>
          <ac:picMkLst>
            <pc:docMk/>
            <pc:sldMk cId="1338403432" sldId="362"/>
            <ac:picMk id="82" creationId="{2A37143F-28F5-4BE6-FF64-194BFE68022B}"/>
          </ac:picMkLst>
        </pc:picChg>
        <pc:picChg chg="add mod">
          <ac:chgData name="Leonie Smith" userId="fed1330f33f5650e" providerId="LiveId" clId="{73FD8739-A27A-4973-92EF-32BA7993EE5F}" dt="2023-09-21T05:33:13.855" v="158"/>
          <ac:picMkLst>
            <pc:docMk/>
            <pc:sldMk cId="1338403432" sldId="362"/>
            <ac:picMk id="83" creationId="{5A7D7CB1-D5B7-9EA9-7448-7C80711927F0}"/>
          </ac:picMkLst>
        </pc:picChg>
      </pc:sldChg>
      <pc:sldChg chg="addSp delSp modSp mod modTransition modAnim">
        <pc:chgData name="Leonie Smith" userId="fed1330f33f5650e" providerId="LiveId" clId="{73FD8739-A27A-4973-92EF-32BA7993EE5F}" dt="2023-09-21T05:23:05.156" v="128"/>
        <pc:sldMkLst>
          <pc:docMk/>
          <pc:sldMk cId="4021271799" sldId="368"/>
        </pc:sldMkLst>
        <pc:picChg chg="add del mod">
          <ac:chgData name="Leonie Smith" userId="fed1330f33f5650e" providerId="LiveId" clId="{73FD8739-A27A-4973-92EF-32BA7993EE5F}" dt="2023-09-21T05:08:21.277" v="67"/>
          <ac:picMkLst>
            <pc:docMk/>
            <pc:sldMk cId="4021271799" sldId="368"/>
            <ac:picMk id="6" creationId="{658D0091-35E9-0DBE-E4F0-19145F91D6D2}"/>
          </ac:picMkLst>
        </pc:picChg>
        <pc:picChg chg="add del mod">
          <ac:chgData name="Leonie Smith" userId="fed1330f33f5650e" providerId="LiveId" clId="{73FD8739-A27A-4973-92EF-32BA7993EE5F}" dt="2023-09-21T05:08:40.298" v="68"/>
          <ac:picMkLst>
            <pc:docMk/>
            <pc:sldMk cId="4021271799" sldId="368"/>
            <ac:picMk id="8" creationId="{16CA9E56-7974-D32B-C8EB-FDF458E32004}"/>
          </ac:picMkLst>
        </pc:picChg>
        <pc:picChg chg="add del mod">
          <ac:chgData name="Leonie Smith" userId="fed1330f33f5650e" providerId="LiveId" clId="{73FD8739-A27A-4973-92EF-32BA7993EE5F}" dt="2023-09-21T05:08:41.727" v="70"/>
          <ac:picMkLst>
            <pc:docMk/>
            <pc:sldMk cId="4021271799" sldId="368"/>
            <ac:picMk id="9" creationId="{5DCF355E-7F25-E1B2-4CD1-54F04366D68E}"/>
          </ac:picMkLst>
        </pc:picChg>
        <pc:picChg chg="add del mod ord">
          <ac:chgData name="Leonie Smith" userId="fed1330f33f5650e" providerId="LiveId" clId="{73FD8739-A27A-4973-92EF-32BA7993EE5F}" dt="2023-09-21T05:09:04.601" v="71"/>
          <ac:picMkLst>
            <pc:docMk/>
            <pc:sldMk cId="4021271799" sldId="368"/>
            <ac:picMk id="12" creationId="{497244F0-8BB5-8BDC-931F-18B5A4B3ACF4}"/>
          </ac:picMkLst>
        </pc:picChg>
        <pc:picChg chg="add del mod">
          <ac:chgData name="Leonie Smith" userId="fed1330f33f5650e" providerId="LiveId" clId="{73FD8739-A27A-4973-92EF-32BA7993EE5F}" dt="2023-09-21T05:10:05.416" v="73"/>
          <ac:picMkLst>
            <pc:docMk/>
            <pc:sldMk cId="4021271799" sldId="368"/>
            <ac:picMk id="13" creationId="{3A784EF0-A088-A2EA-339A-E10C4C456627}"/>
          </ac:picMkLst>
        </pc:picChg>
        <pc:picChg chg="add del mod ord">
          <ac:chgData name="Leonie Smith" userId="fed1330f33f5650e" providerId="LiveId" clId="{73FD8739-A27A-4973-92EF-32BA7993EE5F}" dt="2023-09-21T05:10:27.334" v="74"/>
          <ac:picMkLst>
            <pc:docMk/>
            <pc:sldMk cId="4021271799" sldId="368"/>
            <ac:picMk id="17" creationId="{A036038E-4A08-EA11-1145-F32903E4FF6A}"/>
          </ac:picMkLst>
        </pc:picChg>
        <pc:picChg chg="add del mod">
          <ac:chgData name="Leonie Smith" userId="fed1330f33f5650e" providerId="LiveId" clId="{73FD8739-A27A-4973-92EF-32BA7993EE5F}" dt="2023-09-21T05:11:13.555" v="76"/>
          <ac:picMkLst>
            <pc:docMk/>
            <pc:sldMk cId="4021271799" sldId="368"/>
            <ac:picMk id="18" creationId="{F9874077-1E22-2EC1-D764-D61AF0A944C1}"/>
          </ac:picMkLst>
        </pc:picChg>
        <pc:picChg chg="add del mod ord">
          <ac:chgData name="Leonie Smith" userId="fed1330f33f5650e" providerId="LiveId" clId="{73FD8739-A27A-4973-92EF-32BA7993EE5F}" dt="2023-09-21T05:11:34.991" v="77"/>
          <ac:picMkLst>
            <pc:docMk/>
            <pc:sldMk cId="4021271799" sldId="368"/>
            <ac:picMk id="23" creationId="{41B6A171-E26C-D85B-F039-58A0D2527CCD}"/>
          </ac:picMkLst>
        </pc:picChg>
        <pc:picChg chg="add del mod">
          <ac:chgData name="Leonie Smith" userId="fed1330f33f5650e" providerId="LiveId" clId="{73FD8739-A27A-4973-92EF-32BA7993EE5F}" dt="2023-09-21T05:21:38.896" v="118"/>
          <ac:picMkLst>
            <pc:docMk/>
            <pc:sldMk cId="4021271799" sldId="368"/>
            <ac:picMk id="24" creationId="{7A8E796A-6DC7-7635-6DCA-1478FD9998FE}"/>
          </ac:picMkLst>
        </pc:picChg>
        <pc:picChg chg="add del mod ord">
          <ac:chgData name="Leonie Smith" userId="fed1330f33f5650e" providerId="LiveId" clId="{73FD8739-A27A-4973-92EF-32BA7993EE5F}" dt="2023-09-21T05:21:45.107" v="119"/>
          <ac:picMkLst>
            <pc:docMk/>
            <pc:sldMk cId="4021271799" sldId="368"/>
            <ac:picMk id="30" creationId="{8695EE23-5514-B005-3600-45B6A132737A}"/>
          </ac:picMkLst>
        </pc:picChg>
        <pc:picChg chg="add del mod">
          <ac:chgData name="Leonie Smith" userId="fed1330f33f5650e" providerId="LiveId" clId="{73FD8739-A27A-4973-92EF-32BA7993EE5F}" dt="2023-09-21T05:21:46.714" v="121"/>
          <ac:picMkLst>
            <pc:docMk/>
            <pc:sldMk cId="4021271799" sldId="368"/>
            <ac:picMk id="31" creationId="{B7517519-F86D-266F-215B-94E4E14285C5}"/>
          </ac:picMkLst>
        </pc:picChg>
        <pc:picChg chg="add del mod ord">
          <ac:chgData name="Leonie Smith" userId="fed1330f33f5650e" providerId="LiveId" clId="{73FD8739-A27A-4973-92EF-32BA7993EE5F}" dt="2023-09-21T05:22:08.752" v="122"/>
          <ac:picMkLst>
            <pc:docMk/>
            <pc:sldMk cId="4021271799" sldId="368"/>
            <ac:picMk id="34" creationId="{64865FF7-6D21-472A-4E71-1C42EE6A27EB}"/>
          </ac:picMkLst>
        </pc:picChg>
        <pc:picChg chg="add del mod">
          <ac:chgData name="Leonie Smith" userId="fed1330f33f5650e" providerId="LiveId" clId="{73FD8739-A27A-4973-92EF-32BA7993EE5F}" dt="2023-09-21T05:22:34.254" v="124"/>
          <ac:picMkLst>
            <pc:docMk/>
            <pc:sldMk cId="4021271799" sldId="368"/>
            <ac:picMk id="35" creationId="{29C8113E-500C-B067-6009-82BEED8163C7}"/>
          </ac:picMkLst>
        </pc:picChg>
        <pc:picChg chg="add del mod ord">
          <ac:chgData name="Leonie Smith" userId="fed1330f33f5650e" providerId="LiveId" clId="{73FD8739-A27A-4973-92EF-32BA7993EE5F}" dt="2023-09-21T05:22:40.552" v="125"/>
          <ac:picMkLst>
            <pc:docMk/>
            <pc:sldMk cId="4021271799" sldId="368"/>
            <ac:picMk id="39" creationId="{8A848013-586D-A7F2-E5F4-027D20F7E9DE}"/>
          </ac:picMkLst>
        </pc:picChg>
        <pc:picChg chg="add del mod">
          <ac:chgData name="Leonie Smith" userId="fed1330f33f5650e" providerId="LiveId" clId="{73FD8739-A27A-4973-92EF-32BA7993EE5F}" dt="2023-09-21T05:22:42.075" v="127"/>
          <ac:picMkLst>
            <pc:docMk/>
            <pc:sldMk cId="4021271799" sldId="368"/>
            <ac:picMk id="40" creationId="{52533AAE-85BD-8A82-C69C-53ED9915087C}"/>
          </ac:picMkLst>
        </pc:picChg>
        <pc:picChg chg="add del mod ord">
          <ac:chgData name="Leonie Smith" userId="fed1330f33f5650e" providerId="LiveId" clId="{73FD8739-A27A-4973-92EF-32BA7993EE5F}" dt="2023-09-21T05:23:05.156" v="128"/>
          <ac:picMkLst>
            <pc:docMk/>
            <pc:sldMk cId="4021271799" sldId="368"/>
            <ac:picMk id="43" creationId="{E6BD66EE-CBEE-BC8A-3209-F4C2C4EE1CB7}"/>
          </ac:picMkLst>
        </pc:picChg>
        <pc:picChg chg="add mod">
          <ac:chgData name="Leonie Smith" userId="fed1330f33f5650e" providerId="LiveId" clId="{73FD8739-A27A-4973-92EF-32BA7993EE5F}" dt="2023-09-21T05:23:05.156" v="128"/>
          <ac:picMkLst>
            <pc:docMk/>
            <pc:sldMk cId="4021271799" sldId="368"/>
            <ac:picMk id="44" creationId="{8673F7DA-F761-92D9-4831-00F5D7674329}"/>
          </ac:picMkLst>
        </pc:picChg>
      </pc:sldChg>
      <pc:sldChg chg="addSp delSp modSp mod modTransition modAnim">
        <pc:chgData name="Leonie Smith" userId="fed1330f33f5650e" providerId="LiveId" clId="{73FD8739-A27A-4973-92EF-32BA7993EE5F}" dt="2023-09-21T05:13:38.616" v="90"/>
        <pc:sldMkLst>
          <pc:docMk/>
          <pc:sldMk cId="2327008176" sldId="370"/>
        </pc:sldMkLst>
        <pc:picChg chg="add del mod">
          <ac:chgData name="Leonie Smith" userId="fed1330f33f5650e" providerId="LiveId" clId="{73FD8739-A27A-4973-92EF-32BA7993EE5F}" dt="2023-09-21T05:12:23.604" v="80"/>
          <ac:picMkLst>
            <pc:docMk/>
            <pc:sldMk cId="2327008176" sldId="370"/>
            <ac:picMk id="7" creationId="{E14D56F8-641E-A976-B253-09CDF87BDFD4}"/>
          </ac:picMkLst>
        </pc:picChg>
        <pc:picChg chg="add del mod">
          <ac:chgData name="Leonie Smith" userId="fed1330f33f5650e" providerId="LiveId" clId="{73FD8739-A27A-4973-92EF-32BA7993EE5F}" dt="2023-09-21T05:12:39.135" v="81"/>
          <ac:picMkLst>
            <pc:docMk/>
            <pc:sldMk cId="2327008176" sldId="370"/>
            <ac:picMk id="10" creationId="{E1EFECED-FE37-C7F8-DC75-1198B115360F}"/>
          </ac:picMkLst>
        </pc:picChg>
        <pc:picChg chg="add del mod">
          <ac:chgData name="Leonie Smith" userId="fed1330f33f5650e" providerId="LiveId" clId="{73FD8739-A27A-4973-92EF-32BA7993EE5F}" dt="2023-09-21T05:12:41.420" v="83"/>
          <ac:picMkLst>
            <pc:docMk/>
            <pc:sldMk cId="2327008176" sldId="370"/>
            <ac:picMk id="11" creationId="{6B8DA05C-C2FB-4162-3168-14A14E537FA1}"/>
          </ac:picMkLst>
        </pc:picChg>
        <pc:picChg chg="add del mod ord">
          <ac:chgData name="Leonie Smith" userId="fed1330f33f5650e" providerId="LiveId" clId="{73FD8739-A27A-4973-92EF-32BA7993EE5F}" dt="2023-09-21T05:12:59.933" v="84"/>
          <ac:picMkLst>
            <pc:docMk/>
            <pc:sldMk cId="2327008176" sldId="370"/>
            <ac:picMk id="14" creationId="{5F7EF7B8-B359-046A-9857-4C78A64AA22B}"/>
          </ac:picMkLst>
        </pc:picChg>
        <pc:picChg chg="add del mod">
          <ac:chgData name="Leonie Smith" userId="fed1330f33f5650e" providerId="LiveId" clId="{73FD8739-A27A-4973-92EF-32BA7993EE5F}" dt="2023-09-21T05:13:10.406" v="86"/>
          <ac:picMkLst>
            <pc:docMk/>
            <pc:sldMk cId="2327008176" sldId="370"/>
            <ac:picMk id="15" creationId="{A0E75016-5235-6BE2-C9A6-307CD6A3FEE9}"/>
          </ac:picMkLst>
        </pc:picChg>
        <pc:picChg chg="add del mod ord">
          <ac:chgData name="Leonie Smith" userId="fed1330f33f5650e" providerId="LiveId" clId="{73FD8739-A27A-4973-92EF-32BA7993EE5F}" dt="2023-09-21T05:13:18.423" v="87"/>
          <ac:picMkLst>
            <pc:docMk/>
            <pc:sldMk cId="2327008176" sldId="370"/>
            <ac:picMk id="19" creationId="{B7914AE2-36AC-6D5D-1E3B-897F6A0D4144}"/>
          </ac:picMkLst>
        </pc:picChg>
        <pc:picChg chg="add del mod">
          <ac:chgData name="Leonie Smith" userId="fed1330f33f5650e" providerId="LiveId" clId="{73FD8739-A27A-4973-92EF-32BA7993EE5F}" dt="2023-09-21T05:13:20.589" v="89"/>
          <ac:picMkLst>
            <pc:docMk/>
            <pc:sldMk cId="2327008176" sldId="370"/>
            <ac:picMk id="20" creationId="{584F887C-D86D-076F-8748-29159C002C6D}"/>
          </ac:picMkLst>
        </pc:picChg>
        <pc:picChg chg="add del mod ord">
          <ac:chgData name="Leonie Smith" userId="fed1330f33f5650e" providerId="LiveId" clId="{73FD8739-A27A-4973-92EF-32BA7993EE5F}" dt="2023-09-21T05:13:38.616" v="90"/>
          <ac:picMkLst>
            <pc:docMk/>
            <pc:sldMk cId="2327008176" sldId="370"/>
            <ac:picMk id="23" creationId="{E64AE538-08F7-B9B3-EC7A-5977C1C82988}"/>
          </ac:picMkLst>
        </pc:picChg>
        <pc:picChg chg="add mod">
          <ac:chgData name="Leonie Smith" userId="fed1330f33f5650e" providerId="LiveId" clId="{73FD8739-A27A-4973-92EF-32BA7993EE5F}" dt="2023-09-21T05:13:38.616" v="90"/>
          <ac:picMkLst>
            <pc:docMk/>
            <pc:sldMk cId="2327008176" sldId="370"/>
            <ac:picMk id="24" creationId="{7C8F5079-281A-8F5E-66BB-0E05FE5BD201}"/>
          </ac:picMkLst>
        </pc:picChg>
      </pc:sldChg>
      <pc:sldChg chg="addSp delSp modSp mod modTransition modAnim">
        <pc:chgData name="Leonie Smith" userId="fed1330f33f5650e" providerId="LiveId" clId="{73FD8739-A27A-4973-92EF-32BA7993EE5F}" dt="2023-09-21T05:15:09.013" v="97"/>
        <pc:sldMkLst>
          <pc:docMk/>
          <pc:sldMk cId="2649471196" sldId="372"/>
        </pc:sldMkLst>
        <pc:picChg chg="add del mod">
          <ac:chgData name="Leonie Smith" userId="fed1330f33f5650e" providerId="LiveId" clId="{73FD8739-A27A-4973-92EF-32BA7993EE5F}" dt="2023-09-21T05:14:34.882" v="93"/>
          <ac:picMkLst>
            <pc:docMk/>
            <pc:sldMk cId="2649471196" sldId="372"/>
            <ac:picMk id="6" creationId="{D62937A5-2043-6043-287A-F459ED74F4B3}"/>
          </ac:picMkLst>
        </pc:picChg>
        <pc:picChg chg="add del mod">
          <ac:chgData name="Leonie Smith" userId="fed1330f33f5650e" providerId="LiveId" clId="{73FD8739-A27A-4973-92EF-32BA7993EE5F}" dt="2023-09-21T05:14:46.271" v="94"/>
          <ac:picMkLst>
            <pc:docMk/>
            <pc:sldMk cId="2649471196" sldId="372"/>
            <ac:picMk id="9" creationId="{21FDC05E-70A1-5EA0-0CC9-F70F8A9A1B9A}"/>
          </ac:picMkLst>
        </pc:picChg>
        <pc:picChg chg="add del mod">
          <ac:chgData name="Leonie Smith" userId="fed1330f33f5650e" providerId="LiveId" clId="{73FD8739-A27A-4973-92EF-32BA7993EE5F}" dt="2023-09-21T05:14:55.718" v="96"/>
          <ac:picMkLst>
            <pc:docMk/>
            <pc:sldMk cId="2649471196" sldId="372"/>
            <ac:picMk id="10" creationId="{BAACBDA3-B318-EF8F-EC2C-EABCCDB422C8}"/>
          </ac:picMkLst>
        </pc:picChg>
        <pc:picChg chg="add del mod ord">
          <ac:chgData name="Leonie Smith" userId="fed1330f33f5650e" providerId="LiveId" clId="{73FD8739-A27A-4973-92EF-32BA7993EE5F}" dt="2023-09-21T05:15:09.013" v="97"/>
          <ac:picMkLst>
            <pc:docMk/>
            <pc:sldMk cId="2649471196" sldId="372"/>
            <ac:picMk id="14" creationId="{49AE275D-5124-D4E7-E68E-F247CA44A192}"/>
          </ac:picMkLst>
        </pc:picChg>
        <pc:picChg chg="add mod">
          <ac:chgData name="Leonie Smith" userId="fed1330f33f5650e" providerId="LiveId" clId="{73FD8739-A27A-4973-92EF-32BA7993EE5F}" dt="2023-09-21T05:15:09.013" v="97"/>
          <ac:picMkLst>
            <pc:docMk/>
            <pc:sldMk cId="2649471196" sldId="372"/>
            <ac:picMk id="15" creationId="{435A50E4-EEFB-2D1A-2667-561F754FDC03}"/>
          </ac:picMkLst>
        </pc:picChg>
      </pc:sldChg>
      <pc:sldChg chg="addSp delSp modSp mod modTransition modAnim">
        <pc:chgData name="Leonie Smith" userId="fed1330f33f5650e" providerId="LiveId" clId="{73FD8739-A27A-4973-92EF-32BA7993EE5F}" dt="2023-09-21T05:16:02.866" v="101"/>
        <pc:sldMkLst>
          <pc:docMk/>
          <pc:sldMk cId="1703285534" sldId="376"/>
        </pc:sldMkLst>
        <pc:picChg chg="add del mod">
          <ac:chgData name="Leonie Smith" userId="fed1330f33f5650e" providerId="LiveId" clId="{73FD8739-A27A-4973-92EF-32BA7993EE5F}" dt="2023-09-21T05:15:51.238" v="100"/>
          <ac:picMkLst>
            <pc:docMk/>
            <pc:sldMk cId="1703285534" sldId="376"/>
            <ac:picMk id="6" creationId="{9BD36339-883B-32B8-D00A-1E78585D2E85}"/>
          </ac:picMkLst>
        </pc:picChg>
        <pc:picChg chg="add del mod">
          <ac:chgData name="Leonie Smith" userId="fed1330f33f5650e" providerId="LiveId" clId="{73FD8739-A27A-4973-92EF-32BA7993EE5F}" dt="2023-09-21T05:16:02.866" v="101"/>
          <ac:picMkLst>
            <pc:docMk/>
            <pc:sldMk cId="1703285534" sldId="376"/>
            <ac:picMk id="9" creationId="{745D8DAA-AE25-F324-EF6F-B008ACF1A424}"/>
          </ac:picMkLst>
        </pc:picChg>
        <pc:picChg chg="add mod">
          <ac:chgData name="Leonie Smith" userId="fed1330f33f5650e" providerId="LiveId" clId="{73FD8739-A27A-4973-92EF-32BA7993EE5F}" dt="2023-09-21T05:16:02.866" v="101"/>
          <ac:picMkLst>
            <pc:docMk/>
            <pc:sldMk cId="1703285534" sldId="376"/>
            <ac:picMk id="10" creationId="{80C276FF-5C59-92B7-4DD1-E8E1AF49F79C}"/>
          </ac:picMkLst>
        </pc:picChg>
      </pc:sldChg>
      <pc:sldChg chg="addSp delSp modSp mod modTransition modAnim">
        <pc:chgData name="Leonie Smith" userId="fed1330f33f5650e" providerId="LiveId" clId="{73FD8739-A27A-4973-92EF-32BA7993EE5F}" dt="2023-09-21T05:17:28.782" v="113"/>
        <pc:sldMkLst>
          <pc:docMk/>
          <pc:sldMk cId="331457971" sldId="454"/>
        </pc:sldMkLst>
        <pc:picChg chg="add del mod">
          <ac:chgData name="Leonie Smith" userId="fed1330f33f5650e" providerId="LiveId" clId="{73FD8739-A27A-4973-92EF-32BA7993EE5F}" dt="2023-09-21T04:44:49.886" v="2"/>
          <ac:picMkLst>
            <pc:docMk/>
            <pc:sldMk cId="331457971" sldId="454"/>
            <ac:picMk id="7" creationId="{D99C01B1-C99A-1751-18CD-49D8A756C6D0}"/>
          </ac:picMkLst>
        </pc:picChg>
        <pc:picChg chg="add del mod">
          <ac:chgData name="Leonie Smith" userId="fed1330f33f5650e" providerId="LiveId" clId="{73FD8739-A27A-4973-92EF-32BA7993EE5F}" dt="2023-09-21T04:44:56.730" v="3"/>
          <ac:picMkLst>
            <pc:docMk/>
            <pc:sldMk cId="331457971" sldId="454"/>
            <ac:picMk id="12" creationId="{1821EFD8-288B-DFBA-B6B3-0B9B954AEB1B}"/>
          </ac:picMkLst>
        </pc:picChg>
        <pc:picChg chg="add del mod">
          <ac:chgData name="Leonie Smith" userId="fed1330f33f5650e" providerId="LiveId" clId="{73FD8739-A27A-4973-92EF-32BA7993EE5F}" dt="2023-09-21T04:45:03.864" v="5"/>
          <ac:picMkLst>
            <pc:docMk/>
            <pc:sldMk cId="331457971" sldId="454"/>
            <ac:picMk id="13" creationId="{AB45D954-0158-2144-8719-2F1D05CA3E45}"/>
          </ac:picMkLst>
        </pc:picChg>
        <pc:picChg chg="add del mod ord">
          <ac:chgData name="Leonie Smith" userId="fed1330f33f5650e" providerId="LiveId" clId="{73FD8739-A27A-4973-92EF-32BA7993EE5F}" dt="2023-09-21T04:45:10.979" v="6"/>
          <ac:picMkLst>
            <pc:docMk/>
            <pc:sldMk cId="331457971" sldId="454"/>
            <ac:picMk id="17" creationId="{FA66FC2F-BD36-0330-B3D7-FF45C925A6F9}"/>
          </ac:picMkLst>
        </pc:picChg>
        <pc:picChg chg="add del mod">
          <ac:chgData name="Leonie Smith" userId="fed1330f33f5650e" providerId="LiveId" clId="{73FD8739-A27A-4973-92EF-32BA7993EE5F}" dt="2023-09-21T04:45:24.373" v="8"/>
          <ac:picMkLst>
            <pc:docMk/>
            <pc:sldMk cId="331457971" sldId="454"/>
            <ac:picMk id="18" creationId="{59DF5186-77F0-84A0-EB96-995AC49B3C07}"/>
          </ac:picMkLst>
        </pc:picChg>
        <pc:picChg chg="add del mod ord">
          <ac:chgData name="Leonie Smith" userId="fed1330f33f5650e" providerId="LiveId" clId="{73FD8739-A27A-4973-92EF-32BA7993EE5F}" dt="2023-09-21T04:45:31.165" v="9"/>
          <ac:picMkLst>
            <pc:docMk/>
            <pc:sldMk cId="331457971" sldId="454"/>
            <ac:picMk id="22" creationId="{4284E4C9-B4A2-4677-CC0B-EDD61431DCF1}"/>
          </ac:picMkLst>
        </pc:picChg>
        <pc:picChg chg="add del mod">
          <ac:chgData name="Leonie Smith" userId="fed1330f33f5650e" providerId="LiveId" clId="{73FD8739-A27A-4973-92EF-32BA7993EE5F}" dt="2023-09-21T05:16:40.487" v="103"/>
          <ac:picMkLst>
            <pc:docMk/>
            <pc:sldMk cId="331457971" sldId="454"/>
            <ac:picMk id="23" creationId="{93AFB528-0D13-A9EA-04D0-EA64DA394E72}"/>
          </ac:picMkLst>
        </pc:picChg>
        <pc:picChg chg="add del mod ord">
          <ac:chgData name="Leonie Smith" userId="fed1330f33f5650e" providerId="LiveId" clId="{73FD8739-A27A-4973-92EF-32BA7993EE5F}" dt="2023-09-21T05:16:47.572" v="104"/>
          <ac:picMkLst>
            <pc:docMk/>
            <pc:sldMk cId="331457971" sldId="454"/>
            <ac:picMk id="29" creationId="{59F1F82F-0DEA-248F-049C-7F85AB2ECA96}"/>
          </ac:picMkLst>
        </pc:picChg>
        <pc:picChg chg="add del mod">
          <ac:chgData name="Leonie Smith" userId="fed1330f33f5650e" providerId="LiveId" clId="{73FD8739-A27A-4973-92EF-32BA7993EE5F}" dt="2023-09-21T05:16:56.907" v="106"/>
          <ac:picMkLst>
            <pc:docMk/>
            <pc:sldMk cId="331457971" sldId="454"/>
            <ac:picMk id="30" creationId="{00D4A1A2-C193-6E89-F1DE-5288D3A4E322}"/>
          </ac:picMkLst>
        </pc:picChg>
        <pc:picChg chg="add del mod ord">
          <ac:chgData name="Leonie Smith" userId="fed1330f33f5650e" providerId="LiveId" clId="{73FD8739-A27A-4973-92EF-32BA7993EE5F}" dt="2023-09-21T05:17:03.886" v="107"/>
          <ac:picMkLst>
            <pc:docMk/>
            <pc:sldMk cId="331457971" sldId="454"/>
            <ac:picMk id="35" creationId="{7AFB0250-D648-99C8-8AF7-6FF18736E13B}"/>
          </ac:picMkLst>
        </pc:picChg>
        <pc:picChg chg="add del mod">
          <ac:chgData name="Leonie Smith" userId="fed1330f33f5650e" providerId="LiveId" clId="{73FD8739-A27A-4973-92EF-32BA7993EE5F}" dt="2023-09-21T05:17:08.432" v="109"/>
          <ac:picMkLst>
            <pc:docMk/>
            <pc:sldMk cId="331457971" sldId="454"/>
            <ac:picMk id="36" creationId="{52937EB3-5DB8-B504-4B16-01A9402DAB7A}"/>
          </ac:picMkLst>
        </pc:picChg>
        <pc:picChg chg="add del mod ord">
          <ac:chgData name="Leonie Smith" userId="fed1330f33f5650e" providerId="LiveId" clId="{73FD8739-A27A-4973-92EF-32BA7993EE5F}" dt="2023-09-21T05:17:15.240" v="110"/>
          <ac:picMkLst>
            <pc:docMk/>
            <pc:sldMk cId="331457971" sldId="454"/>
            <ac:picMk id="40" creationId="{D0046CB7-F96F-3AE6-8AC0-3670964A88D4}"/>
          </ac:picMkLst>
        </pc:picChg>
        <pc:picChg chg="add del mod">
          <ac:chgData name="Leonie Smith" userId="fed1330f33f5650e" providerId="LiveId" clId="{73FD8739-A27A-4973-92EF-32BA7993EE5F}" dt="2023-09-21T05:17:21.455" v="112"/>
          <ac:picMkLst>
            <pc:docMk/>
            <pc:sldMk cId="331457971" sldId="454"/>
            <ac:picMk id="41" creationId="{A2C4F337-5606-D2E6-A573-3F2513B9DE90}"/>
          </ac:picMkLst>
        </pc:picChg>
        <pc:picChg chg="add del mod ord">
          <ac:chgData name="Leonie Smith" userId="fed1330f33f5650e" providerId="LiveId" clId="{73FD8739-A27A-4973-92EF-32BA7993EE5F}" dt="2023-09-21T05:17:28.782" v="113"/>
          <ac:picMkLst>
            <pc:docMk/>
            <pc:sldMk cId="331457971" sldId="454"/>
            <ac:picMk id="45" creationId="{B3F7B871-5C69-A2F3-D079-EF4033DCFBD3}"/>
          </ac:picMkLst>
        </pc:picChg>
        <pc:picChg chg="add mod">
          <ac:chgData name="Leonie Smith" userId="fed1330f33f5650e" providerId="LiveId" clId="{73FD8739-A27A-4973-92EF-32BA7993EE5F}" dt="2023-09-21T05:17:28.782" v="113"/>
          <ac:picMkLst>
            <pc:docMk/>
            <pc:sldMk cId="331457971" sldId="454"/>
            <ac:picMk id="46" creationId="{46DDFDE6-50AB-2355-9060-330E1B36DD47}"/>
          </ac:picMkLst>
        </pc:picChg>
      </pc:sldChg>
    </pc:docChg>
  </pc:docChgLst>
  <pc:docChgLst>
    <pc:chgData name="Alfred Smith" userId="3c60a3631c0db8ad" providerId="LiveId" clId="{0F0D11EF-5F40-4C88-97AE-C508BBE44D75}"/>
    <pc:docChg chg="custSel modSld">
      <pc:chgData name="Alfred Smith" userId="3c60a3631c0db8ad" providerId="LiveId" clId="{0F0D11EF-5F40-4C88-97AE-C508BBE44D75}" dt="2023-01-20T09:45:57.848" v="35"/>
      <pc:docMkLst>
        <pc:docMk/>
      </pc:docMkLst>
      <pc:sldChg chg="addSp delSp modSp mod modTransition modAnim">
        <pc:chgData name="Alfred Smith" userId="3c60a3631c0db8ad" providerId="LiveId" clId="{0F0D11EF-5F40-4C88-97AE-C508BBE44D75}" dt="2023-01-20T09:45:48.425" v="28"/>
        <pc:sldMkLst>
          <pc:docMk/>
          <pc:sldMk cId="1642667687" sldId="349"/>
        </pc:sldMkLst>
        <pc:spChg chg="add mod">
          <ac:chgData name="Alfred Smith" userId="3c60a3631c0db8ad" providerId="LiveId" clId="{0F0D11EF-5F40-4C88-97AE-C508BBE44D75}" dt="2023-01-20T09:45:48.425" v="28"/>
          <ac:spMkLst>
            <pc:docMk/>
            <pc:sldMk cId="1642667687" sldId="349"/>
            <ac:spMk id="2" creationId="{0ED49795-4585-5A62-FADC-7E9B2348B863}"/>
          </ac:spMkLst>
        </pc:spChg>
        <pc:spChg chg="del">
          <ac:chgData name="Alfred Smith" userId="3c60a3631c0db8ad" providerId="LiveId" clId="{0F0D11EF-5F40-4C88-97AE-C508BBE44D75}" dt="2023-01-20T09:45:01.248" v="26" actId="478"/>
          <ac:spMkLst>
            <pc:docMk/>
            <pc:sldMk cId="1642667687" sldId="349"/>
            <ac:spMk id="6" creationId="{416C064E-628E-47C0-A712-DB178FE9901E}"/>
          </ac:spMkLst>
        </pc:spChg>
        <pc:picChg chg="del">
          <ac:chgData name="Alfred Smith" userId="3c60a3631c0db8ad" providerId="LiveId" clId="{0F0D11EF-5F40-4C88-97AE-C508BBE44D75}" dt="2023-01-20T09:44:45.997" v="18"/>
          <ac:picMkLst>
            <pc:docMk/>
            <pc:sldMk cId="1642667687" sldId="349"/>
            <ac:picMk id="5" creationId="{DF54FDC2-DCF1-44BE-B135-47841EC8C1F6}"/>
          </ac:picMkLst>
        </pc:picChg>
      </pc:sldChg>
      <pc:sldChg chg="addSp delSp modSp mod modTransition">
        <pc:chgData name="Alfred Smith" userId="3c60a3631c0db8ad" providerId="LiveId" clId="{0F0D11EF-5F40-4C88-97AE-C508BBE44D75}" dt="2023-01-20T09:44:45.997" v="18"/>
        <pc:sldMkLst>
          <pc:docMk/>
          <pc:sldMk cId="2522495975" sldId="351"/>
        </pc:sldMkLst>
        <pc:spChg chg="add mod">
          <ac:chgData name="Alfred Smith" userId="3c60a3631c0db8ad" providerId="LiveId" clId="{0F0D11EF-5F40-4C88-97AE-C508BBE44D75}" dt="2023-01-20T09:43:51.783" v="8"/>
          <ac:spMkLst>
            <pc:docMk/>
            <pc:sldMk cId="2522495975" sldId="351"/>
            <ac:spMk id="2" creationId="{8E586838-EB57-BBD8-307A-7D860BA85922}"/>
          </ac:spMkLst>
        </pc:spChg>
        <pc:spChg chg="del">
          <ac:chgData name="Alfred Smith" userId="3c60a3631c0db8ad" providerId="LiveId" clId="{0F0D11EF-5F40-4C88-97AE-C508BBE44D75}" dt="2023-01-20T09:43:51.105" v="7" actId="478"/>
          <ac:spMkLst>
            <pc:docMk/>
            <pc:sldMk cId="2522495975" sldId="351"/>
            <ac:spMk id="7" creationId="{F4A07B9E-9ECF-9751-8ED6-2DFD0434E23D}"/>
          </ac:spMkLst>
        </pc:spChg>
      </pc:sldChg>
      <pc:sldChg chg="addSp delSp modSp mod modTransition modAnim">
        <pc:chgData name="Alfred Smith" userId="3c60a3631c0db8ad" providerId="LiveId" clId="{0F0D11EF-5F40-4C88-97AE-C508BBE44D75}" dt="2023-01-20T09:45:49.597" v="29"/>
        <pc:sldMkLst>
          <pc:docMk/>
          <pc:sldMk cId="370456131" sldId="353"/>
        </pc:sldMkLst>
        <pc:spChg chg="add mod">
          <ac:chgData name="Alfred Smith" userId="3c60a3631c0db8ad" providerId="LiveId" clId="{0F0D11EF-5F40-4C88-97AE-C508BBE44D75}" dt="2023-01-20T09:45:49.597" v="29"/>
          <ac:spMkLst>
            <pc:docMk/>
            <pc:sldMk cId="370456131" sldId="353"/>
            <ac:spMk id="2" creationId="{3F6E63CA-96B3-6923-FEBD-9F72A16A18D9}"/>
          </ac:spMkLst>
        </pc:spChg>
        <pc:spChg chg="del">
          <ac:chgData name="Alfred Smith" userId="3c60a3631c0db8ad" providerId="LiveId" clId="{0F0D11EF-5F40-4C88-97AE-C508BBE44D75}" dt="2023-01-20T09:44:59.138" v="25" actId="478"/>
          <ac:spMkLst>
            <pc:docMk/>
            <pc:sldMk cId="370456131" sldId="353"/>
            <ac:spMk id="6" creationId="{416C064E-628E-47C0-A712-DB178FE9901E}"/>
          </ac:spMkLst>
        </pc:spChg>
        <pc:picChg chg="del">
          <ac:chgData name="Alfred Smith" userId="3c60a3631c0db8ad" providerId="LiveId" clId="{0F0D11EF-5F40-4C88-97AE-C508BBE44D75}" dt="2023-01-20T09:44:45.997" v="18"/>
          <ac:picMkLst>
            <pc:docMk/>
            <pc:sldMk cId="370456131" sldId="353"/>
            <ac:picMk id="3" creationId="{9265F0E2-2E89-43ED-AF69-941F029BB5A9}"/>
          </ac:picMkLst>
        </pc:picChg>
      </pc:sldChg>
      <pc:sldChg chg="modSp mod modTransition">
        <pc:chgData name="Alfred Smith" userId="3c60a3631c0db8ad" providerId="LiveId" clId="{0F0D11EF-5F40-4C88-97AE-C508BBE44D75}" dt="2023-01-20T09:44:45.997" v="18"/>
        <pc:sldMkLst>
          <pc:docMk/>
          <pc:sldMk cId="3354966384" sldId="355"/>
        </pc:sldMkLst>
        <pc:spChg chg="mod">
          <ac:chgData name="Alfred Smith" userId="3c60a3631c0db8ad" providerId="LiveId" clId="{0F0D11EF-5F40-4C88-97AE-C508BBE44D75}" dt="2023-01-20T09:44:13.523" v="9"/>
          <ac:spMkLst>
            <pc:docMk/>
            <pc:sldMk cId="3354966384" sldId="355"/>
            <ac:spMk id="5" creationId="{4E8C0B5A-68C1-2017-22F2-4BB8431245DF}"/>
          </ac:spMkLst>
        </pc:spChg>
      </pc:sldChg>
      <pc:sldChg chg="addSp delSp modSp mod modTransition modAnim">
        <pc:chgData name="Alfred Smith" userId="3c60a3631c0db8ad" providerId="LiveId" clId="{0F0D11EF-5F40-4C88-97AE-C508BBE44D75}" dt="2023-01-20T09:45:50.906" v="30"/>
        <pc:sldMkLst>
          <pc:docMk/>
          <pc:sldMk cId="859891306" sldId="357"/>
        </pc:sldMkLst>
        <pc:spChg chg="add mod">
          <ac:chgData name="Alfred Smith" userId="3c60a3631c0db8ad" providerId="LiveId" clId="{0F0D11EF-5F40-4C88-97AE-C508BBE44D75}" dt="2023-01-20T09:45:50.906" v="30"/>
          <ac:spMkLst>
            <pc:docMk/>
            <pc:sldMk cId="859891306" sldId="357"/>
            <ac:spMk id="3" creationId="{6C7ED976-8C5E-C330-409E-E375C0AB5747}"/>
          </ac:spMkLst>
        </pc:spChg>
        <pc:spChg chg="del">
          <ac:chgData name="Alfred Smith" userId="3c60a3631c0db8ad" providerId="LiveId" clId="{0F0D11EF-5F40-4C88-97AE-C508BBE44D75}" dt="2023-01-20T09:44:57.647" v="24" actId="478"/>
          <ac:spMkLst>
            <pc:docMk/>
            <pc:sldMk cId="859891306" sldId="357"/>
            <ac:spMk id="6" creationId="{416C064E-628E-47C0-A712-DB178FE9901E}"/>
          </ac:spMkLst>
        </pc:spChg>
        <pc:picChg chg="del">
          <ac:chgData name="Alfred Smith" userId="3c60a3631c0db8ad" providerId="LiveId" clId="{0F0D11EF-5F40-4C88-97AE-C508BBE44D75}" dt="2023-01-20T09:44:45.997" v="18"/>
          <ac:picMkLst>
            <pc:docMk/>
            <pc:sldMk cId="859891306" sldId="357"/>
            <ac:picMk id="2" creationId="{CB5ED963-5505-4C3F-BCDA-BF851EA5547C}"/>
          </ac:picMkLst>
        </pc:picChg>
      </pc:sldChg>
      <pc:sldChg chg="modSp mod modTransition">
        <pc:chgData name="Alfred Smith" userId="3c60a3631c0db8ad" providerId="LiveId" clId="{0F0D11EF-5F40-4C88-97AE-C508BBE44D75}" dt="2023-01-20T09:44:45.997" v="18"/>
        <pc:sldMkLst>
          <pc:docMk/>
          <pc:sldMk cId="7206226" sldId="361"/>
        </pc:sldMkLst>
        <pc:spChg chg="mod">
          <ac:chgData name="Alfred Smith" userId="3c60a3631c0db8ad" providerId="LiveId" clId="{0F0D11EF-5F40-4C88-97AE-C508BBE44D75}" dt="2023-01-20T09:44:18.671" v="12"/>
          <ac:spMkLst>
            <pc:docMk/>
            <pc:sldMk cId="7206226" sldId="361"/>
            <ac:spMk id="5" creationId="{0B61D158-2F2F-DDA9-B22C-07DBA16BDF02}"/>
          </ac:spMkLst>
        </pc:spChg>
      </pc:sldChg>
      <pc:sldChg chg="addSp delSp modSp mod modTransition modAnim">
        <pc:chgData name="Alfred Smith" userId="3c60a3631c0db8ad" providerId="LiveId" clId="{0F0D11EF-5F40-4C88-97AE-C508BBE44D75}" dt="2023-01-20T09:45:52.260" v="31"/>
        <pc:sldMkLst>
          <pc:docMk/>
          <pc:sldMk cId="1338403432" sldId="362"/>
        </pc:sldMkLst>
        <pc:spChg chg="add mod">
          <ac:chgData name="Alfred Smith" userId="3c60a3631c0db8ad" providerId="LiveId" clId="{0F0D11EF-5F40-4C88-97AE-C508BBE44D75}" dt="2023-01-20T09:45:52.260" v="31"/>
          <ac:spMkLst>
            <pc:docMk/>
            <pc:sldMk cId="1338403432" sldId="362"/>
            <ac:spMk id="2" creationId="{476349B2-0A48-9928-B281-A0B93D2670A2}"/>
          </ac:spMkLst>
        </pc:spChg>
        <pc:spChg chg="del">
          <ac:chgData name="Alfred Smith" userId="3c60a3631c0db8ad" providerId="LiveId" clId="{0F0D11EF-5F40-4C88-97AE-C508BBE44D75}" dt="2023-01-20T09:44:55.727" v="23" actId="478"/>
          <ac:spMkLst>
            <pc:docMk/>
            <pc:sldMk cId="1338403432" sldId="362"/>
            <ac:spMk id="6" creationId="{416C064E-628E-47C0-A712-DB178FE9901E}"/>
          </ac:spMkLst>
        </pc:spChg>
        <pc:picChg chg="del">
          <ac:chgData name="Alfred Smith" userId="3c60a3631c0db8ad" providerId="LiveId" clId="{0F0D11EF-5F40-4C88-97AE-C508BBE44D75}" dt="2023-01-20T09:44:45.997" v="18"/>
          <ac:picMkLst>
            <pc:docMk/>
            <pc:sldMk cId="1338403432" sldId="362"/>
            <ac:picMk id="3" creationId="{E8C337E1-7CEE-438C-8799-B6AEE5D1DDB5}"/>
          </ac:picMkLst>
        </pc:picChg>
      </pc:sldChg>
      <pc:sldChg chg="modSp mod modTransition">
        <pc:chgData name="Alfred Smith" userId="3c60a3631c0db8ad" providerId="LiveId" clId="{0F0D11EF-5F40-4C88-97AE-C508BBE44D75}" dt="2023-01-20T09:44:45.997" v="18"/>
        <pc:sldMkLst>
          <pc:docMk/>
          <pc:sldMk cId="948354195" sldId="365"/>
        </pc:sldMkLst>
        <pc:spChg chg="mod">
          <ac:chgData name="Alfred Smith" userId="3c60a3631c0db8ad" providerId="LiveId" clId="{0F0D11EF-5F40-4C88-97AE-C508BBE44D75}" dt="2023-01-20T09:44:23.167" v="13"/>
          <ac:spMkLst>
            <pc:docMk/>
            <pc:sldMk cId="948354195" sldId="365"/>
            <ac:spMk id="5" creationId="{72100C8E-BCC8-32FF-4269-D140AB732578}"/>
          </ac:spMkLst>
        </pc:spChg>
      </pc:sldChg>
      <pc:sldChg chg="addSp delSp modSp mod modTransition modAnim">
        <pc:chgData name="Alfred Smith" userId="3c60a3631c0db8ad" providerId="LiveId" clId="{0F0D11EF-5F40-4C88-97AE-C508BBE44D75}" dt="2023-01-20T09:45:53.642" v="32"/>
        <pc:sldMkLst>
          <pc:docMk/>
          <pc:sldMk cId="4021271799" sldId="368"/>
        </pc:sldMkLst>
        <pc:spChg chg="add mod">
          <ac:chgData name="Alfred Smith" userId="3c60a3631c0db8ad" providerId="LiveId" clId="{0F0D11EF-5F40-4C88-97AE-C508BBE44D75}" dt="2023-01-20T09:45:53.642" v="32"/>
          <ac:spMkLst>
            <pc:docMk/>
            <pc:sldMk cId="4021271799" sldId="368"/>
            <ac:spMk id="2" creationId="{336658DA-9090-33C6-7CF0-7218723094E5}"/>
          </ac:spMkLst>
        </pc:spChg>
        <pc:spChg chg="del">
          <ac:chgData name="Alfred Smith" userId="3c60a3631c0db8ad" providerId="LiveId" clId="{0F0D11EF-5F40-4C88-97AE-C508BBE44D75}" dt="2023-01-20T09:44:53.726" v="22" actId="478"/>
          <ac:spMkLst>
            <pc:docMk/>
            <pc:sldMk cId="4021271799" sldId="368"/>
            <ac:spMk id="6" creationId="{416C064E-628E-47C0-A712-DB178FE9901E}"/>
          </ac:spMkLst>
        </pc:spChg>
        <pc:picChg chg="del">
          <ac:chgData name="Alfred Smith" userId="3c60a3631c0db8ad" providerId="LiveId" clId="{0F0D11EF-5F40-4C88-97AE-C508BBE44D75}" dt="2023-01-20T09:44:45.997" v="18"/>
          <ac:picMkLst>
            <pc:docMk/>
            <pc:sldMk cId="4021271799" sldId="368"/>
            <ac:picMk id="10" creationId="{F106616F-BCCC-4731-B78C-6A75DFAC931A}"/>
          </ac:picMkLst>
        </pc:picChg>
      </pc:sldChg>
      <pc:sldChg chg="modSp mod modTransition">
        <pc:chgData name="Alfred Smith" userId="3c60a3631c0db8ad" providerId="LiveId" clId="{0F0D11EF-5F40-4C88-97AE-C508BBE44D75}" dt="2023-01-20T09:44:45.997" v="18"/>
        <pc:sldMkLst>
          <pc:docMk/>
          <pc:sldMk cId="3268731463" sldId="369"/>
        </pc:sldMkLst>
        <pc:spChg chg="mod">
          <ac:chgData name="Alfred Smith" userId="3c60a3631c0db8ad" providerId="LiveId" clId="{0F0D11EF-5F40-4C88-97AE-C508BBE44D75}" dt="2023-01-20T09:44:26.571" v="14"/>
          <ac:spMkLst>
            <pc:docMk/>
            <pc:sldMk cId="3268731463" sldId="369"/>
            <ac:spMk id="5" creationId="{C1931F89-78D3-54B0-1365-D9CC36C15805}"/>
          </ac:spMkLst>
        </pc:spChg>
      </pc:sldChg>
      <pc:sldChg chg="addSp delSp modSp mod modTransition modAnim">
        <pc:chgData name="Alfred Smith" userId="3c60a3631c0db8ad" providerId="LiveId" clId="{0F0D11EF-5F40-4C88-97AE-C508BBE44D75}" dt="2023-01-20T09:45:55.031" v="33"/>
        <pc:sldMkLst>
          <pc:docMk/>
          <pc:sldMk cId="2327008176" sldId="370"/>
        </pc:sldMkLst>
        <pc:spChg chg="add mod">
          <ac:chgData name="Alfred Smith" userId="3c60a3631c0db8ad" providerId="LiveId" clId="{0F0D11EF-5F40-4C88-97AE-C508BBE44D75}" dt="2023-01-20T09:45:55.031" v="33"/>
          <ac:spMkLst>
            <pc:docMk/>
            <pc:sldMk cId="2327008176" sldId="370"/>
            <ac:spMk id="2" creationId="{888F6376-0E13-51F0-0DF0-A0EAA0731376}"/>
          </ac:spMkLst>
        </pc:spChg>
        <pc:spChg chg="del">
          <ac:chgData name="Alfred Smith" userId="3c60a3631c0db8ad" providerId="LiveId" clId="{0F0D11EF-5F40-4C88-97AE-C508BBE44D75}" dt="2023-01-20T09:44:52.173" v="21" actId="478"/>
          <ac:spMkLst>
            <pc:docMk/>
            <pc:sldMk cId="2327008176" sldId="370"/>
            <ac:spMk id="6" creationId="{416C064E-628E-47C0-A712-DB178FE9901E}"/>
          </ac:spMkLst>
        </pc:spChg>
        <pc:picChg chg="del">
          <ac:chgData name="Alfred Smith" userId="3c60a3631c0db8ad" providerId="LiveId" clId="{0F0D11EF-5F40-4C88-97AE-C508BBE44D75}" dt="2023-01-20T09:44:45.997" v="18"/>
          <ac:picMkLst>
            <pc:docMk/>
            <pc:sldMk cId="2327008176" sldId="370"/>
            <ac:picMk id="3" creationId="{C735B015-7706-4873-AD89-F9353D4798F0}"/>
          </ac:picMkLst>
        </pc:picChg>
      </pc:sldChg>
      <pc:sldChg chg="modSp mod modTransition">
        <pc:chgData name="Alfred Smith" userId="3c60a3631c0db8ad" providerId="LiveId" clId="{0F0D11EF-5F40-4C88-97AE-C508BBE44D75}" dt="2023-01-20T09:44:45.997" v="18"/>
        <pc:sldMkLst>
          <pc:docMk/>
          <pc:sldMk cId="1264638211" sldId="371"/>
        </pc:sldMkLst>
        <pc:spChg chg="mod">
          <ac:chgData name="Alfred Smith" userId="3c60a3631c0db8ad" providerId="LiveId" clId="{0F0D11EF-5F40-4C88-97AE-C508BBE44D75}" dt="2023-01-20T09:44:30.552" v="15"/>
          <ac:spMkLst>
            <pc:docMk/>
            <pc:sldMk cId="1264638211" sldId="371"/>
            <ac:spMk id="5" creationId="{8315621A-D496-0016-F143-625322859B32}"/>
          </ac:spMkLst>
        </pc:spChg>
      </pc:sldChg>
      <pc:sldChg chg="addSp delSp modSp mod modTransition modAnim">
        <pc:chgData name="Alfred Smith" userId="3c60a3631c0db8ad" providerId="LiveId" clId="{0F0D11EF-5F40-4C88-97AE-C508BBE44D75}" dt="2023-01-20T09:45:56.296" v="34"/>
        <pc:sldMkLst>
          <pc:docMk/>
          <pc:sldMk cId="2649471196" sldId="372"/>
        </pc:sldMkLst>
        <pc:spChg chg="add mod">
          <ac:chgData name="Alfred Smith" userId="3c60a3631c0db8ad" providerId="LiveId" clId="{0F0D11EF-5F40-4C88-97AE-C508BBE44D75}" dt="2023-01-20T09:45:56.296" v="34"/>
          <ac:spMkLst>
            <pc:docMk/>
            <pc:sldMk cId="2649471196" sldId="372"/>
            <ac:spMk id="3" creationId="{65C20B44-A48D-4960-DAC1-2AB94CE2A662}"/>
          </ac:spMkLst>
        </pc:spChg>
        <pc:spChg chg="del">
          <ac:chgData name="Alfred Smith" userId="3c60a3631c0db8ad" providerId="LiveId" clId="{0F0D11EF-5F40-4C88-97AE-C508BBE44D75}" dt="2023-01-20T09:44:49.711" v="20" actId="478"/>
          <ac:spMkLst>
            <pc:docMk/>
            <pc:sldMk cId="2649471196" sldId="372"/>
            <ac:spMk id="6" creationId="{416C064E-628E-47C0-A712-DB178FE9901E}"/>
          </ac:spMkLst>
        </pc:spChg>
        <pc:picChg chg="del">
          <ac:chgData name="Alfred Smith" userId="3c60a3631c0db8ad" providerId="LiveId" clId="{0F0D11EF-5F40-4C88-97AE-C508BBE44D75}" dt="2023-01-20T09:44:45.997" v="18"/>
          <ac:picMkLst>
            <pc:docMk/>
            <pc:sldMk cId="2649471196" sldId="372"/>
            <ac:picMk id="2" creationId="{8EB91AC1-7842-42F6-8797-BC6CCEB1D78E}"/>
          </ac:picMkLst>
        </pc:picChg>
      </pc:sldChg>
      <pc:sldChg chg="modSp mod modTransition">
        <pc:chgData name="Alfred Smith" userId="3c60a3631c0db8ad" providerId="LiveId" clId="{0F0D11EF-5F40-4C88-97AE-C508BBE44D75}" dt="2023-01-20T09:44:45.997" v="18"/>
        <pc:sldMkLst>
          <pc:docMk/>
          <pc:sldMk cId="64968343" sldId="373"/>
        </pc:sldMkLst>
        <pc:spChg chg="mod">
          <ac:chgData name="Alfred Smith" userId="3c60a3631c0db8ad" providerId="LiveId" clId="{0F0D11EF-5F40-4C88-97AE-C508BBE44D75}" dt="2023-01-20T09:44:33.762" v="16"/>
          <ac:spMkLst>
            <pc:docMk/>
            <pc:sldMk cId="64968343" sldId="373"/>
            <ac:spMk id="5" creationId="{EFF47A6C-4317-A2F2-67F4-A18B4C0131BA}"/>
          </ac:spMkLst>
        </pc:spChg>
      </pc:sldChg>
      <pc:sldChg chg="addSp delSp modSp mod modTransition modAnim">
        <pc:chgData name="Alfred Smith" userId="3c60a3631c0db8ad" providerId="LiveId" clId="{0F0D11EF-5F40-4C88-97AE-C508BBE44D75}" dt="2023-01-20T09:45:57.848" v="35"/>
        <pc:sldMkLst>
          <pc:docMk/>
          <pc:sldMk cId="1703285534" sldId="376"/>
        </pc:sldMkLst>
        <pc:spChg chg="add mod">
          <ac:chgData name="Alfred Smith" userId="3c60a3631c0db8ad" providerId="LiveId" clId="{0F0D11EF-5F40-4C88-97AE-C508BBE44D75}" dt="2023-01-20T09:45:57.848" v="35"/>
          <ac:spMkLst>
            <pc:docMk/>
            <pc:sldMk cId="1703285534" sldId="376"/>
            <ac:spMk id="2" creationId="{C3AFE8CC-A6E2-D26B-E035-0CF07872ED36}"/>
          </ac:spMkLst>
        </pc:spChg>
        <pc:spChg chg="del">
          <ac:chgData name="Alfred Smith" userId="3c60a3631c0db8ad" providerId="LiveId" clId="{0F0D11EF-5F40-4C88-97AE-C508BBE44D75}" dt="2023-01-20T09:44:48.347" v="19" actId="478"/>
          <ac:spMkLst>
            <pc:docMk/>
            <pc:sldMk cId="1703285534" sldId="376"/>
            <ac:spMk id="6" creationId="{416C064E-628E-47C0-A712-DB178FE9901E}"/>
          </ac:spMkLst>
        </pc:spChg>
        <pc:picChg chg="del">
          <ac:chgData name="Alfred Smith" userId="3c60a3631c0db8ad" providerId="LiveId" clId="{0F0D11EF-5F40-4C88-97AE-C508BBE44D75}" dt="2023-01-20T09:44:45.997" v="18"/>
          <ac:picMkLst>
            <pc:docMk/>
            <pc:sldMk cId="1703285534" sldId="376"/>
            <ac:picMk id="7" creationId="{BA50FAAD-F10D-4C58-83F5-B79FA6F6AD0A}"/>
          </ac:picMkLst>
        </pc:picChg>
      </pc:sldChg>
      <pc:sldChg chg="modSp mod modTransition">
        <pc:chgData name="Alfred Smith" userId="3c60a3631c0db8ad" providerId="LiveId" clId="{0F0D11EF-5F40-4C88-97AE-C508BBE44D75}" dt="2023-01-20T09:44:45.997" v="18"/>
        <pc:sldMkLst>
          <pc:docMk/>
          <pc:sldMk cId="640797344" sldId="377"/>
        </pc:sldMkLst>
        <pc:spChg chg="mod">
          <ac:chgData name="Alfred Smith" userId="3c60a3631c0db8ad" providerId="LiveId" clId="{0F0D11EF-5F40-4C88-97AE-C508BBE44D75}" dt="2023-01-20T09:44:37.562" v="17"/>
          <ac:spMkLst>
            <pc:docMk/>
            <pc:sldMk cId="640797344" sldId="377"/>
            <ac:spMk id="5" creationId="{F84EDDFE-A7F4-A616-9D33-BB7AEF5C3679}"/>
          </ac:spMkLst>
        </pc:spChg>
      </pc:sldChg>
      <pc:sldChg chg="delSp modSp mod modTransition modAnim">
        <pc:chgData name="Alfred Smith" userId="3c60a3631c0db8ad" providerId="LiveId" clId="{0F0D11EF-5F40-4C88-97AE-C508BBE44D75}" dt="2023-01-20T09:45:32.857" v="27"/>
        <pc:sldMkLst>
          <pc:docMk/>
          <pc:sldMk cId="331457971" sldId="454"/>
        </pc:sldMkLst>
        <pc:spChg chg="mod">
          <ac:chgData name="Alfred Smith" userId="3c60a3631c0db8ad" providerId="LiveId" clId="{0F0D11EF-5F40-4C88-97AE-C508BBE44D75}" dt="2023-01-20T09:45:32.857" v="27"/>
          <ac:spMkLst>
            <pc:docMk/>
            <pc:sldMk cId="331457971" sldId="454"/>
            <ac:spMk id="3" creationId="{77C8C5EB-7063-4EFF-9206-9F831A363AF1}"/>
          </ac:spMkLst>
        </pc:spChg>
        <pc:picChg chg="del">
          <ac:chgData name="Alfred Smith" userId="3c60a3631c0db8ad" providerId="LiveId" clId="{0F0D11EF-5F40-4C88-97AE-C508BBE44D75}" dt="2023-01-20T09:44:45.997" v="18"/>
          <ac:picMkLst>
            <pc:docMk/>
            <pc:sldMk cId="331457971" sldId="454"/>
            <ac:picMk id="4" creationId="{4CC0D048-F926-45EA-8E60-1A6362984E02}"/>
          </ac:picMkLst>
        </pc:picChg>
      </pc:sldChg>
      <pc:sldChg chg="modSp mod modTransition">
        <pc:chgData name="Alfred Smith" userId="3c60a3631c0db8ad" providerId="LiveId" clId="{0F0D11EF-5F40-4C88-97AE-C508BBE44D75}" dt="2023-01-20T09:44:45.997" v="18"/>
        <pc:sldMkLst>
          <pc:docMk/>
          <pc:sldMk cId="2458737037" sldId="455"/>
        </pc:sldMkLst>
        <pc:spChg chg="mod">
          <ac:chgData name="Alfred Smith" userId="3c60a3631c0db8ad" providerId="LiveId" clId="{0F0D11EF-5F40-4C88-97AE-C508BBE44D75}" dt="2023-01-20T09:43:43.152" v="6" actId="1076"/>
          <ac:spMkLst>
            <pc:docMk/>
            <pc:sldMk cId="2458737037" sldId="455"/>
            <ac:spMk id="5" creationId="{13B02994-2141-9D42-E818-57B6644022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72442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21093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17-2</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46" name="Audio 45">
            <a:hlinkClick r:id="" action="ppaction://media"/>
            <a:extLst>
              <a:ext uri="{FF2B5EF4-FFF2-40B4-BE49-F238E27FC236}">
                <a16:creationId xmlns:a16="http://schemas.microsoft.com/office/drawing/2014/main" id="{46DDFDE6-50AB-2355-9060-330E1B36DD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457971"/>
      </p:ext>
    </p:extLst>
  </p:cSld>
  <p:clrMapOvr>
    <a:masterClrMapping/>
  </p:clrMapOvr>
  <mc:AlternateContent xmlns:mc="http://schemas.openxmlformats.org/markup-compatibility/2006" xmlns:p14="http://schemas.microsoft.com/office/powerpoint/2010/main">
    <mc:Choice Requires="p14">
      <p:transition spd="slow" p14:dur="2000" advTm="4045"/>
    </mc:Choice>
    <mc:Fallback xmlns="">
      <p:transition spd="slow" advTm="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0E061C0-76DF-4370-8EBF-820832F6B742}"/>
              </a:ext>
            </a:extLst>
          </p:cNvPr>
          <p:cNvPicPr>
            <a:picLocks noChangeAspect="1"/>
          </p:cNvPicPr>
          <p:nvPr/>
        </p:nvPicPr>
        <p:blipFill>
          <a:blip r:embed="rId2"/>
          <a:stretch>
            <a:fillRect/>
          </a:stretch>
        </p:blipFill>
        <p:spPr>
          <a:xfrm>
            <a:off x="0" y="0"/>
            <a:ext cx="12522200" cy="6858000"/>
          </a:xfrm>
          <a:prstGeom prst="rect">
            <a:avLst/>
          </a:prstGeom>
        </p:spPr>
      </p:pic>
      <p:sp>
        <p:nvSpPr>
          <p:cNvPr id="2" name="TextBox 1">
            <a:extLst>
              <a:ext uri="{FF2B5EF4-FFF2-40B4-BE49-F238E27FC236}">
                <a16:creationId xmlns:a16="http://schemas.microsoft.com/office/drawing/2014/main" id="{49D475D7-2064-1B9E-15EA-C0E148B37F31}"/>
              </a:ext>
            </a:extLst>
          </p:cNvPr>
          <p:cNvSpPr txBox="1"/>
          <p:nvPr/>
        </p:nvSpPr>
        <p:spPr>
          <a:xfrm>
            <a:off x="10077804"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And Goliath stood and shouted to the ranks of Israel, “Why do you come out and array yourselves for battle? Am I not a Philistine, and are you not servants of Saul? Choose one of your men and have him come down against me.</a:t>
            </a:r>
            <a:endParaRPr lang="en-ZA" sz="1600" dirty="0"/>
          </a:p>
        </p:txBody>
      </p:sp>
      <p:sp>
        <p:nvSpPr>
          <p:cNvPr id="3" name="TextBox 2">
            <a:extLst>
              <a:ext uri="{FF2B5EF4-FFF2-40B4-BE49-F238E27FC236}">
                <a16:creationId xmlns:a16="http://schemas.microsoft.com/office/drawing/2014/main" id="{4952D959-01C7-DE47-FB2C-853D6B43A722}"/>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वह खड़ा होकर इस्राएली पाँतियों को ललकार के बोला, “तुम ने यहाँ आकर लड़ाई के लिये क्यों पाँति बाँधी है? क्या मैं पलिश्ती नहीं हूँ, और तुम शाऊल के अधीन नहीं हो? अपने में से एक पुरुष चुनो, कि वह मेरे पास उतर आए। </a:t>
            </a:r>
            <a:endParaRPr lang="en-IN" sz="3600" dirty="0"/>
          </a:p>
        </p:txBody>
      </p:sp>
      <p:pic>
        <p:nvPicPr>
          <p:cNvPr id="44" name="Audio 43">
            <a:hlinkClick r:id="" action="ppaction://media"/>
            <a:extLst>
              <a:ext uri="{FF2B5EF4-FFF2-40B4-BE49-F238E27FC236}">
                <a16:creationId xmlns:a16="http://schemas.microsoft.com/office/drawing/2014/main" id="{8673F7DA-F761-92D9-4831-00F5D7674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21271799"/>
      </p:ext>
    </p:extLst>
  </p:cSld>
  <p:clrMapOvr>
    <a:masterClrMapping/>
  </p:clrMapOvr>
  <mc:AlternateContent xmlns:mc="http://schemas.openxmlformats.org/markup-compatibility/2006" xmlns:p14="http://schemas.microsoft.com/office/powerpoint/2010/main">
    <mc:Choice Requires="p14">
      <p:transition spd="slow" p14:dur="2000" advTm="19767"/>
    </mc:Choice>
    <mc:Fallback xmlns="">
      <p:transition spd="slow" advTm="1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A37B32-0137-4627-A283-FB74289AA698}"/>
              </a:ext>
            </a:extLst>
          </p:cNvPr>
          <p:cNvPicPr>
            <a:picLocks noChangeAspect="1"/>
          </p:cNvPicPr>
          <p:nvPr/>
        </p:nvPicPr>
        <p:blipFill>
          <a:blip r:embed="rId2"/>
          <a:stretch>
            <a:fillRect/>
          </a:stretch>
        </p:blipFill>
        <p:spPr>
          <a:xfrm>
            <a:off x="-2" y="0"/>
            <a:ext cx="14973301" cy="7808860"/>
          </a:xfrm>
          <a:prstGeom prst="rect">
            <a:avLst/>
          </a:prstGeom>
        </p:spPr>
      </p:pic>
      <p:sp>
        <p:nvSpPr>
          <p:cNvPr id="2" name="TextBox 1">
            <a:extLst>
              <a:ext uri="{FF2B5EF4-FFF2-40B4-BE49-F238E27FC236}">
                <a16:creationId xmlns:a16="http://schemas.microsoft.com/office/drawing/2014/main" id="{B38BBC0B-DE82-1EC9-1758-B116543D80F6}"/>
              </a:ext>
            </a:extLst>
          </p:cNvPr>
          <p:cNvSpPr txBox="1"/>
          <p:nvPr/>
        </p:nvSpPr>
        <p:spPr>
          <a:xfrm>
            <a:off x="10068184"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873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If he is able to fight me and kill me, then we will be your servants. But if I prevail against him and kill him, then you shall be our servants and labor for us.”</a:t>
            </a:r>
            <a:endParaRPr lang="en-US" sz="4400" dirty="0">
              <a:solidFill>
                <a:srgbClr val="121212"/>
              </a:solidFill>
              <a:latin typeface="ArialMT"/>
            </a:endParaRPr>
          </a:p>
        </p:txBody>
      </p:sp>
      <p:sp>
        <p:nvSpPr>
          <p:cNvPr id="3" name="TextBox 2">
            <a:extLst>
              <a:ext uri="{FF2B5EF4-FFF2-40B4-BE49-F238E27FC236}">
                <a16:creationId xmlns:a16="http://schemas.microsoft.com/office/drawing/2014/main" id="{BB0F87F2-9380-B933-6D04-D74EAAFE85CC}"/>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यदि वह मुझसे लड़कर मुझे मार सके, तब तो हम तुम्हारे अधीन हो जाएँगे; परन्तु यदि मैं उस पर प्रबल होकर मारूँ, तो तुम को हमारे अधीन होकर हमारी सेवा करनी पड़ेगी।”</a:t>
            </a:r>
            <a:endParaRPr lang="en-IN" sz="3600" dirty="0"/>
          </a:p>
        </p:txBody>
      </p:sp>
      <p:pic>
        <p:nvPicPr>
          <p:cNvPr id="24" name="Audio 23">
            <a:hlinkClick r:id="" action="ppaction://media"/>
            <a:extLst>
              <a:ext uri="{FF2B5EF4-FFF2-40B4-BE49-F238E27FC236}">
                <a16:creationId xmlns:a16="http://schemas.microsoft.com/office/drawing/2014/main" id="{7C8F5079-281A-8F5E-66BB-0E05FE5BD2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7008176"/>
      </p:ext>
    </p:extLst>
  </p:cSld>
  <p:clrMapOvr>
    <a:masterClrMapping/>
  </p:clrMapOvr>
  <mc:AlternateContent xmlns:mc="http://schemas.openxmlformats.org/markup-compatibility/2006" xmlns:p14="http://schemas.microsoft.com/office/powerpoint/2010/main">
    <mc:Choice Requires="p14">
      <p:transition spd="slow" p14:dur="2000" advTm="14756"/>
    </mc:Choice>
    <mc:Fallback xmlns="">
      <p:transition spd="slow" advTm="1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99B34B-C6E6-459B-819F-3C572409FFFD}"/>
              </a:ext>
            </a:extLst>
          </p:cNvPr>
          <p:cNvPicPr>
            <a:picLocks noChangeAspect="1"/>
          </p:cNvPicPr>
          <p:nvPr/>
        </p:nvPicPr>
        <p:blipFill>
          <a:blip r:embed="rId2"/>
          <a:stretch>
            <a:fillRect/>
          </a:stretch>
        </p:blipFill>
        <p:spPr>
          <a:xfrm>
            <a:off x="0" y="-1"/>
            <a:ext cx="12435840" cy="6858943"/>
          </a:xfrm>
          <a:prstGeom prst="rect">
            <a:avLst/>
          </a:prstGeom>
        </p:spPr>
      </p:pic>
      <p:sp>
        <p:nvSpPr>
          <p:cNvPr id="2" name="TextBox 1">
            <a:extLst>
              <a:ext uri="{FF2B5EF4-FFF2-40B4-BE49-F238E27FC236}">
                <a16:creationId xmlns:a16="http://schemas.microsoft.com/office/drawing/2014/main" id="{61DFC0E0-A827-81D2-CD1F-5D311D99DC47}"/>
              </a:ext>
            </a:extLst>
          </p:cNvPr>
          <p:cNvSpPr txBox="1"/>
          <p:nvPr/>
        </p:nvSpPr>
        <p:spPr>
          <a:xfrm>
            <a:off x="10068184"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463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11</a:t>
            </a:r>
            <a:r>
              <a:rPr lang="en-US" sz="4800" b="0" i="0">
                <a:solidFill>
                  <a:srgbClr val="121212"/>
                </a:solidFill>
                <a:effectLst/>
                <a:latin typeface="Inter" panose="020B0502030000000004" pitchFamily="34" charset="0"/>
              </a:rPr>
              <a:t>On hearing the words of the Philistine, Saul and all the Israelites were dismayed and greatly afraid.</a:t>
            </a:r>
            <a:endParaRPr lang="en-ZA" dirty="0"/>
          </a:p>
        </p:txBody>
      </p:sp>
      <p:sp>
        <p:nvSpPr>
          <p:cNvPr id="2" name="TextBox 1">
            <a:extLst>
              <a:ext uri="{FF2B5EF4-FFF2-40B4-BE49-F238E27FC236}">
                <a16:creationId xmlns:a16="http://schemas.microsoft.com/office/drawing/2014/main" id="{2D1EE212-281B-9E1E-7018-1D5D7D117B70}"/>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उस पलिश्ती की इन बातों को सुनकर शाऊल और समस्त इस्राएलियों का मन कच्चा हो गया, और वे अत्यन्त डर गए। </a:t>
            </a:r>
            <a:endParaRPr lang="en-IN" sz="3600" dirty="0"/>
          </a:p>
        </p:txBody>
      </p:sp>
      <p:pic>
        <p:nvPicPr>
          <p:cNvPr id="15" name="Audio 14">
            <a:hlinkClick r:id="" action="ppaction://media"/>
            <a:extLst>
              <a:ext uri="{FF2B5EF4-FFF2-40B4-BE49-F238E27FC236}">
                <a16:creationId xmlns:a16="http://schemas.microsoft.com/office/drawing/2014/main" id="{435A50E4-EEFB-2D1A-2667-561F754FDC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49471196"/>
      </p:ext>
    </p:extLst>
  </p:cSld>
  <p:clrMapOvr>
    <a:masterClrMapping/>
  </p:clrMapOvr>
  <mc:AlternateContent xmlns:mc="http://schemas.openxmlformats.org/markup-compatibility/2006" xmlns:p14="http://schemas.microsoft.com/office/powerpoint/2010/main">
    <mc:Choice Requires="p14">
      <p:transition spd="slow" p14:dur="2000" advTm="10134"/>
    </mc:Choice>
    <mc:Fallback xmlns="">
      <p:transition spd="slow" advTm="1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68F0ED2-9DE3-4DF1-BBAE-11214A996199}"/>
              </a:ext>
            </a:extLst>
          </p:cNvPr>
          <p:cNvPicPr>
            <a:picLocks noChangeAspect="1"/>
          </p:cNvPicPr>
          <p:nvPr/>
        </p:nvPicPr>
        <p:blipFill>
          <a:blip r:embed="rId2"/>
          <a:stretch>
            <a:fillRect/>
          </a:stretch>
        </p:blipFill>
        <p:spPr>
          <a:xfrm>
            <a:off x="0" y="-69277"/>
            <a:ext cx="12638314" cy="6927277"/>
          </a:xfrm>
          <a:prstGeom prst="rect">
            <a:avLst/>
          </a:prstGeom>
        </p:spPr>
      </p:pic>
      <p:sp>
        <p:nvSpPr>
          <p:cNvPr id="2" name="TextBox 1">
            <a:extLst>
              <a:ext uri="{FF2B5EF4-FFF2-40B4-BE49-F238E27FC236}">
                <a16:creationId xmlns:a16="http://schemas.microsoft.com/office/drawing/2014/main" id="{372F22A5-B204-0DE3-D9AA-76DBF3F6E240}"/>
              </a:ext>
            </a:extLst>
          </p:cNvPr>
          <p:cNvSpPr txBox="1"/>
          <p:nvPr/>
        </p:nvSpPr>
        <p:spPr>
          <a:xfrm>
            <a:off x="298538"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496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For forty days the Philistine came forward every morning and evening to take his stand.</a:t>
            </a:r>
            <a:endParaRPr lang="en-ZA" dirty="0"/>
          </a:p>
        </p:txBody>
      </p:sp>
      <p:sp>
        <p:nvSpPr>
          <p:cNvPr id="3" name="TextBox 2">
            <a:extLst>
              <a:ext uri="{FF2B5EF4-FFF2-40B4-BE49-F238E27FC236}">
                <a16:creationId xmlns:a16="http://schemas.microsoft.com/office/drawing/2014/main" id="{9FBD0C3B-58FC-970C-7A8C-1F37A484395B}"/>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16 वह पलिश्ती तो चालीस दिन तक सवेरे और साँझ को निकट जाकर खड़ा हुआ करता था।</a:t>
            </a:r>
            <a:endParaRPr lang="en-IN" sz="4400" dirty="0"/>
          </a:p>
        </p:txBody>
      </p:sp>
      <p:pic>
        <p:nvPicPr>
          <p:cNvPr id="10" name="Audio 9">
            <a:hlinkClick r:id="" action="ppaction://media"/>
            <a:extLst>
              <a:ext uri="{FF2B5EF4-FFF2-40B4-BE49-F238E27FC236}">
                <a16:creationId xmlns:a16="http://schemas.microsoft.com/office/drawing/2014/main" id="{80C276FF-5C59-92B7-4DD1-E8E1AF49F7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03285534"/>
      </p:ext>
    </p:extLst>
  </p:cSld>
  <p:clrMapOvr>
    <a:masterClrMapping/>
  </p:clrMapOvr>
  <mc:AlternateContent xmlns:mc="http://schemas.openxmlformats.org/markup-compatibility/2006" xmlns:p14="http://schemas.microsoft.com/office/powerpoint/2010/main">
    <mc:Choice Requires="p14">
      <p:transition spd="slow" p14:dur="2000" advTm="8292"/>
    </mc:Choice>
    <mc:Fallback xmlns="">
      <p:transition spd="slow" advTm="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E7F68D9-D7DA-4AB7-A240-B670F8D21600}"/>
              </a:ext>
            </a:extLst>
          </p:cNvPr>
          <p:cNvPicPr>
            <a:picLocks noChangeAspect="1"/>
          </p:cNvPicPr>
          <p:nvPr/>
        </p:nvPicPr>
        <p:blipFill>
          <a:blip r:embed="rId2"/>
          <a:stretch>
            <a:fillRect/>
          </a:stretch>
        </p:blipFill>
        <p:spPr>
          <a:xfrm>
            <a:off x="-506186" y="0"/>
            <a:ext cx="14802416" cy="6858000"/>
          </a:xfrm>
          <a:prstGeom prst="rect">
            <a:avLst/>
          </a:prstGeom>
        </p:spPr>
      </p:pic>
      <p:sp>
        <p:nvSpPr>
          <p:cNvPr id="2" name="TextBox 1">
            <a:extLst>
              <a:ext uri="{FF2B5EF4-FFF2-40B4-BE49-F238E27FC236}">
                <a16:creationId xmlns:a16="http://schemas.microsoft.com/office/drawing/2014/main" id="{3525840C-374C-89F0-C22A-EBB8B82A691D}"/>
              </a:ext>
            </a:extLst>
          </p:cNvPr>
          <p:cNvSpPr txBox="1"/>
          <p:nvPr/>
        </p:nvSpPr>
        <p:spPr>
          <a:xfrm>
            <a:off x="298538"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40797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10" name="Picture 9">
            <a:extLst>
              <a:ext uri="{FF2B5EF4-FFF2-40B4-BE49-F238E27FC236}">
                <a16:creationId xmlns:a16="http://schemas.microsoft.com/office/drawing/2014/main" id="{40BD7E80-9E6B-466F-904B-D6B9E6E5DCF0}"/>
              </a:ext>
            </a:extLst>
          </p:cNvPr>
          <p:cNvPicPr>
            <a:picLocks noChangeAspect="1"/>
          </p:cNvPicPr>
          <p:nvPr/>
        </p:nvPicPr>
        <p:blipFill>
          <a:blip r:embed="rId2"/>
          <a:stretch>
            <a:fillRect/>
          </a:stretch>
        </p:blipFill>
        <p:spPr>
          <a:xfrm>
            <a:off x="-1" y="-79472"/>
            <a:ext cx="12191999" cy="6937472"/>
          </a:xfrm>
          <a:prstGeom prst="rect">
            <a:avLst/>
          </a:prstGeom>
        </p:spPr>
      </p:pic>
      <p:sp>
        <p:nvSpPr>
          <p:cNvPr id="5" name="TextBox 4">
            <a:extLst>
              <a:ext uri="{FF2B5EF4-FFF2-40B4-BE49-F238E27FC236}">
                <a16:creationId xmlns:a16="http://schemas.microsoft.com/office/drawing/2014/main" id="{13B02994-2141-9D42-E818-57B66440229C}"/>
              </a:ext>
            </a:extLst>
          </p:cNvPr>
          <p:cNvSpPr txBox="1"/>
          <p:nvPr/>
        </p:nvSpPr>
        <p:spPr>
          <a:xfrm>
            <a:off x="572344" y="3767244"/>
            <a:ext cx="7286920" cy="1906901"/>
          </a:xfrm>
          <a:prstGeom prst="rect">
            <a:avLst/>
          </a:prstGeom>
          <a:noFill/>
        </p:spPr>
        <p:txBody>
          <a:bodyPr wrap="square" rtlCol="0">
            <a:noAutofit/>
          </a:bodyPr>
          <a:lstStyle/>
          <a:p>
            <a:r>
              <a:rPr lang="hi-IN" sz="4800" b="0" i="0" u="none" strike="noStrike" baseline="0" dirty="0">
                <a:solidFill>
                  <a:schemeClr val="bg1"/>
                </a:solidFill>
                <a:latin typeface="TimesNewRomanPSMT"/>
              </a:rPr>
              <a:t>गोलियत ने इस्राएलियों को चुनौती दी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शमूएल 17</a:t>
            </a:r>
            <a:endParaRPr lang="en-ZA" sz="4800" dirty="0">
              <a:solidFill>
                <a:schemeClr val="bg1"/>
              </a:solidFill>
            </a:endParaRPr>
          </a:p>
        </p:txBody>
      </p:sp>
      <p:sp>
        <p:nvSpPr>
          <p:cNvPr id="2" name="TextBox 1">
            <a:extLst>
              <a:ext uri="{FF2B5EF4-FFF2-40B4-BE49-F238E27FC236}">
                <a16:creationId xmlns:a16="http://schemas.microsoft.com/office/drawing/2014/main" id="{B3F2FF95-2E0D-FF7D-44A4-A69435DEA26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45873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Goliath challenges the Israelites - 1 Samuel 17</a:t>
            </a:r>
          </a:p>
        </p:txBody>
      </p:sp>
      <p:sp>
        <p:nvSpPr>
          <p:cNvPr id="2" name="TextBox 1">
            <a:extLst>
              <a:ext uri="{FF2B5EF4-FFF2-40B4-BE49-F238E27FC236}">
                <a16:creationId xmlns:a16="http://schemas.microsoft.com/office/drawing/2014/main" id="{0ED49795-4585-5A62-FADC-7E9B2348B863}"/>
              </a:ext>
            </a:extLst>
          </p:cNvPr>
          <p:cNvSpPr txBox="1"/>
          <p:nvPr/>
        </p:nvSpPr>
        <p:spPr>
          <a:xfrm>
            <a:off x="6096000" y="166256"/>
            <a:ext cx="6096000" cy="6558101"/>
          </a:xfrm>
          <a:prstGeom prst="rect">
            <a:avLst/>
          </a:prstGeom>
          <a:noFill/>
        </p:spPr>
        <p:txBody>
          <a:bodyPr wrap="square" rtlCol="0">
            <a:noAutofit/>
          </a:bodyPr>
          <a:lstStyle/>
          <a:p>
            <a:r>
              <a:rPr lang="hi-IN" sz="4800" dirty="0"/>
              <a:t>गोलियत ने इस्राएलियों को चुनौती दी - 1 शमूएल 17</a:t>
            </a:r>
            <a:endParaRPr lang="en-IN" sz="4800" dirty="0"/>
          </a:p>
        </p:txBody>
      </p:sp>
      <p:pic>
        <p:nvPicPr>
          <p:cNvPr id="31" name="Audio 30">
            <a:hlinkClick r:id="" action="ppaction://media"/>
            <a:extLst>
              <a:ext uri="{FF2B5EF4-FFF2-40B4-BE49-F238E27FC236}">
                <a16:creationId xmlns:a16="http://schemas.microsoft.com/office/drawing/2014/main" id="{E618EC91-CC59-B1F6-7228-D10F963263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4019"/>
    </mc:Choice>
    <mc:Fallback xmlns="">
      <p:transition spd="slow" advTm="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496542E-59D3-4BE5-A5D4-45BCE8139589}"/>
              </a:ext>
            </a:extLst>
          </p:cNvPr>
          <p:cNvPicPr>
            <a:picLocks noChangeAspect="1"/>
          </p:cNvPicPr>
          <p:nvPr/>
        </p:nvPicPr>
        <p:blipFill>
          <a:blip r:embed="rId2"/>
          <a:stretch>
            <a:fillRect/>
          </a:stretch>
        </p:blipFill>
        <p:spPr>
          <a:xfrm>
            <a:off x="-1" y="-79472"/>
            <a:ext cx="12191999" cy="6937472"/>
          </a:xfrm>
          <a:prstGeom prst="rect">
            <a:avLst/>
          </a:prstGeom>
        </p:spPr>
      </p:pic>
      <p:sp>
        <p:nvSpPr>
          <p:cNvPr id="2" name="TextBox 1">
            <a:extLst>
              <a:ext uri="{FF2B5EF4-FFF2-40B4-BE49-F238E27FC236}">
                <a16:creationId xmlns:a16="http://schemas.microsoft.com/office/drawing/2014/main" id="{C07F4430-0A8A-1FD6-A186-AC3264CC8BB1}"/>
              </a:ext>
            </a:extLst>
          </p:cNvPr>
          <p:cNvSpPr txBox="1"/>
          <p:nvPr/>
        </p:nvSpPr>
        <p:spPr>
          <a:xfrm>
            <a:off x="572344" y="3767244"/>
            <a:ext cx="7286920" cy="1906901"/>
          </a:xfrm>
          <a:prstGeom prst="rect">
            <a:avLst/>
          </a:prstGeom>
          <a:noFill/>
        </p:spPr>
        <p:txBody>
          <a:bodyPr wrap="square" rtlCol="0">
            <a:noAutofit/>
          </a:bodyPr>
          <a:lstStyle/>
          <a:p>
            <a:r>
              <a:rPr lang="hi-IN" sz="4800" b="0" i="0" u="none" strike="noStrike" baseline="0" dirty="0">
                <a:solidFill>
                  <a:schemeClr val="bg1"/>
                </a:solidFill>
                <a:latin typeface="TimesNewRomanPSMT"/>
              </a:rPr>
              <a:t>गोलियत ने इस्राएलियों को चुनौती दी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शमूएल 17</a:t>
            </a:r>
            <a:endParaRPr lang="en-ZA" sz="4800" dirty="0">
              <a:solidFill>
                <a:schemeClr val="bg1"/>
              </a:solidFill>
            </a:endParaRPr>
          </a:p>
        </p:txBody>
      </p:sp>
    </p:spTree>
    <p:extLst>
      <p:ext uri="{BB962C8B-B14F-4D97-AF65-F5344CB8AC3E}">
        <p14:creationId xmlns:p14="http://schemas.microsoft.com/office/powerpoint/2010/main" val="2522495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Now the Philistines gathered their forces for war at Socoh in Judah, and they camped between Socoh and Azekah in Ephes-dammim.</a:t>
            </a:r>
            <a:endParaRPr lang="en-ZA" dirty="0"/>
          </a:p>
        </p:txBody>
      </p:sp>
      <p:sp>
        <p:nvSpPr>
          <p:cNvPr id="2" name="TextBox 1">
            <a:extLst>
              <a:ext uri="{FF2B5EF4-FFF2-40B4-BE49-F238E27FC236}">
                <a16:creationId xmlns:a16="http://schemas.microsoft.com/office/drawing/2014/main" id="{3F6E63CA-96B3-6923-FEBD-9F72A16A18D9}"/>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अब पलिश्तियों ने युद्ध के लिये अपनी सेनाओं को इकट्ठा किया; और यहूदा देश के सोको में एक साथ होकर सोको और अजेका के बीच एपेसदम्मीम में डेरे डाले।</a:t>
            </a:r>
            <a:endParaRPr lang="en-IN" sz="4000" dirty="0"/>
          </a:p>
        </p:txBody>
      </p:sp>
      <p:pic>
        <p:nvPicPr>
          <p:cNvPr id="23" name="Audio 22">
            <a:hlinkClick r:id="" action="ppaction://media"/>
            <a:extLst>
              <a:ext uri="{FF2B5EF4-FFF2-40B4-BE49-F238E27FC236}">
                <a16:creationId xmlns:a16="http://schemas.microsoft.com/office/drawing/2014/main" id="{E9EA7D43-079E-CFA7-3D56-EAEA10B090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0456131"/>
      </p:ext>
    </p:extLst>
  </p:cSld>
  <p:clrMapOvr>
    <a:masterClrMapping/>
  </p:clrMapOvr>
  <mc:AlternateContent xmlns:mc="http://schemas.openxmlformats.org/markup-compatibility/2006" xmlns:p14="http://schemas.microsoft.com/office/powerpoint/2010/main">
    <mc:Choice Requires="p14">
      <p:transition spd="slow" p14:dur="2000" advTm="8698"/>
    </mc:Choice>
    <mc:Fallback xmlns="">
      <p:transition spd="slow" advTm="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8F2A5-2FDB-4CDA-AF0A-88C2087C605D}"/>
              </a:ext>
            </a:extLst>
          </p:cNvPr>
          <p:cNvPicPr>
            <a:picLocks noChangeAspect="1"/>
          </p:cNvPicPr>
          <p:nvPr/>
        </p:nvPicPr>
        <p:blipFill>
          <a:blip r:embed="rId2"/>
          <a:stretch>
            <a:fillRect/>
          </a:stretch>
        </p:blipFill>
        <p:spPr>
          <a:xfrm>
            <a:off x="-745098" y="-365760"/>
            <a:ext cx="12937097" cy="7223760"/>
          </a:xfrm>
          <a:prstGeom prst="rect">
            <a:avLst/>
          </a:prstGeom>
        </p:spPr>
      </p:pic>
      <p:sp>
        <p:nvSpPr>
          <p:cNvPr id="5" name="TextBox 4">
            <a:extLst>
              <a:ext uri="{FF2B5EF4-FFF2-40B4-BE49-F238E27FC236}">
                <a16:creationId xmlns:a16="http://schemas.microsoft.com/office/drawing/2014/main" id="{4E8C0B5A-68C1-2017-22F2-4BB8431245DF}"/>
              </a:ext>
            </a:extLst>
          </p:cNvPr>
          <p:cNvSpPr txBox="1"/>
          <p:nvPr/>
        </p:nvSpPr>
        <p:spPr>
          <a:xfrm>
            <a:off x="298538"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2</a:t>
            </a:r>
            <a:r>
              <a:rPr lang="en-US" sz="4400" b="0" i="0" dirty="0">
                <a:solidFill>
                  <a:srgbClr val="121212"/>
                </a:solidFill>
                <a:effectLst/>
                <a:latin typeface="Inter" panose="020B0502030000000004" pitchFamily="34" charset="0"/>
              </a:rPr>
              <a:t>Saul and the men of Israel assembled and camped in the Valley of </a:t>
            </a:r>
            <a:r>
              <a:rPr lang="en-US" sz="4400" b="0" i="0" dirty="0" err="1">
                <a:solidFill>
                  <a:srgbClr val="121212"/>
                </a:solidFill>
                <a:effectLst/>
                <a:latin typeface="Inter" panose="020B0502030000000004" pitchFamily="34" charset="0"/>
              </a:rPr>
              <a:t>Elah</a:t>
            </a:r>
            <a:r>
              <a:rPr lang="en-US" sz="4400" b="0" i="0" dirty="0">
                <a:solidFill>
                  <a:srgbClr val="121212"/>
                </a:solidFill>
                <a:effectLst/>
                <a:latin typeface="Inter" panose="020B0502030000000004" pitchFamily="34" charset="0"/>
              </a:rPr>
              <a:t>, arraying themselves for battle against the Philistines.</a:t>
            </a:r>
            <a:endParaRPr lang="en-ZA" sz="1600" dirty="0"/>
          </a:p>
        </p:txBody>
      </p:sp>
      <p:sp>
        <p:nvSpPr>
          <p:cNvPr id="3" name="TextBox 2">
            <a:extLst>
              <a:ext uri="{FF2B5EF4-FFF2-40B4-BE49-F238E27FC236}">
                <a16:creationId xmlns:a16="http://schemas.microsoft.com/office/drawing/2014/main" id="{6C7ED976-8C5E-C330-409E-E375C0AB5747}"/>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 शाऊल और इस्राएली पुरुषों ने भी इकट्ठे होकर एला नामक तराई में डेरे डाले, और युद्ध के लिये पलिश्तियों के विरुद्ध पाँति बाँधी।</a:t>
            </a:r>
            <a:endParaRPr lang="en-IN" sz="4400" dirty="0"/>
          </a:p>
        </p:txBody>
      </p:sp>
      <p:pic>
        <p:nvPicPr>
          <p:cNvPr id="29" name="Audio 28">
            <a:hlinkClick r:id="" action="ppaction://media"/>
            <a:extLst>
              <a:ext uri="{FF2B5EF4-FFF2-40B4-BE49-F238E27FC236}">
                <a16:creationId xmlns:a16="http://schemas.microsoft.com/office/drawing/2014/main" id="{C1E88BF7-05CD-1424-155A-80434612E2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59891306"/>
      </p:ext>
    </p:extLst>
  </p:cSld>
  <p:clrMapOvr>
    <a:masterClrMapping/>
  </p:clrMapOvr>
  <mc:AlternateContent xmlns:mc="http://schemas.openxmlformats.org/markup-compatibility/2006" xmlns:p14="http://schemas.microsoft.com/office/powerpoint/2010/main">
    <mc:Choice Requires="p14">
      <p:transition spd="slow" p14:dur="2000" advTm="11797"/>
    </mc:Choice>
    <mc:Fallback xmlns="">
      <p:transition spd="slow" advTm="11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60D8362-9D86-4B5D-8B92-88797FE48652}"/>
              </a:ext>
            </a:extLst>
          </p:cNvPr>
          <p:cNvPicPr>
            <a:picLocks noChangeAspect="1"/>
          </p:cNvPicPr>
          <p:nvPr/>
        </p:nvPicPr>
        <p:blipFill>
          <a:blip r:embed="rId2"/>
          <a:stretch>
            <a:fillRect/>
          </a:stretch>
        </p:blipFill>
        <p:spPr>
          <a:xfrm>
            <a:off x="-1325793" y="0"/>
            <a:ext cx="13517792" cy="6858000"/>
          </a:xfrm>
          <a:prstGeom prst="rect">
            <a:avLst/>
          </a:prstGeom>
        </p:spPr>
      </p:pic>
      <p:sp>
        <p:nvSpPr>
          <p:cNvPr id="2" name="TextBox 1">
            <a:extLst>
              <a:ext uri="{FF2B5EF4-FFF2-40B4-BE49-F238E27FC236}">
                <a16:creationId xmlns:a16="http://schemas.microsoft.com/office/drawing/2014/main" id="{CBDC1F81-B71C-B620-8784-6B7F60904DCD}"/>
              </a:ext>
            </a:extLst>
          </p:cNvPr>
          <p:cNvSpPr txBox="1"/>
          <p:nvPr/>
        </p:nvSpPr>
        <p:spPr>
          <a:xfrm>
            <a:off x="298538" y="301926"/>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4</a:t>
            </a:r>
            <a:r>
              <a:rPr lang="en-US" sz="4800" b="0" i="0">
                <a:solidFill>
                  <a:srgbClr val="121212"/>
                </a:solidFill>
                <a:effectLst/>
                <a:latin typeface="Inter" panose="020B0502030000000004" pitchFamily="34" charset="0"/>
              </a:rPr>
              <a:t>Then a champion named Goliath, who was from Gath, came out from the Philistine camp. He was six cubits and a span in height,</a:t>
            </a:r>
            <a:endParaRPr lang="en-ZA" sz="1600" dirty="0"/>
          </a:p>
        </p:txBody>
      </p:sp>
      <p:sp>
        <p:nvSpPr>
          <p:cNvPr id="3" name="TextBox 2">
            <a:extLst>
              <a:ext uri="{FF2B5EF4-FFF2-40B4-BE49-F238E27FC236}">
                <a16:creationId xmlns:a16="http://schemas.microsoft.com/office/drawing/2014/main" id="{BC96CA8D-8EF1-9BB8-BC1E-09BAE6D703C0}"/>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4 तब पलिश्तियों की छावनी में से गोलियत नामक एक वीर निकला, जो गत नगर का था, और उसकी लम्बाई छः हाथ एक बित्ता थी।</a:t>
            </a:r>
            <a:endParaRPr lang="en-IN" sz="4400" dirty="0"/>
          </a:p>
        </p:txBody>
      </p:sp>
      <p:pic>
        <p:nvPicPr>
          <p:cNvPr id="83" name="Audio 82">
            <a:hlinkClick r:id="" action="ppaction://media"/>
            <a:extLst>
              <a:ext uri="{FF2B5EF4-FFF2-40B4-BE49-F238E27FC236}">
                <a16:creationId xmlns:a16="http://schemas.microsoft.com/office/drawing/2014/main" id="{5A7D7CB1-D5B7-9EA9-7448-7C80711927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4830"/>
    </mc:Choice>
    <mc:Fallback xmlns="">
      <p:transition spd="slow" advTm="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675</Words>
  <Application>Microsoft Office PowerPoint</Application>
  <PresentationFormat>Widescreen</PresentationFormat>
  <Paragraphs>44</Paragraphs>
  <Slides>18</Slides>
  <Notes>2</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Inter</vt:lpstr>
      <vt:lpstr>Microsoft Himalaya</vt:lpstr>
      <vt:lpstr>Open Sans</vt:lpstr>
      <vt:lpstr>TimesNewRomanPS-BoldMT</vt:lpstr>
      <vt:lpstr>TimesNewRomanPSMT</vt:lpstr>
      <vt:lpstr>Office Theme</vt:lpstr>
      <vt:lpstr>17-2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48</cp:revision>
  <dcterms:created xsi:type="dcterms:W3CDTF">2021-07-20T09:23:46Z</dcterms:created>
  <dcterms:modified xsi:type="dcterms:W3CDTF">2024-07-29T09:59:55Z</dcterms:modified>
</cp:coreProperties>
</file>