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08" r:id="rId2"/>
    <p:sldId id="428" r:id="rId3"/>
    <p:sldId id="349" r:id="rId4"/>
    <p:sldId id="429" r:id="rId5"/>
    <p:sldId id="378" r:id="rId6"/>
    <p:sldId id="430" r:id="rId7"/>
    <p:sldId id="426" r:id="rId8"/>
    <p:sldId id="379" r:id="rId9"/>
    <p:sldId id="396" r:id="rId10"/>
    <p:sldId id="382" r:id="rId11"/>
    <p:sldId id="387" r:id="rId12"/>
    <p:sldId id="386" r:id="rId13"/>
    <p:sldId id="385" r:id="rId14"/>
    <p:sldId id="388" r:id="rId15"/>
    <p:sldId id="389" r:id="rId16"/>
    <p:sldId id="390" r:id="rId17"/>
    <p:sldId id="391" r:id="rId18"/>
    <p:sldId id="392" r:id="rId19"/>
    <p:sldId id="393" r:id="rId20"/>
    <p:sldId id="394" r:id="rId21"/>
    <p:sldId id="395" r:id="rId22"/>
    <p:sldId id="397" r:id="rId23"/>
    <p:sldId id="398" r:id="rId24"/>
    <p:sldId id="399" r:id="rId25"/>
    <p:sldId id="424" r:id="rId26"/>
    <p:sldId id="425" r:id="rId27"/>
    <p:sldId id="400" r:id="rId28"/>
    <p:sldId id="401" r:id="rId29"/>
    <p:sldId id="402" r:id="rId30"/>
    <p:sldId id="403" r:id="rId31"/>
    <p:sldId id="404" r:id="rId32"/>
    <p:sldId id="407" r:id="rId33"/>
    <p:sldId id="406" r:id="rId34"/>
    <p:sldId id="405" r:id="rId35"/>
    <p:sldId id="410" r:id="rId36"/>
    <p:sldId id="411" r:id="rId37"/>
    <p:sldId id="412" r:id="rId38"/>
    <p:sldId id="413" r:id="rId39"/>
    <p:sldId id="414" r:id="rId40"/>
    <p:sldId id="415" r:id="rId41"/>
    <p:sldId id="416" r:id="rId42"/>
    <p:sldId id="417" r:id="rId43"/>
    <p:sldId id="418" r:id="rId44"/>
    <p:sldId id="41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59024B-D2D0-4604-904D-01361754CF6C}" v="216" dt="2023-09-21T06:52:35.3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412" autoAdjust="0"/>
    <p:restoredTop sz="94951" autoAdjust="0"/>
  </p:normalViewPr>
  <p:slideViewPr>
    <p:cSldViewPr snapToGrid="0">
      <p:cViewPr varScale="1">
        <p:scale>
          <a:sx n="51" d="100"/>
          <a:sy n="51" d="100"/>
        </p:scale>
        <p:origin x="108" y="13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36B3CC2-9071-4891-AD91-FA18ADE17EC2}"/>
    <pc:docChg chg="undo custSel modSld">
      <pc:chgData name="Alfred Smith" userId="3c60a3631c0db8ad" providerId="LiveId" clId="{636B3CC2-9071-4891-AD91-FA18ADE17EC2}" dt="2023-01-20T09:58:48.471" v="88"/>
      <pc:docMkLst>
        <pc:docMk/>
      </pc:docMkLst>
      <pc:sldChg chg="delSp modTransition modAnim">
        <pc:chgData name="Alfred Smith" userId="3c60a3631c0db8ad" providerId="LiveId" clId="{636B3CC2-9071-4891-AD91-FA18ADE17EC2}" dt="2023-01-20T09:57:33.485" v="46"/>
        <pc:sldMkLst>
          <pc:docMk/>
          <pc:sldMk cId="2869461528" sldId="308"/>
        </pc:sldMkLst>
        <pc:picChg chg="del">
          <ac:chgData name="Alfred Smith" userId="3c60a3631c0db8ad" providerId="LiveId" clId="{636B3CC2-9071-4891-AD91-FA18ADE17EC2}" dt="2023-01-20T09:57:33.485" v="46"/>
          <ac:picMkLst>
            <pc:docMk/>
            <pc:sldMk cId="2869461528" sldId="308"/>
            <ac:picMk id="4" creationId="{D97CCC27-3289-452D-B124-A0026B577E12}"/>
          </ac:picMkLst>
        </pc:picChg>
      </pc:sldChg>
      <pc:sldChg chg="addSp delSp modSp mod modTransition modAnim">
        <pc:chgData name="Alfred Smith" userId="3c60a3631c0db8ad" providerId="LiveId" clId="{636B3CC2-9071-4891-AD91-FA18ADE17EC2}" dt="2023-01-20T09:58:22.064" v="68"/>
        <pc:sldMkLst>
          <pc:docMk/>
          <pc:sldMk cId="1642667687" sldId="349"/>
        </pc:sldMkLst>
        <pc:spChg chg="add mod">
          <ac:chgData name="Alfred Smith" userId="3c60a3631c0db8ad" providerId="LiveId" clId="{636B3CC2-9071-4891-AD91-FA18ADE17EC2}" dt="2023-01-20T09:58:22.064" v="68"/>
          <ac:spMkLst>
            <pc:docMk/>
            <pc:sldMk cId="1642667687" sldId="349"/>
            <ac:spMk id="2" creationId="{0A3810A7-FE2B-62BB-C8CF-C4CB165482DB}"/>
          </ac:spMkLst>
        </pc:spChg>
        <pc:spChg chg="mod">
          <ac:chgData name="Alfred Smith" userId="3c60a3631c0db8ad" providerId="LiveId" clId="{636B3CC2-9071-4891-AD91-FA18ADE17EC2}" dt="2023-01-20T09:54:19.773" v="11" actId="20577"/>
          <ac:spMkLst>
            <pc:docMk/>
            <pc:sldMk cId="1642667687" sldId="349"/>
            <ac:spMk id="4" creationId="{9A13E2D8-2F59-44C1-B1D2-79C300C26DD4}"/>
          </ac:spMkLst>
        </pc:spChg>
        <pc:spChg chg="del">
          <ac:chgData name="Alfred Smith" userId="3c60a3631c0db8ad" providerId="LiveId" clId="{636B3CC2-9071-4891-AD91-FA18ADE17EC2}" dt="2023-01-20T09:58:12.087" v="67" actId="478"/>
          <ac:spMkLst>
            <pc:docMk/>
            <pc:sldMk cId="1642667687" sldId="349"/>
            <ac:spMk id="6" creationId="{416C064E-628E-47C0-A712-DB178FE9901E}"/>
          </ac:spMkLst>
        </pc:spChg>
        <pc:picChg chg="del">
          <ac:chgData name="Alfred Smith" userId="3c60a3631c0db8ad" providerId="LiveId" clId="{636B3CC2-9071-4891-AD91-FA18ADE17EC2}" dt="2023-01-20T09:57:33.485" v="46"/>
          <ac:picMkLst>
            <pc:docMk/>
            <pc:sldMk cId="1642667687" sldId="349"/>
            <ac:picMk id="3" creationId="{E1AF19E2-3F48-46AF-86FE-10896A6BA02C}"/>
          </ac:picMkLst>
        </pc:picChg>
      </pc:sldChg>
      <pc:sldChg chg="addSp delSp modSp mod modTransition modAnim">
        <pc:chgData name="Alfred Smith" userId="3c60a3631c0db8ad" providerId="LiveId" clId="{636B3CC2-9071-4891-AD91-FA18ADE17EC2}" dt="2023-01-20T09:58:23.563" v="69"/>
        <pc:sldMkLst>
          <pc:docMk/>
          <pc:sldMk cId="2075562777" sldId="378"/>
        </pc:sldMkLst>
        <pc:spChg chg="add mod">
          <ac:chgData name="Alfred Smith" userId="3c60a3631c0db8ad" providerId="LiveId" clId="{636B3CC2-9071-4891-AD91-FA18ADE17EC2}" dt="2023-01-20T09:58:23.563" v="69"/>
          <ac:spMkLst>
            <pc:docMk/>
            <pc:sldMk cId="2075562777" sldId="378"/>
            <ac:spMk id="3" creationId="{0775FFDB-7FC4-70A5-CF4C-346E4C115181}"/>
          </ac:spMkLst>
        </pc:spChg>
        <pc:spChg chg="del">
          <ac:chgData name="Alfred Smith" userId="3c60a3631c0db8ad" providerId="LiveId" clId="{636B3CC2-9071-4891-AD91-FA18ADE17EC2}" dt="2023-01-20T09:58:09.753" v="66" actId="478"/>
          <ac:spMkLst>
            <pc:docMk/>
            <pc:sldMk cId="2075562777" sldId="378"/>
            <ac:spMk id="6" creationId="{416C064E-628E-47C0-A712-DB178FE9901E}"/>
          </ac:spMkLst>
        </pc:spChg>
        <pc:picChg chg="del">
          <ac:chgData name="Alfred Smith" userId="3c60a3631c0db8ad" providerId="LiveId" clId="{636B3CC2-9071-4891-AD91-FA18ADE17EC2}" dt="2023-01-20T09:57:33.485" v="46"/>
          <ac:picMkLst>
            <pc:docMk/>
            <pc:sldMk cId="2075562777" sldId="378"/>
            <ac:picMk id="2" creationId="{51C5DA92-399A-4FB2-8F51-99D5AC16990F}"/>
          </ac:picMkLst>
        </pc:picChg>
      </pc:sldChg>
      <pc:sldChg chg="modSp mod modTransition">
        <pc:chgData name="Alfred Smith" userId="3c60a3631c0db8ad" providerId="LiveId" clId="{636B3CC2-9071-4891-AD91-FA18ADE17EC2}" dt="2023-01-20T09:57:33.485" v="46"/>
        <pc:sldMkLst>
          <pc:docMk/>
          <pc:sldMk cId="2902226380" sldId="379"/>
        </pc:sldMkLst>
        <pc:spChg chg="mod">
          <ac:chgData name="Alfred Smith" userId="3c60a3631c0db8ad" providerId="LiveId" clId="{636B3CC2-9071-4891-AD91-FA18ADE17EC2}" dt="2023-01-20T09:55:54.560" v="21" actId="6549"/>
          <ac:spMkLst>
            <pc:docMk/>
            <pc:sldMk cId="2902226380" sldId="379"/>
            <ac:spMk id="5" creationId="{092C0608-94A5-B369-BF70-B8EFFB3E48E4}"/>
          </ac:spMkLst>
        </pc:spChg>
      </pc:sldChg>
      <pc:sldChg chg="modSp mod modTransition">
        <pc:chgData name="Alfred Smith" userId="3c60a3631c0db8ad" providerId="LiveId" clId="{636B3CC2-9071-4891-AD91-FA18ADE17EC2}" dt="2023-01-20T09:57:33.485" v="46"/>
        <pc:sldMkLst>
          <pc:docMk/>
          <pc:sldMk cId="620127735" sldId="382"/>
        </pc:sldMkLst>
        <pc:spChg chg="mod">
          <ac:chgData name="Alfred Smith" userId="3c60a3631c0db8ad" providerId="LiveId" clId="{636B3CC2-9071-4891-AD91-FA18ADE17EC2}" dt="2023-01-20T09:55:46.388" v="20" actId="6549"/>
          <ac:spMkLst>
            <pc:docMk/>
            <pc:sldMk cId="620127735" sldId="382"/>
            <ac:spMk id="5" creationId="{55F13CED-4CE1-075B-543A-CACAA0672A14}"/>
          </ac:spMkLst>
        </pc:spChg>
      </pc:sldChg>
      <pc:sldChg chg="addSp delSp modSp mod modTransition modAnim">
        <pc:chgData name="Alfred Smith" userId="3c60a3631c0db8ad" providerId="LiveId" clId="{636B3CC2-9071-4891-AD91-FA18ADE17EC2}" dt="2023-01-20T09:58:28.999" v="73"/>
        <pc:sldMkLst>
          <pc:docMk/>
          <pc:sldMk cId="3947308105" sldId="385"/>
        </pc:sldMkLst>
        <pc:spChg chg="add mod">
          <ac:chgData name="Alfred Smith" userId="3c60a3631c0db8ad" providerId="LiveId" clId="{636B3CC2-9071-4891-AD91-FA18ADE17EC2}" dt="2023-01-20T09:58:28.999" v="73"/>
          <ac:spMkLst>
            <pc:docMk/>
            <pc:sldMk cId="3947308105" sldId="385"/>
            <ac:spMk id="2" creationId="{6F05D7F5-19E3-D062-7379-13E6ED7C4A8D}"/>
          </ac:spMkLst>
        </pc:spChg>
        <pc:spChg chg="del">
          <ac:chgData name="Alfred Smith" userId="3c60a3631c0db8ad" providerId="LiveId" clId="{636B3CC2-9071-4891-AD91-FA18ADE17EC2}" dt="2023-01-20T09:58:02.428" v="62" actId="478"/>
          <ac:spMkLst>
            <pc:docMk/>
            <pc:sldMk cId="3947308105" sldId="385"/>
            <ac:spMk id="6" creationId="{416C064E-628E-47C0-A712-DB178FE9901E}"/>
          </ac:spMkLst>
        </pc:spChg>
        <pc:picChg chg="del">
          <ac:chgData name="Alfred Smith" userId="3c60a3631c0db8ad" providerId="LiveId" clId="{636B3CC2-9071-4891-AD91-FA18ADE17EC2}" dt="2023-01-20T09:57:33.485" v="46"/>
          <ac:picMkLst>
            <pc:docMk/>
            <pc:sldMk cId="3947308105" sldId="385"/>
            <ac:picMk id="8" creationId="{E00C2C8C-0361-4638-AC0B-006EA1F94B3E}"/>
          </ac:picMkLst>
        </pc:picChg>
      </pc:sldChg>
      <pc:sldChg chg="modSp mod modTransition">
        <pc:chgData name="Alfred Smith" userId="3c60a3631c0db8ad" providerId="LiveId" clId="{636B3CC2-9071-4891-AD91-FA18ADE17EC2}" dt="2023-01-20T09:57:33.485" v="46"/>
        <pc:sldMkLst>
          <pc:docMk/>
          <pc:sldMk cId="3445325008" sldId="386"/>
        </pc:sldMkLst>
        <pc:spChg chg="mod">
          <ac:chgData name="Alfred Smith" userId="3c60a3631c0db8ad" providerId="LiveId" clId="{636B3CC2-9071-4891-AD91-FA18ADE17EC2}" dt="2023-01-20T09:56:12.829" v="23"/>
          <ac:spMkLst>
            <pc:docMk/>
            <pc:sldMk cId="3445325008" sldId="386"/>
            <ac:spMk id="5" creationId="{C1A28BC9-71F9-1270-8C24-CEDDE4BC7CB9}"/>
          </ac:spMkLst>
        </pc:spChg>
      </pc:sldChg>
      <pc:sldChg chg="addSp delSp modSp mod modTransition modAnim">
        <pc:chgData name="Alfred Smith" userId="3c60a3631c0db8ad" providerId="LiveId" clId="{636B3CC2-9071-4891-AD91-FA18ADE17EC2}" dt="2023-01-20T09:58:27.662" v="72"/>
        <pc:sldMkLst>
          <pc:docMk/>
          <pc:sldMk cId="2894408238" sldId="387"/>
        </pc:sldMkLst>
        <pc:spChg chg="add mod">
          <ac:chgData name="Alfred Smith" userId="3c60a3631c0db8ad" providerId="LiveId" clId="{636B3CC2-9071-4891-AD91-FA18ADE17EC2}" dt="2023-01-20T09:58:27.662" v="72"/>
          <ac:spMkLst>
            <pc:docMk/>
            <pc:sldMk cId="2894408238" sldId="387"/>
            <ac:spMk id="2" creationId="{4B684EC7-0F42-630E-FE79-412388C6D619}"/>
          </ac:spMkLst>
        </pc:spChg>
        <pc:spChg chg="del">
          <ac:chgData name="Alfred Smith" userId="3c60a3631c0db8ad" providerId="LiveId" clId="{636B3CC2-9071-4891-AD91-FA18ADE17EC2}" dt="2023-01-20T09:58:04.714" v="63" actId="478"/>
          <ac:spMkLst>
            <pc:docMk/>
            <pc:sldMk cId="2894408238" sldId="387"/>
            <ac:spMk id="6" creationId="{416C064E-628E-47C0-A712-DB178FE9901E}"/>
          </ac:spMkLst>
        </pc:spChg>
        <pc:picChg chg="del">
          <ac:chgData name="Alfred Smith" userId="3c60a3631c0db8ad" providerId="LiveId" clId="{636B3CC2-9071-4891-AD91-FA18ADE17EC2}" dt="2023-01-20T09:57:33.485" v="46"/>
          <ac:picMkLst>
            <pc:docMk/>
            <pc:sldMk cId="2894408238" sldId="387"/>
            <ac:picMk id="5" creationId="{0B87CAC9-7E9A-465E-B3C4-44072F23B6CE}"/>
          </ac:picMkLst>
        </pc:picChg>
      </pc:sldChg>
      <pc:sldChg chg="modSp mod modTransition">
        <pc:chgData name="Alfred Smith" userId="3c60a3631c0db8ad" providerId="LiveId" clId="{636B3CC2-9071-4891-AD91-FA18ADE17EC2}" dt="2023-01-20T09:57:33.485" v="46"/>
        <pc:sldMkLst>
          <pc:docMk/>
          <pc:sldMk cId="2043936840" sldId="388"/>
        </pc:sldMkLst>
        <pc:spChg chg="mod">
          <ac:chgData name="Alfred Smith" userId="3c60a3631c0db8ad" providerId="LiveId" clId="{636B3CC2-9071-4891-AD91-FA18ADE17EC2}" dt="2023-01-20T09:56:17.630" v="24"/>
          <ac:spMkLst>
            <pc:docMk/>
            <pc:sldMk cId="2043936840" sldId="388"/>
            <ac:spMk id="5" creationId="{342F707A-78E3-D34C-425C-B966BB97654A}"/>
          </ac:spMkLst>
        </pc:spChg>
      </pc:sldChg>
      <pc:sldChg chg="addSp delSp modSp mod modTransition modAnim">
        <pc:chgData name="Alfred Smith" userId="3c60a3631c0db8ad" providerId="LiveId" clId="{636B3CC2-9071-4891-AD91-FA18ADE17EC2}" dt="2023-01-20T09:58:30.276" v="74"/>
        <pc:sldMkLst>
          <pc:docMk/>
          <pc:sldMk cId="2671621005" sldId="389"/>
        </pc:sldMkLst>
        <pc:spChg chg="add mod">
          <ac:chgData name="Alfred Smith" userId="3c60a3631c0db8ad" providerId="LiveId" clId="{636B3CC2-9071-4891-AD91-FA18ADE17EC2}" dt="2023-01-20T09:58:30.276" v="74"/>
          <ac:spMkLst>
            <pc:docMk/>
            <pc:sldMk cId="2671621005" sldId="389"/>
            <ac:spMk id="2" creationId="{D1154601-1499-FFC0-49DA-568A1A99FD03}"/>
          </ac:spMkLst>
        </pc:spChg>
        <pc:spChg chg="del">
          <ac:chgData name="Alfred Smith" userId="3c60a3631c0db8ad" providerId="LiveId" clId="{636B3CC2-9071-4891-AD91-FA18ADE17EC2}" dt="2023-01-20T09:58:00.617" v="61" actId="478"/>
          <ac:spMkLst>
            <pc:docMk/>
            <pc:sldMk cId="2671621005" sldId="389"/>
            <ac:spMk id="6" creationId="{416C064E-628E-47C0-A712-DB178FE9901E}"/>
          </ac:spMkLst>
        </pc:spChg>
        <pc:picChg chg="del">
          <ac:chgData name="Alfred Smith" userId="3c60a3631c0db8ad" providerId="LiveId" clId="{636B3CC2-9071-4891-AD91-FA18ADE17EC2}" dt="2023-01-20T09:57:33.485" v="46"/>
          <ac:picMkLst>
            <pc:docMk/>
            <pc:sldMk cId="2671621005" sldId="389"/>
            <ac:picMk id="5" creationId="{44C44A04-90B6-4687-8F65-A5B97F3E57FD}"/>
          </ac:picMkLst>
        </pc:picChg>
      </pc:sldChg>
      <pc:sldChg chg="modSp mod modTransition">
        <pc:chgData name="Alfred Smith" userId="3c60a3631c0db8ad" providerId="LiveId" clId="{636B3CC2-9071-4891-AD91-FA18ADE17EC2}" dt="2023-01-20T09:57:33.485" v="46"/>
        <pc:sldMkLst>
          <pc:docMk/>
          <pc:sldMk cId="637020770" sldId="390"/>
        </pc:sldMkLst>
        <pc:spChg chg="mod">
          <ac:chgData name="Alfred Smith" userId="3c60a3631c0db8ad" providerId="LiveId" clId="{636B3CC2-9071-4891-AD91-FA18ADE17EC2}" dt="2023-01-20T09:56:21.047" v="25"/>
          <ac:spMkLst>
            <pc:docMk/>
            <pc:sldMk cId="637020770" sldId="390"/>
            <ac:spMk id="5" creationId="{BB34B79D-5558-EC46-B6B4-B3B7BA71CBDE}"/>
          </ac:spMkLst>
        </pc:spChg>
      </pc:sldChg>
      <pc:sldChg chg="addSp delSp modSp mod modTransition modAnim">
        <pc:chgData name="Alfred Smith" userId="3c60a3631c0db8ad" providerId="LiveId" clId="{636B3CC2-9071-4891-AD91-FA18ADE17EC2}" dt="2023-01-20T09:58:31.541" v="75"/>
        <pc:sldMkLst>
          <pc:docMk/>
          <pc:sldMk cId="829955850" sldId="391"/>
        </pc:sldMkLst>
        <pc:spChg chg="add mod">
          <ac:chgData name="Alfred Smith" userId="3c60a3631c0db8ad" providerId="LiveId" clId="{636B3CC2-9071-4891-AD91-FA18ADE17EC2}" dt="2023-01-20T09:58:31.541" v="75"/>
          <ac:spMkLst>
            <pc:docMk/>
            <pc:sldMk cId="829955850" sldId="391"/>
            <ac:spMk id="2" creationId="{22100326-4551-DD94-FF79-1486EC937771}"/>
          </ac:spMkLst>
        </pc:spChg>
        <pc:spChg chg="del">
          <ac:chgData name="Alfred Smith" userId="3c60a3631c0db8ad" providerId="LiveId" clId="{636B3CC2-9071-4891-AD91-FA18ADE17EC2}" dt="2023-01-20T09:57:58.806" v="60" actId="478"/>
          <ac:spMkLst>
            <pc:docMk/>
            <pc:sldMk cId="829955850" sldId="391"/>
            <ac:spMk id="6" creationId="{416C064E-628E-47C0-A712-DB178FE9901E}"/>
          </ac:spMkLst>
        </pc:spChg>
        <pc:picChg chg="del">
          <ac:chgData name="Alfred Smith" userId="3c60a3631c0db8ad" providerId="LiveId" clId="{636B3CC2-9071-4891-AD91-FA18ADE17EC2}" dt="2023-01-20T09:57:33.485" v="46"/>
          <ac:picMkLst>
            <pc:docMk/>
            <pc:sldMk cId="829955850" sldId="391"/>
            <ac:picMk id="9" creationId="{802CBBB5-8D42-423F-968A-052746C3C860}"/>
          </ac:picMkLst>
        </pc:picChg>
      </pc:sldChg>
      <pc:sldChg chg="modSp mod modTransition">
        <pc:chgData name="Alfred Smith" userId="3c60a3631c0db8ad" providerId="LiveId" clId="{636B3CC2-9071-4891-AD91-FA18ADE17EC2}" dt="2023-01-20T09:57:33.485" v="46"/>
        <pc:sldMkLst>
          <pc:docMk/>
          <pc:sldMk cId="1969446621" sldId="392"/>
        </pc:sldMkLst>
        <pc:spChg chg="mod">
          <ac:chgData name="Alfred Smith" userId="3c60a3631c0db8ad" providerId="LiveId" clId="{636B3CC2-9071-4891-AD91-FA18ADE17EC2}" dt="2023-01-20T09:56:26.239" v="28"/>
          <ac:spMkLst>
            <pc:docMk/>
            <pc:sldMk cId="1969446621" sldId="392"/>
            <ac:spMk id="5" creationId="{A3FE583E-C3F8-7D32-16B6-2CA9F20BDD0E}"/>
          </ac:spMkLst>
        </pc:spChg>
      </pc:sldChg>
      <pc:sldChg chg="addSp delSp modSp mod modTransition modAnim">
        <pc:chgData name="Alfred Smith" userId="3c60a3631c0db8ad" providerId="LiveId" clId="{636B3CC2-9071-4891-AD91-FA18ADE17EC2}" dt="2023-01-20T09:58:32.826" v="76"/>
        <pc:sldMkLst>
          <pc:docMk/>
          <pc:sldMk cId="832865926" sldId="393"/>
        </pc:sldMkLst>
        <pc:spChg chg="add mod">
          <ac:chgData name="Alfred Smith" userId="3c60a3631c0db8ad" providerId="LiveId" clId="{636B3CC2-9071-4891-AD91-FA18ADE17EC2}" dt="2023-01-20T09:58:32.826" v="76"/>
          <ac:spMkLst>
            <pc:docMk/>
            <pc:sldMk cId="832865926" sldId="393"/>
            <ac:spMk id="2" creationId="{76BCAA3F-39F2-0B17-CAF5-459AE1946115}"/>
          </ac:spMkLst>
        </pc:spChg>
        <pc:spChg chg="del">
          <ac:chgData name="Alfred Smith" userId="3c60a3631c0db8ad" providerId="LiveId" clId="{636B3CC2-9071-4891-AD91-FA18ADE17EC2}" dt="2023-01-20T09:57:57.207" v="59" actId="478"/>
          <ac:spMkLst>
            <pc:docMk/>
            <pc:sldMk cId="832865926" sldId="393"/>
            <ac:spMk id="6" creationId="{416C064E-628E-47C0-A712-DB178FE9901E}"/>
          </ac:spMkLst>
        </pc:spChg>
        <pc:picChg chg="del">
          <ac:chgData name="Alfred Smith" userId="3c60a3631c0db8ad" providerId="LiveId" clId="{636B3CC2-9071-4891-AD91-FA18ADE17EC2}" dt="2023-01-20T09:57:33.485" v="46"/>
          <ac:picMkLst>
            <pc:docMk/>
            <pc:sldMk cId="832865926" sldId="393"/>
            <ac:picMk id="10" creationId="{68ADAA6A-7786-42F2-A6D4-3DDCEB09FB3E}"/>
          </ac:picMkLst>
        </pc:picChg>
      </pc:sldChg>
      <pc:sldChg chg="modSp mod modTransition">
        <pc:chgData name="Alfred Smith" userId="3c60a3631c0db8ad" providerId="LiveId" clId="{636B3CC2-9071-4891-AD91-FA18ADE17EC2}" dt="2023-01-20T09:57:33.485" v="46"/>
        <pc:sldMkLst>
          <pc:docMk/>
          <pc:sldMk cId="3869655489" sldId="394"/>
        </pc:sldMkLst>
        <pc:spChg chg="mod">
          <ac:chgData name="Alfred Smith" userId="3c60a3631c0db8ad" providerId="LiveId" clId="{636B3CC2-9071-4891-AD91-FA18ADE17EC2}" dt="2023-01-20T09:56:30.638" v="29"/>
          <ac:spMkLst>
            <pc:docMk/>
            <pc:sldMk cId="3869655489" sldId="394"/>
            <ac:spMk id="5" creationId="{E5D601A9-41B9-58BE-B5EC-40A955E37A12}"/>
          </ac:spMkLst>
        </pc:spChg>
      </pc:sldChg>
      <pc:sldChg chg="addSp delSp modSp mod modTransition modAnim">
        <pc:chgData name="Alfred Smith" userId="3c60a3631c0db8ad" providerId="LiveId" clId="{636B3CC2-9071-4891-AD91-FA18ADE17EC2}" dt="2023-01-20T09:58:34.151" v="77"/>
        <pc:sldMkLst>
          <pc:docMk/>
          <pc:sldMk cId="2611748022" sldId="395"/>
        </pc:sldMkLst>
        <pc:spChg chg="add mod">
          <ac:chgData name="Alfred Smith" userId="3c60a3631c0db8ad" providerId="LiveId" clId="{636B3CC2-9071-4891-AD91-FA18ADE17EC2}" dt="2023-01-20T09:58:34.151" v="77"/>
          <ac:spMkLst>
            <pc:docMk/>
            <pc:sldMk cId="2611748022" sldId="395"/>
            <ac:spMk id="2" creationId="{FBD5094C-30EA-BE0D-AB8F-C9D38CA26EAD}"/>
          </ac:spMkLst>
        </pc:spChg>
        <pc:spChg chg="del">
          <ac:chgData name="Alfred Smith" userId="3c60a3631c0db8ad" providerId="LiveId" clId="{636B3CC2-9071-4891-AD91-FA18ADE17EC2}" dt="2023-01-20T09:57:55.698" v="58" actId="478"/>
          <ac:spMkLst>
            <pc:docMk/>
            <pc:sldMk cId="2611748022" sldId="395"/>
            <ac:spMk id="6" creationId="{416C064E-628E-47C0-A712-DB178FE9901E}"/>
          </ac:spMkLst>
        </pc:spChg>
        <pc:picChg chg="del">
          <ac:chgData name="Alfred Smith" userId="3c60a3631c0db8ad" providerId="LiveId" clId="{636B3CC2-9071-4891-AD91-FA18ADE17EC2}" dt="2023-01-20T09:57:33.485" v="46"/>
          <ac:picMkLst>
            <pc:docMk/>
            <pc:sldMk cId="2611748022" sldId="395"/>
            <ac:picMk id="3" creationId="{29C591B8-593C-4F37-BC03-0FD984C0E259}"/>
          </ac:picMkLst>
        </pc:picChg>
      </pc:sldChg>
      <pc:sldChg chg="addSp delSp modSp mod modTransition modAnim">
        <pc:chgData name="Alfred Smith" userId="3c60a3631c0db8ad" providerId="LiveId" clId="{636B3CC2-9071-4891-AD91-FA18ADE17EC2}" dt="2023-01-20T09:58:26.255" v="71"/>
        <pc:sldMkLst>
          <pc:docMk/>
          <pc:sldMk cId="3315535282" sldId="396"/>
        </pc:sldMkLst>
        <pc:spChg chg="add mod">
          <ac:chgData name="Alfred Smith" userId="3c60a3631c0db8ad" providerId="LiveId" clId="{636B3CC2-9071-4891-AD91-FA18ADE17EC2}" dt="2023-01-20T09:58:26.255" v="71"/>
          <ac:spMkLst>
            <pc:docMk/>
            <pc:sldMk cId="3315535282" sldId="396"/>
            <ac:spMk id="3" creationId="{2E121716-2F57-9C0F-1BDF-C82FD3967ED5}"/>
          </ac:spMkLst>
        </pc:spChg>
        <pc:spChg chg="del">
          <ac:chgData name="Alfred Smith" userId="3c60a3631c0db8ad" providerId="LiveId" clId="{636B3CC2-9071-4891-AD91-FA18ADE17EC2}" dt="2023-01-20T09:58:06.609" v="64" actId="478"/>
          <ac:spMkLst>
            <pc:docMk/>
            <pc:sldMk cId="3315535282" sldId="396"/>
            <ac:spMk id="6" creationId="{416C064E-628E-47C0-A712-DB178FE9901E}"/>
          </ac:spMkLst>
        </pc:spChg>
        <pc:picChg chg="del">
          <ac:chgData name="Alfred Smith" userId="3c60a3631c0db8ad" providerId="LiveId" clId="{636B3CC2-9071-4891-AD91-FA18ADE17EC2}" dt="2023-01-20T09:57:33.485" v="46"/>
          <ac:picMkLst>
            <pc:docMk/>
            <pc:sldMk cId="3315535282" sldId="396"/>
            <ac:picMk id="2" creationId="{291260C6-B804-4B17-8467-10034A7E4B7F}"/>
          </ac:picMkLst>
        </pc:picChg>
      </pc:sldChg>
      <pc:sldChg chg="modSp mod modTransition">
        <pc:chgData name="Alfred Smith" userId="3c60a3631c0db8ad" providerId="LiveId" clId="{636B3CC2-9071-4891-AD91-FA18ADE17EC2}" dt="2023-01-20T09:57:33.485" v="46"/>
        <pc:sldMkLst>
          <pc:docMk/>
          <pc:sldMk cId="2909229579" sldId="397"/>
        </pc:sldMkLst>
        <pc:spChg chg="mod">
          <ac:chgData name="Alfred Smith" userId="3c60a3631c0db8ad" providerId="LiveId" clId="{636B3CC2-9071-4891-AD91-FA18ADE17EC2}" dt="2023-01-20T09:56:36.753" v="30"/>
          <ac:spMkLst>
            <pc:docMk/>
            <pc:sldMk cId="2909229579" sldId="397"/>
            <ac:spMk id="5" creationId="{C6C45E03-57B8-7989-A69E-FB172EC0D974}"/>
          </ac:spMkLst>
        </pc:spChg>
      </pc:sldChg>
      <pc:sldChg chg="addSp delSp modSp mod modTransition modAnim">
        <pc:chgData name="Alfred Smith" userId="3c60a3631c0db8ad" providerId="LiveId" clId="{636B3CC2-9071-4891-AD91-FA18ADE17EC2}" dt="2023-01-20T09:58:35.475" v="78"/>
        <pc:sldMkLst>
          <pc:docMk/>
          <pc:sldMk cId="1011423119" sldId="398"/>
        </pc:sldMkLst>
        <pc:spChg chg="add mod">
          <ac:chgData name="Alfred Smith" userId="3c60a3631c0db8ad" providerId="LiveId" clId="{636B3CC2-9071-4891-AD91-FA18ADE17EC2}" dt="2023-01-20T09:58:35.475" v="78"/>
          <ac:spMkLst>
            <pc:docMk/>
            <pc:sldMk cId="1011423119" sldId="398"/>
            <ac:spMk id="2" creationId="{36B47C27-593B-860E-9790-744B0F51BAE2}"/>
          </ac:spMkLst>
        </pc:spChg>
        <pc:spChg chg="del">
          <ac:chgData name="Alfred Smith" userId="3c60a3631c0db8ad" providerId="LiveId" clId="{636B3CC2-9071-4891-AD91-FA18ADE17EC2}" dt="2023-01-20T09:57:54.128" v="57" actId="478"/>
          <ac:spMkLst>
            <pc:docMk/>
            <pc:sldMk cId="1011423119" sldId="398"/>
            <ac:spMk id="6" creationId="{416C064E-628E-47C0-A712-DB178FE9901E}"/>
          </ac:spMkLst>
        </pc:spChg>
        <pc:picChg chg="del">
          <ac:chgData name="Alfred Smith" userId="3c60a3631c0db8ad" providerId="LiveId" clId="{636B3CC2-9071-4891-AD91-FA18ADE17EC2}" dt="2023-01-20T09:57:33.485" v="46"/>
          <ac:picMkLst>
            <pc:docMk/>
            <pc:sldMk cId="1011423119" sldId="398"/>
            <ac:picMk id="3" creationId="{FDBCAFF6-634B-4C8E-B494-907C8100B937}"/>
          </ac:picMkLst>
        </pc:picChg>
      </pc:sldChg>
      <pc:sldChg chg="modSp mod modTransition">
        <pc:chgData name="Alfred Smith" userId="3c60a3631c0db8ad" providerId="LiveId" clId="{636B3CC2-9071-4891-AD91-FA18ADE17EC2}" dt="2023-01-20T09:57:33.485" v="46"/>
        <pc:sldMkLst>
          <pc:docMk/>
          <pc:sldMk cId="3739861268" sldId="399"/>
        </pc:sldMkLst>
        <pc:spChg chg="mod">
          <ac:chgData name="Alfred Smith" userId="3c60a3631c0db8ad" providerId="LiveId" clId="{636B3CC2-9071-4891-AD91-FA18ADE17EC2}" dt="2023-01-20T09:56:40.110" v="31"/>
          <ac:spMkLst>
            <pc:docMk/>
            <pc:sldMk cId="3739861268" sldId="399"/>
            <ac:spMk id="7" creationId="{A0F346A5-79F2-5EC6-D45A-A9A29158E8C5}"/>
          </ac:spMkLst>
        </pc:spChg>
      </pc:sldChg>
      <pc:sldChg chg="addSp delSp modSp mod modTransition modAnim">
        <pc:chgData name="Alfred Smith" userId="3c60a3631c0db8ad" providerId="LiveId" clId="{636B3CC2-9071-4891-AD91-FA18ADE17EC2}" dt="2023-01-20T09:58:38.113" v="80"/>
        <pc:sldMkLst>
          <pc:docMk/>
          <pc:sldMk cId="713802445" sldId="400"/>
        </pc:sldMkLst>
        <pc:spChg chg="add mod">
          <ac:chgData name="Alfred Smith" userId="3c60a3631c0db8ad" providerId="LiveId" clId="{636B3CC2-9071-4891-AD91-FA18ADE17EC2}" dt="2023-01-20T09:58:38.113" v="80"/>
          <ac:spMkLst>
            <pc:docMk/>
            <pc:sldMk cId="713802445" sldId="400"/>
            <ac:spMk id="3" creationId="{44FF2B59-9ECD-8C2D-AE6E-94E5DD4F90EE}"/>
          </ac:spMkLst>
        </pc:spChg>
        <pc:spChg chg="del">
          <ac:chgData name="Alfred Smith" userId="3c60a3631c0db8ad" providerId="LiveId" clId="{636B3CC2-9071-4891-AD91-FA18ADE17EC2}" dt="2023-01-20T09:57:50.625" v="55" actId="478"/>
          <ac:spMkLst>
            <pc:docMk/>
            <pc:sldMk cId="713802445" sldId="400"/>
            <ac:spMk id="6" creationId="{416C064E-628E-47C0-A712-DB178FE9901E}"/>
          </ac:spMkLst>
        </pc:spChg>
        <pc:picChg chg="del">
          <ac:chgData name="Alfred Smith" userId="3c60a3631c0db8ad" providerId="LiveId" clId="{636B3CC2-9071-4891-AD91-FA18ADE17EC2}" dt="2023-01-20T09:57:33.485" v="46"/>
          <ac:picMkLst>
            <pc:docMk/>
            <pc:sldMk cId="713802445" sldId="400"/>
            <ac:picMk id="2" creationId="{1BE3C856-AD92-4E52-BFE0-851BC7CA3DA7}"/>
          </ac:picMkLst>
        </pc:picChg>
      </pc:sldChg>
      <pc:sldChg chg="modSp mod modTransition">
        <pc:chgData name="Alfred Smith" userId="3c60a3631c0db8ad" providerId="LiveId" clId="{636B3CC2-9071-4891-AD91-FA18ADE17EC2}" dt="2023-01-20T09:57:33.485" v="46"/>
        <pc:sldMkLst>
          <pc:docMk/>
          <pc:sldMk cId="3205386538" sldId="401"/>
        </pc:sldMkLst>
        <pc:spChg chg="mod">
          <ac:chgData name="Alfred Smith" userId="3c60a3631c0db8ad" providerId="LiveId" clId="{636B3CC2-9071-4891-AD91-FA18ADE17EC2}" dt="2023-01-20T09:56:50.809" v="35"/>
          <ac:spMkLst>
            <pc:docMk/>
            <pc:sldMk cId="3205386538" sldId="401"/>
            <ac:spMk id="5" creationId="{E143D86B-5528-482D-ADE6-3DC6809C64C3}"/>
          </ac:spMkLst>
        </pc:spChg>
      </pc:sldChg>
      <pc:sldChg chg="addSp delSp modSp mod modTransition modAnim">
        <pc:chgData name="Alfred Smith" userId="3c60a3631c0db8ad" providerId="LiveId" clId="{636B3CC2-9071-4891-AD91-FA18ADE17EC2}" dt="2023-01-20T09:58:39.423" v="81"/>
        <pc:sldMkLst>
          <pc:docMk/>
          <pc:sldMk cId="608747203" sldId="402"/>
        </pc:sldMkLst>
        <pc:spChg chg="add mod">
          <ac:chgData name="Alfred Smith" userId="3c60a3631c0db8ad" providerId="LiveId" clId="{636B3CC2-9071-4891-AD91-FA18ADE17EC2}" dt="2023-01-20T09:58:39.423" v="81"/>
          <ac:spMkLst>
            <pc:docMk/>
            <pc:sldMk cId="608747203" sldId="402"/>
            <ac:spMk id="3" creationId="{C68DE002-272A-FFCD-E171-60BC6A32B5BD}"/>
          </ac:spMkLst>
        </pc:spChg>
        <pc:spChg chg="del">
          <ac:chgData name="Alfred Smith" userId="3c60a3631c0db8ad" providerId="LiveId" clId="{636B3CC2-9071-4891-AD91-FA18ADE17EC2}" dt="2023-01-20T09:57:48.774" v="54" actId="478"/>
          <ac:spMkLst>
            <pc:docMk/>
            <pc:sldMk cId="608747203" sldId="402"/>
            <ac:spMk id="6" creationId="{416C064E-628E-47C0-A712-DB178FE9901E}"/>
          </ac:spMkLst>
        </pc:spChg>
        <pc:picChg chg="del">
          <ac:chgData name="Alfred Smith" userId="3c60a3631c0db8ad" providerId="LiveId" clId="{636B3CC2-9071-4891-AD91-FA18ADE17EC2}" dt="2023-01-20T09:57:33.485" v="46"/>
          <ac:picMkLst>
            <pc:docMk/>
            <pc:sldMk cId="608747203" sldId="402"/>
            <ac:picMk id="2" creationId="{44DD5F4C-3854-48D3-9EBA-D40CF2601746}"/>
          </ac:picMkLst>
        </pc:picChg>
      </pc:sldChg>
      <pc:sldChg chg="modSp mod modTransition">
        <pc:chgData name="Alfred Smith" userId="3c60a3631c0db8ad" providerId="LiveId" clId="{636B3CC2-9071-4891-AD91-FA18ADE17EC2}" dt="2023-01-20T09:57:33.485" v="46"/>
        <pc:sldMkLst>
          <pc:docMk/>
          <pc:sldMk cId="657898926" sldId="403"/>
        </pc:sldMkLst>
        <pc:spChg chg="mod">
          <ac:chgData name="Alfred Smith" userId="3c60a3631c0db8ad" providerId="LiveId" clId="{636B3CC2-9071-4891-AD91-FA18ADE17EC2}" dt="2023-01-20T09:56:57.139" v="38"/>
          <ac:spMkLst>
            <pc:docMk/>
            <pc:sldMk cId="657898926" sldId="403"/>
            <ac:spMk id="5" creationId="{5294E9C3-1AD2-48C0-A76D-440B33ECC592}"/>
          </ac:spMkLst>
        </pc:spChg>
      </pc:sldChg>
      <pc:sldChg chg="addSp delSp modSp mod modTransition modAnim">
        <pc:chgData name="Alfred Smith" userId="3c60a3631c0db8ad" providerId="LiveId" clId="{636B3CC2-9071-4891-AD91-FA18ADE17EC2}" dt="2023-01-20T09:58:40.780" v="82"/>
        <pc:sldMkLst>
          <pc:docMk/>
          <pc:sldMk cId="1611968143" sldId="404"/>
        </pc:sldMkLst>
        <pc:spChg chg="add mod">
          <ac:chgData name="Alfred Smith" userId="3c60a3631c0db8ad" providerId="LiveId" clId="{636B3CC2-9071-4891-AD91-FA18ADE17EC2}" dt="2023-01-20T09:58:40.780" v="82"/>
          <ac:spMkLst>
            <pc:docMk/>
            <pc:sldMk cId="1611968143" sldId="404"/>
            <ac:spMk id="2" creationId="{A07799F6-41EA-3B28-E3DE-3B2FA89CB7A7}"/>
          </ac:spMkLst>
        </pc:spChg>
        <pc:spChg chg="del">
          <ac:chgData name="Alfred Smith" userId="3c60a3631c0db8ad" providerId="LiveId" clId="{636B3CC2-9071-4891-AD91-FA18ADE17EC2}" dt="2023-01-20T09:57:46.832" v="53" actId="478"/>
          <ac:spMkLst>
            <pc:docMk/>
            <pc:sldMk cId="1611968143" sldId="404"/>
            <ac:spMk id="6" creationId="{416C064E-628E-47C0-A712-DB178FE9901E}"/>
          </ac:spMkLst>
        </pc:spChg>
        <pc:picChg chg="del">
          <ac:chgData name="Alfred Smith" userId="3c60a3631c0db8ad" providerId="LiveId" clId="{636B3CC2-9071-4891-AD91-FA18ADE17EC2}" dt="2023-01-20T09:57:33.485" v="46"/>
          <ac:picMkLst>
            <pc:docMk/>
            <pc:sldMk cId="1611968143" sldId="404"/>
            <ac:picMk id="7" creationId="{7763B9A5-9402-4829-8A13-AD1F03D4669C}"/>
          </ac:picMkLst>
        </pc:picChg>
      </pc:sldChg>
      <pc:sldChg chg="modSp mod modTransition">
        <pc:chgData name="Alfred Smith" userId="3c60a3631c0db8ad" providerId="LiveId" clId="{636B3CC2-9071-4891-AD91-FA18ADE17EC2}" dt="2023-01-20T09:57:33.485" v="46"/>
        <pc:sldMkLst>
          <pc:docMk/>
          <pc:sldMk cId="440448941" sldId="405"/>
        </pc:sldMkLst>
        <pc:spChg chg="mod">
          <ac:chgData name="Alfred Smith" userId="3c60a3631c0db8ad" providerId="LiveId" clId="{636B3CC2-9071-4891-AD91-FA18ADE17EC2}" dt="2023-01-20T09:57:06.572" v="40"/>
          <ac:spMkLst>
            <pc:docMk/>
            <pc:sldMk cId="440448941" sldId="405"/>
            <ac:spMk id="5" creationId="{3D58A16C-6863-660A-7E19-A959BE92870C}"/>
          </ac:spMkLst>
        </pc:spChg>
      </pc:sldChg>
      <pc:sldChg chg="addSp delSp modSp mod modTransition modAnim">
        <pc:chgData name="Alfred Smith" userId="3c60a3631c0db8ad" providerId="LiveId" clId="{636B3CC2-9071-4891-AD91-FA18ADE17EC2}" dt="2023-01-20T09:58:42.056" v="83"/>
        <pc:sldMkLst>
          <pc:docMk/>
          <pc:sldMk cId="3874589813" sldId="406"/>
        </pc:sldMkLst>
        <pc:spChg chg="add mod">
          <ac:chgData name="Alfred Smith" userId="3c60a3631c0db8ad" providerId="LiveId" clId="{636B3CC2-9071-4891-AD91-FA18ADE17EC2}" dt="2023-01-20T09:58:42.056" v="83"/>
          <ac:spMkLst>
            <pc:docMk/>
            <pc:sldMk cId="3874589813" sldId="406"/>
            <ac:spMk id="2" creationId="{EED98F3C-2351-1AA2-BDA6-B73084A179A8}"/>
          </ac:spMkLst>
        </pc:spChg>
        <pc:spChg chg="del">
          <ac:chgData name="Alfred Smith" userId="3c60a3631c0db8ad" providerId="LiveId" clId="{636B3CC2-9071-4891-AD91-FA18ADE17EC2}" dt="2023-01-20T09:57:45.123" v="52" actId="478"/>
          <ac:spMkLst>
            <pc:docMk/>
            <pc:sldMk cId="3874589813" sldId="406"/>
            <ac:spMk id="6" creationId="{416C064E-628E-47C0-A712-DB178FE9901E}"/>
          </ac:spMkLst>
        </pc:spChg>
        <pc:picChg chg="del">
          <ac:chgData name="Alfred Smith" userId="3c60a3631c0db8ad" providerId="LiveId" clId="{636B3CC2-9071-4891-AD91-FA18ADE17EC2}" dt="2023-01-20T09:57:33.485" v="46"/>
          <ac:picMkLst>
            <pc:docMk/>
            <pc:sldMk cId="3874589813" sldId="406"/>
            <ac:picMk id="3" creationId="{0D3F67C2-8921-44DB-A2D2-45BCDECBD04B}"/>
          </ac:picMkLst>
        </pc:picChg>
      </pc:sldChg>
      <pc:sldChg chg="modSp mod modTransition">
        <pc:chgData name="Alfred Smith" userId="3c60a3631c0db8ad" providerId="LiveId" clId="{636B3CC2-9071-4891-AD91-FA18ADE17EC2}" dt="2023-01-20T09:57:33.485" v="46"/>
        <pc:sldMkLst>
          <pc:docMk/>
          <pc:sldMk cId="3122904852" sldId="407"/>
        </pc:sldMkLst>
        <pc:spChg chg="mod">
          <ac:chgData name="Alfred Smith" userId="3c60a3631c0db8ad" providerId="LiveId" clId="{636B3CC2-9071-4891-AD91-FA18ADE17EC2}" dt="2023-01-20T09:57:02.985" v="39"/>
          <ac:spMkLst>
            <pc:docMk/>
            <pc:sldMk cId="3122904852" sldId="407"/>
            <ac:spMk id="5" creationId="{FD5B664E-6355-2CA8-35A7-9ABAE432A27E}"/>
          </ac:spMkLst>
        </pc:spChg>
      </pc:sldChg>
      <pc:sldChg chg="addSp delSp modSp mod modTransition modAnim">
        <pc:chgData name="Alfred Smith" userId="3c60a3631c0db8ad" providerId="LiveId" clId="{636B3CC2-9071-4891-AD91-FA18ADE17EC2}" dt="2023-01-20T09:58:43.274" v="84"/>
        <pc:sldMkLst>
          <pc:docMk/>
          <pc:sldMk cId="356141932" sldId="410"/>
        </pc:sldMkLst>
        <pc:spChg chg="add mod">
          <ac:chgData name="Alfred Smith" userId="3c60a3631c0db8ad" providerId="LiveId" clId="{636B3CC2-9071-4891-AD91-FA18ADE17EC2}" dt="2023-01-20T09:58:43.274" v="84"/>
          <ac:spMkLst>
            <pc:docMk/>
            <pc:sldMk cId="356141932" sldId="410"/>
            <ac:spMk id="2" creationId="{3CDAA765-C6E8-E721-201A-235C87F144AC}"/>
          </ac:spMkLst>
        </pc:spChg>
        <pc:spChg chg="del">
          <ac:chgData name="Alfred Smith" userId="3c60a3631c0db8ad" providerId="LiveId" clId="{636B3CC2-9071-4891-AD91-FA18ADE17EC2}" dt="2023-01-20T09:57:43.414" v="51" actId="478"/>
          <ac:spMkLst>
            <pc:docMk/>
            <pc:sldMk cId="356141932" sldId="410"/>
            <ac:spMk id="6" creationId="{416C064E-628E-47C0-A712-DB178FE9901E}"/>
          </ac:spMkLst>
        </pc:spChg>
        <pc:picChg chg="del">
          <ac:chgData name="Alfred Smith" userId="3c60a3631c0db8ad" providerId="LiveId" clId="{636B3CC2-9071-4891-AD91-FA18ADE17EC2}" dt="2023-01-20T09:57:33.485" v="46"/>
          <ac:picMkLst>
            <pc:docMk/>
            <pc:sldMk cId="356141932" sldId="410"/>
            <ac:picMk id="3" creationId="{E40DEC0F-4B98-43A0-9C01-DEF6DED109D1}"/>
          </ac:picMkLst>
        </pc:picChg>
      </pc:sldChg>
      <pc:sldChg chg="modSp mod modTransition">
        <pc:chgData name="Alfred Smith" userId="3c60a3631c0db8ad" providerId="LiveId" clId="{636B3CC2-9071-4891-AD91-FA18ADE17EC2}" dt="2023-01-20T09:57:33.485" v="46"/>
        <pc:sldMkLst>
          <pc:docMk/>
          <pc:sldMk cId="2554357887" sldId="411"/>
        </pc:sldMkLst>
        <pc:spChg chg="mod">
          <ac:chgData name="Alfred Smith" userId="3c60a3631c0db8ad" providerId="LiveId" clId="{636B3CC2-9071-4891-AD91-FA18ADE17EC2}" dt="2023-01-20T09:57:12.248" v="41"/>
          <ac:spMkLst>
            <pc:docMk/>
            <pc:sldMk cId="2554357887" sldId="411"/>
            <ac:spMk id="5" creationId="{EE375D33-C1BE-8F0A-644B-A40C3450F906}"/>
          </ac:spMkLst>
        </pc:spChg>
      </pc:sldChg>
      <pc:sldChg chg="addSp delSp modSp mod modTransition modAnim">
        <pc:chgData name="Alfred Smith" userId="3c60a3631c0db8ad" providerId="LiveId" clId="{636B3CC2-9071-4891-AD91-FA18ADE17EC2}" dt="2023-01-20T09:58:44.571" v="85"/>
        <pc:sldMkLst>
          <pc:docMk/>
          <pc:sldMk cId="3300834775" sldId="412"/>
        </pc:sldMkLst>
        <pc:spChg chg="add mod">
          <ac:chgData name="Alfred Smith" userId="3c60a3631c0db8ad" providerId="LiveId" clId="{636B3CC2-9071-4891-AD91-FA18ADE17EC2}" dt="2023-01-20T09:58:44.571" v="85"/>
          <ac:spMkLst>
            <pc:docMk/>
            <pc:sldMk cId="3300834775" sldId="412"/>
            <ac:spMk id="2" creationId="{99538263-1088-8BD7-6989-5F340D89AB2D}"/>
          </ac:spMkLst>
        </pc:spChg>
        <pc:spChg chg="del">
          <ac:chgData name="Alfred Smith" userId="3c60a3631c0db8ad" providerId="LiveId" clId="{636B3CC2-9071-4891-AD91-FA18ADE17EC2}" dt="2023-01-20T09:57:40.586" v="50" actId="478"/>
          <ac:spMkLst>
            <pc:docMk/>
            <pc:sldMk cId="3300834775" sldId="412"/>
            <ac:spMk id="6" creationId="{416C064E-628E-47C0-A712-DB178FE9901E}"/>
          </ac:spMkLst>
        </pc:spChg>
        <pc:picChg chg="del">
          <ac:chgData name="Alfred Smith" userId="3c60a3631c0db8ad" providerId="LiveId" clId="{636B3CC2-9071-4891-AD91-FA18ADE17EC2}" dt="2023-01-20T09:57:33.485" v="46"/>
          <ac:picMkLst>
            <pc:docMk/>
            <pc:sldMk cId="3300834775" sldId="412"/>
            <ac:picMk id="7" creationId="{05AEB1A1-45E9-471E-B55C-2369FC6B9F13}"/>
          </ac:picMkLst>
        </pc:picChg>
      </pc:sldChg>
      <pc:sldChg chg="modSp mod modTransition">
        <pc:chgData name="Alfred Smith" userId="3c60a3631c0db8ad" providerId="LiveId" clId="{636B3CC2-9071-4891-AD91-FA18ADE17EC2}" dt="2023-01-20T09:57:33.485" v="46"/>
        <pc:sldMkLst>
          <pc:docMk/>
          <pc:sldMk cId="3469818125" sldId="413"/>
        </pc:sldMkLst>
        <pc:spChg chg="mod">
          <ac:chgData name="Alfred Smith" userId="3c60a3631c0db8ad" providerId="LiveId" clId="{636B3CC2-9071-4891-AD91-FA18ADE17EC2}" dt="2023-01-20T09:57:15.623" v="42"/>
          <ac:spMkLst>
            <pc:docMk/>
            <pc:sldMk cId="3469818125" sldId="413"/>
            <ac:spMk id="5" creationId="{A881E0AC-D932-9D51-1CD9-C1A50801E1C8}"/>
          </ac:spMkLst>
        </pc:spChg>
      </pc:sldChg>
      <pc:sldChg chg="addSp delSp modSp mod modTransition modAnim">
        <pc:chgData name="Alfred Smith" userId="3c60a3631c0db8ad" providerId="LiveId" clId="{636B3CC2-9071-4891-AD91-FA18ADE17EC2}" dt="2023-01-20T09:58:45.931" v="86"/>
        <pc:sldMkLst>
          <pc:docMk/>
          <pc:sldMk cId="3326414548" sldId="414"/>
        </pc:sldMkLst>
        <pc:spChg chg="add mod">
          <ac:chgData name="Alfred Smith" userId="3c60a3631c0db8ad" providerId="LiveId" clId="{636B3CC2-9071-4891-AD91-FA18ADE17EC2}" dt="2023-01-20T09:58:45.931" v="86"/>
          <ac:spMkLst>
            <pc:docMk/>
            <pc:sldMk cId="3326414548" sldId="414"/>
            <ac:spMk id="2" creationId="{68B20A96-C6AE-EC20-75C9-4C1F06E3A2C7}"/>
          </ac:spMkLst>
        </pc:spChg>
        <pc:spChg chg="del">
          <ac:chgData name="Alfred Smith" userId="3c60a3631c0db8ad" providerId="LiveId" clId="{636B3CC2-9071-4891-AD91-FA18ADE17EC2}" dt="2023-01-20T09:57:39.193" v="49" actId="478"/>
          <ac:spMkLst>
            <pc:docMk/>
            <pc:sldMk cId="3326414548" sldId="414"/>
            <ac:spMk id="6" creationId="{416C064E-628E-47C0-A712-DB178FE9901E}"/>
          </ac:spMkLst>
        </pc:spChg>
        <pc:picChg chg="del">
          <ac:chgData name="Alfred Smith" userId="3c60a3631c0db8ad" providerId="LiveId" clId="{636B3CC2-9071-4891-AD91-FA18ADE17EC2}" dt="2023-01-20T09:57:33.485" v="46"/>
          <ac:picMkLst>
            <pc:docMk/>
            <pc:sldMk cId="3326414548" sldId="414"/>
            <ac:picMk id="8" creationId="{80B073BA-33BA-45CA-A633-E8001DAD9A53}"/>
          </ac:picMkLst>
        </pc:picChg>
      </pc:sldChg>
      <pc:sldChg chg="modSp mod modTransition">
        <pc:chgData name="Alfred Smith" userId="3c60a3631c0db8ad" providerId="LiveId" clId="{636B3CC2-9071-4891-AD91-FA18ADE17EC2}" dt="2023-01-20T09:57:33.485" v="46"/>
        <pc:sldMkLst>
          <pc:docMk/>
          <pc:sldMk cId="3751330937" sldId="415"/>
        </pc:sldMkLst>
        <pc:spChg chg="mod">
          <ac:chgData name="Alfred Smith" userId="3c60a3631c0db8ad" providerId="LiveId" clId="{636B3CC2-9071-4891-AD91-FA18ADE17EC2}" dt="2023-01-20T09:57:19.661" v="43"/>
          <ac:spMkLst>
            <pc:docMk/>
            <pc:sldMk cId="3751330937" sldId="415"/>
            <ac:spMk id="5" creationId="{55450729-CFDB-AA2F-D1E3-735720234957}"/>
          </ac:spMkLst>
        </pc:spChg>
      </pc:sldChg>
      <pc:sldChg chg="addSp delSp modSp mod modTransition modAnim">
        <pc:chgData name="Alfred Smith" userId="3c60a3631c0db8ad" providerId="LiveId" clId="{636B3CC2-9071-4891-AD91-FA18ADE17EC2}" dt="2023-01-20T09:58:47.231" v="87"/>
        <pc:sldMkLst>
          <pc:docMk/>
          <pc:sldMk cId="3476896248" sldId="416"/>
        </pc:sldMkLst>
        <pc:spChg chg="add mod">
          <ac:chgData name="Alfred Smith" userId="3c60a3631c0db8ad" providerId="LiveId" clId="{636B3CC2-9071-4891-AD91-FA18ADE17EC2}" dt="2023-01-20T09:58:47.231" v="87"/>
          <ac:spMkLst>
            <pc:docMk/>
            <pc:sldMk cId="3476896248" sldId="416"/>
            <ac:spMk id="2" creationId="{36754309-5B62-9074-30D2-11902E07677A}"/>
          </ac:spMkLst>
        </pc:spChg>
        <pc:spChg chg="del">
          <ac:chgData name="Alfred Smith" userId="3c60a3631c0db8ad" providerId="LiveId" clId="{636B3CC2-9071-4891-AD91-FA18ADE17EC2}" dt="2023-01-20T09:57:37.738" v="48" actId="478"/>
          <ac:spMkLst>
            <pc:docMk/>
            <pc:sldMk cId="3476896248" sldId="416"/>
            <ac:spMk id="6" creationId="{416C064E-628E-47C0-A712-DB178FE9901E}"/>
          </ac:spMkLst>
        </pc:spChg>
        <pc:picChg chg="del">
          <ac:chgData name="Alfred Smith" userId="3c60a3631c0db8ad" providerId="LiveId" clId="{636B3CC2-9071-4891-AD91-FA18ADE17EC2}" dt="2023-01-20T09:57:33.485" v="46"/>
          <ac:picMkLst>
            <pc:docMk/>
            <pc:sldMk cId="3476896248" sldId="416"/>
            <ac:picMk id="7" creationId="{66DF2584-43A9-44BA-A8D7-F10E84B76328}"/>
          </ac:picMkLst>
        </pc:picChg>
      </pc:sldChg>
      <pc:sldChg chg="modSp mod modTransition">
        <pc:chgData name="Alfred Smith" userId="3c60a3631c0db8ad" providerId="LiveId" clId="{636B3CC2-9071-4891-AD91-FA18ADE17EC2}" dt="2023-01-20T09:57:33.485" v="46"/>
        <pc:sldMkLst>
          <pc:docMk/>
          <pc:sldMk cId="1145058349" sldId="417"/>
        </pc:sldMkLst>
        <pc:spChg chg="mod">
          <ac:chgData name="Alfred Smith" userId="3c60a3631c0db8ad" providerId="LiveId" clId="{636B3CC2-9071-4891-AD91-FA18ADE17EC2}" dt="2023-01-20T09:57:23.299" v="44"/>
          <ac:spMkLst>
            <pc:docMk/>
            <pc:sldMk cId="1145058349" sldId="417"/>
            <ac:spMk id="7" creationId="{34099E47-5ADB-912E-73E9-0C83FDF0B5CF}"/>
          </ac:spMkLst>
        </pc:spChg>
      </pc:sldChg>
      <pc:sldChg chg="addSp delSp modSp mod modTransition modAnim">
        <pc:chgData name="Alfred Smith" userId="3c60a3631c0db8ad" providerId="LiveId" clId="{636B3CC2-9071-4891-AD91-FA18ADE17EC2}" dt="2023-01-20T09:58:48.471" v="88"/>
        <pc:sldMkLst>
          <pc:docMk/>
          <pc:sldMk cId="3323266071" sldId="418"/>
        </pc:sldMkLst>
        <pc:spChg chg="add mod">
          <ac:chgData name="Alfred Smith" userId="3c60a3631c0db8ad" providerId="LiveId" clId="{636B3CC2-9071-4891-AD91-FA18ADE17EC2}" dt="2023-01-20T09:58:48.471" v="88"/>
          <ac:spMkLst>
            <pc:docMk/>
            <pc:sldMk cId="3323266071" sldId="418"/>
            <ac:spMk id="2" creationId="{ACD0A62E-69BE-E9E1-399A-02A629E64B24}"/>
          </ac:spMkLst>
        </pc:spChg>
        <pc:spChg chg="del">
          <ac:chgData name="Alfred Smith" userId="3c60a3631c0db8ad" providerId="LiveId" clId="{636B3CC2-9071-4891-AD91-FA18ADE17EC2}" dt="2023-01-20T09:57:36.073" v="47" actId="478"/>
          <ac:spMkLst>
            <pc:docMk/>
            <pc:sldMk cId="3323266071" sldId="418"/>
            <ac:spMk id="6" creationId="{416C064E-628E-47C0-A712-DB178FE9901E}"/>
          </ac:spMkLst>
        </pc:spChg>
        <pc:picChg chg="del">
          <ac:chgData name="Alfred Smith" userId="3c60a3631c0db8ad" providerId="LiveId" clId="{636B3CC2-9071-4891-AD91-FA18ADE17EC2}" dt="2023-01-20T09:57:33.485" v="46"/>
          <ac:picMkLst>
            <pc:docMk/>
            <pc:sldMk cId="3323266071" sldId="418"/>
            <ac:picMk id="3" creationId="{7E99078E-B41C-438E-A572-EA3BA4984206}"/>
          </ac:picMkLst>
        </pc:picChg>
      </pc:sldChg>
      <pc:sldChg chg="modSp mod modTransition">
        <pc:chgData name="Alfred Smith" userId="3c60a3631c0db8ad" providerId="LiveId" clId="{636B3CC2-9071-4891-AD91-FA18ADE17EC2}" dt="2023-01-20T09:57:33.485" v="46"/>
        <pc:sldMkLst>
          <pc:docMk/>
          <pc:sldMk cId="3357132283" sldId="419"/>
        </pc:sldMkLst>
        <pc:spChg chg="mod">
          <ac:chgData name="Alfred Smith" userId="3c60a3631c0db8ad" providerId="LiveId" clId="{636B3CC2-9071-4891-AD91-FA18ADE17EC2}" dt="2023-01-20T09:57:26.812" v="45"/>
          <ac:spMkLst>
            <pc:docMk/>
            <pc:sldMk cId="3357132283" sldId="419"/>
            <ac:spMk id="5" creationId="{D94D4687-07C2-90AD-CFB2-0FD1AF45EA2F}"/>
          </ac:spMkLst>
        </pc:spChg>
      </pc:sldChg>
      <pc:sldChg chg="addSp delSp modSp mod modTransition modAnim">
        <pc:chgData name="Alfred Smith" userId="3c60a3631c0db8ad" providerId="LiveId" clId="{636B3CC2-9071-4891-AD91-FA18ADE17EC2}" dt="2023-01-20T09:58:36.786" v="79"/>
        <pc:sldMkLst>
          <pc:docMk/>
          <pc:sldMk cId="3254174398" sldId="424"/>
        </pc:sldMkLst>
        <pc:spChg chg="add mod">
          <ac:chgData name="Alfred Smith" userId="3c60a3631c0db8ad" providerId="LiveId" clId="{636B3CC2-9071-4891-AD91-FA18ADE17EC2}" dt="2023-01-20T09:58:36.786" v="79"/>
          <ac:spMkLst>
            <pc:docMk/>
            <pc:sldMk cId="3254174398" sldId="424"/>
            <ac:spMk id="2" creationId="{41C14CEF-D810-385B-60E3-A43D2A54E155}"/>
          </ac:spMkLst>
        </pc:spChg>
        <pc:spChg chg="del">
          <ac:chgData name="Alfred Smith" userId="3c60a3631c0db8ad" providerId="LiveId" clId="{636B3CC2-9071-4891-AD91-FA18ADE17EC2}" dt="2023-01-20T09:57:52.566" v="56" actId="478"/>
          <ac:spMkLst>
            <pc:docMk/>
            <pc:sldMk cId="3254174398" sldId="424"/>
            <ac:spMk id="6" creationId="{416C064E-628E-47C0-A712-DB178FE9901E}"/>
          </ac:spMkLst>
        </pc:spChg>
        <pc:picChg chg="del">
          <ac:chgData name="Alfred Smith" userId="3c60a3631c0db8ad" providerId="LiveId" clId="{636B3CC2-9071-4891-AD91-FA18ADE17EC2}" dt="2023-01-20T09:57:33.485" v="46"/>
          <ac:picMkLst>
            <pc:docMk/>
            <pc:sldMk cId="3254174398" sldId="424"/>
            <ac:picMk id="3" creationId="{8FED797A-EDD0-4828-9C37-A54F32598CA5}"/>
          </ac:picMkLst>
        </pc:picChg>
      </pc:sldChg>
      <pc:sldChg chg="modSp mod modTransition">
        <pc:chgData name="Alfred Smith" userId="3c60a3631c0db8ad" providerId="LiveId" clId="{636B3CC2-9071-4891-AD91-FA18ADE17EC2}" dt="2023-01-20T09:57:33.485" v="46"/>
        <pc:sldMkLst>
          <pc:docMk/>
          <pc:sldMk cId="1736883299" sldId="425"/>
        </pc:sldMkLst>
        <pc:spChg chg="mod">
          <ac:chgData name="Alfred Smith" userId="3c60a3631c0db8ad" providerId="LiveId" clId="{636B3CC2-9071-4891-AD91-FA18ADE17EC2}" dt="2023-01-20T09:56:44.474" v="32"/>
          <ac:spMkLst>
            <pc:docMk/>
            <pc:sldMk cId="1736883299" sldId="425"/>
            <ac:spMk id="5" creationId="{971A7C19-18A3-8447-F7AF-A45C129D9CCB}"/>
          </ac:spMkLst>
        </pc:spChg>
      </pc:sldChg>
      <pc:sldChg chg="addSp delSp modSp mod modTransition modAnim">
        <pc:chgData name="Alfred Smith" userId="3c60a3631c0db8ad" providerId="LiveId" clId="{636B3CC2-9071-4891-AD91-FA18ADE17EC2}" dt="2023-01-20T09:58:24.900" v="70"/>
        <pc:sldMkLst>
          <pc:docMk/>
          <pc:sldMk cId="3782097479" sldId="426"/>
        </pc:sldMkLst>
        <pc:spChg chg="add mod">
          <ac:chgData name="Alfred Smith" userId="3c60a3631c0db8ad" providerId="LiveId" clId="{636B3CC2-9071-4891-AD91-FA18ADE17EC2}" dt="2023-01-20T09:58:24.900" v="70"/>
          <ac:spMkLst>
            <pc:docMk/>
            <pc:sldMk cId="3782097479" sldId="426"/>
            <ac:spMk id="2" creationId="{B011FB2D-AB12-FFE0-0EC5-DE41EF6F9777}"/>
          </ac:spMkLst>
        </pc:spChg>
        <pc:spChg chg="del">
          <ac:chgData name="Alfred Smith" userId="3c60a3631c0db8ad" providerId="LiveId" clId="{636B3CC2-9071-4891-AD91-FA18ADE17EC2}" dt="2023-01-20T09:58:08.132" v="65" actId="478"/>
          <ac:spMkLst>
            <pc:docMk/>
            <pc:sldMk cId="3782097479" sldId="426"/>
            <ac:spMk id="6" creationId="{416C064E-628E-47C0-A712-DB178FE9901E}"/>
          </ac:spMkLst>
        </pc:spChg>
        <pc:picChg chg="del">
          <ac:chgData name="Alfred Smith" userId="3c60a3631c0db8ad" providerId="LiveId" clId="{636B3CC2-9071-4891-AD91-FA18ADE17EC2}" dt="2023-01-20T09:57:33.485" v="46"/>
          <ac:picMkLst>
            <pc:docMk/>
            <pc:sldMk cId="3782097479" sldId="426"/>
            <ac:picMk id="3" creationId="{914C454F-D394-478F-A492-88E65D0CC1F7}"/>
          </ac:picMkLst>
        </pc:picChg>
      </pc:sldChg>
      <pc:sldChg chg="modSp mod modTransition">
        <pc:chgData name="Alfred Smith" userId="3c60a3631c0db8ad" providerId="LiveId" clId="{636B3CC2-9071-4891-AD91-FA18ADE17EC2}" dt="2023-01-20T09:57:33.485" v="46"/>
        <pc:sldMkLst>
          <pc:docMk/>
          <pc:sldMk cId="909416132" sldId="428"/>
        </pc:sldMkLst>
        <pc:spChg chg="mod">
          <ac:chgData name="Alfred Smith" userId="3c60a3631c0db8ad" providerId="LiveId" clId="{636B3CC2-9071-4891-AD91-FA18ADE17EC2}" dt="2023-01-20T09:54:13.915" v="8" actId="20577"/>
          <ac:spMkLst>
            <pc:docMk/>
            <pc:sldMk cId="909416132" sldId="428"/>
            <ac:spMk id="5" creationId="{2FEB32A1-004E-9BA7-6C64-FBA421E511AC}"/>
          </ac:spMkLst>
        </pc:spChg>
      </pc:sldChg>
      <pc:sldChg chg="addSp delSp modSp mod modTransition">
        <pc:chgData name="Alfred Smith" userId="3c60a3631c0db8ad" providerId="LiveId" clId="{636B3CC2-9071-4891-AD91-FA18ADE17EC2}" dt="2023-01-20T09:57:33.485" v="46"/>
        <pc:sldMkLst>
          <pc:docMk/>
          <pc:sldMk cId="2746447818" sldId="429"/>
        </pc:sldMkLst>
        <pc:spChg chg="add mod">
          <ac:chgData name="Alfred Smith" userId="3c60a3631c0db8ad" providerId="LiveId" clId="{636B3CC2-9071-4891-AD91-FA18ADE17EC2}" dt="2023-01-20T09:55:08.851" v="13"/>
          <ac:spMkLst>
            <pc:docMk/>
            <pc:sldMk cId="2746447818" sldId="429"/>
            <ac:spMk id="2" creationId="{8EDE233C-F6B7-DD8E-3E4D-CE86952DCEE6}"/>
          </ac:spMkLst>
        </pc:spChg>
        <pc:spChg chg="del">
          <ac:chgData name="Alfred Smith" userId="3c60a3631c0db8ad" providerId="LiveId" clId="{636B3CC2-9071-4891-AD91-FA18ADE17EC2}" dt="2023-01-20T09:55:08.272" v="12" actId="478"/>
          <ac:spMkLst>
            <pc:docMk/>
            <pc:sldMk cId="2746447818" sldId="429"/>
            <ac:spMk id="5" creationId="{AED338D3-DACF-C24A-60C4-0C70FE5F1221}"/>
          </ac:spMkLst>
        </pc:spChg>
      </pc:sldChg>
      <pc:sldChg chg="modTransition">
        <pc:chgData name="Alfred Smith" userId="3c60a3631c0db8ad" providerId="LiveId" clId="{636B3CC2-9071-4891-AD91-FA18ADE17EC2}" dt="2023-01-20T09:57:33.485" v="46"/>
        <pc:sldMkLst>
          <pc:docMk/>
          <pc:sldMk cId="2277302582" sldId="430"/>
        </pc:sldMkLst>
      </pc:sldChg>
    </pc:docChg>
  </pc:docChgLst>
  <pc:docChgLst>
    <pc:chgData name="Leonie Smith" userId="fed1330f33f5650e" providerId="LiveId" clId="{9659024B-D2D0-4604-904D-01361754CF6C}"/>
    <pc:docChg chg="modSld">
      <pc:chgData name="Leonie Smith" userId="fed1330f33f5650e" providerId="LiveId" clId="{9659024B-D2D0-4604-904D-01361754CF6C}" dt="2023-09-21T06:52:35.326" v="312"/>
      <pc:docMkLst>
        <pc:docMk/>
      </pc:docMkLst>
      <pc:sldChg chg="addSp modSp">
        <pc:chgData name="Leonie Smith" userId="fed1330f33f5650e" providerId="LiveId" clId="{9659024B-D2D0-4604-904D-01361754CF6C}" dt="2023-09-21T05:45:34.732" v="0"/>
        <pc:sldMkLst>
          <pc:docMk/>
          <pc:sldMk cId="2869461528" sldId="308"/>
        </pc:sldMkLst>
        <pc:picChg chg="add mod">
          <ac:chgData name="Leonie Smith" userId="fed1330f33f5650e" providerId="LiveId" clId="{9659024B-D2D0-4604-904D-01361754CF6C}" dt="2023-09-21T05:45:34.732" v="0"/>
          <ac:picMkLst>
            <pc:docMk/>
            <pc:sldMk cId="2869461528" sldId="308"/>
            <ac:picMk id="7" creationId="{6C624D5A-96FA-3503-EEBB-8DEC92F317FE}"/>
          </ac:picMkLst>
        </pc:picChg>
      </pc:sldChg>
      <pc:sldChg chg="addSp delSp modSp mod modTransition modAnim">
        <pc:chgData name="Leonie Smith" userId="fed1330f33f5650e" providerId="LiveId" clId="{9659024B-D2D0-4604-904D-01361754CF6C}" dt="2023-09-21T05:47:17.420" v="19"/>
        <pc:sldMkLst>
          <pc:docMk/>
          <pc:sldMk cId="1642667687" sldId="349"/>
        </pc:sldMkLst>
        <pc:picChg chg="add del mod">
          <ac:chgData name="Leonie Smith" userId="fed1330f33f5650e" providerId="LiveId" clId="{9659024B-D2D0-4604-904D-01361754CF6C}" dt="2023-09-21T05:46:03.142" v="3"/>
          <ac:picMkLst>
            <pc:docMk/>
            <pc:sldMk cId="1642667687" sldId="349"/>
            <ac:picMk id="6" creationId="{DF89C80B-DC16-74C2-498C-494CD391D0E1}"/>
          </ac:picMkLst>
        </pc:picChg>
        <pc:picChg chg="add del mod">
          <ac:chgData name="Leonie Smith" userId="fed1330f33f5650e" providerId="LiveId" clId="{9659024B-D2D0-4604-904D-01361754CF6C}" dt="2023-09-21T05:46:09.477" v="4"/>
          <ac:picMkLst>
            <pc:docMk/>
            <pc:sldMk cId="1642667687" sldId="349"/>
            <ac:picMk id="11" creationId="{A940C0EB-8D8B-DDAB-19E3-3A2250B60647}"/>
          </ac:picMkLst>
        </pc:picChg>
        <pc:picChg chg="add del mod">
          <ac:chgData name="Leonie Smith" userId="fed1330f33f5650e" providerId="LiveId" clId="{9659024B-D2D0-4604-904D-01361754CF6C}" dt="2023-09-21T05:46:17.859" v="6"/>
          <ac:picMkLst>
            <pc:docMk/>
            <pc:sldMk cId="1642667687" sldId="349"/>
            <ac:picMk id="12" creationId="{8703DB4A-3D1A-3E3C-0E86-937BA5EA9E06}"/>
          </ac:picMkLst>
        </pc:picChg>
        <pc:picChg chg="add del mod ord">
          <ac:chgData name="Leonie Smith" userId="fed1330f33f5650e" providerId="LiveId" clId="{9659024B-D2D0-4604-904D-01361754CF6C}" dt="2023-09-21T05:46:24.455" v="7"/>
          <ac:picMkLst>
            <pc:docMk/>
            <pc:sldMk cId="1642667687" sldId="349"/>
            <ac:picMk id="17" creationId="{A7F55865-2CD4-BB51-E26E-9B3AE56ADB2D}"/>
          </ac:picMkLst>
        </pc:picChg>
        <pc:picChg chg="add del mod">
          <ac:chgData name="Leonie Smith" userId="fed1330f33f5650e" providerId="LiveId" clId="{9659024B-D2D0-4604-904D-01361754CF6C}" dt="2023-09-21T05:46:30.129" v="9"/>
          <ac:picMkLst>
            <pc:docMk/>
            <pc:sldMk cId="1642667687" sldId="349"/>
            <ac:picMk id="18" creationId="{E9F8AA79-CE70-41F6-3A7F-D63773FC6040}"/>
          </ac:picMkLst>
        </pc:picChg>
        <pc:picChg chg="add del mod ord">
          <ac:chgData name="Leonie Smith" userId="fed1330f33f5650e" providerId="LiveId" clId="{9659024B-D2D0-4604-904D-01361754CF6C}" dt="2023-09-21T05:46:36.628" v="10"/>
          <ac:picMkLst>
            <pc:docMk/>
            <pc:sldMk cId="1642667687" sldId="349"/>
            <ac:picMk id="22" creationId="{D113FD29-D93A-0AAB-6B7F-F621EB8DAEEA}"/>
          </ac:picMkLst>
        </pc:picChg>
        <pc:picChg chg="add del mod">
          <ac:chgData name="Leonie Smith" userId="fed1330f33f5650e" providerId="LiveId" clId="{9659024B-D2D0-4604-904D-01361754CF6C}" dt="2023-09-21T05:46:41.910" v="12"/>
          <ac:picMkLst>
            <pc:docMk/>
            <pc:sldMk cId="1642667687" sldId="349"/>
            <ac:picMk id="23" creationId="{92AF6171-F8AB-B5E8-E681-BFF4375D02B0}"/>
          </ac:picMkLst>
        </pc:picChg>
        <pc:picChg chg="add del mod ord">
          <ac:chgData name="Leonie Smith" userId="fed1330f33f5650e" providerId="LiveId" clId="{9659024B-D2D0-4604-904D-01361754CF6C}" dt="2023-09-21T05:46:48.189" v="13"/>
          <ac:picMkLst>
            <pc:docMk/>
            <pc:sldMk cId="1642667687" sldId="349"/>
            <ac:picMk id="27" creationId="{1180CCFB-E4F1-9C5A-4EEE-731423C00469}"/>
          </ac:picMkLst>
        </pc:picChg>
        <pc:picChg chg="add del mod">
          <ac:chgData name="Leonie Smith" userId="fed1330f33f5650e" providerId="LiveId" clId="{9659024B-D2D0-4604-904D-01361754CF6C}" dt="2023-09-21T05:46:57.280" v="15"/>
          <ac:picMkLst>
            <pc:docMk/>
            <pc:sldMk cId="1642667687" sldId="349"/>
            <ac:picMk id="28" creationId="{E7D1EBC6-43FF-01A8-5B47-1E3BA33240C3}"/>
          </ac:picMkLst>
        </pc:picChg>
        <pc:picChg chg="add del mod ord">
          <ac:chgData name="Leonie Smith" userId="fed1330f33f5650e" providerId="LiveId" clId="{9659024B-D2D0-4604-904D-01361754CF6C}" dt="2023-09-21T05:47:03.864" v="16"/>
          <ac:picMkLst>
            <pc:docMk/>
            <pc:sldMk cId="1642667687" sldId="349"/>
            <ac:picMk id="33" creationId="{17DBD096-E9F4-B407-647B-1B67C8717356}"/>
          </ac:picMkLst>
        </pc:picChg>
        <pc:picChg chg="add del mod">
          <ac:chgData name="Leonie Smith" userId="fed1330f33f5650e" providerId="LiveId" clId="{9659024B-D2D0-4604-904D-01361754CF6C}" dt="2023-09-21T05:47:10.803" v="18"/>
          <ac:picMkLst>
            <pc:docMk/>
            <pc:sldMk cId="1642667687" sldId="349"/>
            <ac:picMk id="34" creationId="{3D49B7ED-16BE-CDD0-52AB-50A79A861E09}"/>
          </ac:picMkLst>
        </pc:picChg>
        <pc:picChg chg="add del mod ord">
          <ac:chgData name="Leonie Smith" userId="fed1330f33f5650e" providerId="LiveId" clId="{9659024B-D2D0-4604-904D-01361754CF6C}" dt="2023-09-21T05:47:17.420" v="19"/>
          <ac:picMkLst>
            <pc:docMk/>
            <pc:sldMk cId="1642667687" sldId="349"/>
            <ac:picMk id="39" creationId="{27FEB583-42DB-AECB-EAF9-151F04F683F2}"/>
          </ac:picMkLst>
        </pc:picChg>
        <pc:picChg chg="add mod">
          <ac:chgData name="Leonie Smith" userId="fed1330f33f5650e" providerId="LiveId" clId="{9659024B-D2D0-4604-904D-01361754CF6C}" dt="2023-09-21T05:47:17.420" v="19"/>
          <ac:picMkLst>
            <pc:docMk/>
            <pc:sldMk cId="1642667687" sldId="349"/>
            <ac:picMk id="40" creationId="{3FEFF1B6-3665-2ED9-E031-D2A1F8E500DE}"/>
          </ac:picMkLst>
        </pc:picChg>
      </pc:sldChg>
      <pc:sldChg chg="addSp delSp modSp mod modTransition modAnim">
        <pc:chgData name="Leonie Smith" userId="fed1330f33f5650e" providerId="LiveId" clId="{9659024B-D2D0-4604-904D-01361754CF6C}" dt="2023-09-21T05:50:56.794" v="38"/>
        <pc:sldMkLst>
          <pc:docMk/>
          <pc:sldMk cId="2075562777" sldId="378"/>
        </pc:sldMkLst>
        <pc:picChg chg="add del mod">
          <ac:chgData name="Leonie Smith" userId="fed1330f33f5650e" providerId="LiveId" clId="{9659024B-D2D0-4604-904D-01361754CF6C}" dt="2023-09-21T05:48:04.900" v="22"/>
          <ac:picMkLst>
            <pc:docMk/>
            <pc:sldMk cId="2075562777" sldId="378"/>
            <ac:picMk id="6" creationId="{B79FBE83-D886-3E58-1EEE-39851C7B0D53}"/>
          </ac:picMkLst>
        </pc:picChg>
        <pc:picChg chg="add del mod">
          <ac:chgData name="Leonie Smith" userId="fed1330f33f5650e" providerId="LiveId" clId="{9659024B-D2D0-4604-904D-01361754CF6C}" dt="2023-09-21T05:48:17.524" v="23"/>
          <ac:picMkLst>
            <pc:docMk/>
            <pc:sldMk cId="2075562777" sldId="378"/>
            <ac:picMk id="9" creationId="{DC95436B-4160-9173-432B-8BB863CFB466}"/>
          </ac:picMkLst>
        </pc:picChg>
        <pc:picChg chg="add del mod">
          <ac:chgData name="Leonie Smith" userId="fed1330f33f5650e" providerId="LiveId" clId="{9659024B-D2D0-4604-904D-01361754CF6C}" dt="2023-09-21T05:48:28.855" v="25"/>
          <ac:picMkLst>
            <pc:docMk/>
            <pc:sldMk cId="2075562777" sldId="378"/>
            <ac:picMk id="10" creationId="{6FBACB3B-CBCE-DABF-71E1-9692236F623E}"/>
          </ac:picMkLst>
        </pc:picChg>
        <pc:picChg chg="add del mod ord">
          <ac:chgData name="Leonie Smith" userId="fed1330f33f5650e" providerId="LiveId" clId="{9659024B-D2D0-4604-904D-01361754CF6C}" dt="2023-09-21T05:48:41.772" v="26"/>
          <ac:picMkLst>
            <pc:docMk/>
            <pc:sldMk cId="2075562777" sldId="378"/>
            <ac:picMk id="14" creationId="{1D4E61D0-4AAA-63F3-FB11-E63BF4BDC8F0}"/>
          </ac:picMkLst>
        </pc:picChg>
        <pc:picChg chg="add del mod">
          <ac:chgData name="Leonie Smith" userId="fed1330f33f5650e" providerId="LiveId" clId="{9659024B-D2D0-4604-904D-01361754CF6C}" dt="2023-09-21T05:48:53.143" v="28"/>
          <ac:picMkLst>
            <pc:docMk/>
            <pc:sldMk cId="2075562777" sldId="378"/>
            <ac:picMk id="15" creationId="{58D49D5C-4F85-B038-DBB7-9B123F58678A}"/>
          </ac:picMkLst>
        </pc:picChg>
        <pc:picChg chg="add del mod ord">
          <ac:chgData name="Leonie Smith" userId="fed1330f33f5650e" providerId="LiveId" clId="{9659024B-D2D0-4604-904D-01361754CF6C}" dt="2023-09-21T05:49:01.064" v="29"/>
          <ac:picMkLst>
            <pc:docMk/>
            <pc:sldMk cId="2075562777" sldId="378"/>
            <ac:picMk id="19" creationId="{5EA95BCC-3D5E-AF5C-E13A-73A85F6ECC43}"/>
          </ac:picMkLst>
        </pc:picChg>
        <pc:picChg chg="add del mod">
          <ac:chgData name="Leonie Smith" userId="fed1330f33f5650e" providerId="LiveId" clId="{9659024B-D2D0-4604-904D-01361754CF6C}" dt="2023-09-21T05:49:02.484" v="31"/>
          <ac:picMkLst>
            <pc:docMk/>
            <pc:sldMk cId="2075562777" sldId="378"/>
            <ac:picMk id="20" creationId="{048C8CEA-8B2D-3919-6E56-F9A8DBF2D339}"/>
          </ac:picMkLst>
        </pc:picChg>
        <pc:picChg chg="add del mod ord">
          <ac:chgData name="Leonie Smith" userId="fed1330f33f5650e" providerId="LiveId" clId="{9659024B-D2D0-4604-904D-01361754CF6C}" dt="2023-09-21T05:49:15.293" v="32"/>
          <ac:picMkLst>
            <pc:docMk/>
            <pc:sldMk cId="2075562777" sldId="378"/>
            <ac:picMk id="22" creationId="{59EC1C7A-85D2-130A-C03F-C805D57C055B}"/>
          </ac:picMkLst>
        </pc:picChg>
        <pc:picChg chg="add del mod">
          <ac:chgData name="Leonie Smith" userId="fed1330f33f5650e" providerId="LiveId" clId="{9659024B-D2D0-4604-904D-01361754CF6C}" dt="2023-09-21T05:50:22.253" v="34"/>
          <ac:picMkLst>
            <pc:docMk/>
            <pc:sldMk cId="2075562777" sldId="378"/>
            <ac:picMk id="23" creationId="{A96C0E77-0648-DECE-2666-4A79E9317B19}"/>
          </ac:picMkLst>
        </pc:picChg>
        <pc:picChg chg="add del mod ord">
          <ac:chgData name="Leonie Smith" userId="fed1330f33f5650e" providerId="LiveId" clId="{9659024B-D2D0-4604-904D-01361754CF6C}" dt="2023-09-21T05:50:34.658" v="35"/>
          <ac:picMkLst>
            <pc:docMk/>
            <pc:sldMk cId="2075562777" sldId="378"/>
            <ac:picMk id="30" creationId="{FECF96EC-0869-A217-1129-DD583E4CA89F}"/>
          </ac:picMkLst>
        </pc:picChg>
        <pc:picChg chg="add del mod">
          <ac:chgData name="Leonie Smith" userId="fed1330f33f5650e" providerId="LiveId" clId="{9659024B-D2D0-4604-904D-01361754CF6C}" dt="2023-09-21T05:50:44.279" v="37"/>
          <ac:picMkLst>
            <pc:docMk/>
            <pc:sldMk cId="2075562777" sldId="378"/>
            <ac:picMk id="31" creationId="{619F50C8-2810-4A16-19FA-6009FA5DF07E}"/>
          </ac:picMkLst>
        </pc:picChg>
        <pc:picChg chg="add del mod ord">
          <ac:chgData name="Leonie Smith" userId="fed1330f33f5650e" providerId="LiveId" clId="{9659024B-D2D0-4604-904D-01361754CF6C}" dt="2023-09-21T05:50:56.794" v="38"/>
          <ac:picMkLst>
            <pc:docMk/>
            <pc:sldMk cId="2075562777" sldId="378"/>
            <ac:picMk id="35" creationId="{418F74C1-1C38-6C49-73E9-37C7A80217C8}"/>
          </ac:picMkLst>
        </pc:picChg>
        <pc:picChg chg="add mod">
          <ac:chgData name="Leonie Smith" userId="fed1330f33f5650e" providerId="LiveId" clId="{9659024B-D2D0-4604-904D-01361754CF6C}" dt="2023-09-21T05:50:56.794" v="38"/>
          <ac:picMkLst>
            <pc:docMk/>
            <pc:sldMk cId="2075562777" sldId="378"/>
            <ac:picMk id="36" creationId="{63D6545A-D0E1-B6C2-4F72-F1D9F5766134}"/>
          </ac:picMkLst>
        </pc:picChg>
      </pc:sldChg>
      <pc:sldChg chg="addSp delSp modSp mod modTransition modAnim">
        <pc:chgData name="Leonie Smith" userId="fed1330f33f5650e" providerId="LiveId" clId="{9659024B-D2D0-4604-904D-01361754CF6C}" dt="2023-09-21T06:16:11.891" v="147"/>
        <pc:sldMkLst>
          <pc:docMk/>
          <pc:sldMk cId="3947308105" sldId="385"/>
        </pc:sldMkLst>
        <pc:picChg chg="add del mod">
          <ac:chgData name="Leonie Smith" userId="fed1330f33f5650e" providerId="LiveId" clId="{9659024B-D2D0-4604-904D-01361754CF6C}" dt="2023-09-21T06:14:27.400" v="137"/>
          <ac:picMkLst>
            <pc:docMk/>
            <pc:sldMk cId="3947308105" sldId="385"/>
            <ac:picMk id="6" creationId="{99DB7504-2D52-55E9-B9B8-C7F4E25845EA}"/>
          </ac:picMkLst>
        </pc:picChg>
        <pc:picChg chg="add del mod">
          <ac:chgData name="Leonie Smith" userId="fed1330f33f5650e" providerId="LiveId" clId="{9659024B-D2D0-4604-904D-01361754CF6C}" dt="2023-09-21T06:14:59.468" v="138"/>
          <ac:picMkLst>
            <pc:docMk/>
            <pc:sldMk cId="3947308105" sldId="385"/>
            <ac:picMk id="9" creationId="{40D1CDC0-9917-8B10-D891-088D7A3937FB}"/>
          </ac:picMkLst>
        </pc:picChg>
        <pc:picChg chg="add del mod">
          <ac:chgData name="Leonie Smith" userId="fed1330f33f5650e" providerId="LiveId" clId="{9659024B-D2D0-4604-904D-01361754CF6C}" dt="2023-09-21T06:15:19.163" v="140"/>
          <ac:picMkLst>
            <pc:docMk/>
            <pc:sldMk cId="3947308105" sldId="385"/>
            <ac:picMk id="10" creationId="{C3920E17-DA03-8ACD-F4FC-A94D02EEFFC4}"/>
          </ac:picMkLst>
        </pc:picChg>
        <pc:picChg chg="add del mod ord">
          <ac:chgData name="Leonie Smith" userId="fed1330f33f5650e" providerId="LiveId" clId="{9659024B-D2D0-4604-904D-01361754CF6C}" dt="2023-09-21T06:15:26.133" v="141"/>
          <ac:picMkLst>
            <pc:docMk/>
            <pc:sldMk cId="3947308105" sldId="385"/>
            <ac:picMk id="14" creationId="{85D08822-9614-74A8-33C2-27779A02EBB2}"/>
          </ac:picMkLst>
        </pc:picChg>
        <pc:picChg chg="add del mod">
          <ac:chgData name="Leonie Smith" userId="fed1330f33f5650e" providerId="LiveId" clId="{9659024B-D2D0-4604-904D-01361754CF6C}" dt="2023-09-21T06:15:30.119" v="143"/>
          <ac:picMkLst>
            <pc:docMk/>
            <pc:sldMk cId="3947308105" sldId="385"/>
            <ac:picMk id="15" creationId="{B3A4FD1F-E992-F2BC-8BD2-9CCE9875CFFB}"/>
          </ac:picMkLst>
        </pc:picChg>
        <pc:picChg chg="add del mod ord">
          <ac:chgData name="Leonie Smith" userId="fed1330f33f5650e" providerId="LiveId" clId="{9659024B-D2D0-4604-904D-01361754CF6C}" dt="2023-09-21T06:15:38.189" v="144"/>
          <ac:picMkLst>
            <pc:docMk/>
            <pc:sldMk cId="3947308105" sldId="385"/>
            <ac:picMk id="18" creationId="{BA2D4695-0CC8-C9E7-99F4-C7710C0A7AD5}"/>
          </ac:picMkLst>
        </pc:picChg>
        <pc:picChg chg="add del mod">
          <ac:chgData name="Leonie Smith" userId="fed1330f33f5650e" providerId="LiveId" clId="{9659024B-D2D0-4604-904D-01361754CF6C}" dt="2023-09-21T06:15:39.522" v="146"/>
          <ac:picMkLst>
            <pc:docMk/>
            <pc:sldMk cId="3947308105" sldId="385"/>
            <ac:picMk id="19" creationId="{C0824AD7-5DFA-D052-58B5-00DD9D00BDC3}"/>
          </ac:picMkLst>
        </pc:picChg>
        <pc:picChg chg="add del mod ord">
          <ac:chgData name="Leonie Smith" userId="fed1330f33f5650e" providerId="LiveId" clId="{9659024B-D2D0-4604-904D-01361754CF6C}" dt="2023-09-21T06:16:11.891" v="147"/>
          <ac:picMkLst>
            <pc:docMk/>
            <pc:sldMk cId="3947308105" sldId="385"/>
            <ac:picMk id="22" creationId="{0A07AB5E-2E00-81BC-0E3C-66482F8B7417}"/>
          </ac:picMkLst>
        </pc:picChg>
        <pc:picChg chg="add mod">
          <ac:chgData name="Leonie Smith" userId="fed1330f33f5650e" providerId="LiveId" clId="{9659024B-D2D0-4604-904D-01361754CF6C}" dt="2023-09-21T06:16:11.891" v="147"/>
          <ac:picMkLst>
            <pc:docMk/>
            <pc:sldMk cId="3947308105" sldId="385"/>
            <ac:picMk id="23" creationId="{312356EB-EE03-9FAA-11E4-5CE2FC24FD4D}"/>
          </ac:picMkLst>
        </pc:picChg>
      </pc:sldChg>
      <pc:sldChg chg="addSp delSp modSp mod modTransition modAnim">
        <pc:chgData name="Leonie Smith" userId="fed1330f33f5650e" providerId="LiveId" clId="{9659024B-D2D0-4604-904D-01361754CF6C}" dt="2023-09-21T06:10:48.526" v="134"/>
        <pc:sldMkLst>
          <pc:docMk/>
          <pc:sldMk cId="2894408238" sldId="387"/>
        </pc:sldMkLst>
        <pc:picChg chg="add del mod">
          <ac:chgData name="Leonie Smith" userId="fed1330f33f5650e" providerId="LiveId" clId="{9659024B-D2D0-4604-904D-01361754CF6C}" dt="2023-09-21T06:08:32.134" v="115"/>
          <ac:picMkLst>
            <pc:docMk/>
            <pc:sldMk cId="2894408238" sldId="387"/>
            <ac:picMk id="8" creationId="{20D6AEE7-0E26-189E-17F1-49521A69E8CC}"/>
          </ac:picMkLst>
        </pc:picChg>
        <pc:picChg chg="add del mod">
          <ac:chgData name="Leonie Smith" userId="fed1330f33f5650e" providerId="LiveId" clId="{9659024B-D2D0-4604-904D-01361754CF6C}" dt="2023-09-21T06:08:53.801" v="116"/>
          <ac:picMkLst>
            <pc:docMk/>
            <pc:sldMk cId="2894408238" sldId="387"/>
            <ac:picMk id="14" creationId="{D6ABABA6-CB0E-4FB5-18CB-452099C19722}"/>
          </ac:picMkLst>
        </pc:picChg>
        <pc:picChg chg="add del mod">
          <ac:chgData name="Leonie Smith" userId="fed1330f33f5650e" providerId="LiveId" clId="{9659024B-D2D0-4604-904D-01361754CF6C}" dt="2023-09-21T06:09:19.083" v="118"/>
          <ac:picMkLst>
            <pc:docMk/>
            <pc:sldMk cId="2894408238" sldId="387"/>
            <ac:picMk id="15" creationId="{9CD0C925-44A3-9DCF-3E6E-0C8F92F62B1A}"/>
          </ac:picMkLst>
        </pc:picChg>
        <pc:picChg chg="add del mod ord">
          <ac:chgData name="Leonie Smith" userId="fed1330f33f5650e" providerId="LiveId" clId="{9659024B-D2D0-4604-904D-01361754CF6C}" dt="2023-09-21T06:09:24.387" v="119"/>
          <ac:picMkLst>
            <pc:docMk/>
            <pc:sldMk cId="2894408238" sldId="387"/>
            <ac:picMk id="20" creationId="{90217724-26D6-7471-EC54-5A0AD3AA3573}"/>
          </ac:picMkLst>
        </pc:picChg>
        <pc:picChg chg="add del mod">
          <ac:chgData name="Leonie Smith" userId="fed1330f33f5650e" providerId="LiveId" clId="{9659024B-D2D0-4604-904D-01361754CF6C}" dt="2023-09-21T06:09:25.836" v="121"/>
          <ac:picMkLst>
            <pc:docMk/>
            <pc:sldMk cId="2894408238" sldId="387"/>
            <ac:picMk id="21" creationId="{33427BDA-759D-5C4C-F0DD-B6D8A8305260}"/>
          </ac:picMkLst>
        </pc:picChg>
        <pc:picChg chg="add del mod ord">
          <ac:chgData name="Leonie Smith" userId="fed1330f33f5650e" providerId="LiveId" clId="{9659024B-D2D0-4604-904D-01361754CF6C}" dt="2023-09-21T06:09:34.650" v="122"/>
          <ac:picMkLst>
            <pc:docMk/>
            <pc:sldMk cId="2894408238" sldId="387"/>
            <ac:picMk id="24" creationId="{D3E024E5-3123-A044-14E4-EE5A681E92CA}"/>
          </ac:picMkLst>
        </pc:picChg>
        <pc:picChg chg="add del mod">
          <ac:chgData name="Leonie Smith" userId="fed1330f33f5650e" providerId="LiveId" clId="{9659024B-D2D0-4604-904D-01361754CF6C}" dt="2023-09-21T06:09:36.064" v="124"/>
          <ac:picMkLst>
            <pc:docMk/>
            <pc:sldMk cId="2894408238" sldId="387"/>
            <ac:picMk id="25" creationId="{20016F7B-B3AE-BAC2-3B4E-328E22A53908}"/>
          </ac:picMkLst>
        </pc:picChg>
        <pc:picChg chg="add del mod ord">
          <ac:chgData name="Leonie Smith" userId="fed1330f33f5650e" providerId="LiveId" clId="{9659024B-D2D0-4604-904D-01361754CF6C}" dt="2023-09-21T06:09:42.247" v="125"/>
          <ac:picMkLst>
            <pc:docMk/>
            <pc:sldMk cId="2894408238" sldId="387"/>
            <ac:picMk id="28" creationId="{F4A6A1BE-9EEC-D821-54CB-A5F7AE3C482D}"/>
          </ac:picMkLst>
        </pc:picChg>
        <pc:picChg chg="add del mod">
          <ac:chgData name="Leonie Smith" userId="fed1330f33f5650e" providerId="LiveId" clId="{9659024B-D2D0-4604-904D-01361754CF6C}" dt="2023-09-21T06:09:46.878" v="127"/>
          <ac:picMkLst>
            <pc:docMk/>
            <pc:sldMk cId="2894408238" sldId="387"/>
            <ac:picMk id="29" creationId="{0DFBA8F9-F6CB-837D-56B5-6AA35D457764}"/>
          </ac:picMkLst>
        </pc:picChg>
        <pc:picChg chg="add del mod ord">
          <ac:chgData name="Leonie Smith" userId="fed1330f33f5650e" providerId="LiveId" clId="{9659024B-D2D0-4604-904D-01361754CF6C}" dt="2023-09-21T06:10:05.836" v="128"/>
          <ac:picMkLst>
            <pc:docMk/>
            <pc:sldMk cId="2894408238" sldId="387"/>
            <ac:picMk id="32" creationId="{5EC1FA65-C84A-A824-3CFD-D0C85B7D725D}"/>
          </ac:picMkLst>
        </pc:picChg>
        <pc:picChg chg="add del mod">
          <ac:chgData name="Leonie Smith" userId="fed1330f33f5650e" providerId="LiveId" clId="{9659024B-D2D0-4604-904D-01361754CF6C}" dt="2023-09-21T06:10:07.280" v="130"/>
          <ac:picMkLst>
            <pc:docMk/>
            <pc:sldMk cId="2894408238" sldId="387"/>
            <ac:picMk id="33" creationId="{0A531ED5-657C-D8CA-D536-90C02404F276}"/>
          </ac:picMkLst>
        </pc:picChg>
        <pc:picChg chg="add del mod ord">
          <ac:chgData name="Leonie Smith" userId="fed1330f33f5650e" providerId="LiveId" clId="{9659024B-D2D0-4604-904D-01361754CF6C}" dt="2023-09-21T06:10:25.717" v="131"/>
          <ac:picMkLst>
            <pc:docMk/>
            <pc:sldMk cId="2894408238" sldId="387"/>
            <ac:picMk id="36" creationId="{8737AFB2-6D14-3E5A-B854-C200C44FCA28}"/>
          </ac:picMkLst>
        </pc:picChg>
        <pc:picChg chg="add del mod">
          <ac:chgData name="Leonie Smith" userId="fed1330f33f5650e" providerId="LiveId" clId="{9659024B-D2D0-4604-904D-01361754CF6C}" dt="2023-09-21T06:10:26.957" v="133"/>
          <ac:picMkLst>
            <pc:docMk/>
            <pc:sldMk cId="2894408238" sldId="387"/>
            <ac:picMk id="37" creationId="{DF407558-5AAB-EF97-B8D1-3EDA8A91762B}"/>
          </ac:picMkLst>
        </pc:picChg>
        <pc:picChg chg="add del mod ord">
          <ac:chgData name="Leonie Smith" userId="fed1330f33f5650e" providerId="LiveId" clId="{9659024B-D2D0-4604-904D-01361754CF6C}" dt="2023-09-21T06:10:48.526" v="134"/>
          <ac:picMkLst>
            <pc:docMk/>
            <pc:sldMk cId="2894408238" sldId="387"/>
            <ac:picMk id="40" creationId="{A2FD2CCC-EA2A-6449-5BAB-2172A52492C6}"/>
          </ac:picMkLst>
        </pc:picChg>
        <pc:picChg chg="add mod">
          <ac:chgData name="Leonie Smith" userId="fed1330f33f5650e" providerId="LiveId" clId="{9659024B-D2D0-4604-904D-01361754CF6C}" dt="2023-09-21T06:10:48.526" v="134"/>
          <ac:picMkLst>
            <pc:docMk/>
            <pc:sldMk cId="2894408238" sldId="387"/>
            <ac:picMk id="41" creationId="{A58488FF-C4CE-F128-9F89-9940A0B65DE9}"/>
          </ac:picMkLst>
        </pc:picChg>
      </pc:sldChg>
      <pc:sldChg chg="addSp modSp">
        <pc:chgData name="Leonie Smith" userId="fed1330f33f5650e" providerId="LiveId" clId="{9659024B-D2D0-4604-904D-01361754CF6C}" dt="2023-09-21T06:17:31.016" v="148"/>
        <pc:sldMkLst>
          <pc:docMk/>
          <pc:sldMk cId="2671621005" sldId="389"/>
        </pc:sldMkLst>
        <pc:picChg chg="add mod">
          <ac:chgData name="Leonie Smith" userId="fed1330f33f5650e" providerId="LiveId" clId="{9659024B-D2D0-4604-904D-01361754CF6C}" dt="2023-09-21T06:17:31.016" v="148"/>
          <ac:picMkLst>
            <pc:docMk/>
            <pc:sldMk cId="2671621005" sldId="389"/>
            <ac:picMk id="6" creationId="{1C9EB721-20F7-9BFD-1E8A-9AFC896E3A4A}"/>
          </ac:picMkLst>
        </pc:picChg>
      </pc:sldChg>
      <pc:sldChg chg="addSp delSp modSp mod modTransition modAnim">
        <pc:chgData name="Leonie Smith" userId="fed1330f33f5650e" providerId="LiveId" clId="{9659024B-D2D0-4604-904D-01361754CF6C}" dt="2023-09-21T06:22:50.074" v="179"/>
        <pc:sldMkLst>
          <pc:docMk/>
          <pc:sldMk cId="829955850" sldId="391"/>
        </pc:sldMkLst>
        <pc:picChg chg="add del mod">
          <ac:chgData name="Leonie Smith" userId="fed1330f33f5650e" providerId="LiveId" clId="{9659024B-D2D0-4604-904D-01361754CF6C}" dt="2023-09-21T06:18:32.856" v="151"/>
          <ac:picMkLst>
            <pc:docMk/>
            <pc:sldMk cId="829955850" sldId="391"/>
            <ac:picMk id="6" creationId="{60009B6F-3815-3B20-74BA-BC1AD2719054}"/>
          </ac:picMkLst>
        </pc:picChg>
        <pc:picChg chg="add del mod">
          <ac:chgData name="Leonie Smith" userId="fed1330f33f5650e" providerId="LiveId" clId="{9659024B-D2D0-4604-904D-01361754CF6C}" dt="2023-09-21T06:18:57.261" v="152"/>
          <ac:picMkLst>
            <pc:docMk/>
            <pc:sldMk cId="829955850" sldId="391"/>
            <ac:picMk id="9" creationId="{F7E2377F-C9A6-07DD-730A-795997BA91D3}"/>
          </ac:picMkLst>
        </pc:picChg>
        <pc:picChg chg="add del mod">
          <ac:chgData name="Leonie Smith" userId="fed1330f33f5650e" providerId="LiveId" clId="{9659024B-D2D0-4604-904D-01361754CF6C}" dt="2023-09-21T06:19:04.062" v="154"/>
          <ac:picMkLst>
            <pc:docMk/>
            <pc:sldMk cId="829955850" sldId="391"/>
            <ac:picMk id="10" creationId="{DD67887B-A3F9-635D-8639-DFEEE2B41602}"/>
          </ac:picMkLst>
        </pc:picChg>
        <pc:picChg chg="add del mod ord">
          <ac:chgData name="Leonie Smith" userId="fed1330f33f5650e" providerId="LiveId" clId="{9659024B-D2D0-4604-904D-01361754CF6C}" dt="2023-09-21T06:19:12.032" v="155"/>
          <ac:picMkLst>
            <pc:docMk/>
            <pc:sldMk cId="829955850" sldId="391"/>
            <ac:picMk id="14" creationId="{492D2263-2276-A871-ACAF-D32539B098FA}"/>
          </ac:picMkLst>
        </pc:picChg>
        <pc:picChg chg="add del mod">
          <ac:chgData name="Leonie Smith" userId="fed1330f33f5650e" providerId="LiveId" clId="{9659024B-D2D0-4604-904D-01361754CF6C}" dt="2023-09-21T06:19:13.350" v="157"/>
          <ac:picMkLst>
            <pc:docMk/>
            <pc:sldMk cId="829955850" sldId="391"/>
            <ac:picMk id="15" creationId="{0A742598-469F-5A64-D1FD-AB6533A76CE7}"/>
          </ac:picMkLst>
        </pc:picChg>
        <pc:picChg chg="add del mod ord">
          <ac:chgData name="Leonie Smith" userId="fed1330f33f5650e" providerId="LiveId" clId="{9659024B-D2D0-4604-904D-01361754CF6C}" dt="2023-09-21T06:19:20.698" v="158"/>
          <ac:picMkLst>
            <pc:docMk/>
            <pc:sldMk cId="829955850" sldId="391"/>
            <ac:picMk id="18" creationId="{96FD30DA-087B-2FD0-FC3A-4E05E5A7B853}"/>
          </ac:picMkLst>
        </pc:picChg>
        <pc:picChg chg="add del mod">
          <ac:chgData name="Leonie Smith" userId="fed1330f33f5650e" providerId="LiveId" clId="{9659024B-D2D0-4604-904D-01361754CF6C}" dt="2023-09-21T06:19:21.985" v="160"/>
          <ac:picMkLst>
            <pc:docMk/>
            <pc:sldMk cId="829955850" sldId="391"/>
            <ac:picMk id="19" creationId="{83ADD77A-1A05-1602-6E8A-D8F8ED255C60}"/>
          </ac:picMkLst>
        </pc:picChg>
        <pc:picChg chg="add del mod ord">
          <ac:chgData name="Leonie Smith" userId="fed1330f33f5650e" providerId="LiveId" clId="{9659024B-D2D0-4604-904D-01361754CF6C}" dt="2023-09-21T06:19:33.788" v="161"/>
          <ac:picMkLst>
            <pc:docMk/>
            <pc:sldMk cId="829955850" sldId="391"/>
            <ac:picMk id="22" creationId="{C4FC7455-C7B1-D0EC-FD82-75EBDE77439E}"/>
          </ac:picMkLst>
        </pc:picChg>
        <pc:picChg chg="add del mod">
          <ac:chgData name="Leonie Smith" userId="fed1330f33f5650e" providerId="LiveId" clId="{9659024B-D2D0-4604-904D-01361754CF6C}" dt="2023-09-21T06:19:35.313" v="163"/>
          <ac:picMkLst>
            <pc:docMk/>
            <pc:sldMk cId="829955850" sldId="391"/>
            <ac:picMk id="23" creationId="{8DA39DFA-FD7B-5986-4B51-CEB1EA827529}"/>
          </ac:picMkLst>
        </pc:picChg>
        <pc:picChg chg="add del mod ord">
          <ac:chgData name="Leonie Smith" userId="fed1330f33f5650e" providerId="LiveId" clId="{9659024B-D2D0-4604-904D-01361754CF6C}" dt="2023-09-21T06:19:58.253" v="164"/>
          <ac:picMkLst>
            <pc:docMk/>
            <pc:sldMk cId="829955850" sldId="391"/>
            <ac:picMk id="26" creationId="{BB706A0D-1094-A061-BA0F-CBE3329615F8}"/>
          </ac:picMkLst>
        </pc:picChg>
        <pc:picChg chg="add del mod">
          <ac:chgData name="Leonie Smith" userId="fed1330f33f5650e" providerId="LiveId" clId="{9659024B-D2D0-4604-904D-01361754CF6C}" dt="2023-09-21T06:20:05.669" v="166"/>
          <ac:picMkLst>
            <pc:docMk/>
            <pc:sldMk cId="829955850" sldId="391"/>
            <ac:picMk id="27" creationId="{586AC198-FF60-3545-14AB-57384C319530}"/>
          </ac:picMkLst>
        </pc:picChg>
        <pc:picChg chg="add del mod ord">
          <ac:chgData name="Leonie Smith" userId="fed1330f33f5650e" providerId="LiveId" clId="{9659024B-D2D0-4604-904D-01361754CF6C}" dt="2023-09-21T06:20:10.447" v="167"/>
          <ac:picMkLst>
            <pc:docMk/>
            <pc:sldMk cId="829955850" sldId="391"/>
            <ac:picMk id="31" creationId="{65415351-4E2C-55F0-6537-B97DA3811C30}"/>
          </ac:picMkLst>
        </pc:picChg>
        <pc:picChg chg="add del mod">
          <ac:chgData name="Leonie Smith" userId="fed1330f33f5650e" providerId="LiveId" clId="{9659024B-D2D0-4604-904D-01361754CF6C}" dt="2023-09-21T06:20:12.394" v="169"/>
          <ac:picMkLst>
            <pc:docMk/>
            <pc:sldMk cId="829955850" sldId="391"/>
            <ac:picMk id="32" creationId="{7B67FC3F-7FFD-7D9A-C957-90469FBB4267}"/>
          </ac:picMkLst>
        </pc:picChg>
        <pc:picChg chg="add del mod ord">
          <ac:chgData name="Leonie Smith" userId="fed1330f33f5650e" providerId="LiveId" clId="{9659024B-D2D0-4604-904D-01361754CF6C}" dt="2023-09-21T06:20:36.978" v="170"/>
          <ac:picMkLst>
            <pc:docMk/>
            <pc:sldMk cId="829955850" sldId="391"/>
            <ac:picMk id="35" creationId="{83F2A57A-492B-AEDC-5AB5-9021D0C69C75}"/>
          </ac:picMkLst>
        </pc:picChg>
        <pc:picChg chg="add del mod">
          <ac:chgData name="Leonie Smith" userId="fed1330f33f5650e" providerId="LiveId" clId="{9659024B-D2D0-4604-904D-01361754CF6C}" dt="2023-09-21T06:21:04.049" v="172"/>
          <ac:picMkLst>
            <pc:docMk/>
            <pc:sldMk cId="829955850" sldId="391"/>
            <ac:picMk id="36" creationId="{AF556807-39AD-AC07-A10F-450EF43A5C3A}"/>
          </ac:picMkLst>
        </pc:picChg>
        <pc:picChg chg="add del mod ord">
          <ac:chgData name="Leonie Smith" userId="fed1330f33f5650e" providerId="LiveId" clId="{9659024B-D2D0-4604-904D-01361754CF6C}" dt="2023-09-21T06:21:29.047" v="173"/>
          <ac:picMkLst>
            <pc:docMk/>
            <pc:sldMk cId="829955850" sldId="391"/>
            <ac:picMk id="41" creationId="{BB498AA2-0E23-96AA-1CDB-7B8639F1C3D6}"/>
          </ac:picMkLst>
        </pc:picChg>
        <pc:picChg chg="add del mod">
          <ac:chgData name="Leonie Smith" userId="fed1330f33f5650e" providerId="LiveId" clId="{9659024B-D2D0-4604-904D-01361754CF6C}" dt="2023-09-21T06:21:38.171" v="175"/>
          <ac:picMkLst>
            <pc:docMk/>
            <pc:sldMk cId="829955850" sldId="391"/>
            <ac:picMk id="42" creationId="{6C752CC9-C9BA-9CFE-A50B-7D163F100AC3}"/>
          </ac:picMkLst>
        </pc:picChg>
        <pc:picChg chg="add del mod ord">
          <ac:chgData name="Leonie Smith" userId="fed1330f33f5650e" providerId="LiveId" clId="{9659024B-D2D0-4604-904D-01361754CF6C}" dt="2023-09-21T06:22:03.335" v="176"/>
          <ac:picMkLst>
            <pc:docMk/>
            <pc:sldMk cId="829955850" sldId="391"/>
            <ac:picMk id="46" creationId="{4A698DEF-59F4-1422-6DEF-130E0CB0B771}"/>
          </ac:picMkLst>
        </pc:picChg>
        <pc:picChg chg="add del mod">
          <ac:chgData name="Leonie Smith" userId="fed1330f33f5650e" providerId="LiveId" clId="{9659024B-D2D0-4604-904D-01361754CF6C}" dt="2023-09-21T06:22:24.841" v="178"/>
          <ac:picMkLst>
            <pc:docMk/>
            <pc:sldMk cId="829955850" sldId="391"/>
            <ac:picMk id="47" creationId="{7BC15AB5-4381-3043-3247-CDEDA4DF54B5}"/>
          </ac:picMkLst>
        </pc:picChg>
        <pc:picChg chg="add del mod ord">
          <ac:chgData name="Leonie Smith" userId="fed1330f33f5650e" providerId="LiveId" clId="{9659024B-D2D0-4604-904D-01361754CF6C}" dt="2023-09-21T06:22:50.074" v="179"/>
          <ac:picMkLst>
            <pc:docMk/>
            <pc:sldMk cId="829955850" sldId="391"/>
            <ac:picMk id="51" creationId="{80EEA499-F84D-A738-7570-7A1A45A95A7D}"/>
          </ac:picMkLst>
        </pc:picChg>
        <pc:picChg chg="add mod">
          <ac:chgData name="Leonie Smith" userId="fed1330f33f5650e" providerId="LiveId" clId="{9659024B-D2D0-4604-904D-01361754CF6C}" dt="2023-09-21T06:22:50.074" v="179"/>
          <ac:picMkLst>
            <pc:docMk/>
            <pc:sldMk cId="829955850" sldId="391"/>
            <ac:picMk id="52" creationId="{C6A524F2-BCF8-CBB9-A0F6-6397CB91A5DC}"/>
          </ac:picMkLst>
        </pc:picChg>
      </pc:sldChg>
      <pc:sldChg chg="addSp delSp modSp mod modTransition modAnim">
        <pc:chgData name="Leonie Smith" userId="fed1330f33f5650e" providerId="LiveId" clId="{9659024B-D2D0-4604-904D-01361754CF6C}" dt="2023-09-21T06:26:05.061" v="183"/>
        <pc:sldMkLst>
          <pc:docMk/>
          <pc:sldMk cId="832865926" sldId="393"/>
        </pc:sldMkLst>
        <pc:picChg chg="add del mod">
          <ac:chgData name="Leonie Smith" userId="fed1330f33f5650e" providerId="LiveId" clId="{9659024B-D2D0-4604-904D-01361754CF6C}" dt="2023-09-21T06:25:39.271" v="182"/>
          <ac:picMkLst>
            <pc:docMk/>
            <pc:sldMk cId="832865926" sldId="393"/>
            <ac:picMk id="7" creationId="{7D3F5BEC-D63D-37C4-4213-B11DE8647EA3}"/>
          </ac:picMkLst>
        </pc:picChg>
        <pc:picChg chg="add del mod">
          <ac:chgData name="Leonie Smith" userId="fed1330f33f5650e" providerId="LiveId" clId="{9659024B-D2D0-4604-904D-01361754CF6C}" dt="2023-09-21T06:26:05.061" v="183"/>
          <ac:picMkLst>
            <pc:docMk/>
            <pc:sldMk cId="832865926" sldId="393"/>
            <ac:picMk id="10" creationId="{A4853AD6-3C96-2AF3-D5D6-AE3F7153C368}"/>
          </ac:picMkLst>
        </pc:picChg>
        <pc:picChg chg="add mod">
          <ac:chgData name="Leonie Smith" userId="fed1330f33f5650e" providerId="LiveId" clId="{9659024B-D2D0-4604-904D-01361754CF6C}" dt="2023-09-21T06:26:05.061" v="183"/>
          <ac:picMkLst>
            <pc:docMk/>
            <pc:sldMk cId="832865926" sldId="393"/>
            <ac:picMk id="11" creationId="{07B90E71-160D-444D-1559-14710B5F719C}"/>
          </ac:picMkLst>
        </pc:picChg>
      </pc:sldChg>
      <pc:sldChg chg="addSp delSp modSp mod modTransition modAnim">
        <pc:chgData name="Leonie Smith" userId="fed1330f33f5650e" providerId="LiveId" clId="{9659024B-D2D0-4604-904D-01361754CF6C}" dt="2023-09-21T06:29:30.934" v="205"/>
        <pc:sldMkLst>
          <pc:docMk/>
          <pc:sldMk cId="2611748022" sldId="395"/>
        </pc:sldMkLst>
        <pc:picChg chg="add del mod">
          <ac:chgData name="Leonie Smith" userId="fed1330f33f5650e" providerId="LiveId" clId="{9659024B-D2D0-4604-904D-01361754CF6C}" dt="2023-09-21T06:26:54.866" v="186"/>
          <ac:picMkLst>
            <pc:docMk/>
            <pc:sldMk cId="2611748022" sldId="395"/>
            <ac:picMk id="7" creationId="{0C5AA608-7631-C469-7CC3-7097857435A6}"/>
          </ac:picMkLst>
        </pc:picChg>
        <pc:picChg chg="add del mod">
          <ac:chgData name="Leonie Smith" userId="fed1330f33f5650e" providerId="LiveId" clId="{9659024B-D2D0-4604-904D-01361754CF6C}" dt="2023-09-21T06:27:03.477" v="187"/>
          <ac:picMkLst>
            <pc:docMk/>
            <pc:sldMk cId="2611748022" sldId="395"/>
            <ac:picMk id="10" creationId="{21C488C5-2644-7A3F-E6C4-4A40B03BBDA4}"/>
          </ac:picMkLst>
        </pc:picChg>
        <pc:picChg chg="add del mod">
          <ac:chgData name="Leonie Smith" userId="fed1330f33f5650e" providerId="LiveId" clId="{9659024B-D2D0-4604-904D-01361754CF6C}" dt="2023-09-21T06:27:05.061" v="189"/>
          <ac:picMkLst>
            <pc:docMk/>
            <pc:sldMk cId="2611748022" sldId="395"/>
            <ac:picMk id="11" creationId="{784E62C1-79A0-4AD5-07DC-61ABFE718BB5}"/>
          </ac:picMkLst>
        </pc:picChg>
        <pc:picChg chg="add del mod ord">
          <ac:chgData name="Leonie Smith" userId="fed1330f33f5650e" providerId="LiveId" clId="{9659024B-D2D0-4604-904D-01361754CF6C}" dt="2023-09-21T06:27:25.861" v="190"/>
          <ac:picMkLst>
            <pc:docMk/>
            <pc:sldMk cId="2611748022" sldId="395"/>
            <ac:picMk id="14" creationId="{8012A98A-409D-6F78-926C-5F8722327B8B}"/>
          </ac:picMkLst>
        </pc:picChg>
        <pc:picChg chg="add del mod">
          <ac:chgData name="Leonie Smith" userId="fed1330f33f5650e" providerId="LiveId" clId="{9659024B-D2D0-4604-904D-01361754CF6C}" dt="2023-09-21T06:27:39.332" v="192"/>
          <ac:picMkLst>
            <pc:docMk/>
            <pc:sldMk cId="2611748022" sldId="395"/>
            <ac:picMk id="15" creationId="{1F0A7B91-4DA6-945D-E889-AFCD12EA57D5}"/>
          </ac:picMkLst>
        </pc:picChg>
        <pc:picChg chg="add del mod ord">
          <ac:chgData name="Leonie Smith" userId="fed1330f33f5650e" providerId="LiveId" clId="{9659024B-D2D0-4604-904D-01361754CF6C}" dt="2023-09-21T06:27:46.424" v="193"/>
          <ac:picMkLst>
            <pc:docMk/>
            <pc:sldMk cId="2611748022" sldId="395"/>
            <ac:picMk id="19" creationId="{55B5B435-1A2E-BA90-7D10-B0E688C6CFFE}"/>
          </ac:picMkLst>
        </pc:picChg>
        <pc:picChg chg="add del mod">
          <ac:chgData name="Leonie Smith" userId="fed1330f33f5650e" providerId="LiveId" clId="{9659024B-D2D0-4604-904D-01361754CF6C}" dt="2023-09-21T06:27:47.789" v="195"/>
          <ac:picMkLst>
            <pc:docMk/>
            <pc:sldMk cId="2611748022" sldId="395"/>
            <ac:picMk id="20" creationId="{52FC3BA1-FEB8-F8E0-2151-FD7141125943}"/>
          </ac:picMkLst>
        </pc:picChg>
        <pc:picChg chg="add del mod ord">
          <ac:chgData name="Leonie Smith" userId="fed1330f33f5650e" providerId="LiveId" clId="{9659024B-D2D0-4604-904D-01361754CF6C}" dt="2023-09-21T06:28:08.299" v="196"/>
          <ac:picMkLst>
            <pc:docMk/>
            <pc:sldMk cId="2611748022" sldId="395"/>
            <ac:picMk id="23" creationId="{20311F4D-20C9-69B7-FB4D-51BBAE52282C}"/>
          </ac:picMkLst>
        </pc:picChg>
        <pc:picChg chg="add del mod">
          <ac:chgData name="Leonie Smith" userId="fed1330f33f5650e" providerId="LiveId" clId="{9659024B-D2D0-4604-904D-01361754CF6C}" dt="2023-09-21T06:28:14.895" v="198"/>
          <ac:picMkLst>
            <pc:docMk/>
            <pc:sldMk cId="2611748022" sldId="395"/>
            <ac:picMk id="24" creationId="{D89FE44D-A334-A36B-741E-E4FC2682291D}"/>
          </ac:picMkLst>
        </pc:picChg>
        <pc:picChg chg="add del mod ord">
          <ac:chgData name="Leonie Smith" userId="fed1330f33f5650e" providerId="LiveId" clId="{9659024B-D2D0-4604-904D-01361754CF6C}" dt="2023-09-21T06:28:24.940" v="199"/>
          <ac:picMkLst>
            <pc:docMk/>
            <pc:sldMk cId="2611748022" sldId="395"/>
            <ac:picMk id="28" creationId="{A9F56657-37C0-8516-62E2-0BE844A0A3E9}"/>
          </ac:picMkLst>
        </pc:picChg>
        <pc:picChg chg="add del mod">
          <ac:chgData name="Leonie Smith" userId="fed1330f33f5650e" providerId="LiveId" clId="{9659024B-D2D0-4604-904D-01361754CF6C}" dt="2023-09-21T06:28:26.370" v="201"/>
          <ac:picMkLst>
            <pc:docMk/>
            <pc:sldMk cId="2611748022" sldId="395"/>
            <ac:picMk id="29" creationId="{11AE8C06-BF21-FE55-3F68-B41844691046}"/>
          </ac:picMkLst>
        </pc:picChg>
        <pc:picChg chg="add del mod ord">
          <ac:chgData name="Leonie Smith" userId="fed1330f33f5650e" providerId="LiveId" clId="{9659024B-D2D0-4604-904D-01361754CF6C}" dt="2023-09-21T06:28:45.769" v="202"/>
          <ac:picMkLst>
            <pc:docMk/>
            <pc:sldMk cId="2611748022" sldId="395"/>
            <ac:picMk id="32" creationId="{44A58CF4-84F8-DF18-AF1D-042F314B60F5}"/>
          </ac:picMkLst>
        </pc:picChg>
        <pc:picChg chg="add del mod">
          <ac:chgData name="Leonie Smith" userId="fed1330f33f5650e" providerId="LiveId" clId="{9659024B-D2D0-4604-904D-01361754CF6C}" dt="2023-09-21T06:29:10.768" v="204"/>
          <ac:picMkLst>
            <pc:docMk/>
            <pc:sldMk cId="2611748022" sldId="395"/>
            <ac:picMk id="33" creationId="{447266AC-6AE3-C13C-2AB7-B61DD0D7AAE3}"/>
          </ac:picMkLst>
        </pc:picChg>
        <pc:picChg chg="add del mod ord">
          <ac:chgData name="Leonie Smith" userId="fed1330f33f5650e" providerId="LiveId" clId="{9659024B-D2D0-4604-904D-01361754CF6C}" dt="2023-09-21T06:29:30.934" v="205"/>
          <ac:picMkLst>
            <pc:docMk/>
            <pc:sldMk cId="2611748022" sldId="395"/>
            <ac:picMk id="37" creationId="{E3006792-D36D-B922-07DC-07943162E181}"/>
          </ac:picMkLst>
        </pc:picChg>
        <pc:picChg chg="add mod">
          <ac:chgData name="Leonie Smith" userId="fed1330f33f5650e" providerId="LiveId" clId="{9659024B-D2D0-4604-904D-01361754CF6C}" dt="2023-09-21T06:29:30.934" v="205"/>
          <ac:picMkLst>
            <pc:docMk/>
            <pc:sldMk cId="2611748022" sldId="395"/>
            <ac:picMk id="38" creationId="{B4D92B6F-58BC-2FAB-DA35-134731EDCE5A}"/>
          </ac:picMkLst>
        </pc:picChg>
      </pc:sldChg>
      <pc:sldChg chg="addSp delSp modSp mod modTransition modAnim">
        <pc:chgData name="Leonie Smith" userId="fed1330f33f5650e" providerId="LiveId" clId="{9659024B-D2D0-4604-904D-01361754CF6C}" dt="2023-09-21T06:05:27.213" v="112"/>
        <pc:sldMkLst>
          <pc:docMk/>
          <pc:sldMk cId="3315535282" sldId="396"/>
        </pc:sldMkLst>
        <pc:picChg chg="add del mod">
          <ac:chgData name="Leonie Smith" userId="fed1330f33f5650e" providerId="LiveId" clId="{9659024B-D2D0-4604-904D-01361754CF6C}" dt="2023-09-21T06:01:11.155" v="81"/>
          <ac:picMkLst>
            <pc:docMk/>
            <pc:sldMk cId="3315535282" sldId="396"/>
            <ac:picMk id="7" creationId="{97A2E40A-47D1-9B3F-987D-30E3F6BAF006}"/>
          </ac:picMkLst>
        </pc:picChg>
        <pc:picChg chg="add del mod">
          <ac:chgData name="Leonie Smith" userId="fed1330f33f5650e" providerId="LiveId" clId="{9659024B-D2D0-4604-904D-01361754CF6C}" dt="2023-09-21T06:01:28.456" v="82"/>
          <ac:picMkLst>
            <pc:docMk/>
            <pc:sldMk cId="3315535282" sldId="396"/>
            <ac:picMk id="10" creationId="{F1686072-9A97-2132-818F-E84653CACA48}"/>
          </ac:picMkLst>
        </pc:picChg>
        <pc:picChg chg="add del mod">
          <ac:chgData name="Leonie Smith" userId="fed1330f33f5650e" providerId="LiveId" clId="{9659024B-D2D0-4604-904D-01361754CF6C}" dt="2023-09-21T06:01:43.168" v="84"/>
          <ac:picMkLst>
            <pc:docMk/>
            <pc:sldMk cId="3315535282" sldId="396"/>
            <ac:picMk id="11" creationId="{637DB32C-5CDC-578B-0FCC-E02094155102}"/>
          </ac:picMkLst>
        </pc:picChg>
        <pc:picChg chg="add del mod ord">
          <ac:chgData name="Leonie Smith" userId="fed1330f33f5650e" providerId="LiveId" clId="{9659024B-D2D0-4604-904D-01361754CF6C}" dt="2023-09-21T06:01:52.944" v="85"/>
          <ac:picMkLst>
            <pc:docMk/>
            <pc:sldMk cId="3315535282" sldId="396"/>
            <ac:picMk id="14" creationId="{6914DCF4-2B10-E0BD-AA28-F52F075EBB76}"/>
          </ac:picMkLst>
        </pc:picChg>
        <pc:picChg chg="add del mod">
          <ac:chgData name="Leonie Smith" userId="fed1330f33f5650e" providerId="LiveId" clId="{9659024B-D2D0-4604-904D-01361754CF6C}" dt="2023-09-21T06:01:58.983" v="87"/>
          <ac:picMkLst>
            <pc:docMk/>
            <pc:sldMk cId="3315535282" sldId="396"/>
            <ac:picMk id="15" creationId="{218134BD-F2DE-0115-E591-BCB960194F4C}"/>
          </ac:picMkLst>
        </pc:picChg>
        <pc:picChg chg="add del mod ord">
          <ac:chgData name="Leonie Smith" userId="fed1330f33f5650e" providerId="LiveId" clId="{9659024B-D2D0-4604-904D-01361754CF6C}" dt="2023-09-21T06:02:16.745" v="88"/>
          <ac:picMkLst>
            <pc:docMk/>
            <pc:sldMk cId="3315535282" sldId="396"/>
            <ac:picMk id="18" creationId="{451FAB29-CDDC-CD52-767D-19ED4F762E5A}"/>
          </ac:picMkLst>
        </pc:picChg>
        <pc:picChg chg="add del mod">
          <ac:chgData name="Leonie Smith" userId="fed1330f33f5650e" providerId="LiveId" clId="{9659024B-D2D0-4604-904D-01361754CF6C}" dt="2023-09-21T06:02:24.548" v="90"/>
          <ac:picMkLst>
            <pc:docMk/>
            <pc:sldMk cId="3315535282" sldId="396"/>
            <ac:picMk id="19" creationId="{229BE702-6937-941E-5AC8-892D4A13EB87}"/>
          </ac:picMkLst>
        </pc:picChg>
        <pc:picChg chg="add del mod ord">
          <ac:chgData name="Leonie Smith" userId="fed1330f33f5650e" providerId="LiveId" clId="{9659024B-D2D0-4604-904D-01361754CF6C}" dt="2023-09-21T06:02:34.041" v="91"/>
          <ac:picMkLst>
            <pc:docMk/>
            <pc:sldMk cId="3315535282" sldId="396"/>
            <ac:picMk id="23" creationId="{8DF30E03-E647-1CB8-3999-1176D527B4ED}"/>
          </ac:picMkLst>
        </pc:picChg>
        <pc:picChg chg="add del mod">
          <ac:chgData name="Leonie Smith" userId="fed1330f33f5650e" providerId="LiveId" clId="{9659024B-D2D0-4604-904D-01361754CF6C}" dt="2023-09-21T06:02:36.372" v="93"/>
          <ac:picMkLst>
            <pc:docMk/>
            <pc:sldMk cId="3315535282" sldId="396"/>
            <ac:picMk id="24" creationId="{A94344FB-2ED0-3D9D-96D1-FFD5A628974A}"/>
          </ac:picMkLst>
        </pc:picChg>
        <pc:picChg chg="add del mod ord">
          <ac:chgData name="Leonie Smith" userId="fed1330f33f5650e" providerId="LiveId" clId="{9659024B-D2D0-4604-904D-01361754CF6C}" dt="2023-09-21T06:02:56.236" v="94"/>
          <ac:picMkLst>
            <pc:docMk/>
            <pc:sldMk cId="3315535282" sldId="396"/>
            <ac:picMk id="26" creationId="{7077B643-63A8-DD6D-48A9-6E17CE1EDBD6}"/>
          </ac:picMkLst>
        </pc:picChg>
        <pc:picChg chg="add del mod">
          <ac:chgData name="Leonie Smith" userId="fed1330f33f5650e" providerId="LiveId" clId="{9659024B-D2D0-4604-904D-01361754CF6C}" dt="2023-09-21T06:03:03.199" v="96"/>
          <ac:picMkLst>
            <pc:docMk/>
            <pc:sldMk cId="3315535282" sldId="396"/>
            <ac:picMk id="27" creationId="{2CA5BF9C-C78E-A217-3696-32AA193E6657}"/>
          </ac:picMkLst>
        </pc:picChg>
        <pc:picChg chg="add del mod ord">
          <ac:chgData name="Leonie Smith" userId="fed1330f33f5650e" providerId="LiveId" clId="{9659024B-D2D0-4604-904D-01361754CF6C}" dt="2023-09-21T06:03:11.784" v="97"/>
          <ac:picMkLst>
            <pc:docMk/>
            <pc:sldMk cId="3315535282" sldId="396"/>
            <ac:picMk id="31" creationId="{C9D40759-93F9-8118-1FD3-C0D7E538B749}"/>
          </ac:picMkLst>
        </pc:picChg>
        <pc:picChg chg="add del mod">
          <ac:chgData name="Leonie Smith" userId="fed1330f33f5650e" providerId="LiveId" clId="{9659024B-D2D0-4604-904D-01361754CF6C}" dt="2023-09-21T06:03:32.558" v="99"/>
          <ac:picMkLst>
            <pc:docMk/>
            <pc:sldMk cId="3315535282" sldId="396"/>
            <ac:picMk id="32" creationId="{6F188B81-3065-AE59-4EF3-D96D3A6180AE}"/>
          </ac:picMkLst>
        </pc:picChg>
        <pc:picChg chg="add del mod ord">
          <ac:chgData name="Leonie Smith" userId="fed1330f33f5650e" providerId="LiveId" clId="{9659024B-D2D0-4604-904D-01361754CF6C}" dt="2023-09-21T06:03:43.056" v="100"/>
          <ac:picMkLst>
            <pc:docMk/>
            <pc:sldMk cId="3315535282" sldId="396"/>
            <ac:picMk id="35" creationId="{DAC96DA3-4F7E-A198-2594-9F35B8F38CFF}"/>
          </ac:picMkLst>
        </pc:picChg>
        <pc:picChg chg="add del mod">
          <ac:chgData name="Leonie Smith" userId="fed1330f33f5650e" providerId="LiveId" clId="{9659024B-D2D0-4604-904D-01361754CF6C}" dt="2023-09-21T06:03:44.203" v="102"/>
          <ac:picMkLst>
            <pc:docMk/>
            <pc:sldMk cId="3315535282" sldId="396"/>
            <ac:picMk id="36" creationId="{4B314B04-14C6-6513-646D-E7561A7C1253}"/>
          </ac:picMkLst>
        </pc:picChg>
        <pc:picChg chg="add del mod ord">
          <ac:chgData name="Leonie Smith" userId="fed1330f33f5650e" providerId="LiveId" clId="{9659024B-D2D0-4604-904D-01361754CF6C}" dt="2023-09-21T06:03:53.661" v="103"/>
          <ac:picMkLst>
            <pc:docMk/>
            <pc:sldMk cId="3315535282" sldId="396"/>
            <ac:picMk id="38" creationId="{A9376B83-19E5-5C63-EA8C-E31FA57C1DEC}"/>
          </ac:picMkLst>
        </pc:picChg>
        <pc:picChg chg="add del mod">
          <ac:chgData name="Leonie Smith" userId="fed1330f33f5650e" providerId="LiveId" clId="{9659024B-D2D0-4604-904D-01361754CF6C}" dt="2023-09-21T06:03:56.843" v="105"/>
          <ac:picMkLst>
            <pc:docMk/>
            <pc:sldMk cId="3315535282" sldId="396"/>
            <ac:picMk id="39" creationId="{76AACBC2-C2C3-CBB0-94D5-6BC08410671C}"/>
          </ac:picMkLst>
        </pc:picChg>
        <pc:picChg chg="add del mod ord">
          <ac:chgData name="Leonie Smith" userId="fed1330f33f5650e" providerId="LiveId" clId="{9659024B-D2D0-4604-904D-01361754CF6C}" dt="2023-09-21T06:04:15.737" v="106"/>
          <ac:picMkLst>
            <pc:docMk/>
            <pc:sldMk cId="3315535282" sldId="396"/>
            <ac:picMk id="42" creationId="{F87A1001-1B09-D028-CEDE-0B4E0A55F349}"/>
          </ac:picMkLst>
        </pc:picChg>
        <pc:picChg chg="add del mod">
          <ac:chgData name="Leonie Smith" userId="fed1330f33f5650e" providerId="LiveId" clId="{9659024B-D2D0-4604-904D-01361754CF6C}" dt="2023-09-21T06:04:23.776" v="108"/>
          <ac:picMkLst>
            <pc:docMk/>
            <pc:sldMk cId="3315535282" sldId="396"/>
            <ac:picMk id="43" creationId="{6E37450C-EF41-6F8E-23C0-61817F4D90B1}"/>
          </ac:picMkLst>
        </pc:picChg>
        <pc:picChg chg="add del mod ord">
          <ac:chgData name="Leonie Smith" userId="fed1330f33f5650e" providerId="LiveId" clId="{9659024B-D2D0-4604-904D-01361754CF6C}" dt="2023-09-21T06:04:42.968" v="109"/>
          <ac:picMkLst>
            <pc:docMk/>
            <pc:sldMk cId="3315535282" sldId="396"/>
            <ac:picMk id="47" creationId="{B2F2B9C4-006F-D84A-B56B-2BE867978B90}"/>
          </ac:picMkLst>
        </pc:picChg>
        <pc:picChg chg="add del mod">
          <ac:chgData name="Leonie Smith" userId="fed1330f33f5650e" providerId="LiveId" clId="{9659024B-D2D0-4604-904D-01361754CF6C}" dt="2023-09-21T06:05:07.846" v="111"/>
          <ac:picMkLst>
            <pc:docMk/>
            <pc:sldMk cId="3315535282" sldId="396"/>
            <ac:picMk id="48" creationId="{ED86792C-A9FB-7B24-2EC5-592EE1A8E1BA}"/>
          </ac:picMkLst>
        </pc:picChg>
        <pc:picChg chg="add del mod ord">
          <ac:chgData name="Leonie Smith" userId="fed1330f33f5650e" providerId="LiveId" clId="{9659024B-D2D0-4604-904D-01361754CF6C}" dt="2023-09-21T06:05:27.213" v="112"/>
          <ac:picMkLst>
            <pc:docMk/>
            <pc:sldMk cId="3315535282" sldId="396"/>
            <ac:picMk id="53" creationId="{75B4C16C-D96A-B244-AE2B-7CD533A9958F}"/>
          </ac:picMkLst>
        </pc:picChg>
        <pc:picChg chg="add mod">
          <ac:chgData name="Leonie Smith" userId="fed1330f33f5650e" providerId="LiveId" clId="{9659024B-D2D0-4604-904D-01361754CF6C}" dt="2023-09-21T06:05:27.213" v="112"/>
          <ac:picMkLst>
            <pc:docMk/>
            <pc:sldMk cId="3315535282" sldId="396"/>
            <ac:picMk id="54" creationId="{C1B2B069-15EB-0410-BFAE-0F74016E2629}"/>
          </ac:picMkLst>
        </pc:picChg>
      </pc:sldChg>
      <pc:sldChg chg="addSp delSp modSp mod modTransition modAnim">
        <pc:chgData name="Leonie Smith" userId="fed1330f33f5650e" providerId="LiveId" clId="{9659024B-D2D0-4604-904D-01361754CF6C}" dt="2023-09-21T06:31:08.652" v="212"/>
        <pc:sldMkLst>
          <pc:docMk/>
          <pc:sldMk cId="1011423119" sldId="398"/>
        </pc:sldMkLst>
        <pc:picChg chg="add del mod">
          <ac:chgData name="Leonie Smith" userId="fed1330f33f5650e" providerId="LiveId" clId="{9659024B-D2D0-4604-904D-01361754CF6C}" dt="2023-09-21T06:30:37.101" v="208"/>
          <ac:picMkLst>
            <pc:docMk/>
            <pc:sldMk cId="1011423119" sldId="398"/>
            <ac:picMk id="6" creationId="{A837B1B0-1907-4DC0-70EC-224002432F6B}"/>
          </ac:picMkLst>
        </pc:picChg>
        <pc:picChg chg="add del mod">
          <ac:chgData name="Leonie Smith" userId="fed1330f33f5650e" providerId="LiveId" clId="{9659024B-D2D0-4604-904D-01361754CF6C}" dt="2023-09-21T06:30:51.211" v="209"/>
          <ac:picMkLst>
            <pc:docMk/>
            <pc:sldMk cId="1011423119" sldId="398"/>
            <ac:picMk id="8" creationId="{D4804587-CFCB-7262-CC62-5EE90C659C61}"/>
          </ac:picMkLst>
        </pc:picChg>
        <pc:picChg chg="add del mod">
          <ac:chgData name="Leonie Smith" userId="fed1330f33f5650e" providerId="LiveId" clId="{9659024B-D2D0-4604-904D-01361754CF6C}" dt="2023-09-21T06:30:56.122" v="211"/>
          <ac:picMkLst>
            <pc:docMk/>
            <pc:sldMk cId="1011423119" sldId="398"/>
            <ac:picMk id="9" creationId="{D4641FEA-25E3-C0D9-84C8-8B859B865E53}"/>
          </ac:picMkLst>
        </pc:picChg>
        <pc:picChg chg="add del mod ord">
          <ac:chgData name="Leonie Smith" userId="fed1330f33f5650e" providerId="LiveId" clId="{9659024B-D2D0-4604-904D-01361754CF6C}" dt="2023-09-21T06:31:08.652" v="212"/>
          <ac:picMkLst>
            <pc:docMk/>
            <pc:sldMk cId="1011423119" sldId="398"/>
            <ac:picMk id="12" creationId="{EAAD9771-E3DD-6801-2619-D403B91BED54}"/>
          </ac:picMkLst>
        </pc:picChg>
        <pc:picChg chg="add mod">
          <ac:chgData name="Leonie Smith" userId="fed1330f33f5650e" providerId="LiveId" clId="{9659024B-D2D0-4604-904D-01361754CF6C}" dt="2023-09-21T06:31:08.652" v="212"/>
          <ac:picMkLst>
            <pc:docMk/>
            <pc:sldMk cId="1011423119" sldId="398"/>
            <ac:picMk id="13" creationId="{317357B7-F720-3BAF-5468-13CB98EBCBD4}"/>
          </ac:picMkLst>
        </pc:picChg>
      </pc:sldChg>
      <pc:sldChg chg="addSp modSp">
        <pc:chgData name="Leonie Smith" userId="fed1330f33f5650e" providerId="LiveId" clId="{9659024B-D2D0-4604-904D-01361754CF6C}" dt="2023-09-21T06:35:58.781" v="232"/>
        <pc:sldMkLst>
          <pc:docMk/>
          <pc:sldMk cId="713802445" sldId="400"/>
        </pc:sldMkLst>
        <pc:picChg chg="add mod">
          <ac:chgData name="Leonie Smith" userId="fed1330f33f5650e" providerId="LiveId" clId="{9659024B-D2D0-4604-904D-01361754CF6C}" dt="2023-09-21T06:35:58.781" v="232"/>
          <ac:picMkLst>
            <pc:docMk/>
            <pc:sldMk cId="713802445" sldId="400"/>
            <ac:picMk id="6" creationId="{0CA5558B-C151-9D80-113C-8E06BE1918F6}"/>
          </ac:picMkLst>
        </pc:picChg>
      </pc:sldChg>
      <pc:sldChg chg="addSp delSp modSp mod modTransition modAnim">
        <pc:chgData name="Leonie Smith" userId="fed1330f33f5650e" providerId="LiveId" clId="{9659024B-D2D0-4604-904D-01361754CF6C}" dt="2023-09-21T06:37:53.291" v="242"/>
        <pc:sldMkLst>
          <pc:docMk/>
          <pc:sldMk cId="608747203" sldId="402"/>
        </pc:sldMkLst>
        <pc:picChg chg="add del mod">
          <ac:chgData name="Leonie Smith" userId="fed1330f33f5650e" providerId="LiveId" clId="{9659024B-D2D0-4604-904D-01361754CF6C}" dt="2023-09-21T06:36:44.542" v="235"/>
          <ac:picMkLst>
            <pc:docMk/>
            <pc:sldMk cId="608747203" sldId="402"/>
            <ac:picMk id="6" creationId="{2224E3F1-F8AF-59D5-D39F-B599065A3937}"/>
          </ac:picMkLst>
        </pc:picChg>
        <pc:picChg chg="add del mod">
          <ac:chgData name="Leonie Smith" userId="fed1330f33f5650e" providerId="LiveId" clId="{9659024B-D2D0-4604-904D-01361754CF6C}" dt="2023-09-21T06:36:56.457" v="236"/>
          <ac:picMkLst>
            <pc:docMk/>
            <pc:sldMk cId="608747203" sldId="402"/>
            <ac:picMk id="9" creationId="{EEF227CB-D84A-F8F8-9F44-EF07BAF770D0}"/>
          </ac:picMkLst>
        </pc:picChg>
        <pc:picChg chg="add del mod">
          <ac:chgData name="Leonie Smith" userId="fed1330f33f5650e" providerId="LiveId" clId="{9659024B-D2D0-4604-904D-01361754CF6C}" dt="2023-09-21T06:37:18.376" v="238"/>
          <ac:picMkLst>
            <pc:docMk/>
            <pc:sldMk cId="608747203" sldId="402"/>
            <ac:picMk id="10" creationId="{8FED4ABC-C017-AF76-F900-0CD4F7721FB0}"/>
          </ac:picMkLst>
        </pc:picChg>
        <pc:picChg chg="add del mod ord">
          <ac:chgData name="Leonie Smith" userId="fed1330f33f5650e" providerId="LiveId" clId="{9659024B-D2D0-4604-904D-01361754CF6C}" dt="2023-09-21T06:37:30.861" v="239"/>
          <ac:picMkLst>
            <pc:docMk/>
            <pc:sldMk cId="608747203" sldId="402"/>
            <ac:picMk id="15" creationId="{57D3A136-14E7-DF04-92A8-B9DB5EC3BB15}"/>
          </ac:picMkLst>
        </pc:picChg>
        <pc:picChg chg="add del mod">
          <ac:chgData name="Leonie Smith" userId="fed1330f33f5650e" providerId="LiveId" clId="{9659024B-D2D0-4604-904D-01361754CF6C}" dt="2023-09-21T06:37:40.260" v="241"/>
          <ac:picMkLst>
            <pc:docMk/>
            <pc:sldMk cId="608747203" sldId="402"/>
            <ac:picMk id="16" creationId="{37226D14-8743-0A18-A20C-6C5458ADF761}"/>
          </ac:picMkLst>
        </pc:picChg>
        <pc:picChg chg="add del mod ord">
          <ac:chgData name="Leonie Smith" userId="fed1330f33f5650e" providerId="LiveId" clId="{9659024B-D2D0-4604-904D-01361754CF6C}" dt="2023-09-21T06:37:53.291" v="242"/>
          <ac:picMkLst>
            <pc:docMk/>
            <pc:sldMk cId="608747203" sldId="402"/>
            <ac:picMk id="20" creationId="{E5C080FC-B135-52DC-1C52-B175F782DDF0}"/>
          </ac:picMkLst>
        </pc:picChg>
        <pc:picChg chg="add mod">
          <ac:chgData name="Leonie Smith" userId="fed1330f33f5650e" providerId="LiveId" clId="{9659024B-D2D0-4604-904D-01361754CF6C}" dt="2023-09-21T06:37:53.291" v="242"/>
          <ac:picMkLst>
            <pc:docMk/>
            <pc:sldMk cId="608747203" sldId="402"/>
            <ac:picMk id="21" creationId="{73733916-54ED-5279-D3AE-26FD8D5CAAA0}"/>
          </ac:picMkLst>
        </pc:picChg>
      </pc:sldChg>
      <pc:sldChg chg="addSp delSp modSp mod modTransition modAnim">
        <pc:chgData name="Leonie Smith" userId="fed1330f33f5650e" providerId="LiveId" clId="{9659024B-D2D0-4604-904D-01361754CF6C}" dt="2023-09-21T06:40:02.158" v="255"/>
        <pc:sldMkLst>
          <pc:docMk/>
          <pc:sldMk cId="1611968143" sldId="404"/>
        </pc:sldMkLst>
        <pc:picChg chg="add del mod">
          <ac:chgData name="Leonie Smith" userId="fed1330f33f5650e" providerId="LiveId" clId="{9659024B-D2D0-4604-904D-01361754CF6C}" dt="2023-09-21T06:38:56.615" v="245"/>
          <ac:picMkLst>
            <pc:docMk/>
            <pc:sldMk cId="1611968143" sldId="404"/>
            <ac:picMk id="7" creationId="{AFE56DB0-7452-97D7-D5DF-7649C98CF704}"/>
          </ac:picMkLst>
        </pc:picChg>
        <pc:picChg chg="add del mod">
          <ac:chgData name="Leonie Smith" userId="fed1330f33f5650e" providerId="LiveId" clId="{9659024B-D2D0-4604-904D-01361754CF6C}" dt="2023-09-21T06:39:06.376" v="246"/>
          <ac:picMkLst>
            <pc:docMk/>
            <pc:sldMk cId="1611968143" sldId="404"/>
            <ac:picMk id="11" creationId="{8DEAD419-3827-6C51-E9AF-A18D02EA9124}"/>
          </ac:picMkLst>
        </pc:picChg>
        <pc:picChg chg="add del mod">
          <ac:chgData name="Leonie Smith" userId="fed1330f33f5650e" providerId="LiveId" clId="{9659024B-D2D0-4604-904D-01361754CF6C}" dt="2023-09-21T06:39:07.867" v="248"/>
          <ac:picMkLst>
            <pc:docMk/>
            <pc:sldMk cId="1611968143" sldId="404"/>
            <ac:picMk id="12" creationId="{1EA80BC8-F977-BBC4-FDE4-5ED251F4700C}"/>
          </ac:picMkLst>
        </pc:picChg>
        <pc:picChg chg="add del mod ord">
          <ac:chgData name="Leonie Smith" userId="fed1330f33f5650e" providerId="LiveId" clId="{9659024B-D2D0-4604-904D-01361754CF6C}" dt="2023-09-21T06:39:17.249" v="249"/>
          <ac:picMkLst>
            <pc:docMk/>
            <pc:sldMk cId="1611968143" sldId="404"/>
            <ac:picMk id="15" creationId="{D77D6130-3F8A-2A6F-D05B-44E088E78C11}"/>
          </ac:picMkLst>
        </pc:picChg>
        <pc:picChg chg="add del mod">
          <ac:chgData name="Leonie Smith" userId="fed1330f33f5650e" providerId="LiveId" clId="{9659024B-D2D0-4604-904D-01361754CF6C}" dt="2023-09-21T06:39:18.488" v="251"/>
          <ac:picMkLst>
            <pc:docMk/>
            <pc:sldMk cId="1611968143" sldId="404"/>
            <ac:picMk id="16" creationId="{F9CBA47A-3B81-99C5-8FF9-7868AEF6C527}"/>
          </ac:picMkLst>
        </pc:picChg>
        <pc:picChg chg="add del mod ord">
          <ac:chgData name="Leonie Smith" userId="fed1330f33f5650e" providerId="LiveId" clId="{9659024B-D2D0-4604-904D-01361754CF6C}" dt="2023-09-21T06:39:35.820" v="252"/>
          <ac:picMkLst>
            <pc:docMk/>
            <pc:sldMk cId="1611968143" sldId="404"/>
            <ac:picMk id="19" creationId="{DF4E6F8A-F18C-0425-A376-0C5800278E71}"/>
          </ac:picMkLst>
        </pc:picChg>
        <pc:picChg chg="add del mod">
          <ac:chgData name="Leonie Smith" userId="fed1330f33f5650e" providerId="LiveId" clId="{9659024B-D2D0-4604-904D-01361754CF6C}" dt="2023-09-21T06:39:44.270" v="254"/>
          <ac:picMkLst>
            <pc:docMk/>
            <pc:sldMk cId="1611968143" sldId="404"/>
            <ac:picMk id="20" creationId="{D7B17E57-9CE1-A8D8-4FF2-65E033461E5B}"/>
          </ac:picMkLst>
        </pc:picChg>
        <pc:picChg chg="add del mod ord">
          <ac:chgData name="Leonie Smith" userId="fed1330f33f5650e" providerId="LiveId" clId="{9659024B-D2D0-4604-904D-01361754CF6C}" dt="2023-09-21T06:40:02.158" v="255"/>
          <ac:picMkLst>
            <pc:docMk/>
            <pc:sldMk cId="1611968143" sldId="404"/>
            <ac:picMk id="24" creationId="{95BFA657-9C3D-2187-2B95-433C2D360F19}"/>
          </ac:picMkLst>
        </pc:picChg>
        <pc:picChg chg="add mod">
          <ac:chgData name="Leonie Smith" userId="fed1330f33f5650e" providerId="LiveId" clId="{9659024B-D2D0-4604-904D-01361754CF6C}" dt="2023-09-21T06:40:02.158" v="255"/>
          <ac:picMkLst>
            <pc:docMk/>
            <pc:sldMk cId="1611968143" sldId="404"/>
            <ac:picMk id="25" creationId="{52E2CFF5-C803-21D5-97A2-0E04EA12D5D9}"/>
          </ac:picMkLst>
        </pc:picChg>
      </pc:sldChg>
      <pc:sldChg chg="addSp delSp modSp mod modTransition modAnim">
        <pc:chgData name="Leonie Smith" userId="fed1330f33f5650e" providerId="LiveId" clId="{9659024B-D2D0-4604-904D-01361754CF6C}" dt="2023-09-21T06:42:34.766" v="265"/>
        <pc:sldMkLst>
          <pc:docMk/>
          <pc:sldMk cId="3874589813" sldId="406"/>
        </pc:sldMkLst>
        <pc:picChg chg="add del mod">
          <ac:chgData name="Leonie Smith" userId="fed1330f33f5650e" providerId="LiveId" clId="{9659024B-D2D0-4604-904D-01361754CF6C}" dt="2023-09-21T06:41:15.055" v="258"/>
          <ac:picMkLst>
            <pc:docMk/>
            <pc:sldMk cId="3874589813" sldId="406"/>
            <ac:picMk id="6" creationId="{B7C56FE8-E09D-7109-5590-FCB41A58212D}"/>
          </ac:picMkLst>
        </pc:picChg>
        <pc:picChg chg="add del mod">
          <ac:chgData name="Leonie Smith" userId="fed1330f33f5650e" providerId="LiveId" clId="{9659024B-D2D0-4604-904D-01361754CF6C}" dt="2023-09-21T06:41:32.368" v="259"/>
          <ac:picMkLst>
            <pc:docMk/>
            <pc:sldMk cId="3874589813" sldId="406"/>
            <ac:picMk id="11" creationId="{584AB9AF-2D06-F0BB-6E02-E1CAF87F842A}"/>
          </ac:picMkLst>
        </pc:picChg>
        <pc:picChg chg="add del mod">
          <ac:chgData name="Leonie Smith" userId="fed1330f33f5650e" providerId="LiveId" clId="{9659024B-D2D0-4604-904D-01361754CF6C}" dt="2023-09-21T06:41:46.004" v="261"/>
          <ac:picMkLst>
            <pc:docMk/>
            <pc:sldMk cId="3874589813" sldId="406"/>
            <ac:picMk id="12" creationId="{173725EF-6548-0166-FB14-8892D5EE5A37}"/>
          </ac:picMkLst>
        </pc:picChg>
        <pc:picChg chg="add del mod ord">
          <ac:chgData name="Leonie Smith" userId="fed1330f33f5650e" providerId="LiveId" clId="{9659024B-D2D0-4604-904D-01361754CF6C}" dt="2023-09-21T06:42:04.121" v="262"/>
          <ac:picMkLst>
            <pc:docMk/>
            <pc:sldMk cId="3874589813" sldId="406"/>
            <ac:picMk id="16" creationId="{00AACCF1-B3E4-7994-D498-2309FE732C71}"/>
          </ac:picMkLst>
        </pc:picChg>
        <pc:picChg chg="add del mod">
          <ac:chgData name="Leonie Smith" userId="fed1330f33f5650e" providerId="LiveId" clId="{9659024B-D2D0-4604-904D-01361754CF6C}" dt="2023-09-21T06:42:17.405" v="264"/>
          <ac:picMkLst>
            <pc:docMk/>
            <pc:sldMk cId="3874589813" sldId="406"/>
            <ac:picMk id="17" creationId="{F5BA98E7-342F-D0ED-22BB-B65D1D6DBC19}"/>
          </ac:picMkLst>
        </pc:picChg>
        <pc:picChg chg="add del mod ord">
          <ac:chgData name="Leonie Smith" userId="fed1330f33f5650e" providerId="LiveId" clId="{9659024B-D2D0-4604-904D-01361754CF6C}" dt="2023-09-21T06:42:34.766" v="265"/>
          <ac:picMkLst>
            <pc:docMk/>
            <pc:sldMk cId="3874589813" sldId="406"/>
            <ac:picMk id="21" creationId="{68EA15BF-3D41-7209-6995-876EAAAFB387}"/>
          </ac:picMkLst>
        </pc:picChg>
        <pc:picChg chg="add mod">
          <ac:chgData name="Leonie Smith" userId="fed1330f33f5650e" providerId="LiveId" clId="{9659024B-D2D0-4604-904D-01361754CF6C}" dt="2023-09-21T06:42:34.766" v="265"/>
          <ac:picMkLst>
            <pc:docMk/>
            <pc:sldMk cId="3874589813" sldId="406"/>
            <ac:picMk id="22" creationId="{7FE89079-C0CB-2501-FDE5-9B2F38AB6CA0}"/>
          </ac:picMkLst>
        </pc:picChg>
      </pc:sldChg>
      <pc:sldChg chg="addSp modSp">
        <pc:chgData name="Leonie Smith" userId="fed1330f33f5650e" providerId="LiveId" clId="{9659024B-D2D0-4604-904D-01361754CF6C}" dt="2023-09-21T06:44:01.776" v="266"/>
        <pc:sldMkLst>
          <pc:docMk/>
          <pc:sldMk cId="356141932" sldId="410"/>
        </pc:sldMkLst>
        <pc:picChg chg="add mod">
          <ac:chgData name="Leonie Smith" userId="fed1330f33f5650e" providerId="LiveId" clId="{9659024B-D2D0-4604-904D-01361754CF6C}" dt="2023-09-21T06:44:01.776" v="266"/>
          <ac:picMkLst>
            <pc:docMk/>
            <pc:sldMk cId="356141932" sldId="410"/>
            <ac:picMk id="6" creationId="{3453B760-C7F3-E1EE-2216-91F603379092}"/>
          </ac:picMkLst>
        </pc:picChg>
      </pc:sldChg>
      <pc:sldChg chg="addSp delSp modSp mod modTransition modAnim">
        <pc:chgData name="Leonie Smith" userId="fed1330f33f5650e" providerId="LiveId" clId="{9659024B-D2D0-4604-904D-01361754CF6C}" dt="2023-09-21T06:47:31.156" v="288"/>
        <pc:sldMkLst>
          <pc:docMk/>
          <pc:sldMk cId="3300834775" sldId="412"/>
        </pc:sldMkLst>
        <pc:picChg chg="add del mod">
          <ac:chgData name="Leonie Smith" userId="fed1330f33f5650e" providerId="LiveId" clId="{9659024B-D2D0-4604-904D-01361754CF6C}" dt="2023-09-21T06:44:57.444" v="269"/>
          <ac:picMkLst>
            <pc:docMk/>
            <pc:sldMk cId="3300834775" sldId="412"/>
            <ac:picMk id="6" creationId="{3E92974D-2E6B-16DF-640D-1C8762685D96}"/>
          </ac:picMkLst>
        </pc:picChg>
        <pc:picChg chg="add del mod">
          <ac:chgData name="Leonie Smith" userId="fed1330f33f5650e" providerId="LiveId" clId="{9659024B-D2D0-4604-904D-01361754CF6C}" dt="2023-09-21T06:45:09.583" v="270"/>
          <ac:picMkLst>
            <pc:docMk/>
            <pc:sldMk cId="3300834775" sldId="412"/>
            <ac:picMk id="9" creationId="{1E79113D-FE6E-9B10-24D5-4364BBCD8C6B}"/>
          </ac:picMkLst>
        </pc:picChg>
        <pc:picChg chg="add del mod">
          <ac:chgData name="Leonie Smith" userId="fed1330f33f5650e" providerId="LiveId" clId="{9659024B-D2D0-4604-904D-01361754CF6C}" dt="2023-09-21T06:45:10.753" v="272"/>
          <ac:picMkLst>
            <pc:docMk/>
            <pc:sldMk cId="3300834775" sldId="412"/>
            <ac:picMk id="10" creationId="{339AB5C8-2401-3D1A-82BB-1626BCD54AEA}"/>
          </ac:picMkLst>
        </pc:picChg>
        <pc:picChg chg="add del mod ord">
          <ac:chgData name="Leonie Smith" userId="fed1330f33f5650e" providerId="LiveId" clId="{9659024B-D2D0-4604-904D-01361754CF6C}" dt="2023-09-21T06:45:16.743" v="273"/>
          <ac:picMkLst>
            <pc:docMk/>
            <pc:sldMk cId="3300834775" sldId="412"/>
            <ac:picMk id="13" creationId="{A9A83272-3F2B-2A47-AA9C-2420DDF84478}"/>
          </ac:picMkLst>
        </pc:picChg>
        <pc:picChg chg="add del mod">
          <ac:chgData name="Leonie Smith" userId="fed1330f33f5650e" providerId="LiveId" clId="{9659024B-D2D0-4604-904D-01361754CF6C}" dt="2023-09-21T06:45:18.911" v="275"/>
          <ac:picMkLst>
            <pc:docMk/>
            <pc:sldMk cId="3300834775" sldId="412"/>
            <ac:picMk id="14" creationId="{9D6BE91B-A0DD-E7DB-1D69-9DECE3EDF3C2}"/>
          </ac:picMkLst>
        </pc:picChg>
        <pc:picChg chg="add del mod ord">
          <ac:chgData name="Leonie Smith" userId="fed1330f33f5650e" providerId="LiveId" clId="{9659024B-D2D0-4604-904D-01361754CF6C}" dt="2023-09-21T06:45:43.589" v="276"/>
          <ac:picMkLst>
            <pc:docMk/>
            <pc:sldMk cId="3300834775" sldId="412"/>
            <ac:picMk id="17" creationId="{0595905B-6D10-1268-EB79-272F6340C5BF}"/>
          </ac:picMkLst>
        </pc:picChg>
        <pc:picChg chg="add del mod">
          <ac:chgData name="Leonie Smith" userId="fed1330f33f5650e" providerId="LiveId" clId="{9659024B-D2D0-4604-904D-01361754CF6C}" dt="2023-09-21T06:46:08.809" v="278"/>
          <ac:picMkLst>
            <pc:docMk/>
            <pc:sldMk cId="3300834775" sldId="412"/>
            <ac:picMk id="18" creationId="{D2E5FE21-50A8-7975-8E5E-D53CFD522DD0}"/>
          </ac:picMkLst>
        </pc:picChg>
        <pc:picChg chg="add del mod ord">
          <ac:chgData name="Leonie Smith" userId="fed1330f33f5650e" providerId="LiveId" clId="{9659024B-D2D0-4604-904D-01361754CF6C}" dt="2023-09-21T06:46:17.795" v="279"/>
          <ac:picMkLst>
            <pc:docMk/>
            <pc:sldMk cId="3300834775" sldId="412"/>
            <ac:picMk id="22" creationId="{6E2E49F2-4A48-EE7D-636C-845376769C3D}"/>
          </ac:picMkLst>
        </pc:picChg>
        <pc:picChg chg="add del mod">
          <ac:chgData name="Leonie Smith" userId="fed1330f33f5650e" providerId="LiveId" clId="{9659024B-D2D0-4604-904D-01361754CF6C}" dt="2023-09-21T06:46:19.083" v="281"/>
          <ac:picMkLst>
            <pc:docMk/>
            <pc:sldMk cId="3300834775" sldId="412"/>
            <ac:picMk id="23" creationId="{85E82140-926B-8F9E-BCDE-72405619F6A9}"/>
          </ac:picMkLst>
        </pc:picChg>
        <pc:picChg chg="add del mod ord">
          <ac:chgData name="Leonie Smith" userId="fed1330f33f5650e" providerId="LiveId" clId="{9659024B-D2D0-4604-904D-01361754CF6C}" dt="2023-09-21T06:46:35.506" v="282"/>
          <ac:picMkLst>
            <pc:docMk/>
            <pc:sldMk cId="3300834775" sldId="412"/>
            <ac:picMk id="26" creationId="{5917830A-606B-88A8-CB06-6BFAC80C10C3}"/>
          </ac:picMkLst>
        </pc:picChg>
        <pc:picChg chg="add del mod">
          <ac:chgData name="Leonie Smith" userId="fed1330f33f5650e" providerId="LiveId" clId="{9659024B-D2D0-4604-904D-01361754CF6C}" dt="2023-09-21T06:46:36.981" v="284"/>
          <ac:picMkLst>
            <pc:docMk/>
            <pc:sldMk cId="3300834775" sldId="412"/>
            <ac:picMk id="27" creationId="{7E035A60-A137-575B-24E8-E3D4F09F365A}"/>
          </ac:picMkLst>
        </pc:picChg>
        <pc:picChg chg="add del mod ord">
          <ac:chgData name="Leonie Smith" userId="fed1330f33f5650e" providerId="LiveId" clId="{9659024B-D2D0-4604-904D-01361754CF6C}" dt="2023-09-21T06:47:02.994" v="285"/>
          <ac:picMkLst>
            <pc:docMk/>
            <pc:sldMk cId="3300834775" sldId="412"/>
            <ac:picMk id="30" creationId="{BD50013F-1AD9-BC76-55AA-62184CBEA094}"/>
          </ac:picMkLst>
        </pc:picChg>
        <pc:picChg chg="add del mod">
          <ac:chgData name="Leonie Smith" userId="fed1330f33f5650e" providerId="LiveId" clId="{9659024B-D2D0-4604-904D-01361754CF6C}" dt="2023-09-21T06:47:05.568" v="287"/>
          <ac:picMkLst>
            <pc:docMk/>
            <pc:sldMk cId="3300834775" sldId="412"/>
            <ac:picMk id="31" creationId="{E9EA2DD8-D366-BF72-97F6-5754147016C0}"/>
          </ac:picMkLst>
        </pc:picChg>
        <pc:picChg chg="add del mod ord">
          <ac:chgData name="Leonie Smith" userId="fed1330f33f5650e" providerId="LiveId" clId="{9659024B-D2D0-4604-904D-01361754CF6C}" dt="2023-09-21T06:47:31.156" v="288"/>
          <ac:picMkLst>
            <pc:docMk/>
            <pc:sldMk cId="3300834775" sldId="412"/>
            <ac:picMk id="34" creationId="{39983279-B3DB-2E14-F5C8-A57A15935A21}"/>
          </ac:picMkLst>
        </pc:picChg>
        <pc:picChg chg="add mod">
          <ac:chgData name="Leonie Smith" userId="fed1330f33f5650e" providerId="LiveId" clId="{9659024B-D2D0-4604-904D-01361754CF6C}" dt="2023-09-21T06:47:31.156" v="288"/>
          <ac:picMkLst>
            <pc:docMk/>
            <pc:sldMk cId="3300834775" sldId="412"/>
            <ac:picMk id="35" creationId="{432952E8-4118-F94E-B589-5AC244AE6A76}"/>
          </ac:picMkLst>
        </pc:picChg>
      </pc:sldChg>
      <pc:sldChg chg="addSp delSp modSp mod modTransition modAnim">
        <pc:chgData name="Leonie Smith" userId="fed1330f33f5650e" providerId="LiveId" clId="{9659024B-D2D0-4604-904D-01361754CF6C}" dt="2023-09-21T06:49:27.924" v="301"/>
        <pc:sldMkLst>
          <pc:docMk/>
          <pc:sldMk cId="3326414548" sldId="414"/>
        </pc:sldMkLst>
        <pc:picChg chg="add del mod">
          <ac:chgData name="Leonie Smith" userId="fed1330f33f5650e" providerId="LiveId" clId="{9659024B-D2D0-4604-904D-01361754CF6C}" dt="2023-09-21T06:48:20.471" v="291"/>
          <ac:picMkLst>
            <pc:docMk/>
            <pc:sldMk cId="3326414548" sldId="414"/>
            <ac:picMk id="6" creationId="{57C316BE-7B28-5A7D-C884-38972F2DE0EE}"/>
          </ac:picMkLst>
        </pc:picChg>
        <pc:picChg chg="add del mod">
          <ac:chgData name="Leonie Smith" userId="fed1330f33f5650e" providerId="LiveId" clId="{9659024B-D2D0-4604-904D-01361754CF6C}" dt="2023-09-21T06:48:32.234" v="292"/>
          <ac:picMkLst>
            <pc:docMk/>
            <pc:sldMk cId="3326414548" sldId="414"/>
            <ac:picMk id="9" creationId="{091B7051-8ACB-D179-FA0D-6203BE9E8114}"/>
          </ac:picMkLst>
        </pc:picChg>
        <pc:picChg chg="add del mod">
          <ac:chgData name="Leonie Smith" userId="fed1330f33f5650e" providerId="LiveId" clId="{9659024B-D2D0-4604-904D-01361754CF6C}" dt="2023-09-21T06:48:33.474" v="294"/>
          <ac:picMkLst>
            <pc:docMk/>
            <pc:sldMk cId="3326414548" sldId="414"/>
            <ac:picMk id="10" creationId="{7E9EC58C-0A66-C872-3B6C-8C906C472A8D}"/>
          </ac:picMkLst>
        </pc:picChg>
        <pc:picChg chg="add del mod ord">
          <ac:chgData name="Leonie Smith" userId="fed1330f33f5650e" providerId="LiveId" clId="{9659024B-D2D0-4604-904D-01361754CF6C}" dt="2023-09-21T06:48:47.327" v="295"/>
          <ac:picMkLst>
            <pc:docMk/>
            <pc:sldMk cId="3326414548" sldId="414"/>
            <ac:picMk id="13" creationId="{CCD5DC0C-1BE6-BC8E-F4DC-A032D64E074C}"/>
          </ac:picMkLst>
        </pc:picChg>
        <pc:picChg chg="add del mod">
          <ac:chgData name="Leonie Smith" userId="fed1330f33f5650e" providerId="LiveId" clId="{9659024B-D2D0-4604-904D-01361754CF6C}" dt="2023-09-21T06:48:54.894" v="297"/>
          <ac:picMkLst>
            <pc:docMk/>
            <pc:sldMk cId="3326414548" sldId="414"/>
            <ac:picMk id="14" creationId="{930CBCFF-2BC5-7D23-1C47-F676C9831990}"/>
          </ac:picMkLst>
        </pc:picChg>
        <pc:picChg chg="add del mod ord">
          <ac:chgData name="Leonie Smith" userId="fed1330f33f5650e" providerId="LiveId" clId="{9659024B-D2D0-4604-904D-01361754CF6C}" dt="2023-09-21T06:49:08.576" v="298"/>
          <ac:picMkLst>
            <pc:docMk/>
            <pc:sldMk cId="3326414548" sldId="414"/>
            <ac:picMk id="17" creationId="{8C3CBC5B-9511-AF98-CAC2-98267484C97E}"/>
          </ac:picMkLst>
        </pc:picChg>
        <pc:picChg chg="add del mod">
          <ac:chgData name="Leonie Smith" userId="fed1330f33f5650e" providerId="LiveId" clId="{9659024B-D2D0-4604-904D-01361754CF6C}" dt="2023-09-21T06:49:15.122" v="300"/>
          <ac:picMkLst>
            <pc:docMk/>
            <pc:sldMk cId="3326414548" sldId="414"/>
            <ac:picMk id="18" creationId="{8C96A6D8-09AF-1707-9DF7-127A8BD5290A}"/>
          </ac:picMkLst>
        </pc:picChg>
        <pc:picChg chg="add del mod ord">
          <ac:chgData name="Leonie Smith" userId="fed1330f33f5650e" providerId="LiveId" clId="{9659024B-D2D0-4604-904D-01361754CF6C}" dt="2023-09-21T06:49:27.924" v="301"/>
          <ac:picMkLst>
            <pc:docMk/>
            <pc:sldMk cId="3326414548" sldId="414"/>
            <ac:picMk id="22" creationId="{0E7C2BBC-E8C0-0423-5519-1AF6CB2334A3}"/>
          </ac:picMkLst>
        </pc:picChg>
        <pc:picChg chg="add mod">
          <ac:chgData name="Leonie Smith" userId="fed1330f33f5650e" providerId="LiveId" clId="{9659024B-D2D0-4604-904D-01361754CF6C}" dt="2023-09-21T06:49:27.924" v="301"/>
          <ac:picMkLst>
            <pc:docMk/>
            <pc:sldMk cId="3326414548" sldId="414"/>
            <ac:picMk id="23" creationId="{ECE3092E-3E33-959D-6C31-FB2B76EEEBDA}"/>
          </ac:picMkLst>
        </pc:picChg>
      </pc:sldChg>
      <pc:sldChg chg="addSp modSp">
        <pc:chgData name="Leonie Smith" userId="fed1330f33f5650e" providerId="LiveId" clId="{9659024B-D2D0-4604-904D-01361754CF6C}" dt="2023-09-21T06:50:06.526" v="302"/>
        <pc:sldMkLst>
          <pc:docMk/>
          <pc:sldMk cId="3476896248" sldId="416"/>
        </pc:sldMkLst>
        <pc:picChg chg="add mod">
          <ac:chgData name="Leonie Smith" userId="fed1330f33f5650e" providerId="LiveId" clId="{9659024B-D2D0-4604-904D-01361754CF6C}" dt="2023-09-21T06:50:06.526" v="302"/>
          <ac:picMkLst>
            <pc:docMk/>
            <pc:sldMk cId="3476896248" sldId="416"/>
            <ac:picMk id="6" creationId="{57C5F3C5-28A5-9572-F508-C34981867571}"/>
          </ac:picMkLst>
        </pc:picChg>
      </pc:sldChg>
      <pc:sldChg chg="addSp delSp modSp mod modTransition modAnim">
        <pc:chgData name="Leonie Smith" userId="fed1330f33f5650e" providerId="LiveId" clId="{9659024B-D2D0-4604-904D-01361754CF6C}" dt="2023-09-21T06:52:35.326" v="312"/>
        <pc:sldMkLst>
          <pc:docMk/>
          <pc:sldMk cId="3323266071" sldId="418"/>
        </pc:sldMkLst>
        <pc:picChg chg="add del mod">
          <ac:chgData name="Leonie Smith" userId="fed1330f33f5650e" providerId="LiveId" clId="{9659024B-D2D0-4604-904D-01361754CF6C}" dt="2023-09-21T06:50:49.105" v="305"/>
          <ac:picMkLst>
            <pc:docMk/>
            <pc:sldMk cId="3323266071" sldId="418"/>
            <ac:picMk id="6" creationId="{AD1000CE-4795-62B7-09FA-373773C02479}"/>
          </ac:picMkLst>
        </pc:picChg>
        <pc:picChg chg="add del mod">
          <ac:chgData name="Leonie Smith" userId="fed1330f33f5650e" providerId="LiveId" clId="{9659024B-D2D0-4604-904D-01361754CF6C}" dt="2023-09-21T06:51:07.219" v="306"/>
          <ac:picMkLst>
            <pc:docMk/>
            <pc:sldMk cId="3323266071" sldId="418"/>
            <ac:picMk id="9" creationId="{A96B7CA1-D0B9-A654-1746-9F8D16FB4412}"/>
          </ac:picMkLst>
        </pc:picChg>
        <pc:picChg chg="add del mod">
          <ac:chgData name="Leonie Smith" userId="fed1330f33f5650e" providerId="LiveId" clId="{9659024B-D2D0-4604-904D-01361754CF6C}" dt="2023-09-21T06:51:58.409" v="308"/>
          <ac:picMkLst>
            <pc:docMk/>
            <pc:sldMk cId="3323266071" sldId="418"/>
            <ac:picMk id="10" creationId="{55041E0E-88E2-BBCB-7B17-809F65B575FF}"/>
          </ac:picMkLst>
        </pc:picChg>
        <pc:picChg chg="add del mod ord">
          <ac:chgData name="Leonie Smith" userId="fed1330f33f5650e" providerId="LiveId" clId="{9659024B-D2D0-4604-904D-01361754CF6C}" dt="2023-09-21T06:52:15.732" v="309"/>
          <ac:picMkLst>
            <pc:docMk/>
            <pc:sldMk cId="3323266071" sldId="418"/>
            <ac:picMk id="13" creationId="{7B174CAE-5B72-0B38-CB67-4549FA5D46BA}"/>
          </ac:picMkLst>
        </pc:picChg>
        <pc:picChg chg="add del mod">
          <ac:chgData name="Leonie Smith" userId="fed1330f33f5650e" providerId="LiveId" clId="{9659024B-D2D0-4604-904D-01361754CF6C}" dt="2023-09-21T06:52:17.959" v="311"/>
          <ac:picMkLst>
            <pc:docMk/>
            <pc:sldMk cId="3323266071" sldId="418"/>
            <ac:picMk id="14" creationId="{EDD5CCB1-FECA-466D-FF09-43B536CD9AB0}"/>
          </ac:picMkLst>
        </pc:picChg>
        <pc:picChg chg="add del mod ord">
          <ac:chgData name="Leonie Smith" userId="fed1330f33f5650e" providerId="LiveId" clId="{9659024B-D2D0-4604-904D-01361754CF6C}" dt="2023-09-21T06:52:35.326" v="312"/>
          <ac:picMkLst>
            <pc:docMk/>
            <pc:sldMk cId="3323266071" sldId="418"/>
            <ac:picMk id="17" creationId="{E03BE0D9-BB81-9840-4A4A-AA8A162491A0}"/>
          </ac:picMkLst>
        </pc:picChg>
        <pc:picChg chg="add mod">
          <ac:chgData name="Leonie Smith" userId="fed1330f33f5650e" providerId="LiveId" clId="{9659024B-D2D0-4604-904D-01361754CF6C}" dt="2023-09-21T06:52:35.326" v="312"/>
          <ac:picMkLst>
            <pc:docMk/>
            <pc:sldMk cId="3323266071" sldId="418"/>
            <ac:picMk id="18" creationId="{F06782DD-BC79-9B01-926A-311BC9931D4A}"/>
          </ac:picMkLst>
        </pc:picChg>
      </pc:sldChg>
      <pc:sldChg chg="addSp delSp modSp mod modTransition modAnim">
        <pc:chgData name="Leonie Smith" userId="fed1330f33f5650e" providerId="LiveId" clId="{9659024B-D2D0-4604-904D-01361754CF6C}" dt="2023-09-21T06:34:45.006" v="231"/>
        <pc:sldMkLst>
          <pc:docMk/>
          <pc:sldMk cId="3254174398" sldId="424"/>
        </pc:sldMkLst>
        <pc:picChg chg="add del mod">
          <ac:chgData name="Leonie Smith" userId="fed1330f33f5650e" providerId="LiveId" clId="{9659024B-D2D0-4604-904D-01361754CF6C}" dt="2023-09-21T06:32:36.257" v="215"/>
          <ac:picMkLst>
            <pc:docMk/>
            <pc:sldMk cId="3254174398" sldId="424"/>
            <ac:picMk id="6" creationId="{BEB8CF28-AC7A-EFCB-D33B-E6E926CF933E}"/>
          </ac:picMkLst>
        </pc:picChg>
        <pc:picChg chg="add del mod">
          <ac:chgData name="Leonie Smith" userId="fed1330f33f5650e" providerId="LiveId" clId="{9659024B-D2D0-4604-904D-01361754CF6C}" dt="2023-09-21T06:32:43.503" v="216"/>
          <ac:picMkLst>
            <pc:docMk/>
            <pc:sldMk cId="3254174398" sldId="424"/>
            <ac:picMk id="9" creationId="{885966A2-14C5-4488-5C1F-FCE32F897235}"/>
          </ac:picMkLst>
        </pc:picChg>
        <pc:picChg chg="add del mod">
          <ac:chgData name="Leonie Smith" userId="fed1330f33f5650e" providerId="LiveId" clId="{9659024B-D2D0-4604-904D-01361754CF6C}" dt="2023-09-21T06:32:44.822" v="218"/>
          <ac:picMkLst>
            <pc:docMk/>
            <pc:sldMk cId="3254174398" sldId="424"/>
            <ac:picMk id="10" creationId="{3188E49E-67D8-56F2-FF39-1EAF63F018A2}"/>
          </ac:picMkLst>
        </pc:picChg>
        <pc:picChg chg="add del mod ord">
          <ac:chgData name="Leonie Smith" userId="fed1330f33f5650e" providerId="LiveId" clId="{9659024B-D2D0-4604-904D-01361754CF6C}" dt="2023-09-21T06:33:08.858" v="219"/>
          <ac:picMkLst>
            <pc:docMk/>
            <pc:sldMk cId="3254174398" sldId="424"/>
            <ac:picMk id="13" creationId="{C8D28DCC-E7FF-EC2A-CB74-03C92E0015CF}"/>
          </ac:picMkLst>
        </pc:picChg>
        <pc:picChg chg="add del mod">
          <ac:chgData name="Leonie Smith" userId="fed1330f33f5650e" providerId="LiveId" clId="{9659024B-D2D0-4604-904D-01361754CF6C}" dt="2023-09-21T06:33:18.033" v="221"/>
          <ac:picMkLst>
            <pc:docMk/>
            <pc:sldMk cId="3254174398" sldId="424"/>
            <ac:picMk id="14" creationId="{7B18ABF3-5ECF-60AA-9EFC-01C9BF0C0AFF}"/>
          </ac:picMkLst>
        </pc:picChg>
        <pc:picChg chg="add del mod ord">
          <ac:chgData name="Leonie Smith" userId="fed1330f33f5650e" providerId="LiveId" clId="{9659024B-D2D0-4604-904D-01361754CF6C}" dt="2023-09-21T06:33:44.365" v="222"/>
          <ac:picMkLst>
            <pc:docMk/>
            <pc:sldMk cId="3254174398" sldId="424"/>
            <ac:picMk id="18" creationId="{19368434-CDDF-5895-A7D6-7CE5E8DBDDFD}"/>
          </ac:picMkLst>
        </pc:picChg>
        <pc:picChg chg="add del mod">
          <ac:chgData name="Leonie Smith" userId="fed1330f33f5650e" providerId="LiveId" clId="{9659024B-D2D0-4604-904D-01361754CF6C}" dt="2023-09-21T06:33:52.614" v="224"/>
          <ac:picMkLst>
            <pc:docMk/>
            <pc:sldMk cId="3254174398" sldId="424"/>
            <ac:picMk id="19" creationId="{97A17C86-7E7B-A611-C332-F965995DD474}"/>
          </ac:picMkLst>
        </pc:picChg>
        <pc:picChg chg="add del mod ord">
          <ac:chgData name="Leonie Smith" userId="fed1330f33f5650e" providerId="LiveId" clId="{9659024B-D2D0-4604-904D-01361754CF6C}" dt="2023-09-21T06:34:08.763" v="225"/>
          <ac:picMkLst>
            <pc:docMk/>
            <pc:sldMk cId="3254174398" sldId="424"/>
            <ac:picMk id="23" creationId="{DB7DFCEA-7070-23F8-FCF8-32C0C464B848}"/>
          </ac:picMkLst>
        </pc:picChg>
        <pc:picChg chg="add del mod">
          <ac:chgData name="Leonie Smith" userId="fed1330f33f5650e" providerId="LiveId" clId="{9659024B-D2D0-4604-904D-01361754CF6C}" dt="2023-09-21T06:34:13.147" v="227"/>
          <ac:picMkLst>
            <pc:docMk/>
            <pc:sldMk cId="3254174398" sldId="424"/>
            <ac:picMk id="24" creationId="{36FC668B-7B49-287B-0CB3-976C61833617}"/>
          </ac:picMkLst>
        </pc:picChg>
        <pc:picChg chg="add del mod ord">
          <ac:chgData name="Leonie Smith" userId="fed1330f33f5650e" providerId="LiveId" clId="{9659024B-D2D0-4604-904D-01361754CF6C}" dt="2023-09-21T06:34:19.401" v="228"/>
          <ac:picMkLst>
            <pc:docMk/>
            <pc:sldMk cId="3254174398" sldId="424"/>
            <ac:picMk id="27" creationId="{619BAA87-A434-3E99-3660-457792DE7E09}"/>
          </ac:picMkLst>
        </pc:picChg>
        <pc:picChg chg="add del mod">
          <ac:chgData name="Leonie Smith" userId="fed1330f33f5650e" providerId="LiveId" clId="{9659024B-D2D0-4604-904D-01361754CF6C}" dt="2023-09-21T06:34:21.393" v="230"/>
          <ac:picMkLst>
            <pc:docMk/>
            <pc:sldMk cId="3254174398" sldId="424"/>
            <ac:picMk id="28" creationId="{D0003B9D-6D95-2CEE-86AD-D794D9E8E8DC}"/>
          </ac:picMkLst>
        </pc:picChg>
        <pc:picChg chg="add del mod ord">
          <ac:chgData name="Leonie Smith" userId="fed1330f33f5650e" providerId="LiveId" clId="{9659024B-D2D0-4604-904D-01361754CF6C}" dt="2023-09-21T06:34:45.006" v="231"/>
          <ac:picMkLst>
            <pc:docMk/>
            <pc:sldMk cId="3254174398" sldId="424"/>
            <ac:picMk id="31" creationId="{F7DCDF1C-449E-6962-B4B4-74D1C1E7C021}"/>
          </ac:picMkLst>
        </pc:picChg>
        <pc:picChg chg="add mod">
          <ac:chgData name="Leonie Smith" userId="fed1330f33f5650e" providerId="LiveId" clId="{9659024B-D2D0-4604-904D-01361754CF6C}" dt="2023-09-21T06:34:45.006" v="231"/>
          <ac:picMkLst>
            <pc:docMk/>
            <pc:sldMk cId="3254174398" sldId="424"/>
            <ac:picMk id="32" creationId="{BA4101C9-4561-76EA-D432-5161BF03B8B8}"/>
          </ac:picMkLst>
        </pc:picChg>
      </pc:sldChg>
      <pc:sldChg chg="addSp delSp modSp mod modTransition modAnim">
        <pc:chgData name="Leonie Smith" userId="fed1330f33f5650e" providerId="LiveId" clId="{9659024B-D2D0-4604-904D-01361754CF6C}" dt="2023-09-21T05:59:16.798" v="78"/>
        <pc:sldMkLst>
          <pc:docMk/>
          <pc:sldMk cId="3782097479" sldId="426"/>
        </pc:sldMkLst>
        <pc:picChg chg="add del mod">
          <ac:chgData name="Leonie Smith" userId="fed1330f33f5650e" providerId="LiveId" clId="{9659024B-D2D0-4604-904D-01361754CF6C}" dt="2023-09-21T05:52:50.461" v="41"/>
          <ac:picMkLst>
            <pc:docMk/>
            <pc:sldMk cId="3782097479" sldId="426"/>
            <ac:picMk id="8" creationId="{065573C4-376F-E443-CC3C-F5E0088D8E27}"/>
          </ac:picMkLst>
        </pc:picChg>
        <pc:picChg chg="add del mod">
          <ac:chgData name="Leonie Smith" userId="fed1330f33f5650e" providerId="LiveId" clId="{9659024B-D2D0-4604-904D-01361754CF6C}" dt="2023-09-21T05:53:02.349" v="42"/>
          <ac:picMkLst>
            <pc:docMk/>
            <pc:sldMk cId="3782097479" sldId="426"/>
            <ac:picMk id="11" creationId="{DEDACA48-B3C9-5364-D7E8-EA33DF055D56}"/>
          </ac:picMkLst>
        </pc:picChg>
        <pc:picChg chg="add del mod">
          <ac:chgData name="Leonie Smith" userId="fed1330f33f5650e" providerId="LiveId" clId="{9659024B-D2D0-4604-904D-01361754CF6C}" dt="2023-09-21T05:53:03.677" v="44"/>
          <ac:picMkLst>
            <pc:docMk/>
            <pc:sldMk cId="3782097479" sldId="426"/>
            <ac:picMk id="12" creationId="{95D88BC0-FE9B-0F29-AFDC-95F87855FD14}"/>
          </ac:picMkLst>
        </pc:picChg>
        <pc:picChg chg="add del mod ord">
          <ac:chgData name="Leonie Smith" userId="fed1330f33f5650e" providerId="LiveId" clId="{9659024B-D2D0-4604-904D-01361754CF6C}" dt="2023-09-21T05:53:24.731" v="45"/>
          <ac:picMkLst>
            <pc:docMk/>
            <pc:sldMk cId="3782097479" sldId="426"/>
            <ac:picMk id="15" creationId="{19F1AD24-0C1F-C105-1738-1F80CA6EEAC4}"/>
          </ac:picMkLst>
        </pc:picChg>
        <pc:picChg chg="add del mod">
          <ac:chgData name="Leonie Smith" userId="fed1330f33f5650e" providerId="LiveId" clId="{9659024B-D2D0-4604-904D-01361754CF6C}" dt="2023-09-21T05:53:27.701" v="47"/>
          <ac:picMkLst>
            <pc:docMk/>
            <pc:sldMk cId="3782097479" sldId="426"/>
            <ac:picMk id="16" creationId="{CA23033D-519E-5D3A-BEEA-6B713F9C9A2E}"/>
          </ac:picMkLst>
        </pc:picChg>
        <pc:picChg chg="add del mod ord">
          <ac:chgData name="Leonie Smith" userId="fed1330f33f5650e" providerId="LiveId" clId="{9659024B-D2D0-4604-904D-01361754CF6C}" dt="2023-09-21T05:53:49.344" v="48"/>
          <ac:picMkLst>
            <pc:docMk/>
            <pc:sldMk cId="3782097479" sldId="426"/>
            <ac:picMk id="19" creationId="{5CE4A42B-3067-E49D-EDA1-709E7330D7AA}"/>
          </ac:picMkLst>
        </pc:picChg>
        <pc:picChg chg="add del mod">
          <ac:chgData name="Leonie Smith" userId="fed1330f33f5650e" providerId="LiveId" clId="{9659024B-D2D0-4604-904D-01361754CF6C}" dt="2023-09-21T05:54:05.510" v="50"/>
          <ac:picMkLst>
            <pc:docMk/>
            <pc:sldMk cId="3782097479" sldId="426"/>
            <ac:picMk id="20" creationId="{25E4AD7F-FA73-7827-43F0-F292F55C1A67}"/>
          </ac:picMkLst>
        </pc:picChg>
        <pc:picChg chg="add del mod ord">
          <ac:chgData name="Leonie Smith" userId="fed1330f33f5650e" providerId="LiveId" clId="{9659024B-D2D0-4604-904D-01361754CF6C}" dt="2023-09-21T05:54:25.303" v="51"/>
          <ac:picMkLst>
            <pc:docMk/>
            <pc:sldMk cId="3782097479" sldId="426"/>
            <ac:picMk id="24" creationId="{09B74C3A-58DD-3A8F-7BDA-AE780DAD0AB2}"/>
          </ac:picMkLst>
        </pc:picChg>
        <pc:picChg chg="add del mod">
          <ac:chgData name="Leonie Smith" userId="fed1330f33f5650e" providerId="LiveId" clId="{9659024B-D2D0-4604-904D-01361754CF6C}" dt="2023-09-21T05:54:43.322" v="53"/>
          <ac:picMkLst>
            <pc:docMk/>
            <pc:sldMk cId="3782097479" sldId="426"/>
            <ac:picMk id="25" creationId="{40B7A10F-CC89-1ED4-565D-4F26F77A39B1}"/>
          </ac:picMkLst>
        </pc:picChg>
        <pc:picChg chg="add del mod ord">
          <ac:chgData name="Leonie Smith" userId="fed1330f33f5650e" providerId="LiveId" clId="{9659024B-D2D0-4604-904D-01361754CF6C}" dt="2023-09-21T05:55:03.646" v="54"/>
          <ac:picMkLst>
            <pc:docMk/>
            <pc:sldMk cId="3782097479" sldId="426"/>
            <ac:picMk id="29" creationId="{8F6DA78C-39AB-0F9B-4FCF-39041C903166}"/>
          </ac:picMkLst>
        </pc:picChg>
        <pc:picChg chg="add del mod">
          <ac:chgData name="Leonie Smith" userId="fed1330f33f5650e" providerId="LiveId" clId="{9659024B-D2D0-4604-904D-01361754CF6C}" dt="2023-09-21T05:55:14.303" v="56"/>
          <ac:picMkLst>
            <pc:docMk/>
            <pc:sldMk cId="3782097479" sldId="426"/>
            <ac:picMk id="30" creationId="{9223EF9F-1FAA-536C-51A5-6D7D4DED257D}"/>
          </ac:picMkLst>
        </pc:picChg>
        <pc:picChg chg="add del mod ord">
          <ac:chgData name="Leonie Smith" userId="fed1330f33f5650e" providerId="LiveId" clId="{9659024B-D2D0-4604-904D-01361754CF6C}" dt="2023-09-21T05:55:35.344" v="57"/>
          <ac:picMkLst>
            <pc:docMk/>
            <pc:sldMk cId="3782097479" sldId="426"/>
            <ac:picMk id="34" creationId="{7A1AAE3D-D87E-D88E-6D8B-00A96B281B62}"/>
          </ac:picMkLst>
        </pc:picChg>
        <pc:picChg chg="add del mod">
          <ac:chgData name="Leonie Smith" userId="fed1330f33f5650e" providerId="LiveId" clId="{9659024B-D2D0-4604-904D-01361754CF6C}" dt="2023-09-21T05:55:52.117" v="59"/>
          <ac:picMkLst>
            <pc:docMk/>
            <pc:sldMk cId="3782097479" sldId="426"/>
            <ac:picMk id="35" creationId="{43034620-E99D-CCA3-5159-218C687C1431}"/>
          </ac:picMkLst>
        </pc:picChg>
        <pc:picChg chg="add del mod ord">
          <ac:chgData name="Leonie Smith" userId="fed1330f33f5650e" providerId="LiveId" clId="{9659024B-D2D0-4604-904D-01361754CF6C}" dt="2023-09-21T05:56:10.773" v="60"/>
          <ac:picMkLst>
            <pc:docMk/>
            <pc:sldMk cId="3782097479" sldId="426"/>
            <ac:picMk id="39" creationId="{30E576D7-D8AE-1EB9-8607-BF61E662D9D4}"/>
          </ac:picMkLst>
        </pc:picChg>
        <pc:picChg chg="add del mod">
          <ac:chgData name="Leonie Smith" userId="fed1330f33f5650e" providerId="LiveId" clId="{9659024B-D2D0-4604-904D-01361754CF6C}" dt="2023-09-21T05:56:12.151" v="62"/>
          <ac:picMkLst>
            <pc:docMk/>
            <pc:sldMk cId="3782097479" sldId="426"/>
            <ac:picMk id="40" creationId="{7F3A481D-1BF5-6FD2-B5DE-938D3B748BDE}"/>
          </ac:picMkLst>
        </pc:picChg>
        <pc:picChg chg="add del mod ord">
          <ac:chgData name="Leonie Smith" userId="fed1330f33f5650e" providerId="LiveId" clId="{9659024B-D2D0-4604-904D-01361754CF6C}" dt="2023-09-21T05:56:33.259" v="63"/>
          <ac:picMkLst>
            <pc:docMk/>
            <pc:sldMk cId="3782097479" sldId="426"/>
            <ac:picMk id="43" creationId="{3DFE372F-3476-AE7F-4525-40244EB62EDB}"/>
          </ac:picMkLst>
        </pc:picChg>
        <pc:picChg chg="add del mod">
          <ac:chgData name="Leonie Smith" userId="fed1330f33f5650e" providerId="LiveId" clId="{9659024B-D2D0-4604-904D-01361754CF6C}" dt="2023-09-21T05:56:54.489" v="65"/>
          <ac:picMkLst>
            <pc:docMk/>
            <pc:sldMk cId="3782097479" sldId="426"/>
            <ac:picMk id="44" creationId="{7D96D759-9C45-5E1B-1B62-D241F2DC05F9}"/>
          </ac:picMkLst>
        </pc:picChg>
        <pc:picChg chg="add del mod ord">
          <ac:chgData name="Leonie Smith" userId="fed1330f33f5650e" providerId="LiveId" clId="{9659024B-D2D0-4604-904D-01361754CF6C}" dt="2023-09-21T05:57:15.256" v="66"/>
          <ac:picMkLst>
            <pc:docMk/>
            <pc:sldMk cId="3782097479" sldId="426"/>
            <ac:picMk id="48" creationId="{EF923189-D0BD-2699-1724-4ECD7C22094A}"/>
          </ac:picMkLst>
        </pc:picChg>
        <pc:picChg chg="add del mod">
          <ac:chgData name="Leonie Smith" userId="fed1330f33f5650e" providerId="LiveId" clId="{9659024B-D2D0-4604-904D-01361754CF6C}" dt="2023-09-21T05:57:32.821" v="68"/>
          <ac:picMkLst>
            <pc:docMk/>
            <pc:sldMk cId="3782097479" sldId="426"/>
            <ac:picMk id="49" creationId="{BF023B0B-1887-4D9B-808A-505CC9E4147C}"/>
          </ac:picMkLst>
        </pc:picChg>
        <pc:picChg chg="add del mod ord">
          <ac:chgData name="Leonie Smith" userId="fed1330f33f5650e" providerId="LiveId" clId="{9659024B-D2D0-4604-904D-01361754CF6C}" dt="2023-09-21T05:57:53.155" v="69"/>
          <ac:picMkLst>
            <pc:docMk/>
            <pc:sldMk cId="3782097479" sldId="426"/>
            <ac:picMk id="53" creationId="{099ABD75-3075-C0B9-8CDC-131B60B55673}"/>
          </ac:picMkLst>
        </pc:picChg>
        <pc:picChg chg="add del mod">
          <ac:chgData name="Leonie Smith" userId="fed1330f33f5650e" providerId="LiveId" clId="{9659024B-D2D0-4604-904D-01361754CF6C}" dt="2023-09-21T05:58:16.507" v="71"/>
          <ac:picMkLst>
            <pc:docMk/>
            <pc:sldMk cId="3782097479" sldId="426"/>
            <ac:picMk id="54" creationId="{83B91B52-DCFA-9677-E21F-DD9D5E91A927}"/>
          </ac:picMkLst>
        </pc:picChg>
        <pc:picChg chg="add del mod ord">
          <ac:chgData name="Leonie Smith" userId="fed1330f33f5650e" providerId="LiveId" clId="{9659024B-D2D0-4604-904D-01361754CF6C}" dt="2023-09-21T05:58:36.088" v="72"/>
          <ac:picMkLst>
            <pc:docMk/>
            <pc:sldMk cId="3782097479" sldId="426"/>
            <ac:picMk id="59" creationId="{FEF6207B-DE0C-C97F-1958-B1A57487D39C}"/>
          </ac:picMkLst>
        </pc:picChg>
        <pc:picChg chg="add del mod">
          <ac:chgData name="Leonie Smith" userId="fed1330f33f5650e" providerId="LiveId" clId="{9659024B-D2D0-4604-904D-01361754CF6C}" dt="2023-09-21T05:58:37.972" v="74"/>
          <ac:picMkLst>
            <pc:docMk/>
            <pc:sldMk cId="3782097479" sldId="426"/>
            <ac:picMk id="60" creationId="{666D3188-6DC8-BA6B-7236-F78342116E7F}"/>
          </ac:picMkLst>
        </pc:picChg>
        <pc:picChg chg="add del mod ord">
          <ac:chgData name="Leonie Smith" userId="fed1330f33f5650e" providerId="LiveId" clId="{9659024B-D2D0-4604-904D-01361754CF6C}" dt="2023-09-21T05:58:54.396" v="75"/>
          <ac:picMkLst>
            <pc:docMk/>
            <pc:sldMk cId="3782097479" sldId="426"/>
            <ac:picMk id="63" creationId="{DB2270F4-EF65-2833-EC40-A34DD6F3A41F}"/>
          </ac:picMkLst>
        </pc:picChg>
        <pc:picChg chg="add del mod">
          <ac:chgData name="Leonie Smith" userId="fed1330f33f5650e" providerId="LiveId" clId="{9659024B-D2D0-4604-904D-01361754CF6C}" dt="2023-09-21T05:58:55.777" v="77"/>
          <ac:picMkLst>
            <pc:docMk/>
            <pc:sldMk cId="3782097479" sldId="426"/>
            <ac:picMk id="64" creationId="{62865451-87B5-AABB-838E-D10A7F467326}"/>
          </ac:picMkLst>
        </pc:picChg>
        <pc:picChg chg="add del mod ord">
          <ac:chgData name="Leonie Smith" userId="fed1330f33f5650e" providerId="LiveId" clId="{9659024B-D2D0-4604-904D-01361754CF6C}" dt="2023-09-21T05:59:16.798" v="78"/>
          <ac:picMkLst>
            <pc:docMk/>
            <pc:sldMk cId="3782097479" sldId="426"/>
            <ac:picMk id="67" creationId="{702CB623-B15D-8675-7627-518DC36113BD}"/>
          </ac:picMkLst>
        </pc:picChg>
        <pc:picChg chg="add mod">
          <ac:chgData name="Leonie Smith" userId="fed1330f33f5650e" providerId="LiveId" clId="{9659024B-D2D0-4604-904D-01361754CF6C}" dt="2023-09-21T05:59:16.798" v="78"/>
          <ac:picMkLst>
            <pc:docMk/>
            <pc:sldMk cId="3782097479" sldId="426"/>
            <ac:picMk id="68" creationId="{61AF4CA3-86F3-51EB-530B-8B0657A3775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886388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17 Saul and David</a:t>
            </a:r>
          </a:p>
          <a:p>
            <a:pPr algn="l"/>
            <a:r>
              <a:rPr lang="en-US" sz="1200" b="0" i="0" u="none" strike="noStrike" baseline="0" dirty="0">
                <a:latin typeface="TimesNewRomanPSMT"/>
              </a:rPr>
              <a:t>1. David plays before the king - 1 Samuel 16:14-23 (Left Top)</a:t>
            </a:r>
          </a:p>
          <a:p>
            <a:pPr algn="l"/>
            <a:r>
              <a:rPr lang="en-US" sz="1200" b="0" i="0" u="none" strike="noStrike" baseline="0" dirty="0">
                <a:latin typeface="TimesNewRomanPSMT"/>
              </a:rPr>
              <a:t>2. David and Goliath - 1 Sam 17 (Center)</a:t>
            </a:r>
          </a:p>
          <a:p>
            <a:pPr algn="l"/>
            <a:r>
              <a:rPr lang="en-US" sz="1200" b="0" i="0" u="none" strike="noStrike" baseline="0" dirty="0">
                <a:latin typeface="TimesNewRomanPSMT"/>
              </a:rPr>
              <a:t>3. David’s popularity &amp; Saul’s jealousy - 1 Sam 18:5-16,29-30 (Center Top)</a:t>
            </a:r>
          </a:p>
          <a:p>
            <a:pPr algn="l"/>
            <a:r>
              <a:rPr lang="en-US" sz="1200" b="0" i="0" u="none" strike="noStrike" baseline="0" dirty="0">
                <a:latin typeface="TimesNewRomanPSMT"/>
              </a:rPr>
              <a:t>4. David's marries Saul’s daughter - 1 Sam 18:17-28 (Right Top)</a:t>
            </a:r>
          </a:p>
          <a:p>
            <a:pPr algn="l"/>
            <a:r>
              <a:rPr lang="en-US" sz="1200" b="0" i="0" u="none" strike="noStrike" baseline="0" dirty="0">
                <a:latin typeface="TimesNewRomanPSMT"/>
              </a:rPr>
              <a:t>5. Saul throws a spear at David - 1 Sam 19:8-10 (Right Center)</a:t>
            </a:r>
          </a:p>
          <a:p>
            <a:pPr algn="l"/>
            <a:r>
              <a:rPr lang="en-US" sz="1200" b="0" i="0" u="none" strike="noStrike" baseline="0" dirty="0">
                <a:latin typeface="TimesNewRomanPSMT"/>
              </a:rPr>
              <a:t>6. Michal helps David escape - 1 Sam 19:11-17 (Right Bottom)</a:t>
            </a:r>
          </a:p>
          <a:p>
            <a:pPr algn="l"/>
            <a:r>
              <a:rPr lang="en-US" sz="1200" b="0" i="0" u="none" strike="noStrike" baseline="0" dirty="0">
                <a:latin typeface="TimesNewRomanPSMT"/>
              </a:rPr>
              <a:t>7. David's escape to Ramah -1 Sam 19:18-24 (Center Bottom)</a:t>
            </a:r>
          </a:p>
          <a:p>
            <a:pPr algn="l"/>
            <a:r>
              <a:rPr lang="en-US" sz="1200" b="0" i="0" u="none" strike="noStrike" baseline="0" dirty="0">
                <a:latin typeface="TimesNewRomanPSMT"/>
              </a:rPr>
              <a:t>8. Saul tries to kill Jonathan -1 Sam 18:1-4; 19:1-7; 20:1-34 (Left Bottom)</a:t>
            </a:r>
          </a:p>
          <a:p>
            <a:pPr algn="l"/>
            <a:r>
              <a:rPr lang="en-US" sz="1200" b="0" i="0" u="none" strike="noStrike" baseline="0" dirty="0">
                <a:latin typeface="TimesNewRomanPSMT"/>
              </a:rPr>
              <a:t>9.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2109327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17-3</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6C624D5A-96FA-3503-EEBB-8DEC92F317F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675"/>
    </mc:Choice>
    <mc:Fallback xmlns="">
      <p:transition spd="slow" advTm="3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33EF54B-5D6F-4775-A5AE-01986B5435D6}"/>
              </a:ext>
            </a:extLst>
          </p:cNvPr>
          <p:cNvPicPr>
            <a:picLocks noChangeAspect="1"/>
          </p:cNvPicPr>
          <p:nvPr/>
        </p:nvPicPr>
        <p:blipFill>
          <a:blip r:embed="rId2"/>
          <a:stretch>
            <a:fillRect/>
          </a:stretch>
        </p:blipFill>
        <p:spPr>
          <a:xfrm>
            <a:off x="0" y="-471093"/>
            <a:ext cx="12191999" cy="7329093"/>
          </a:xfrm>
          <a:prstGeom prst="rect">
            <a:avLst/>
          </a:prstGeom>
        </p:spPr>
      </p:pic>
      <p:sp>
        <p:nvSpPr>
          <p:cNvPr id="2" name="TextBox 1">
            <a:extLst>
              <a:ext uri="{FF2B5EF4-FFF2-40B4-BE49-F238E27FC236}">
                <a16:creationId xmlns:a16="http://schemas.microsoft.com/office/drawing/2014/main" id="{2BA614B1-D210-2E5E-3F62-27A8A839A0CA}"/>
              </a:ext>
            </a:extLst>
          </p:cNvPr>
          <p:cNvSpPr txBox="1"/>
          <p:nvPr/>
        </p:nvSpPr>
        <p:spPr>
          <a:xfrm>
            <a:off x="9793084"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17:23</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20127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David asked the men who were standing with him, “What will be done for the man who kills this Philistine and removes this disgrace from Israel? Just who is this uncircumcised Philistine, that he should defy the armies of the living God?”</a:t>
            </a:r>
            <a:endParaRPr lang="en-ZA" sz="2000" dirty="0"/>
          </a:p>
        </p:txBody>
      </p:sp>
      <p:sp>
        <p:nvSpPr>
          <p:cNvPr id="3" name="TextBox 2">
            <a:extLst>
              <a:ext uri="{FF2B5EF4-FFF2-40B4-BE49-F238E27FC236}">
                <a16:creationId xmlns:a16="http://schemas.microsoft.com/office/drawing/2014/main" id="{8FEEE853-0043-C25D-85C0-21976694C023}"/>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26 तब दाऊद ने उन पुरुषों से जो उसके आस-पास खड़े थे पूछा, “जो उस पलिश्ती को मारकर इस्राएलियों की नामधराई दूर करेगा उसके लिये क्या किया जाएगा? वह खतनारहित पलिश्ती क्या है कि जीवित परमेश्वर की सेना को ललकारे?”</a:t>
            </a:r>
            <a:endParaRPr lang="en-IN" sz="3600" dirty="0"/>
          </a:p>
        </p:txBody>
      </p:sp>
      <p:pic>
        <p:nvPicPr>
          <p:cNvPr id="41" name="Audio 40">
            <a:hlinkClick r:id="" action="ppaction://media"/>
            <a:extLst>
              <a:ext uri="{FF2B5EF4-FFF2-40B4-BE49-F238E27FC236}">
                <a16:creationId xmlns:a16="http://schemas.microsoft.com/office/drawing/2014/main" id="{A58488FF-C4CE-F128-9F89-9940A0B65D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94408238"/>
      </p:ext>
    </p:extLst>
  </p:cSld>
  <p:clrMapOvr>
    <a:masterClrMapping/>
  </p:clrMapOvr>
  <mc:AlternateContent xmlns:mc="http://schemas.openxmlformats.org/markup-compatibility/2006" xmlns:p14="http://schemas.microsoft.com/office/powerpoint/2010/main">
    <mc:Choice Requires="p14">
      <p:transition spd="slow" p14:dur="2000" advTm="18264"/>
    </mc:Choice>
    <mc:Fallback xmlns="">
      <p:transition spd="slow" advTm="1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0EF216F-D93E-4B3B-878F-D522AD93D065}"/>
              </a:ext>
            </a:extLst>
          </p:cNvPr>
          <p:cNvPicPr>
            <a:picLocks noChangeAspect="1"/>
          </p:cNvPicPr>
          <p:nvPr/>
        </p:nvPicPr>
        <p:blipFill>
          <a:blip r:embed="rId2"/>
          <a:stretch>
            <a:fillRect/>
          </a:stretch>
        </p:blipFill>
        <p:spPr>
          <a:xfrm>
            <a:off x="0" y="-1"/>
            <a:ext cx="12192000" cy="7352427"/>
          </a:xfrm>
          <a:prstGeom prst="rect">
            <a:avLst/>
          </a:prstGeom>
        </p:spPr>
      </p:pic>
      <p:sp>
        <p:nvSpPr>
          <p:cNvPr id="2" name="TextBox 1">
            <a:extLst>
              <a:ext uri="{FF2B5EF4-FFF2-40B4-BE49-F238E27FC236}">
                <a16:creationId xmlns:a16="http://schemas.microsoft.com/office/drawing/2014/main" id="{4C24A4F8-2122-CB96-602D-CDD93D0F2379}"/>
              </a:ext>
            </a:extLst>
          </p:cNvPr>
          <p:cNvSpPr txBox="1"/>
          <p:nvPr/>
        </p:nvSpPr>
        <p:spPr>
          <a:xfrm>
            <a:off x="281532"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17:26</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45325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Now the men of Israel had been saying, “Do you see this man who keeps coming out to defy Israel? To the man who kills him the king will give great riches. And he will give him his daughter in marriage and exempt his father’s house from taxation in Israel.”</a:t>
            </a:r>
            <a:endParaRPr lang="en-ZA" sz="1600" dirty="0"/>
          </a:p>
        </p:txBody>
      </p:sp>
      <p:sp>
        <p:nvSpPr>
          <p:cNvPr id="3" name="TextBox 2">
            <a:extLst>
              <a:ext uri="{FF2B5EF4-FFF2-40B4-BE49-F238E27FC236}">
                <a16:creationId xmlns:a16="http://schemas.microsoft.com/office/drawing/2014/main" id="{6A81D1FA-233E-D9B6-E8E0-1E814353CD9B}"/>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25 फिर इस्राएली पुरुष कहने लगे, “क्या तुम ने उस पुरुष को देखा है जो चढ़ा आ रहा है? निश्चय वह इस्राएलियों को ललकारने को चढ़ा आता है; और जो कोई उसे मार डालेगा उसको राजा बहुत धन देगा, और अपनी बेटी का विवाह उससे कर देगा, और उसके पिता के घराने को इस्राएल में स्वतंत्र कर देगा।”</a:t>
            </a:r>
            <a:endParaRPr lang="en-IN" sz="3600" dirty="0"/>
          </a:p>
        </p:txBody>
      </p:sp>
      <p:pic>
        <p:nvPicPr>
          <p:cNvPr id="23" name="Audio 22">
            <a:hlinkClick r:id="" action="ppaction://media"/>
            <a:extLst>
              <a:ext uri="{FF2B5EF4-FFF2-40B4-BE49-F238E27FC236}">
                <a16:creationId xmlns:a16="http://schemas.microsoft.com/office/drawing/2014/main" id="{312356EB-EE03-9FAA-11E4-5CE2FC24FD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47308105"/>
      </p:ext>
    </p:extLst>
  </p:cSld>
  <p:clrMapOvr>
    <a:masterClrMapping/>
  </p:clrMapOvr>
  <mc:AlternateContent xmlns:mc="http://schemas.openxmlformats.org/markup-compatibility/2006" xmlns:p14="http://schemas.microsoft.com/office/powerpoint/2010/main">
    <mc:Choice Requires="p14">
      <p:transition spd="slow" p14:dur="2000" advTm="29060"/>
    </mc:Choice>
    <mc:Fallback xmlns="">
      <p:transition spd="slow" advTm="29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6F9960-8845-4D7B-AD41-EDD592831925}"/>
              </a:ext>
            </a:extLst>
          </p:cNvPr>
          <p:cNvPicPr>
            <a:picLocks noChangeAspect="1"/>
          </p:cNvPicPr>
          <p:nvPr/>
        </p:nvPicPr>
        <p:blipFill>
          <a:blip r:embed="rId2"/>
          <a:stretch>
            <a:fillRect/>
          </a:stretch>
        </p:blipFill>
        <p:spPr>
          <a:xfrm>
            <a:off x="-174000" y="0"/>
            <a:ext cx="12366000" cy="6858000"/>
          </a:xfrm>
          <a:prstGeom prst="rect">
            <a:avLst/>
          </a:prstGeom>
        </p:spPr>
      </p:pic>
      <p:sp>
        <p:nvSpPr>
          <p:cNvPr id="2" name="TextBox 1">
            <a:extLst>
              <a:ext uri="{FF2B5EF4-FFF2-40B4-BE49-F238E27FC236}">
                <a16:creationId xmlns:a16="http://schemas.microsoft.com/office/drawing/2014/main" id="{5E2159D5-DAA1-8553-DD91-6A9BDB9920EB}"/>
              </a:ext>
            </a:extLst>
          </p:cNvPr>
          <p:cNvSpPr txBox="1"/>
          <p:nvPr/>
        </p:nvSpPr>
        <p:spPr>
          <a:xfrm>
            <a:off x="9873769"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17:25</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43936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31</a:t>
            </a:r>
            <a:r>
              <a:rPr lang="en-US" sz="4400" b="0" i="0">
                <a:solidFill>
                  <a:srgbClr val="121212"/>
                </a:solidFill>
                <a:effectLst/>
                <a:latin typeface="Inter" panose="020B0502030000000004" pitchFamily="34" charset="0"/>
              </a:rPr>
              <a:t>Now David’s words were overheard and reported to Saul, who called for him.</a:t>
            </a:r>
            <a:endParaRPr lang="en-ZA" dirty="0"/>
          </a:p>
        </p:txBody>
      </p:sp>
      <p:sp>
        <p:nvSpPr>
          <p:cNvPr id="3" name="TextBox 2">
            <a:extLst>
              <a:ext uri="{FF2B5EF4-FFF2-40B4-BE49-F238E27FC236}">
                <a16:creationId xmlns:a16="http://schemas.microsoft.com/office/drawing/2014/main" id="{3AD845AD-6595-1B87-FEC0-0DE8EE8BAB1D}"/>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31 जब दाऊद की बातों की चर्चा हुई, तब शाऊल को भी सुनाई गई; और उसने उसे बुलवा भेजा।</a:t>
            </a:r>
            <a:endParaRPr lang="en-IN" sz="3600" dirty="0"/>
          </a:p>
        </p:txBody>
      </p:sp>
      <p:pic>
        <p:nvPicPr>
          <p:cNvPr id="6" name="Audio 5">
            <a:hlinkClick r:id="" action="ppaction://media"/>
            <a:extLst>
              <a:ext uri="{FF2B5EF4-FFF2-40B4-BE49-F238E27FC236}">
                <a16:creationId xmlns:a16="http://schemas.microsoft.com/office/drawing/2014/main" id="{1C9EB721-20F7-9BFD-1E8A-9AFC896E3A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71621005"/>
      </p:ext>
    </p:extLst>
  </p:cSld>
  <p:clrMapOvr>
    <a:masterClrMapping/>
  </p:clrMapOvr>
  <mc:AlternateContent xmlns:mc="http://schemas.openxmlformats.org/markup-compatibility/2006" xmlns:p14="http://schemas.microsoft.com/office/powerpoint/2010/main">
    <mc:Choice Requires="p14">
      <p:transition spd="slow" p14:dur="2000" advTm="11060"/>
    </mc:Choice>
    <mc:Fallback xmlns="">
      <p:transition spd="slow" advTm="11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A03537-7539-47B8-8063-A940970065C9}"/>
              </a:ext>
            </a:extLst>
          </p:cNvPr>
          <p:cNvPicPr>
            <a:picLocks noChangeAspect="1"/>
          </p:cNvPicPr>
          <p:nvPr/>
        </p:nvPicPr>
        <p:blipFill>
          <a:blip r:embed="rId2"/>
          <a:stretch>
            <a:fillRect/>
          </a:stretch>
        </p:blipFill>
        <p:spPr>
          <a:xfrm>
            <a:off x="0" y="0"/>
            <a:ext cx="13214195" cy="6858000"/>
          </a:xfrm>
          <a:prstGeom prst="rect">
            <a:avLst/>
          </a:prstGeom>
        </p:spPr>
      </p:pic>
      <p:sp>
        <p:nvSpPr>
          <p:cNvPr id="2" name="TextBox 1">
            <a:extLst>
              <a:ext uri="{FF2B5EF4-FFF2-40B4-BE49-F238E27FC236}">
                <a16:creationId xmlns:a16="http://schemas.microsoft.com/office/drawing/2014/main" id="{C2086672-0862-F26E-0CA6-2720D752E512}"/>
              </a:ext>
            </a:extLst>
          </p:cNvPr>
          <p:cNvSpPr txBox="1"/>
          <p:nvPr/>
        </p:nvSpPr>
        <p:spPr>
          <a:xfrm>
            <a:off x="281532"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17:31</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70207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32</a:t>
            </a:r>
            <a:r>
              <a:rPr lang="en-US" sz="3600" b="0" i="0">
                <a:solidFill>
                  <a:srgbClr val="121212"/>
                </a:solidFill>
                <a:effectLst/>
                <a:latin typeface="Inter" panose="020B0502030000000004" pitchFamily="34" charset="0"/>
              </a:rPr>
              <a:t>And David said to Saul, “Let no man’s heart fail on account of this Philistine. Your servant will go and fight him!”</a:t>
            </a:r>
          </a:p>
          <a:p>
            <a:pPr algn="l"/>
            <a:r>
              <a:rPr lang="en-US" sz="3600" b="0" i="0">
                <a:solidFill>
                  <a:srgbClr val="777A7B"/>
                </a:solidFill>
                <a:effectLst/>
                <a:latin typeface="Inter" panose="020B0502030000000004" pitchFamily="34" charset="0"/>
              </a:rPr>
              <a:t>33</a:t>
            </a:r>
            <a:r>
              <a:rPr lang="en-US" sz="3600" b="0" i="0">
                <a:solidFill>
                  <a:srgbClr val="121212"/>
                </a:solidFill>
                <a:effectLst/>
                <a:latin typeface="Inter" panose="020B0502030000000004" pitchFamily="34" charset="0"/>
              </a:rPr>
              <a:t>But Saul replied, “You cannot go out against this Philistine to fight him. You are just a boy, and he has been a warrior from his youth.”</a:t>
            </a:r>
          </a:p>
        </p:txBody>
      </p:sp>
      <p:sp>
        <p:nvSpPr>
          <p:cNvPr id="3" name="TextBox 2">
            <a:extLst>
              <a:ext uri="{FF2B5EF4-FFF2-40B4-BE49-F238E27FC236}">
                <a16:creationId xmlns:a16="http://schemas.microsoft.com/office/drawing/2014/main" id="{9907E28F-2F05-BF83-ED46-D0907BAE88DC}"/>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32 तब दाऊद ने शाऊल से कहा, “किसी मनुष्य का मन उसके कारण कच्चा न हो; तेरा दास जाकर उस पलिश्ती से लड़ेगा।” 33 शाऊल ने दाऊद से कहा, “तू जाकर उस पलिश्ती के विरुद्ध युद्ध नहीं कर सकता; क्योंकि तू तो लड़का ही है, और वह लड़कपन ही से योद्धा है।”</a:t>
            </a:r>
            <a:endParaRPr lang="en-IN" sz="3600" dirty="0"/>
          </a:p>
        </p:txBody>
      </p:sp>
      <p:pic>
        <p:nvPicPr>
          <p:cNvPr id="52" name="Audio 51">
            <a:hlinkClick r:id="" action="ppaction://media"/>
            <a:extLst>
              <a:ext uri="{FF2B5EF4-FFF2-40B4-BE49-F238E27FC236}">
                <a16:creationId xmlns:a16="http://schemas.microsoft.com/office/drawing/2014/main" id="{C6A524F2-BCF8-CBB9-A0F6-6397CB91A5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29955850"/>
      </p:ext>
    </p:extLst>
  </p:cSld>
  <p:clrMapOvr>
    <a:masterClrMapping/>
  </p:clrMapOvr>
  <mc:AlternateContent xmlns:mc="http://schemas.openxmlformats.org/markup-compatibility/2006" xmlns:p14="http://schemas.microsoft.com/office/powerpoint/2010/main">
    <mc:Choice Requires="p14">
      <p:transition spd="slow" p14:dur="2000" advTm="21953"/>
    </mc:Choice>
    <mc:Fallback xmlns="">
      <p:transition spd="slow" advTm="21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82B63C4-AB56-4984-8470-E25887980BC2}"/>
              </a:ext>
            </a:extLst>
          </p:cNvPr>
          <p:cNvPicPr>
            <a:picLocks noChangeAspect="1"/>
          </p:cNvPicPr>
          <p:nvPr/>
        </p:nvPicPr>
        <p:blipFill>
          <a:blip r:embed="rId2"/>
          <a:stretch>
            <a:fillRect/>
          </a:stretch>
        </p:blipFill>
        <p:spPr>
          <a:xfrm>
            <a:off x="-1" y="-60319"/>
            <a:ext cx="12360729" cy="6918319"/>
          </a:xfrm>
          <a:prstGeom prst="rect">
            <a:avLst/>
          </a:prstGeom>
        </p:spPr>
      </p:pic>
      <p:sp>
        <p:nvSpPr>
          <p:cNvPr id="2" name="TextBox 1">
            <a:extLst>
              <a:ext uri="{FF2B5EF4-FFF2-40B4-BE49-F238E27FC236}">
                <a16:creationId xmlns:a16="http://schemas.microsoft.com/office/drawing/2014/main" id="{06483073-8B4B-3F75-7C9E-4104BFF1F4B2}"/>
              </a:ext>
            </a:extLst>
          </p:cNvPr>
          <p:cNvSpPr txBox="1"/>
          <p:nvPr/>
        </p:nvSpPr>
        <p:spPr>
          <a:xfrm>
            <a:off x="9909621"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17:32</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69446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34</a:t>
            </a:r>
            <a:r>
              <a:rPr lang="en-US" sz="3600" b="0" i="0">
                <a:solidFill>
                  <a:srgbClr val="121212"/>
                </a:solidFill>
                <a:effectLst/>
                <a:latin typeface="Inter" panose="020B0502030000000004" pitchFamily="34" charset="0"/>
              </a:rPr>
              <a:t>David replied, “Your servant has been tending his father’s sheep, and whenever a lion or a bear came and carried off a lamb from the flock, </a:t>
            </a:r>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I went after it, struck it down, and delivered the lamb from its mouth. If it reared up against me, I would grab it by its fur, strike it down, and kill it.</a:t>
            </a:r>
            <a:endParaRPr lang="en-ZA" dirty="0"/>
          </a:p>
        </p:txBody>
      </p:sp>
      <p:sp>
        <p:nvSpPr>
          <p:cNvPr id="3" name="TextBox 2">
            <a:extLst>
              <a:ext uri="{FF2B5EF4-FFF2-40B4-BE49-F238E27FC236}">
                <a16:creationId xmlns:a16="http://schemas.microsoft.com/office/drawing/2014/main" id="{88642A67-7195-3E93-39C1-94F402865397}"/>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34 दाऊद ने शाऊल से कहा, “तेरा दास अपने पिता की भेड़-बकरियाँ चराता था; और जब कोई सिंह या भालू झुण्ड में से मेम्ना उठा ले जाता, 35 तब मैं उसका पीछा करके उसे मारता, और मेम्ने को उसके मुँह से छुड़ा लेता; और जब वह मुझ पर हमला करता, तब मैं उसके केश को पकड़कर उसे मार डालता।</a:t>
            </a:r>
            <a:endParaRPr lang="en-IN" sz="3600" dirty="0"/>
          </a:p>
        </p:txBody>
      </p:sp>
      <p:pic>
        <p:nvPicPr>
          <p:cNvPr id="11" name="Audio 10">
            <a:hlinkClick r:id="" action="ppaction://media"/>
            <a:extLst>
              <a:ext uri="{FF2B5EF4-FFF2-40B4-BE49-F238E27FC236}">
                <a16:creationId xmlns:a16="http://schemas.microsoft.com/office/drawing/2014/main" id="{07B90E71-160D-444D-1559-14710B5F71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32865926"/>
      </p:ext>
    </p:extLst>
  </p:cSld>
  <p:clrMapOvr>
    <a:masterClrMapping/>
  </p:clrMapOvr>
  <mc:AlternateContent xmlns:mc="http://schemas.openxmlformats.org/markup-compatibility/2006" xmlns:p14="http://schemas.microsoft.com/office/powerpoint/2010/main">
    <mc:Choice Requires="p14">
      <p:transition spd="slow" p14:dur="2000" advTm="22496"/>
    </mc:Choice>
    <mc:Fallback xmlns="">
      <p:transition spd="slow" advTm="22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82B63C4-AB56-4984-8470-E25887980BC2}"/>
              </a:ext>
            </a:extLst>
          </p:cNvPr>
          <p:cNvPicPr>
            <a:picLocks noChangeAspect="1"/>
          </p:cNvPicPr>
          <p:nvPr/>
        </p:nvPicPr>
        <p:blipFill>
          <a:blip r:embed="rId2"/>
          <a:stretch>
            <a:fillRect/>
          </a:stretch>
        </p:blipFill>
        <p:spPr>
          <a:xfrm>
            <a:off x="-1" y="-60319"/>
            <a:ext cx="12360729" cy="6918319"/>
          </a:xfrm>
          <a:prstGeom prst="rect">
            <a:avLst/>
          </a:prstGeom>
        </p:spPr>
      </p:pic>
      <p:sp>
        <p:nvSpPr>
          <p:cNvPr id="5" name="TextBox 4">
            <a:extLst>
              <a:ext uri="{FF2B5EF4-FFF2-40B4-BE49-F238E27FC236}">
                <a16:creationId xmlns:a16="http://schemas.microsoft.com/office/drawing/2014/main" id="{2FEB32A1-004E-9BA7-6C64-FBA421E511AC}"/>
              </a:ext>
            </a:extLst>
          </p:cNvPr>
          <p:cNvSpPr txBox="1"/>
          <p:nvPr/>
        </p:nvSpPr>
        <p:spPr>
          <a:xfrm>
            <a:off x="6320118" y="224120"/>
            <a:ext cx="5871881" cy="3209365"/>
          </a:xfrm>
          <a:prstGeom prst="rect">
            <a:avLst/>
          </a:prstGeom>
          <a:noFill/>
        </p:spPr>
        <p:txBody>
          <a:bodyPr wrap="square" rtlCol="0">
            <a:noAutofit/>
          </a:bodyPr>
          <a:lstStyle/>
          <a:p>
            <a:r>
              <a:rPr lang="hi-IN" sz="6000" b="0" i="0" u="none" strike="noStrike" baseline="0" dirty="0">
                <a:solidFill>
                  <a:schemeClr val="bg1"/>
                </a:solidFill>
                <a:latin typeface="TimesNewRomanPSMT"/>
              </a:rPr>
              <a:t>दाऊद ने गोलियथ को हराया –</a:t>
            </a:r>
            <a:endParaRPr lang="en-US" sz="6000" b="0" i="0" u="none" strike="noStrike" baseline="0" dirty="0">
              <a:solidFill>
                <a:schemeClr val="bg1"/>
              </a:solidFill>
              <a:latin typeface="TimesNewRomanPSMT"/>
            </a:endParaRPr>
          </a:p>
          <a:p>
            <a:r>
              <a:rPr lang="hi-IN" sz="6000" b="0" i="0" u="none" strike="noStrike" baseline="0" dirty="0">
                <a:solidFill>
                  <a:schemeClr val="bg1"/>
                </a:solidFill>
                <a:latin typeface="TimesNewRomanPSMT"/>
              </a:rPr>
              <a:t>1 शमूएल 17</a:t>
            </a:r>
            <a:endParaRPr lang="en-ZA" sz="6000" dirty="0">
              <a:solidFill>
                <a:schemeClr val="bg1"/>
              </a:solidFill>
            </a:endParaRPr>
          </a:p>
        </p:txBody>
      </p:sp>
      <p:sp>
        <p:nvSpPr>
          <p:cNvPr id="2" name="TextBox 1">
            <a:extLst>
              <a:ext uri="{FF2B5EF4-FFF2-40B4-BE49-F238E27FC236}">
                <a16:creationId xmlns:a16="http://schemas.microsoft.com/office/drawing/2014/main" id="{1A1862AB-94AC-585A-ADE0-321DDAEA96DB}"/>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909416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1B4AAF-0F5B-496A-B54B-3CE541AFC6FF}"/>
              </a:ext>
            </a:extLst>
          </p:cNvPr>
          <p:cNvPicPr>
            <a:picLocks noChangeAspect="1"/>
          </p:cNvPicPr>
          <p:nvPr/>
        </p:nvPicPr>
        <p:blipFill>
          <a:blip r:embed="rId2"/>
          <a:stretch>
            <a:fillRect/>
          </a:stretch>
        </p:blipFill>
        <p:spPr>
          <a:xfrm>
            <a:off x="-1" y="0"/>
            <a:ext cx="14673049" cy="6972300"/>
          </a:xfrm>
          <a:prstGeom prst="rect">
            <a:avLst/>
          </a:prstGeom>
        </p:spPr>
      </p:pic>
      <p:sp>
        <p:nvSpPr>
          <p:cNvPr id="2" name="TextBox 1">
            <a:extLst>
              <a:ext uri="{FF2B5EF4-FFF2-40B4-BE49-F238E27FC236}">
                <a16:creationId xmlns:a16="http://schemas.microsoft.com/office/drawing/2014/main" id="{F480173F-EACE-4A3C-634B-057D3DFB3D02}"/>
              </a:ext>
            </a:extLst>
          </p:cNvPr>
          <p:cNvSpPr txBox="1"/>
          <p:nvPr/>
        </p:nvSpPr>
        <p:spPr>
          <a:xfrm>
            <a:off x="281532"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17:34</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9655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37</a:t>
            </a:r>
            <a:r>
              <a:rPr lang="en-US" sz="4000" b="0" i="0">
                <a:solidFill>
                  <a:srgbClr val="121212"/>
                </a:solidFill>
                <a:effectLst/>
                <a:latin typeface="Inter" panose="020B0502030000000004" pitchFamily="34" charset="0"/>
              </a:rPr>
              <a:t>David added,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who delivered me from the claws of the lion and the bear, will deliver me from the hand of this Philistine.”</a:t>
            </a:r>
          </a:p>
          <a:p>
            <a:pPr algn="l"/>
            <a:r>
              <a:rPr lang="en-US" sz="4000" b="0" i="0">
                <a:solidFill>
                  <a:srgbClr val="121212"/>
                </a:solidFill>
                <a:effectLst/>
                <a:latin typeface="Inter" panose="020B0502030000000004" pitchFamily="34" charset="0"/>
              </a:rPr>
              <a:t>“Go,” said Saul, “and may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be with you.”</a:t>
            </a:r>
          </a:p>
        </p:txBody>
      </p:sp>
      <p:sp>
        <p:nvSpPr>
          <p:cNvPr id="3" name="TextBox 2">
            <a:extLst>
              <a:ext uri="{FF2B5EF4-FFF2-40B4-BE49-F238E27FC236}">
                <a16:creationId xmlns:a16="http://schemas.microsoft.com/office/drawing/2014/main" id="{CA463E00-740E-D4EB-A399-11CC2CAC331F}"/>
              </a:ext>
            </a:extLst>
          </p:cNvPr>
          <p:cNvSpPr txBox="1"/>
          <p:nvPr/>
        </p:nvSpPr>
        <p:spPr>
          <a:xfrm>
            <a:off x="6096000" y="166256"/>
            <a:ext cx="6096000" cy="6558101"/>
          </a:xfrm>
          <a:prstGeom prst="rect">
            <a:avLst/>
          </a:prstGeom>
          <a:noFill/>
        </p:spPr>
        <p:txBody>
          <a:bodyPr wrap="square" rtlCol="0">
            <a:noAutofit/>
          </a:bodyPr>
          <a:lstStyle/>
          <a:p>
            <a:pPr algn="l"/>
            <a:r>
              <a:rPr lang="hi-IN" sz="4000" b="0" i="0" dirty="0">
                <a:solidFill>
                  <a:srgbClr val="121212"/>
                </a:solidFill>
                <a:effectLst/>
                <a:latin typeface="Open Sans" panose="020B0606030504020204" pitchFamily="34" charset="0"/>
              </a:rPr>
              <a:t>37 फिर दाऊद ने कहा, “यहोवा जिसने मुझे सिंह और भालू दोनों के पंजे से बचाया है, वह मुझे उस पलिश्ती के हाथ से भी बचाएगा।” शाऊल ने दाऊद से कहा, “जा, यहोवा तेरे साथ रहे।”</a:t>
            </a:r>
          </a:p>
        </p:txBody>
      </p:sp>
      <p:pic>
        <p:nvPicPr>
          <p:cNvPr id="38" name="Audio 37">
            <a:hlinkClick r:id="" action="ppaction://media"/>
            <a:extLst>
              <a:ext uri="{FF2B5EF4-FFF2-40B4-BE49-F238E27FC236}">
                <a16:creationId xmlns:a16="http://schemas.microsoft.com/office/drawing/2014/main" id="{B4D92B6F-58BC-2FAB-DA35-134731EDCE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11748022"/>
      </p:ext>
    </p:extLst>
  </p:cSld>
  <p:clrMapOvr>
    <a:masterClrMapping/>
  </p:clrMapOvr>
  <mc:AlternateContent xmlns:mc="http://schemas.openxmlformats.org/markup-compatibility/2006" xmlns:p14="http://schemas.microsoft.com/office/powerpoint/2010/main">
    <mc:Choice Requires="p14">
      <p:transition spd="slow" p14:dur="2000" advTm="16878"/>
    </mc:Choice>
    <mc:Fallback xmlns="">
      <p:transition spd="slow" advTm="16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1F93805-2112-4D39-8F53-56F986DD34FF}"/>
              </a:ext>
            </a:extLst>
          </p:cNvPr>
          <p:cNvPicPr>
            <a:picLocks noChangeAspect="1"/>
          </p:cNvPicPr>
          <p:nvPr/>
        </p:nvPicPr>
        <p:blipFill>
          <a:blip r:embed="rId2"/>
          <a:stretch>
            <a:fillRect/>
          </a:stretch>
        </p:blipFill>
        <p:spPr>
          <a:xfrm>
            <a:off x="-1337314" y="0"/>
            <a:ext cx="14624890" cy="6858000"/>
          </a:xfrm>
          <a:prstGeom prst="rect">
            <a:avLst/>
          </a:prstGeom>
        </p:spPr>
      </p:pic>
      <p:sp>
        <p:nvSpPr>
          <p:cNvPr id="2" name="TextBox 1">
            <a:extLst>
              <a:ext uri="{FF2B5EF4-FFF2-40B4-BE49-F238E27FC236}">
                <a16:creationId xmlns:a16="http://schemas.microsoft.com/office/drawing/2014/main" id="{EC927E88-DC46-C0AD-5645-BEDF35D9BD64}"/>
              </a:ext>
            </a:extLst>
          </p:cNvPr>
          <p:cNvSpPr txBox="1"/>
          <p:nvPr/>
        </p:nvSpPr>
        <p:spPr>
          <a:xfrm>
            <a:off x="9909626"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17:37</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9229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38</a:t>
            </a:r>
            <a:r>
              <a:rPr lang="en-US" sz="4000" b="0" i="0">
                <a:solidFill>
                  <a:srgbClr val="121212"/>
                </a:solidFill>
                <a:effectLst/>
                <a:latin typeface="Inter" panose="020B0502030000000004" pitchFamily="34" charset="0"/>
              </a:rPr>
              <a:t>Then Saul clothed David in his own tunic, put a bronze helmet on his head, and dressed him in armor.</a:t>
            </a:r>
            <a:endParaRPr lang="en-ZA" dirty="0"/>
          </a:p>
        </p:txBody>
      </p:sp>
      <p:sp>
        <p:nvSpPr>
          <p:cNvPr id="3" name="TextBox 2">
            <a:extLst>
              <a:ext uri="{FF2B5EF4-FFF2-40B4-BE49-F238E27FC236}">
                <a16:creationId xmlns:a16="http://schemas.microsoft.com/office/drawing/2014/main" id="{0C3ECE5C-684C-5ECA-7758-F28E549F2FF4}"/>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38 तब शाऊल ने अपने वस्त्र दाऊद को पहनाए, और पीतल का टोप उसके सिर पर रख दिया, और झिलम उसको पहनाया। </a:t>
            </a:r>
            <a:endParaRPr lang="en-IN" sz="3600" dirty="0"/>
          </a:p>
        </p:txBody>
      </p:sp>
      <p:pic>
        <p:nvPicPr>
          <p:cNvPr id="13" name="Audio 12">
            <a:hlinkClick r:id="" action="ppaction://media"/>
            <a:extLst>
              <a:ext uri="{FF2B5EF4-FFF2-40B4-BE49-F238E27FC236}">
                <a16:creationId xmlns:a16="http://schemas.microsoft.com/office/drawing/2014/main" id="{317357B7-F720-3BAF-5468-13CB98EBCB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11423119"/>
      </p:ext>
    </p:extLst>
  </p:cSld>
  <p:clrMapOvr>
    <a:masterClrMapping/>
  </p:clrMapOvr>
  <mc:AlternateContent xmlns:mc="http://schemas.openxmlformats.org/markup-compatibility/2006" xmlns:p14="http://schemas.microsoft.com/office/powerpoint/2010/main">
    <mc:Choice Requires="p14">
      <p:transition spd="slow" p14:dur="2000" advTm="9215"/>
    </mc:Choice>
    <mc:Fallback xmlns="">
      <p:transition spd="slow" advTm="9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1727D60-6955-4C60-BAD1-27A8CCA846DC}"/>
              </a:ext>
            </a:extLst>
          </p:cNvPr>
          <p:cNvPicPr>
            <a:picLocks noChangeAspect="1"/>
          </p:cNvPicPr>
          <p:nvPr/>
        </p:nvPicPr>
        <p:blipFill>
          <a:blip r:embed="rId2"/>
          <a:stretch>
            <a:fillRect/>
          </a:stretch>
        </p:blipFill>
        <p:spPr>
          <a:xfrm>
            <a:off x="0" y="-999067"/>
            <a:ext cx="12192000" cy="7857067"/>
          </a:xfrm>
          <a:prstGeom prst="rect">
            <a:avLst/>
          </a:prstGeom>
        </p:spPr>
      </p:pic>
      <p:sp>
        <p:nvSpPr>
          <p:cNvPr id="2" name="TextBox 1">
            <a:extLst>
              <a:ext uri="{FF2B5EF4-FFF2-40B4-BE49-F238E27FC236}">
                <a16:creationId xmlns:a16="http://schemas.microsoft.com/office/drawing/2014/main" id="{830A785B-A4D2-4571-4314-6C8DC75B0C3D}"/>
              </a:ext>
            </a:extLst>
          </p:cNvPr>
          <p:cNvSpPr txBox="1"/>
          <p:nvPr/>
        </p:nvSpPr>
        <p:spPr>
          <a:xfrm>
            <a:off x="281532"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17:38</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39861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39</a:t>
            </a:r>
            <a:r>
              <a:rPr lang="en-US" sz="4000" b="0" i="0">
                <a:solidFill>
                  <a:srgbClr val="121212"/>
                </a:solidFill>
                <a:effectLst/>
                <a:latin typeface="Inter" panose="020B0502030000000004" pitchFamily="34" charset="0"/>
              </a:rPr>
              <a:t>David strapped his sword over the tunic and tried to walk, but he was not accustomed to them.</a:t>
            </a:r>
          </a:p>
          <a:p>
            <a:pPr algn="l"/>
            <a:r>
              <a:rPr lang="en-US" sz="4000" b="0" i="0">
                <a:solidFill>
                  <a:srgbClr val="121212"/>
                </a:solidFill>
                <a:effectLst/>
                <a:latin typeface="Inter" panose="020B0502030000000004" pitchFamily="34" charset="0"/>
              </a:rPr>
              <a:t>“I cannot walk in these,” David said to Saul. “I am not accustomed to them.” So David took them off.</a:t>
            </a:r>
          </a:p>
        </p:txBody>
      </p:sp>
      <p:sp>
        <p:nvSpPr>
          <p:cNvPr id="3" name="TextBox 2">
            <a:extLst>
              <a:ext uri="{FF2B5EF4-FFF2-40B4-BE49-F238E27FC236}">
                <a16:creationId xmlns:a16="http://schemas.microsoft.com/office/drawing/2014/main" id="{3EE94E1E-2188-DB70-95E7-BA12B48A441C}"/>
              </a:ext>
            </a:extLst>
          </p:cNvPr>
          <p:cNvSpPr txBox="1"/>
          <p:nvPr/>
        </p:nvSpPr>
        <p:spPr>
          <a:xfrm>
            <a:off x="6096000" y="166256"/>
            <a:ext cx="6096000" cy="6558101"/>
          </a:xfrm>
          <a:prstGeom prst="rect">
            <a:avLst/>
          </a:prstGeom>
          <a:noFill/>
        </p:spPr>
        <p:txBody>
          <a:bodyPr wrap="square" rtlCol="0">
            <a:noAutofit/>
          </a:bodyPr>
          <a:lstStyle/>
          <a:p>
            <a:pPr algn="l"/>
            <a:r>
              <a:rPr lang="hi-IN" sz="3600" b="0" i="0" dirty="0">
                <a:solidFill>
                  <a:srgbClr val="121212"/>
                </a:solidFill>
                <a:effectLst/>
                <a:latin typeface="Open Sans" panose="020B0606030504020204" pitchFamily="34" charset="0"/>
              </a:rPr>
              <a:t>39 तब दाऊद ने उसकी तलवार वस्त्र के ऊपर कसी, और चलने का यत्न किया; उसने तो उनको न परखा था। इसलिए दाऊद ने शाऊल से कहा, “इन्हें पहने हुए मुझसे चला नहीं जाता, क्योंकि मैंने इन्हें नहीं परखा है।” और दाऊद ने उन्हें उतार दिया। </a:t>
            </a:r>
          </a:p>
        </p:txBody>
      </p:sp>
      <p:pic>
        <p:nvPicPr>
          <p:cNvPr id="32" name="Audio 31">
            <a:hlinkClick r:id="" action="ppaction://media"/>
            <a:extLst>
              <a:ext uri="{FF2B5EF4-FFF2-40B4-BE49-F238E27FC236}">
                <a16:creationId xmlns:a16="http://schemas.microsoft.com/office/drawing/2014/main" id="{BA4101C9-4561-76EA-D432-5161BF03B8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54174398"/>
      </p:ext>
    </p:extLst>
  </p:cSld>
  <p:clrMapOvr>
    <a:masterClrMapping/>
  </p:clrMapOvr>
  <mc:AlternateContent xmlns:mc="http://schemas.openxmlformats.org/markup-compatibility/2006" xmlns:p14="http://schemas.microsoft.com/office/powerpoint/2010/main">
    <mc:Choice Requires="p14">
      <p:transition spd="slow" p14:dur="2000" advTm="20307"/>
    </mc:Choice>
    <mc:Fallback xmlns="">
      <p:transition spd="slow" advTm="20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CAA42D0-A789-4545-95E4-735A3983C851}"/>
              </a:ext>
            </a:extLst>
          </p:cNvPr>
          <p:cNvPicPr>
            <a:picLocks noChangeAspect="1"/>
          </p:cNvPicPr>
          <p:nvPr/>
        </p:nvPicPr>
        <p:blipFill>
          <a:blip r:embed="rId2"/>
          <a:stretch>
            <a:fillRect/>
          </a:stretch>
        </p:blipFill>
        <p:spPr>
          <a:xfrm>
            <a:off x="0" y="-540564"/>
            <a:ext cx="12192000" cy="7398564"/>
          </a:xfrm>
          <a:prstGeom prst="rect">
            <a:avLst/>
          </a:prstGeom>
        </p:spPr>
      </p:pic>
      <p:sp>
        <p:nvSpPr>
          <p:cNvPr id="2" name="TextBox 1">
            <a:extLst>
              <a:ext uri="{FF2B5EF4-FFF2-40B4-BE49-F238E27FC236}">
                <a16:creationId xmlns:a16="http://schemas.microsoft.com/office/drawing/2014/main" id="{C8E0E074-26E5-AF86-52D8-0A9E2CEB4D6D}"/>
              </a:ext>
            </a:extLst>
          </p:cNvPr>
          <p:cNvSpPr txBox="1"/>
          <p:nvPr/>
        </p:nvSpPr>
        <p:spPr>
          <a:xfrm>
            <a:off x="281532"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17:39</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36883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40</a:t>
            </a:r>
            <a:r>
              <a:rPr lang="en-US" sz="4000" b="0" i="0">
                <a:solidFill>
                  <a:srgbClr val="121212"/>
                </a:solidFill>
                <a:effectLst/>
                <a:latin typeface="Inter" panose="020B0502030000000004" pitchFamily="34" charset="0"/>
              </a:rPr>
              <a:t>And David took his staff in his hand, selected five smooth stones from the brook, and put them in the pouch of his shepherd’s bag. And with his sling in hand, he approached the Philistine.</a:t>
            </a:r>
            <a:endParaRPr lang="en-ZA" dirty="0"/>
          </a:p>
        </p:txBody>
      </p:sp>
      <p:sp>
        <p:nvSpPr>
          <p:cNvPr id="2" name="TextBox 1">
            <a:extLst>
              <a:ext uri="{FF2B5EF4-FFF2-40B4-BE49-F238E27FC236}">
                <a16:creationId xmlns:a16="http://schemas.microsoft.com/office/drawing/2014/main" id="{A9B10FBF-8113-E502-0872-370F8FA5D861}"/>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40 तब उसने अपनी लाठी हाथ में ली और नदी में से पाँच चिकने पत्थर छाँटकर अपनी चरवाही की थैली, अर्थात् अपने झोले में रखे; और अपना गोफन हाथ में लेकर पलिश्ती के निकट गया।</a:t>
            </a:r>
            <a:endParaRPr lang="en-IN" sz="3600" dirty="0"/>
          </a:p>
        </p:txBody>
      </p:sp>
      <p:pic>
        <p:nvPicPr>
          <p:cNvPr id="6" name="Audio 5">
            <a:hlinkClick r:id="" action="ppaction://media"/>
            <a:extLst>
              <a:ext uri="{FF2B5EF4-FFF2-40B4-BE49-F238E27FC236}">
                <a16:creationId xmlns:a16="http://schemas.microsoft.com/office/drawing/2014/main" id="{0CA5558B-C151-9D80-113C-8E06BE1918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13802445"/>
      </p:ext>
    </p:extLst>
  </p:cSld>
  <p:clrMapOvr>
    <a:masterClrMapping/>
  </p:clrMapOvr>
  <mc:AlternateContent xmlns:mc="http://schemas.openxmlformats.org/markup-compatibility/2006" xmlns:p14="http://schemas.microsoft.com/office/powerpoint/2010/main">
    <mc:Choice Requires="p14">
      <p:transition spd="slow" p14:dur="2000" advTm="13760"/>
    </mc:Choice>
    <mc:Fallback xmlns="">
      <p:transition spd="slow" advTm="13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FA42449-499D-4385-B9BF-EFA7B305B5FD}"/>
              </a:ext>
            </a:extLst>
          </p:cNvPr>
          <p:cNvPicPr>
            <a:picLocks noChangeAspect="1"/>
          </p:cNvPicPr>
          <p:nvPr/>
        </p:nvPicPr>
        <p:blipFill>
          <a:blip r:embed="rId2"/>
          <a:stretch>
            <a:fillRect/>
          </a:stretch>
        </p:blipFill>
        <p:spPr>
          <a:xfrm>
            <a:off x="-1228757" y="0"/>
            <a:ext cx="13832788" cy="7090391"/>
          </a:xfrm>
          <a:prstGeom prst="rect">
            <a:avLst/>
          </a:prstGeom>
        </p:spPr>
      </p:pic>
      <p:sp>
        <p:nvSpPr>
          <p:cNvPr id="2" name="TextBox 1">
            <a:extLst>
              <a:ext uri="{FF2B5EF4-FFF2-40B4-BE49-F238E27FC236}">
                <a16:creationId xmlns:a16="http://schemas.microsoft.com/office/drawing/2014/main" id="{229010A5-087F-511D-150C-9AF4BB2AC586}"/>
              </a:ext>
            </a:extLst>
          </p:cNvPr>
          <p:cNvSpPr txBox="1"/>
          <p:nvPr/>
        </p:nvSpPr>
        <p:spPr>
          <a:xfrm>
            <a:off x="281532"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17:40</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05386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41</a:t>
            </a:r>
            <a:r>
              <a:rPr lang="en-US" sz="4800" b="0" i="0">
                <a:solidFill>
                  <a:srgbClr val="121212"/>
                </a:solidFill>
                <a:effectLst/>
                <a:latin typeface="Inter" panose="020B0502030000000004" pitchFamily="34" charset="0"/>
              </a:rPr>
              <a:t>Now the Philistine came closer and closer to David, with his shield-bearer before him.</a:t>
            </a:r>
            <a:endParaRPr lang="en-ZA" dirty="0"/>
          </a:p>
        </p:txBody>
      </p:sp>
      <p:sp>
        <p:nvSpPr>
          <p:cNvPr id="2" name="TextBox 1">
            <a:extLst>
              <a:ext uri="{FF2B5EF4-FFF2-40B4-BE49-F238E27FC236}">
                <a16:creationId xmlns:a16="http://schemas.microsoft.com/office/drawing/2014/main" id="{FB82522E-4573-9011-E1DF-0D3257FD4259}"/>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41 और पलिश्ती चलते-चलते दाऊद के निकट पहुँचने लगा, और जो जन उसकी बड़ी ढाल लिए था वह उसके आगे-आगे चला।</a:t>
            </a:r>
            <a:endParaRPr lang="en-IN" sz="4000" dirty="0"/>
          </a:p>
        </p:txBody>
      </p:sp>
      <p:pic>
        <p:nvPicPr>
          <p:cNvPr id="21" name="Audio 20">
            <a:hlinkClick r:id="" action="ppaction://media"/>
            <a:extLst>
              <a:ext uri="{FF2B5EF4-FFF2-40B4-BE49-F238E27FC236}">
                <a16:creationId xmlns:a16="http://schemas.microsoft.com/office/drawing/2014/main" id="{73733916-54ED-5279-D3AE-26FD8D5CAA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08747203"/>
      </p:ext>
    </p:extLst>
  </p:cSld>
  <p:clrMapOvr>
    <a:masterClrMapping/>
  </p:clrMapOvr>
  <mc:AlternateContent xmlns:mc="http://schemas.openxmlformats.org/markup-compatibility/2006" xmlns:p14="http://schemas.microsoft.com/office/powerpoint/2010/main">
    <mc:Choice Requires="p14">
      <p:transition spd="slow" p14:dur="2000" advTm="9783"/>
    </mc:Choice>
    <mc:Fallback xmlns="">
      <p:transition spd="slow" advTm="9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David defeats Goliath - 1 Samuel 17</a:t>
            </a:r>
          </a:p>
        </p:txBody>
      </p:sp>
      <p:sp>
        <p:nvSpPr>
          <p:cNvPr id="2" name="TextBox 1">
            <a:extLst>
              <a:ext uri="{FF2B5EF4-FFF2-40B4-BE49-F238E27FC236}">
                <a16:creationId xmlns:a16="http://schemas.microsoft.com/office/drawing/2014/main" id="{0A3810A7-FE2B-62BB-C8CF-C4CB165482DB}"/>
              </a:ext>
            </a:extLst>
          </p:cNvPr>
          <p:cNvSpPr txBox="1"/>
          <p:nvPr/>
        </p:nvSpPr>
        <p:spPr>
          <a:xfrm>
            <a:off x="6096000" y="166256"/>
            <a:ext cx="6096000" cy="6558101"/>
          </a:xfrm>
          <a:prstGeom prst="rect">
            <a:avLst/>
          </a:prstGeom>
          <a:noFill/>
        </p:spPr>
        <p:txBody>
          <a:bodyPr wrap="square" rtlCol="0">
            <a:noAutofit/>
          </a:bodyPr>
          <a:lstStyle/>
          <a:p>
            <a:r>
              <a:rPr lang="hi-IN" sz="4800" dirty="0"/>
              <a:t>दाऊद ने गोलियथ को हराया - 1 शमूएल 17</a:t>
            </a:r>
            <a:endParaRPr lang="en-IN" sz="4800" dirty="0"/>
          </a:p>
        </p:txBody>
      </p:sp>
      <p:pic>
        <p:nvPicPr>
          <p:cNvPr id="40" name="Audio 39">
            <a:hlinkClick r:id="" action="ppaction://media"/>
            <a:extLst>
              <a:ext uri="{FF2B5EF4-FFF2-40B4-BE49-F238E27FC236}">
                <a16:creationId xmlns:a16="http://schemas.microsoft.com/office/drawing/2014/main" id="{3FEFF1B6-3665-2ED9-E031-D2A1F8E500D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42667687"/>
      </p:ext>
    </p:extLst>
  </p:cSld>
  <p:clrMapOvr>
    <a:masterClrMapping/>
  </p:clrMapOvr>
  <mc:AlternateContent xmlns:mc="http://schemas.openxmlformats.org/markup-compatibility/2006" xmlns:p14="http://schemas.microsoft.com/office/powerpoint/2010/main">
    <mc:Choice Requires="p14">
      <p:transition spd="slow" p14:dur="2000" advTm="3338"/>
    </mc:Choice>
    <mc:Fallback xmlns="">
      <p:transition spd="slow" advTm="3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8608625-DF90-445B-831B-8E6304464C7B}"/>
              </a:ext>
            </a:extLst>
          </p:cNvPr>
          <p:cNvPicPr>
            <a:picLocks noChangeAspect="1"/>
          </p:cNvPicPr>
          <p:nvPr/>
        </p:nvPicPr>
        <p:blipFill>
          <a:blip r:embed="rId2"/>
          <a:stretch>
            <a:fillRect/>
          </a:stretch>
        </p:blipFill>
        <p:spPr>
          <a:xfrm>
            <a:off x="-1" y="1"/>
            <a:ext cx="13159947" cy="6858000"/>
          </a:xfrm>
          <a:prstGeom prst="rect">
            <a:avLst/>
          </a:prstGeom>
        </p:spPr>
      </p:pic>
      <p:sp>
        <p:nvSpPr>
          <p:cNvPr id="2" name="TextBox 1">
            <a:extLst>
              <a:ext uri="{FF2B5EF4-FFF2-40B4-BE49-F238E27FC236}">
                <a16:creationId xmlns:a16="http://schemas.microsoft.com/office/drawing/2014/main" id="{A80067DA-8617-ABB5-616A-10144E828932}"/>
              </a:ext>
            </a:extLst>
          </p:cNvPr>
          <p:cNvSpPr txBox="1"/>
          <p:nvPr/>
        </p:nvSpPr>
        <p:spPr>
          <a:xfrm>
            <a:off x="9859592"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17:41</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57898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42</a:t>
            </a:r>
            <a:r>
              <a:rPr lang="en-US" sz="4800" b="0" i="0">
                <a:solidFill>
                  <a:srgbClr val="121212"/>
                </a:solidFill>
                <a:effectLst/>
                <a:latin typeface="Inter" panose="020B0502030000000004" pitchFamily="34" charset="0"/>
              </a:rPr>
              <a:t>When the Philistine looked and saw David, he despised him because he was just a boy, ruddy and handsome.</a:t>
            </a:r>
            <a:endParaRPr lang="en-ZA" dirty="0"/>
          </a:p>
        </p:txBody>
      </p:sp>
      <p:sp>
        <p:nvSpPr>
          <p:cNvPr id="3" name="TextBox 2">
            <a:extLst>
              <a:ext uri="{FF2B5EF4-FFF2-40B4-BE49-F238E27FC236}">
                <a16:creationId xmlns:a16="http://schemas.microsoft.com/office/drawing/2014/main" id="{70998724-28CD-2ED8-583E-262341F6418B}"/>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42 जब पलिश्ती ने दृष्टि करके दाऊद को देखा, तब उसे तुच्छ जाना; क्योंकि वह लड़का ही था, और उसके मुख पर लाली झलकती थी, और वह सुन्दर था।</a:t>
            </a:r>
            <a:endParaRPr lang="en-IN" sz="4000" dirty="0"/>
          </a:p>
        </p:txBody>
      </p:sp>
      <p:pic>
        <p:nvPicPr>
          <p:cNvPr id="25" name="Audio 24">
            <a:hlinkClick r:id="" action="ppaction://media"/>
            <a:extLst>
              <a:ext uri="{FF2B5EF4-FFF2-40B4-BE49-F238E27FC236}">
                <a16:creationId xmlns:a16="http://schemas.microsoft.com/office/drawing/2014/main" id="{52E2CFF5-C803-21D5-97A2-0E04EA12D5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11968143"/>
      </p:ext>
    </p:extLst>
  </p:cSld>
  <p:clrMapOvr>
    <a:masterClrMapping/>
  </p:clrMapOvr>
  <mc:AlternateContent xmlns:mc="http://schemas.openxmlformats.org/markup-compatibility/2006" xmlns:p14="http://schemas.microsoft.com/office/powerpoint/2010/main">
    <mc:Choice Requires="p14">
      <p:transition spd="slow" p14:dur="2000" advTm="14622"/>
    </mc:Choice>
    <mc:Fallback xmlns="">
      <p:transition spd="slow" advTm="14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1B1243D-1FCE-4D6E-9FCD-D371D77B0906}"/>
              </a:ext>
            </a:extLst>
          </p:cNvPr>
          <p:cNvPicPr>
            <a:picLocks noChangeAspect="1"/>
          </p:cNvPicPr>
          <p:nvPr/>
        </p:nvPicPr>
        <p:blipFill>
          <a:blip r:embed="rId2"/>
          <a:stretch>
            <a:fillRect/>
          </a:stretch>
        </p:blipFill>
        <p:spPr>
          <a:xfrm>
            <a:off x="-3250491" y="-1905000"/>
            <a:ext cx="15442490" cy="8763000"/>
          </a:xfrm>
          <a:prstGeom prst="rect">
            <a:avLst/>
          </a:prstGeom>
        </p:spPr>
      </p:pic>
      <p:sp>
        <p:nvSpPr>
          <p:cNvPr id="2" name="TextBox 1">
            <a:extLst>
              <a:ext uri="{FF2B5EF4-FFF2-40B4-BE49-F238E27FC236}">
                <a16:creationId xmlns:a16="http://schemas.microsoft.com/office/drawing/2014/main" id="{78432196-679B-7186-3017-8BFD011D6494}"/>
              </a:ext>
            </a:extLst>
          </p:cNvPr>
          <p:cNvSpPr txBox="1"/>
          <p:nvPr/>
        </p:nvSpPr>
        <p:spPr>
          <a:xfrm>
            <a:off x="281532"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17:42</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22904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43</a:t>
            </a:r>
            <a:r>
              <a:rPr lang="en-US" sz="4400" b="0" i="0">
                <a:solidFill>
                  <a:srgbClr val="121212"/>
                </a:solidFill>
                <a:effectLst/>
                <a:latin typeface="Inter" panose="020B0502030000000004" pitchFamily="34" charset="0"/>
              </a:rPr>
              <a:t>“Am I a dog,” he said to David, “that you come at me with sticks?” And the Philistine cursed David by his gods.</a:t>
            </a:r>
            <a:endParaRPr lang="en-ZA" dirty="0"/>
          </a:p>
        </p:txBody>
      </p:sp>
      <p:sp>
        <p:nvSpPr>
          <p:cNvPr id="3" name="TextBox 2">
            <a:extLst>
              <a:ext uri="{FF2B5EF4-FFF2-40B4-BE49-F238E27FC236}">
                <a16:creationId xmlns:a16="http://schemas.microsoft.com/office/drawing/2014/main" id="{663C65FD-E922-E581-47E5-A1C3566C3305}"/>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43 तब पलिश्ती ने दाऊद से कहा, “क्या मैं कुत्ता हूँ, कि तू लाठी लेकर मेरे पास आता है?” तब पलिश्ती अपने देवताओं के नाम लेकर दाऊद को कोसने लगा।</a:t>
            </a:r>
            <a:endParaRPr lang="en-IN" sz="3600" dirty="0"/>
          </a:p>
        </p:txBody>
      </p:sp>
      <p:pic>
        <p:nvPicPr>
          <p:cNvPr id="22" name="Audio 21">
            <a:hlinkClick r:id="" action="ppaction://media"/>
            <a:extLst>
              <a:ext uri="{FF2B5EF4-FFF2-40B4-BE49-F238E27FC236}">
                <a16:creationId xmlns:a16="http://schemas.microsoft.com/office/drawing/2014/main" id="{7FE89079-C0CB-2501-FDE5-9B2F38AB6C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74589813"/>
      </p:ext>
    </p:extLst>
  </p:cSld>
  <p:clrMapOvr>
    <a:masterClrMapping/>
  </p:clrMapOvr>
  <mc:AlternateContent xmlns:mc="http://schemas.openxmlformats.org/markup-compatibility/2006" xmlns:p14="http://schemas.microsoft.com/office/powerpoint/2010/main">
    <mc:Choice Requires="p14">
      <p:transition spd="slow" p14:dur="2000" advTm="14074"/>
    </mc:Choice>
    <mc:Fallback xmlns="">
      <p:transition spd="slow" advTm="14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103A115-4383-44AD-A0DA-D3EE489B8EDD}"/>
              </a:ext>
            </a:extLst>
          </p:cNvPr>
          <p:cNvPicPr>
            <a:picLocks noChangeAspect="1"/>
          </p:cNvPicPr>
          <p:nvPr/>
        </p:nvPicPr>
        <p:blipFill>
          <a:blip r:embed="rId2"/>
          <a:stretch>
            <a:fillRect/>
          </a:stretch>
        </p:blipFill>
        <p:spPr>
          <a:xfrm>
            <a:off x="-1" y="-50799"/>
            <a:ext cx="12191999" cy="6908799"/>
          </a:xfrm>
          <a:prstGeom prst="rect">
            <a:avLst/>
          </a:prstGeom>
        </p:spPr>
      </p:pic>
      <p:sp>
        <p:nvSpPr>
          <p:cNvPr id="2" name="TextBox 1">
            <a:extLst>
              <a:ext uri="{FF2B5EF4-FFF2-40B4-BE49-F238E27FC236}">
                <a16:creationId xmlns:a16="http://schemas.microsoft.com/office/drawing/2014/main" id="{DF465083-F533-5A4D-C4E2-0F7BBEF741A2}"/>
              </a:ext>
            </a:extLst>
          </p:cNvPr>
          <p:cNvSpPr txBox="1"/>
          <p:nvPr/>
        </p:nvSpPr>
        <p:spPr>
          <a:xfrm>
            <a:off x="9828942"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17:43</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40448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45</a:t>
            </a:r>
            <a:r>
              <a:rPr lang="en-US" sz="4000" b="0" i="0">
                <a:solidFill>
                  <a:srgbClr val="121212"/>
                </a:solidFill>
                <a:effectLst/>
                <a:latin typeface="Inter" panose="020B0502030000000004" pitchFamily="34" charset="0"/>
              </a:rPr>
              <a:t>But David said to the Philistine, “You come against me with sword and spear and javelin, but I come against you in the name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of Hosts, the God of the armies of Israel, whom you have defied.</a:t>
            </a:r>
            <a:endParaRPr lang="en-ZA" dirty="0"/>
          </a:p>
        </p:txBody>
      </p:sp>
      <p:sp>
        <p:nvSpPr>
          <p:cNvPr id="3" name="TextBox 2">
            <a:extLst>
              <a:ext uri="{FF2B5EF4-FFF2-40B4-BE49-F238E27FC236}">
                <a16:creationId xmlns:a16="http://schemas.microsoft.com/office/drawing/2014/main" id="{00C8E44A-1755-112A-3617-23A90701368E}"/>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45 दाऊद ने पलिश्ती से कहा, “तू तो तलवार और भाला और सांग लिए हुए मेरे पास आता है; परन्तु मैं सेनाओं के यहोवा के नाम से तेरे पास आता हूँ, जो इस्राएली सेना का परमेश्वर है, और उसी को तूने ललकारा है।</a:t>
            </a:r>
            <a:endParaRPr lang="en-IN" sz="4000" dirty="0"/>
          </a:p>
        </p:txBody>
      </p:sp>
      <p:pic>
        <p:nvPicPr>
          <p:cNvPr id="6" name="Audio 5">
            <a:hlinkClick r:id="" action="ppaction://media"/>
            <a:extLst>
              <a:ext uri="{FF2B5EF4-FFF2-40B4-BE49-F238E27FC236}">
                <a16:creationId xmlns:a16="http://schemas.microsoft.com/office/drawing/2014/main" id="{3453B760-C7F3-E1EE-2216-91F6033790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6141932"/>
      </p:ext>
    </p:extLst>
  </p:cSld>
  <p:clrMapOvr>
    <a:masterClrMapping/>
  </p:clrMapOvr>
  <mc:AlternateContent xmlns:mc="http://schemas.openxmlformats.org/markup-compatibility/2006" xmlns:p14="http://schemas.microsoft.com/office/powerpoint/2010/main">
    <mc:Choice Requires="p14">
      <p:transition spd="slow" p14:dur="2000" advTm="19944"/>
    </mc:Choice>
    <mc:Fallback xmlns="">
      <p:transition spd="slow" advTm="19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4EA41D8-E162-4B82-9A03-0DFE6E755CF0}"/>
              </a:ext>
            </a:extLst>
          </p:cNvPr>
          <p:cNvPicPr>
            <a:picLocks noChangeAspect="1"/>
          </p:cNvPicPr>
          <p:nvPr/>
        </p:nvPicPr>
        <p:blipFill>
          <a:blip r:embed="rId2"/>
          <a:stretch>
            <a:fillRect/>
          </a:stretch>
        </p:blipFill>
        <p:spPr>
          <a:xfrm>
            <a:off x="0" y="-130719"/>
            <a:ext cx="12191999" cy="6988719"/>
          </a:xfrm>
          <a:prstGeom prst="rect">
            <a:avLst/>
          </a:prstGeom>
        </p:spPr>
      </p:pic>
      <p:sp>
        <p:nvSpPr>
          <p:cNvPr id="2" name="TextBox 1">
            <a:extLst>
              <a:ext uri="{FF2B5EF4-FFF2-40B4-BE49-F238E27FC236}">
                <a16:creationId xmlns:a16="http://schemas.microsoft.com/office/drawing/2014/main" id="{96FF2B45-F41C-5AD2-0D06-89744C9EBB62}"/>
              </a:ext>
            </a:extLst>
          </p:cNvPr>
          <p:cNvSpPr txBox="1"/>
          <p:nvPr/>
        </p:nvSpPr>
        <p:spPr>
          <a:xfrm>
            <a:off x="281532"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17:45</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54357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46</a:t>
            </a:r>
            <a:r>
              <a:rPr lang="en-US" sz="3600" b="0" i="0">
                <a:solidFill>
                  <a:srgbClr val="121212"/>
                </a:solidFill>
                <a:effectLst/>
                <a:latin typeface="Inter" panose="020B0502030000000004" pitchFamily="34" charset="0"/>
              </a:rPr>
              <a:t>This day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will deliver you into my hand. This day I will strike you down, cut off your head, and give the carcasses of the Philistines to the birds of the air and the creatures of the earth. Then the whole world will know that there is a God in Israel.</a:t>
            </a:r>
            <a:endParaRPr lang="en-ZA" sz="1600" dirty="0"/>
          </a:p>
        </p:txBody>
      </p:sp>
      <p:sp>
        <p:nvSpPr>
          <p:cNvPr id="3" name="TextBox 2">
            <a:extLst>
              <a:ext uri="{FF2B5EF4-FFF2-40B4-BE49-F238E27FC236}">
                <a16:creationId xmlns:a16="http://schemas.microsoft.com/office/drawing/2014/main" id="{18991119-1C53-BAF3-3FA4-85AEE62EFD6B}"/>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46 आज के दिन यहोवा तुझको मेरे हाथ में कर देगा, और मैं तुझको मारूँगा, और तेरा सिर तेरे धड़ से अलग करूँगा; और मैं आज के दिन पलिश्ती सेना के शव आकाश के पक्षियों को दे दूँगा; तब समस्त पृथ्वी के लोग जान लेंगे कि इस्राएल में एक परमेश्वर है।</a:t>
            </a:r>
            <a:endParaRPr lang="en-IN" sz="3600" dirty="0"/>
          </a:p>
        </p:txBody>
      </p:sp>
      <p:pic>
        <p:nvPicPr>
          <p:cNvPr id="35" name="Audio 34">
            <a:hlinkClick r:id="" action="ppaction://media"/>
            <a:extLst>
              <a:ext uri="{FF2B5EF4-FFF2-40B4-BE49-F238E27FC236}">
                <a16:creationId xmlns:a16="http://schemas.microsoft.com/office/drawing/2014/main" id="{432952E8-4118-F94E-B589-5AC244AE6A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00834775"/>
      </p:ext>
    </p:extLst>
  </p:cSld>
  <p:clrMapOvr>
    <a:masterClrMapping/>
  </p:clrMapOvr>
  <mc:AlternateContent xmlns:mc="http://schemas.openxmlformats.org/markup-compatibility/2006" xmlns:p14="http://schemas.microsoft.com/office/powerpoint/2010/main">
    <mc:Choice Requires="p14">
      <p:transition spd="slow" p14:dur="2000" advTm="22286"/>
    </mc:Choice>
    <mc:Fallback xmlns="">
      <p:transition spd="slow" advTm="22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AD01AF5-EC0A-4748-A878-6F196D79C373}"/>
              </a:ext>
            </a:extLst>
          </p:cNvPr>
          <p:cNvPicPr>
            <a:picLocks noChangeAspect="1"/>
          </p:cNvPicPr>
          <p:nvPr/>
        </p:nvPicPr>
        <p:blipFill>
          <a:blip r:embed="rId2"/>
          <a:stretch>
            <a:fillRect/>
          </a:stretch>
        </p:blipFill>
        <p:spPr>
          <a:xfrm>
            <a:off x="-1160745" y="-640080"/>
            <a:ext cx="13352745" cy="7498080"/>
          </a:xfrm>
          <a:prstGeom prst="rect">
            <a:avLst/>
          </a:prstGeom>
        </p:spPr>
      </p:pic>
      <p:sp>
        <p:nvSpPr>
          <p:cNvPr id="2" name="TextBox 1">
            <a:extLst>
              <a:ext uri="{FF2B5EF4-FFF2-40B4-BE49-F238E27FC236}">
                <a16:creationId xmlns:a16="http://schemas.microsoft.com/office/drawing/2014/main" id="{63BE2D72-7F05-4DA5-31D1-27380534727C}"/>
              </a:ext>
            </a:extLst>
          </p:cNvPr>
          <p:cNvSpPr txBox="1"/>
          <p:nvPr/>
        </p:nvSpPr>
        <p:spPr>
          <a:xfrm>
            <a:off x="281532"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17:46</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9818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48</a:t>
            </a:r>
            <a:r>
              <a:rPr lang="en-US" sz="4000" b="0" i="0">
                <a:solidFill>
                  <a:srgbClr val="121212"/>
                </a:solidFill>
                <a:effectLst/>
                <a:latin typeface="Inter" panose="020B0502030000000004" pitchFamily="34" charset="0"/>
              </a:rPr>
              <a:t>As the Philistine started forward to attack him, David ran quickly toward the battle line to meet him.</a:t>
            </a:r>
            <a:endParaRPr lang="en-ZA" dirty="0"/>
          </a:p>
        </p:txBody>
      </p:sp>
      <p:sp>
        <p:nvSpPr>
          <p:cNvPr id="3" name="TextBox 2">
            <a:extLst>
              <a:ext uri="{FF2B5EF4-FFF2-40B4-BE49-F238E27FC236}">
                <a16:creationId xmlns:a16="http://schemas.microsoft.com/office/drawing/2014/main" id="{D792870A-5CB1-1C86-BC45-34E287BB9B7E}"/>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48 जब पलिश्ती उठकर दाऊद का सामना करने के लिये निकट आया, तब दाऊद सेना की ओर पलिश्ती का सामना करने के लिये फुर्ती से दौड़ा।</a:t>
            </a:r>
            <a:endParaRPr lang="en-IN" sz="3600" dirty="0"/>
          </a:p>
        </p:txBody>
      </p:sp>
      <p:pic>
        <p:nvPicPr>
          <p:cNvPr id="23" name="Audio 22">
            <a:hlinkClick r:id="" action="ppaction://media"/>
            <a:extLst>
              <a:ext uri="{FF2B5EF4-FFF2-40B4-BE49-F238E27FC236}">
                <a16:creationId xmlns:a16="http://schemas.microsoft.com/office/drawing/2014/main" id="{ECE3092E-3E33-959D-6C31-FB2B76EEEB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26414548"/>
      </p:ext>
    </p:extLst>
  </p:cSld>
  <p:clrMapOvr>
    <a:masterClrMapping/>
  </p:clrMapOvr>
  <mc:AlternateContent xmlns:mc="http://schemas.openxmlformats.org/markup-compatibility/2006" xmlns:p14="http://schemas.microsoft.com/office/powerpoint/2010/main">
    <mc:Choice Requires="p14">
      <p:transition spd="slow" p14:dur="2000" advTm="9520"/>
    </mc:Choice>
    <mc:Fallback xmlns="">
      <p:transition spd="slow" advTm="9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82B63C4-AB56-4984-8470-E25887980BC2}"/>
              </a:ext>
            </a:extLst>
          </p:cNvPr>
          <p:cNvPicPr>
            <a:picLocks noChangeAspect="1"/>
          </p:cNvPicPr>
          <p:nvPr/>
        </p:nvPicPr>
        <p:blipFill>
          <a:blip r:embed="rId2"/>
          <a:stretch>
            <a:fillRect/>
          </a:stretch>
        </p:blipFill>
        <p:spPr>
          <a:xfrm>
            <a:off x="-1" y="-60319"/>
            <a:ext cx="12360729" cy="6918319"/>
          </a:xfrm>
          <a:prstGeom prst="rect">
            <a:avLst/>
          </a:prstGeom>
        </p:spPr>
      </p:pic>
      <p:sp>
        <p:nvSpPr>
          <p:cNvPr id="5" name="TextBox 4">
            <a:extLst>
              <a:ext uri="{FF2B5EF4-FFF2-40B4-BE49-F238E27FC236}">
                <a16:creationId xmlns:a16="http://schemas.microsoft.com/office/drawing/2014/main" id="{47F3EB32-B4D7-A6CA-73DE-ADE07A868B1D}"/>
              </a:ext>
            </a:extLst>
          </p:cNvPr>
          <p:cNvSpPr txBox="1"/>
          <p:nvPr/>
        </p:nvSpPr>
        <p:spPr>
          <a:xfrm>
            <a:off x="6320118" y="224120"/>
            <a:ext cx="5871881" cy="3209365"/>
          </a:xfrm>
          <a:prstGeom prst="rect">
            <a:avLst/>
          </a:prstGeom>
          <a:noFill/>
        </p:spPr>
        <p:txBody>
          <a:bodyPr wrap="square" rtlCol="0">
            <a:noAutofit/>
          </a:bodyPr>
          <a:lstStyle/>
          <a:p>
            <a:r>
              <a:rPr lang="hi-IN" sz="6000" b="0" i="0" u="none" strike="noStrike" baseline="0" dirty="0">
                <a:solidFill>
                  <a:schemeClr val="bg1"/>
                </a:solidFill>
                <a:latin typeface="TimesNewRomanPSMT"/>
              </a:rPr>
              <a:t>दाऊद ने गोलियथ को हराया –</a:t>
            </a:r>
            <a:endParaRPr lang="en-US" sz="6000" b="0" i="0" u="none" strike="noStrike" baseline="0" dirty="0">
              <a:solidFill>
                <a:schemeClr val="bg1"/>
              </a:solidFill>
              <a:latin typeface="TimesNewRomanPSMT"/>
            </a:endParaRPr>
          </a:p>
          <a:p>
            <a:r>
              <a:rPr lang="hi-IN" sz="6000" b="0" i="0" u="none" strike="noStrike" baseline="0" dirty="0">
                <a:solidFill>
                  <a:schemeClr val="bg1"/>
                </a:solidFill>
                <a:latin typeface="TimesNewRomanPSMT"/>
              </a:rPr>
              <a:t>1 शमूएल 17</a:t>
            </a:r>
            <a:endParaRPr lang="en-ZA" sz="6000" dirty="0">
              <a:solidFill>
                <a:schemeClr val="bg1"/>
              </a:solidFill>
            </a:endParaRPr>
          </a:p>
        </p:txBody>
      </p:sp>
    </p:spTree>
    <p:extLst>
      <p:ext uri="{BB962C8B-B14F-4D97-AF65-F5344CB8AC3E}">
        <p14:creationId xmlns:p14="http://schemas.microsoft.com/office/powerpoint/2010/main" val="27464478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C189052-260D-400C-8C8A-E32CF6E2A2E8}"/>
              </a:ext>
            </a:extLst>
          </p:cNvPr>
          <p:cNvPicPr>
            <a:picLocks noChangeAspect="1"/>
          </p:cNvPicPr>
          <p:nvPr/>
        </p:nvPicPr>
        <p:blipFill>
          <a:blip r:embed="rId2"/>
          <a:stretch>
            <a:fillRect/>
          </a:stretch>
        </p:blipFill>
        <p:spPr>
          <a:xfrm>
            <a:off x="-1303788" y="1"/>
            <a:ext cx="13495788" cy="6858000"/>
          </a:xfrm>
          <a:prstGeom prst="rect">
            <a:avLst/>
          </a:prstGeom>
        </p:spPr>
      </p:pic>
      <p:sp>
        <p:nvSpPr>
          <p:cNvPr id="2" name="TextBox 1">
            <a:extLst>
              <a:ext uri="{FF2B5EF4-FFF2-40B4-BE49-F238E27FC236}">
                <a16:creationId xmlns:a16="http://schemas.microsoft.com/office/drawing/2014/main" id="{CCAF9037-E3BF-8A54-B82C-E27C3773C4F9}"/>
              </a:ext>
            </a:extLst>
          </p:cNvPr>
          <p:cNvSpPr txBox="1"/>
          <p:nvPr/>
        </p:nvSpPr>
        <p:spPr>
          <a:xfrm>
            <a:off x="281532"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17:48</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13309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49</a:t>
            </a:r>
            <a:r>
              <a:rPr lang="en-US" sz="4000" b="0" i="0">
                <a:solidFill>
                  <a:srgbClr val="121212"/>
                </a:solidFill>
                <a:effectLst/>
                <a:latin typeface="Inter" panose="020B0502030000000004" pitchFamily="34" charset="0"/>
              </a:rPr>
              <a:t>Then David reached into his bag, took out a stone, and slung it, striking the Philistine on the forehead. The stone sank into his forehead, and he fell facedown on the ground.</a:t>
            </a:r>
            <a:endParaRPr lang="en-ZA" sz="1600" dirty="0"/>
          </a:p>
        </p:txBody>
      </p:sp>
      <p:sp>
        <p:nvSpPr>
          <p:cNvPr id="3" name="TextBox 2">
            <a:extLst>
              <a:ext uri="{FF2B5EF4-FFF2-40B4-BE49-F238E27FC236}">
                <a16:creationId xmlns:a16="http://schemas.microsoft.com/office/drawing/2014/main" id="{B8345499-57FF-F522-639C-DA7518890D18}"/>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49 फिर दाऊद ने अपनी थैली में हाथ डालकर उसमें से एक पत्थर निकाला, और उसे गोफन में रखकर पलिश्ती के माथे पर ऐसा मारा कि पत्थर उसके माथे के भीतर घुस गया, और वह भूमि पर मुँह के बल गिर पड़ा।</a:t>
            </a:r>
            <a:endParaRPr lang="en-IN" sz="3600" dirty="0"/>
          </a:p>
        </p:txBody>
      </p:sp>
      <p:pic>
        <p:nvPicPr>
          <p:cNvPr id="6" name="Audio 5">
            <a:hlinkClick r:id="" action="ppaction://media"/>
            <a:extLst>
              <a:ext uri="{FF2B5EF4-FFF2-40B4-BE49-F238E27FC236}">
                <a16:creationId xmlns:a16="http://schemas.microsoft.com/office/drawing/2014/main" id="{57C5F3C5-28A5-9572-F508-C349818675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6896248"/>
      </p:ext>
    </p:extLst>
  </p:cSld>
  <p:clrMapOvr>
    <a:masterClrMapping/>
  </p:clrMapOvr>
  <mc:AlternateContent xmlns:mc="http://schemas.openxmlformats.org/markup-compatibility/2006" xmlns:p14="http://schemas.microsoft.com/office/powerpoint/2010/main">
    <mc:Choice Requires="p14">
      <p:transition spd="slow" p14:dur="2000" advTm="15617"/>
    </mc:Choice>
    <mc:Fallback xmlns="">
      <p:transition spd="slow" advTm="15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4AF1ADE-1CEF-40B9-BA64-6E4B2714199F}"/>
              </a:ext>
            </a:extLst>
          </p:cNvPr>
          <p:cNvPicPr>
            <a:picLocks noChangeAspect="1"/>
          </p:cNvPicPr>
          <p:nvPr/>
        </p:nvPicPr>
        <p:blipFill>
          <a:blip r:embed="rId2"/>
          <a:stretch>
            <a:fillRect/>
          </a:stretch>
        </p:blipFill>
        <p:spPr>
          <a:xfrm>
            <a:off x="-1166648" y="1"/>
            <a:ext cx="13479518" cy="6858000"/>
          </a:xfrm>
          <a:prstGeom prst="rect">
            <a:avLst/>
          </a:prstGeom>
        </p:spPr>
      </p:pic>
      <p:sp>
        <p:nvSpPr>
          <p:cNvPr id="2" name="TextBox 1">
            <a:extLst>
              <a:ext uri="{FF2B5EF4-FFF2-40B4-BE49-F238E27FC236}">
                <a16:creationId xmlns:a16="http://schemas.microsoft.com/office/drawing/2014/main" id="{5B55FD56-1D75-10E6-AF2B-66AEFF20DD16}"/>
              </a:ext>
            </a:extLst>
          </p:cNvPr>
          <p:cNvSpPr txBox="1"/>
          <p:nvPr/>
        </p:nvSpPr>
        <p:spPr>
          <a:xfrm>
            <a:off x="281532"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17:49</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5058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50</a:t>
            </a:r>
            <a:r>
              <a:rPr lang="en-US" sz="4000" b="0" i="0">
                <a:solidFill>
                  <a:srgbClr val="121212"/>
                </a:solidFill>
                <a:effectLst/>
                <a:latin typeface="Inter" panose="020B0502030000000004" pitchFamily="34" charset="0"/>
              </a:rPr>
              <a:t>Thus David prevailed over the Philistine with a sling and a stone; without a sword in his hand he struck down the Philistine and killed him.</a:t>
            </a:r>
            <a:endParaRPr lang="en-ZA" sz="1400" dirty="0"/>
          </a:p>
        </p:txBody>
      </p:sp>
      <p:sp>
        <p:nvSpPr>
          <p:cNvPr id="3" name="TextBox 2">
            <a:extLst>
              <a:ext uri="{FF2B5EF4-FFF2-40B4-BE49-F238E27FC236}">
                <a16:creationId xmlns:a16="http://schemas.microsoft.com/office/drawing/2014/main" id="{3B73B2F0-D5B9-1AC6-7CB7-2EDB9117E794}"/>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50 अतः दाऊद ने पलिश्ती पर गोफन और एक ही पत्थर के द्वारा प्रबल होकर उसे मार डाला; परन्तु दाऊद के हाथ में तलवार न थी।</a:t>
            </a:r>
            <a:endParaRPr lang="en-IN" sz="4000" dirty="0"/>
          </a:p>
        </p:txBody>
      </p:sp>
      <p:pic>
        <p:nvPicPr>
          <p:cNvPr id="18" name="Audio 17">
            <a:hlinkClick r:id="" action="ppaction://media"/>
            <a:extLst>
              <a:ext uri="{FF2B5EF4-FFF2-40B4-BE49-F238E27FC236}">
                <a16:creationId xmlns:a16="http://schemas.microsoft.com/office/drawing/2014/main" id="{F06782DD-BC79-9B01-926A-311BC9931D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23266071"/>
      </p:ext>
    </p:extLst>
  </p:cSld>
  <p:clrMapOvr>
    <a:masterClrMapping/>
  </p:clrMapOvr>
  <mc:AlternateContent xmlns:mc="http://schemas.openxmlformats.org/markup-compatibility/2006" xmlns:p14="http://schemas.microsoft.com/office/powerpoint/2010/main">
    <mc:Choice Requires="p14">
      <p:transition spd="slow" p14:dur="2000" advTm="14022"/>
    </mc:Choice>
    <mc:Fallback xmlns="">
      <p:transition spd="slow" advTm="14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CC21798C-CAB2-4ED0-941E-FA942860A227}"/>
              </a:ext>
            </a:extLst>
          </p:cNvPr>
          <p:cNvPicPr>
            <a:picLocks noChangeAspect="1"/>
          </p:cNvPicPr>
          <p:nvPr/>
        </p:nvPicPr>
        <p:blipFill>
          <a:blip r:embed="rId2"/>
          <a:stretch>
            <a:fillRect/>
          </a:stretch>
        </p:blipFill>
        <p:spPr>
          <a:xfrm>
            <a:off x="0" y="1339"/>
            <a:ext cx="12192000" cy="6856661"/>
          </a:xfrm>
          <a:prstGeom prst="rect">
            <a:avLst/>
          </a:prstGeom>
        </p:spPr>
      </p:pic>
      <p:sp>
        <p:nvSpPr>
          <p:cNvPr id="2" name="TextBox 1">
            <a:extLst>
              <a:ext uri="{FF2B5EF4-FFF2-40B4-BE49-F238E27FC236}">
                <a16:creationId xmlns:a16="http://schemas.microsoft.com/office/drawing/2014/main" id="{AB80E58F-70DF-62FF-5889-A5EFA2F5FB52}"/>
              </a:ext>
            </a:extLst>
          </p:cNvPr>
          <p:cNvSpPr txBox="1"/>
          <p:nvPr/>
        </p:nvSpPr>
        <p:spPr>
          <a:xfrm>
            <a:off x="9873766"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17:50</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7132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Jesse’s three sons were also there. David stayed at home and looked after the sheep.</a:t>
            </a:r>
            <a:endParaRPr lang="en-ZA" sz="4400" dirty="0"/>
          </a:p>
        </p:txBody>
      </p:sp>
      <p:sp>
        <p:nvSpPr>
          <p:cNvPr id="3" name="TextBox 2">
            <a:extLst>
              <a:ext uri="{FF2B5EF4-FFF2-40B4-BE49-F238E27FC236}">
                <a16:creationId xmlns:a16="http://schemas.microsoft.com/office/drawing/2014/main" id="{0775FFDB-7FC4-70A5-CF4C-346E4C115181}"/>
              </a:ext>
            </a:extLst>
          </p:cNvPr>
          <p:cNvSpPr txBox="1"/>
          <p:nvPr/>
        </p:nvSpPr>
        <p:spPr>
          <a:xfrm>
            <a:off x="6096000" y="166256"/>
            <a:ext cx="6096000" cy="6558101"/>
          </a:xfrm>
          <a:prstGeom prst="rect">
            <a:avLst/>
          </a:prstGeom>
          <a:noFill/>
        </p:spPr>
        <p:txBody>
          <a:bodyPr wrap="square" rtlCol="0">
            <a:noAutofit/>
          </a:bodyPr>
          <a:lstStyle/>
          <a:p>
            <a:r>
              <a:rPr lang="hi-IN" sz="4000"/>
              <a:t>यिशै के तीन बेटे भी वहाँ थे। दाऊद घर पर ही रहा और भेड़ों की देखभाल करता रहा।</a:t>
            </a:r>
            <a:endParaRPr lang="en-IN" sz="4000" dirty="0"/>
          </a:p>
        </p:txBody>
      </p:sp>
      <p:pic>
        <p:nvPicPr>
          <p:cNvPr id="36" name="Audio 35">
            <a:hlinkClick r:id="" action="ppaction://media"/>
            <a:extLst>
              <a:ext uri="{FF2B5EF4-FFF2-40B4-BE49-F238E27FC236}">
                <a16:creationId xmlns:a16="http://schemas.microsoft.com/office/drawing/2014/main" id="{63D6545A-D0E1-B6C2-4F72-F1D9F576613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75562777"/>
      </p:ext>
    </p:extLst>
  </p:cSld>
  <p:clrMapOvr>
    <a:masterClrMapping/>
  </p:clrMapOvr>
  <mc:AlternateContent xmlns:mc="http://schemas.openxmlformats.org/markup-compatibility/2006" xmlns:p14="http://schemas.microsoft.com/office/powerpoint/2010/main">
    <mc:Choice Requires="p14">
      <p:transition spd="slow" p14:dur="2000" advTm="9314"/>
    </mc:Choice>
    <mc:Fallback xmlns="">
      <p:transition spd="slow" advTm="9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EA03537-7539-47B8-8063-A940970065C9}"/>
              </a:ext>
            </a:extLst>
          </p:cNvPr>
          <p:cNvPicPr>
            <a:picLocks noChangeAspect="1"/>
          </p:cNvPicPr>
          <p:nvPr/>
        </p:nvPicPr>
        <p:blipFill>
          <a:blip r:embed="rId2"/>
          <a:stretch>
            <a:fillRect/>
          </a:stretch>
        </p:blipFill>
        <p:spPr>
          <a:xfrm>
            <a:off x="-4885248" y="0"/>
            <a:ext cx="18099443" cy="9393382"/>
          </a:xfrm>
          <a:prstGeom prst="rect">
            <a:avLst/>
          </a:prstGeom>
        </p:spPr>
      </p:pic>
    </p:spTree>
    <p:extLst>
      <p:ext uri="{BB962C8B-B14F-4D97-AF65-F5344CB8AC3E}">
        <p14:creationId xmlns:p14="http://schemas.microsoft.com/office/powerpoint/2010/main" val="2277302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17</a:t>
            </a:r>
            <a:r>
              <a:rPr lang="en-US" sz="4000" b="0" i="0" dirty="0">
                <a:solidFill>
                  <a:srgbClr val="121212"/>
                </a:solidFill>
                <a:effectLst/>
                <a:latin typeface="Inter" panose="020B0502030000000004" pitchFamily="34" charset="0"/>
              </a:rPr>
              <a:t>One day Jesse said to his son David, “Take this ephah of roasted grain  and these ten loaves of bread for your brothers and hurry to their camp.</a:t>
            </a:r>
            <a:r>
              <a:rPr lang="en-US" sz="4000" b="0" i="0" dirty="0">
                <a:solidFill>
                  <a:srgbClr val="121212"/>
                </a:solidFill>
                <a:effectLst/>
                <a:latin typeface="ArialMT"/>
              </a:rPr>
              <a:t> 18… and see how your brothers are doing, and bring back news.” </a:t>
            </a:r>
            <a:endParaRPr lang="en-ZA" sz="4000" dirty="0"/>
          </a:p>
        </p:txBody>
      </p:sp>
      <p:sp>
        <p:nvSpPr>
          <p:cNvPr id="2" name="TextBox 1">
            <a:extLst>
              <a:ext uri="{FF2B5EF4-FFF2-40B4-BE49-F238E27FC236}">
                <a16:creationId xmlns:a16="http://schemas.microsoft.com/office/drawing/2014/main" id="{B011FB2D-AB12-FFE0-0EC5-DE41EF6F9777}"/>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17 यिशै ने अपने पुत्र दाऊद से कहा, “यह एपा भर भुना हुआ अनाज, और ये दस रोटियाँ लेकर छावनी में अपने भाइयों के पास दौड़ जा; 18 और पनीर की ये दस टिकियाँ उनके सहस्त्रपति के लिये ले जा। और अपने भाइयों का कुशल देखकर उनकी कोई निशानी ले आना।</a:t>
            </a:r>
            <a:endParaRPr lang="en-IN" sz="3600" dirty="0"/>
          </a:p>
        </p:txBody>
      </p:sp>
      <p:pic>
        <p:nvPicPr>
          <p:cNvPr id="68" name="Audio 67">
            <a:hlinkClick r:id="" action="ppaction://media"/>
            <a:extLst>
              <a:ext uri="{FF2B5EF4-FFF2-40B4-BE49-F238E27FC236}">
                <a16:creationId xmlns:a16="http://schemas.microsoft.com/office/drawing/2014/main" id="{61AF4CA3-86F3-51EB-530B-8B0657A377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82097479"/>
      </p:ext>
    </p:extLst>
  </p:cSld>
  <p:clrMapOvr>
    <a:masterClrMapping/>
  </p:clrMapOvr>
  <mc:AlternateContent xmlns:mc="http://schemas.openxmlformats.org/markup-compatibility/2006" xmlns:p14="http://schemas.microsoft.com/office/powerpoint/2010/main">
    <mc:Choice Requires="p14">
      <p:transition spd="slow" p14:dur="2000" advTm="17749"/>
    </mc:Choice>
    <mc:Fallback xmlns="">
      <p:transition spd="slow" advTm="1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DE95B54-7E62-4DE6-BAAC-73964905ED3A}"/>
              </a:ext>
            </a:extLst>
          </p:cNvPr>
          <p:cNvPicPr>
            <a:picLocks noChangeAspect="1"/>
          </p:cNvPicPr>
          <p:nvPr/>
        </p:nvPicPr>
        <p:blipFill>
          <a:blip r:embed="rId2"/>
          <a:stretch>
            <a:fillRect/>
          </a:stretch>
        </p:blipFill>
        <p:spPr>
          <a:xfrm>
            <a:off x="-224791" y="-426720"/>
            <a:ext cx="13126241" cy="7284720"/>
          </a:xfrm>
          <a:prstGeom prst="rect">
            <a:avLst/>
          </a:prstGeom>
        </p:spPr>
      </p:pic>
      <p:sp>
        <p:nvSpPr>
          <p:cNvPr id="5" name="TextBox 4">
            <a:extLst>
              <a:ext uri="{FF2B5EF4-FFF2-40B4-BE49-F238E27FC236}">
                <a16:creationId xmlns:a16="http://schemas.microsoft.com/office/drawing/2014/main" id="{092C0608-94A5-B369-BF70-B8EFFB3E48E4}"/>
              </a:ext>
            </a:extLst>
          </p:cNvPr>
          <p:cNvSpPr txBox="1"/>
          <p:nvPr/>
        </p:nvSpPr>
        <p:spPr>
          <a:xfrm>
            <a:off x="281532" y="304885"/>
            <a:ext cx="31164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NewRomanPSMT"/>
                <a:ea typeface="+mn-ea"/>
                <a:cs typeface="+mn-cs"/>
              </a:rPr>
              <a:t>1 </a:t>
            </a:r>
            <a:r>
              <a:rPr kumimoji="0" lang="hi-IN" sz="2400" b="0" i="0" u="none" strike="noStrike" kern="1200" cap="none" spc="0" normalizeH="0" baseline="0" noProof="0" dirty="0">
                <a:ln>
                  <a:noFill/>
                </a:ln>
                <a:solidFill>
                  <a:prstClr val="white"/>
                </a:solidFill>
                <a:effectLst/>
                <a:uLnTx/>
                <a:uFillTx/>
                <a:latin typeface="TimesNewRomanPSMT"/>
                <a:ea typeface="+mn-ea"/>
                <a:cs typeface="Mangal" panose="02040503050203030202" pitchFamily="18" charset="0"/>
              </a:rPr>
              <a:t>शमूएल</a:t>
            </a:r>
            <a:r>
              <a:rPr kumimoji="0" lang="en-US" sz="3200" b="0" i="0" u="none" strike="noStrike" kern="1200" cap="none" spc="0" normalizeH="0" baseline="0" noProof="0" dirty="0">
                <a:ln>
                  <a:noFill/>
                </a:ln>
                <a:solidFill>
                  <a:prstClr val="white"/>
                </a:solidFill>
                <a:effectLst/>
                <a:uLnTx/>
                <a:uFillTx/>
                <a:latin typeface="TimesNewRomanPSMT"/>
                <a:ea typeface="+mn-ea"/>
                <a:cs typeface="+mn-cs"/>
              </a:rPr>
              <a:t> </a:t>
            </a:r>
            <a:r>
              <a:rPr kumimoji="0" lang="en-I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rPr>
              <a:t>17:17</a:t>
            </a:r>
            <a:endParaRPr kumimoji="0" lang="bo-CN" sz="3200" b="1" i="0" u="none" strike="noStrike" kern="1200" cap="all" spc="0" normalizeH="0" baseline="0" noProof="0" dirty="0">
              <a:ln>
                <a:noFill/>
              </a:ln>
              <a:solidFill>
                <a:prstClr val="white"/>
              </a:solidFill>
              <a:effectLst/>
              <a:uLnTx/>
              <a:uFillTx/>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2226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23</a:t>
            </a:r>
            <a:r>
              <a:rPr lang="en-US" sz="4000" b="0" i="0">
                <a:solidFill>
                  <a:srgbClr val="121212"/>
                </a:solidFill>
                <a:effectLst/>
                <a:latin typeface="Inter" panose="020B0502030000000004" pitchFamily="34" charset="0"/>
              </a:rPr>
              <a:t>And as he was speaking with them, suddenly the champion named Goliath, the Philistine from Gath, came forward from the Philistines and shouted his usual words, which David also heard.</a:t>
            </a:r>
            <a:endParaRPr lang="en-ZA" sz="1600" dirty="0"/>
          </a:p>
        </p:txBody>
      </p:sp>
      <p:sp>
        <p:nvSpPr>
          <p:cNvPr id="2" name="TextBox 1">
            <a:extLst>
              <a:ext uri="{FF2B5EF4-FFF2-40B4-BE49-F238E27FC236}">
                <a16:creationId xmlns:a16="http://schemas.microsoft.com/office/drawing/2014/main" id="{675981FF-A660-0895-9D42-769A77C4FFCE}"/>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23 वह उनके साथ बातें कर ही रहा था, कि पलिश्तियों की पाँतियों में से वह वीर, अर्थात् गतवासी गोलियत नामक वह पलिश्ती योद्धा चढ़ आया, और पहले की सी बातें कहने लगा। और दाऊद ने उन्हें सुना।</a:t>
            </a:r>
            <a:endParaRPr lang="en-IN" sz="4000" dirty="0"/>
          </a:p>
        </p:txBody>
      </p:sp>
      <p:pic>
        <p:nvPicPr>
          <p:cNvPr id="54" name="Audio 53">
            <a:hlinkClick r:id="" action="ppaction://media"/>
            <a:extLst>
              <a:ext uri="{FF2B5EF4-FFF2-40B4-BE49-F238E27FC236}">
                <a16:creationId xmlns:a16="http://schemas.microsoft.com/office/drawing/2014/main" id="{C1B2B069-15EB-0410-BFAE-0F74016E26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15535282"/>
      </p:ext>
    </p:extLst>
  </p:cSld>
  <p:clrMapOvr>
    <a:masterClrMapping/>
  </p:clrMapOvr>
  <mc:AlternateContent xmlns:mc="http://schemas.openxmlformats.org/markup-compatibility/2006" xmlns:p14="http://schemas.microsoft.com/office/powerpoint/2010/main">
    <mc:Choice Requires="p14">
      <p:transition spd="slow" p14:dur="2000" advTm="16079"/>
    </mc:Choice>
    <mc:Fallback xmlns="">
      <p:transition spd="slow" advTm="16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6170</TotalTime>
  <Words>1990</Words>
  <Application>Microsoft Office PowerPoint</Application>
  <PresentationFormat>Widescreen</PresentationFormat>
  <Paragraphs>91</Paragraphs>
  <Slides>44</Slides>
  <Notes>2</Notes>
  <HiddenSlides>0</HiddenSlides>
  <MMClips>22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44</vt:i4>
      </vt:variant>
    </vt:vector>
  </HeadingPairs>
  <TitlesOfParts>
    <vt:vector size="58" baseType="lpstr">
      <vt:lpstr>Aptos</vt:lpstr>
      <vt:lpstr>Arial</vt:lpstr>
      <vt:lpstr>ArialMT</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17-3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97</cp:revision>
  <dcterms:created xsi:type="dcterms:W3CDTF">2021-07-20T09:23:46Z</dcterms:created>
  <dcterms:modified xsi:type="dcterms:W3CDTF">2024-07-29T10:22:07Z</dcterms:modified>
</cp:coreProperties>
</file>