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40" r:id="rId14"/>
    <p:sldId id="441" r:id="rId15"/>
    <p:sldId id="442" r:id="rId16"/>
    <p:sldId id="443" r:id="rId17"/>
    <p:sldId id="444" r:id="rId18"/>
    <p:sldId id="445" r:id="rId19"/>
    <p:sldId id="448" r:id="rId20"/>
    <p:sldId id="449" r:id="rId21"/>
    <p:sldId id="450" r:id="rId22"/>
    <p:sldId id="45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A1D90C-4220-4ED5-8334-F635CB66A2F6}" v="75" dt="2023-09-22T05:25:33.0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97" autoAdjust="0"/>
    <p:restoredTop sz="94951" autoAdjust="0"/>
  </p:normalViewPr>
  <p:slideViewPr>
    <p:cSldViewPr snapToGrid="0">
      <p:cViewPr varScale="1">
        <p:scale>
          <a:sx n="52" d="100"/>
          <a:sy n="52" d="100"/>
        </p:scale>
        <p:origin x="108" y="11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FFA12A2-00C0-475B-98B8-CB8A7E644006}"/>
    <pc:docChg chg="custSel modSld">
      <pc:chgData name="Alfred Smith" userId="3c60a3631c0db8ad" providerId="LiveId" clId="{BFFA12A2-00C0-475B-98B8-CB8A7E644006}" dt="2023-01-20T10:06:04.059" v="39"/>
      <pc:docMkLst>
        <pc:docMk/>
      </pc:docMkLst>
      <pc:sldChg chg="delSp modTransition modAnim">
        <pc:chgData name="Alfred Smith" userId="3c60a3631c0db8ad" providerId="LiveId" clId="{BFFA12A2-00C0-475B-98B8-CB8A7E644006}" dt="2023-01-20T10:05:19.958" v="19"/>
        <pc:sldMkLst>
          <pc:docMk/>
          <pc:sldMk cId="2869461528" sldId="308"/>
        </pc:sldMkLst>
        <pc:picChg chg="del">
          <ac:chgData name="Alfred Smith" userId="3c60a3631c0db8ad" providerId="LiveId" clId="{BFFA12A2-00C0-475B-98B8-CB8A7E644006}" dt="2023-01-20T10:05:19.958" v="19"/>
          <ac:picMkLst>
            <pc:docMk/>
            <pc:sldMk cId="2869461528" sldId="308"/>
            <ac:picMk id="5" creationId="{1ACCB5AD-1E27-4166-9C5C-614B044C87FC}"/>
          </ac:picMkLst>
        </pc:picChg>
      </pc:sldChg>
      <pc:sldChg chg="modSp mod modTransition">
        <pc:chgData name="Alfred Smith" userId="3c60a3631c0db8ad" providerId="LiveId" clId="{BFFA12A2-00C0-475B-98B8-CB8A7E644006}" dt="2023-01-20T10:05:19.958" v="19"/>
        <pc:sldMkLst>
          <pc:docMk/>
          <pc:sldMk cId="1237137471" sldId="310"/>
        </pc:sldMkLst>
        <pc:spChg chg="mod">
          <ac:chgData name="Alfred Smith" userId="3c60a3631c0db8ad" providerId="LiveId" clId="{BFFA12A2-00C0-475B-98B8-CB8A7E644006}" dt="2023-01-20T10:04:17.931" v="7" actId="14100"/>
          <ac:spMkLst>
            <pc:docMk/>
            <pc:sldMk cId="1237137471" sldId="310"/>
            <ac:spMk id="5" creationId="{12AC444D-6CC7-86B3-DFE1-61F0ABA6C13B}"/>
          </ac:spMkLst>
        </pc:spChg>
      </pc:sldChg>
      <pc:sldChg chg="addSp delSp modSp mod modTransition modAnim">
        <pc:chgData name="Alfred Smith" userId="3c60a3631c0db8ad" providerId="LiveId" clId="{BFFA12A2-00C0-475B-98B8-CB8A7E644006}" dt="2023-01-20T10:05:52.360" v="30"/>
        <pc:sldMkLst>
          <pc:docMk/>
          <pc:sldMk cId="1003827451" sldId="426"/>
        </pc:sldMkLst>
        <pc:spChg chg="add mod">
          <ac:chgData name="Alfred Smith" userId="3c60a3631c0db8ad" providerId="LiveId" clId="{BFFA12A2-00C0-475B-98B8-CB8A7E644006}" dt="2023-01-20T10:05:52.360" v="30"/>
          <ac:spMkLst>
            <pc:docMk/>
            <pc:sldMk cId="1003827451" sldId="426"/>
            <ac:spMk id="2" creationId="{0CC365C6-426D-8522-9568-7EE1206A885A}"/>
          </ac:spMkLst>
        </pc:spChg>
        <pc:spChg chg="del">
          <ac:chgData name="Alfred Smith" userId="3c60a3631c0db8ad" providerId="LiveId" clId="{BFFA12A2-00C0-475B-98B8-CB8A7E644006}" dt="2023-01-20T10:05:40.819" v="29" actId="478"/>
          <ac:spMkLst>
            <pc:docMk/>
            <pc:sldMk cId="1003827451" sldId="426"/>
            <ac:spMk id="6" creationId="{416C064E-628E-47C0-A712-DB178FE9901E}"/>
          </ac:spMkLst>
        </pc:spChg>
        <pc:picChg chg="del">
          <ac:chgData name="Alfred Smith" userId="3c60a3631c0db8ad" providerId="LiveId" clId="{BFFA12A2-00C0-475B-98B8-CB8A7E644006}" dt="2023-01-20T10:05:19.958" v="19"/>
          <ac:picMkLst>
            <pc:docMk/>
            <pc:sldMk cId="1003827451" sldId="426"/>
            <ac:picMk id="8" creationId="{F999720E-A45C-4F3C-B616-FBFB1BC302F3}"/>
          </ac:picMkLst>
        </pc:picChg>
      </pc:sldChg>
      <pc:sldChg chg="addSp delSp modSp mod modTransition">
        <pc:chgData name="Alfred Smith" userId="3c60a3631c0db8ad" providerId="LiveId" clId="{BFFA12A2-00C0-475B-98B8-CB8A7E644006}" dt="2023-01-20T10:05:19.958" v="19"/>
        <pc:sldMkLst>
          <pc:docMk/>
          <pc:sldMk cId="1727650077" sldId="427"/>
        </pc:sldMkLst>
        <pc:spChg chg="add mod">
          <ac:chgData name="Alfred Smith" userId="3c60a3631c0db8ad" providerId="LiveId" clId="{BFFA12A2-00C0-475B-98B8-CB8A7E644006}" dt="2023-01-20T10:04:29.334" v="9"/>
          <ac:spMkLst>
            <pc:docMk/>
            <pc:sldMk cId="1727650077" sldId="427"/>
            <ac:spMk id="2" creationId="{5788B4C9-A4A2-0CA6-18C1-0F4FA108BBF7}"/>
          </ac:spMkLst>
        </pc:spChg>
        <pc:spChg chg="del">
          <ac:chgData name="Alfred Smith" userId="3c60a3631c0db8ad" providerId="LiveId" clId="{BFFA12A2-00C0-475B-98B8-CB8A7E644006}" dt="2023-01-20T10:04:27.828" v="8" actId="478"/>
          <ac:spMkLst>
            <pc:docMk/>
            <pc:sldMk cId="1727650077" sldId="427"/>
            <ac:spMk id="7" creationId="{1B77831A-1058-1211-DE28-E2119C17A18D}"/>
          </ac:spMkLst>
        </pc:spChg>
      </pc:sldChg>
      <pc:sldChg chg="addSp delSp modSp mod modTransition modAnim">
        <pc:chgData name="Alfred Smith" userId="3c60a3631c0db8ad" providerId="LiveId" clId="{BFFA12A2-00C0-475B-98B8-CB8A7E644006}" dt="2023-01-20T10:05:53.888" v="31"/>
        <pc:sldMkLst>
          <pc:docMk/>
          <pc:sldMk cId="2174129452" sldId="428"/>
        </pc:sldMkLst>
        <pc:spChg chg="add mod">
          <ac:chgData name="Alfred Smith" userId="3c60a3631c0db8ad" providerId="LiveId" clId="{BFFA12A2-00C0-475B-98B8-CB8A7E644006}" dt="2023-01-20T10:05:53.888" v="31"/>
          <ac:spMkLst>
            <pc:docMk/>
            <pc:sldMk cId="2174129452" sldId="428"/>
            <ac:spMk id="2" creationId="{AA6F4BEC-4C44-36BC-9BAD-7393EDB22E15}"/>
          </ac:spMkLst>
        </pc:spChg>
        <pc:spChg chg="del">
          <ac:chgData name="Alfred Smith" userId="3c60a3631c0db8ad" providerId="LiveId" clId="{BFFA12A2-00C0-475B-98B8-CB8A7E644006}" dt="2023-01-20T10:05:38.832" v="28" actId="478"/>
          <ac:spMkLst>
            <pc:docMk/>
            <pc:sldMk cId="2174129452" sldId="428"/>
            <ac:spMk id="6" creationId="{416C064E-628E-47C0-A712-DB178FE9901E}"/>
          </ac:spMkLst>
        </pc:spChg>
        <pc:picChg chg="del">
          <ac:chgData name="Alfred Smith" userId="3c60a3631c0db8ad" providerId="LiveId" clId="{BFFA12A2-00C0-475B-98B8-CB8A7E644006}" dt="2023-01-20T10:05:19.958" v="19"/>
          <ac:picMkLst>
            <pc:docMk/>
            <pc:sldMk cId="2174129452" sldId="428"/>
            <ac:picMk id="12" creationId="{DC2A5DE3-D350-44D2-8D25-2DC3E65A76A7}"/>
          </ac:picMkLst>
        </pc:picChg>
      </pc:sldChg>
      <pc:sldChg chg="modSp mod modTransition">
        <pc:chgData name="Alfred Smith" userId="3c60a3631c0db8ad" providerId="LiveId" clId="{BFFA12A2-00C0-475B-98B8-CB8A7E644006}" dt="2023-01-20T10:05:19.958" v="19"/>
        <pc:sldMkLst>
          <pc:docMk/>
          <pc:sldMk cId="703207630" sldId="429"/>
        </pc:sldMkLst>
        <pc:spChg chg="mod">
          <ac:chgData name="Alfred Smith" userId="3c60a3631c0db8ad" providerId="LiveId" clId="{BFFA12A2-00C0-475B-98B8-CB8A7E644006}" dt="2023-01-20T10:04:43.172" v="10"/>
          <ac:spMkLst>
            <pc:docMk/>
            <pc:sldMk cId="703207630" sldId="429"/>
            <ac:spMk id="5" creationId="{2EE6C8E0-58F7-0C85-38DA-C73A1B15B00E}"/>
          </ac:spMkLst>
        </pc:spChg>
      </pc:sldChg>
      <pc:sldChg chg="addSp delSp modSp mod modTransition modAnim">
        <pc:chgData name="Alfred Smith" userId="3c60a3631c0db8ad" providerId="LiveId" clId="{BFFA12A2-00C0-475B-98B8-CB8A7E644006}" dt="2023-01-20T10:05:55.195" v="32"/>
        <pc:sldMkLst>
          <pc:docMk/>
          <pc:sldMk cId="942615762" sldId="430"/>
        </pc:sldMkLst>
        <pc:spChg chg="add mod">
          <ac:chgData name="Alfred Smith" userId="3c60a3631c0db8ad" providerId="LiveId" clId="{BFFA12A2-00C0-475B-98B8-CB8A7E644006}" dt="2023-01-20T10:05:55.195" v="32"/>
          <ac:spMkLst>
            <pc:docMk/>
            <pc:sldMk cId="942615762" sldId="430"/>
            <ac:spMk id="2" creationId="{C28FD30F-8ECA-AC7A-8EBA-022EEBC5872C}"/>
          </ac:spMkLst>
        </pc:spChg>
        <pc:spChg chg="del">
          <ac:chgData name="Alfred Smith" userId="3c60a3631c0db8ad" providerId="LiveId" clId="{BFFA12A2-00C0-475B-98B8-CB8A7E644006}" dt="2023-01-20T10:05:37.230" v="27" actId="478"/>
          <ac:spMkLst>
            <pc:docMk/>
            <pc:sldMk cId="942615762" sldId="430"/>
            <ac:spMk id="6" creationId="{416C064E-628E-47C0-A712-DB178FE9901E}"/>
          </ac:spMkLst>
        </pc:spChg>
        <pc:picChg chg="del">
          <ac:chgData name="Alfred Smith" userId="3c60a3631c0db8ad" providerId="LiveId" clId="{BFFA12A2-00C0-475B-98B8-CB8A7E644006}" dt="2023-01-20T10:05:19.958" v="19"/>
          <ac:picMkLst>
            <pc:docMk/>
            <pc:sldMk cId="942615762" sldId="430"/>
            <ac:picMk id="7" creationId="{74C9D3D7-9331-40C8-B95B-03E5FB035330}"/>
          </ac:picMkLst>
        </pc:picChg>
      </pc:sldChg>
      <pc:sldChg chg="modSp mod modTransition">
        <pc:chgData name="Alfred Smith" userId="3c60a3631c0db8ad" providerId="LiveId" clId="{BFFA12A2-00C0-475B-98B8-CB8A7E644006}" dt="2023-01-20T10:05:19.958" v="19"/>
        <pc:sldMkLst>
          <pc:docMk/>
          <pc:sldMk cId="579800659" sldId="431"/>
        </pc:sldMkLst>
        <pc:spChg chg="mod">
          <ac:chgData name="Alfred Smith" userId="3c60a3631c0db8ad" providerId="LiveId" clId="{BFFA12A2-00C0-475B-98B8-CB8A7E644006}" dt="2023-01-20T10:04:46.587" v="11"/>
          <ac:spMkLst>
            <pc:docMk/>
            <pc:sldMk cId="579800659" sldId="431"/>
            <ac:spMk id="7" creationId="{23C43EF4-6B56-9DE6-EE9A-CAD858C29A08}"/>
          </ac:spMkLst>
        </pc:spChg>
      </pc:sldChg>
      <pc:sldChg chg="addSp delSp modSp mod modTransition modAnim">
        <pc:chgData name="Alfred Smith" userId="3c60a3631c0db8ad" providerId="LiveId" clId="{BFFA12A2-00C0-475B-98B8-CB8A7E644006}" dt="2023-01-20T10:05:56.472" v="33"/>
        <pc:sldMkLst>
          <pc:docMk/>
          <pc:sldMk cId="1886351016" sldId="432"/>
        </pc:sldMkLst>
        <pc:spChg chg="add mod">
          <ac:chgData name="Alfred Smith" userId="3c60a3631c0db8ad" providerId="LiveId" clId="{BFFA12A2-00C0-475B-98B8-CB8A7E644006}" dt="2023-01-20T10:05:56.472" v="33"/>
          <ac:spMkLst>
            <pc:docMk/>
            <pc:sldMk cId="1886351016" sldId="432"/>
            <ac:spMk id="2" creationId="{D05B9BF6-3135-8BEF-13C7-FE641BA01B6B}"/>
          </ac:spMkLst>
        </pc:spChg>
        <pc:spChg chg="del">
          <ac:chgData name="Alfred Smith" userId="3c60a3631c0db8ad" providerId="LiveId" clId="{BFFA12A2-00C0-475B-98B8-CB8A7E644006}" dt="2023-01-20T10:05:35.580" v="26" actId="478"/>
          <ac:spMkLst>
            <pc:docMk/>
            <pc:sldMk cId="1886351016" sldId="432"/>
            <ac:spMk id="6" creationId="{416C064E-628E-47C0-A712-DB178FE9901E}"/>
          </ac:spMkLst>
        </pc:spChg>
        <pc:picChg chg="del">
          <ac:chgData name="Alfred Smith" userId="3c60a3631c0db8ad" providerId="LiveId" clId="{BFFA12A2-00C0-475B-98B8-CB8A7E644006}" dt="2023-01-20T10:05:19.958" v="19"/>
          <ac:picMkLst>
            <pc:docMk/>
            <pc:sldMk cId="1886351016" sldId="432"/>
            <ac:picMk id="5" creationId="{E554A641-B372-4970-BA56-897F6BEEF8B5}"/>
          </ac:picMkLst>
        </pc:picChg>
      </pc:sldChg>
      <pc:sldChg chg="modSp mod modTransition">
        <pc:chgData name="Alfred Smith" userId="3c60a3631c0db8ad" providerId="LiveId" clId="{BFFA12A2-00C0-475B-98B8-CB8A7E644006}" dt="2023-01-20T10:05:19.958" v="19"/>
        <pc:sldMkLst>
          <pc:docMk/>
          <pc:sldMk cId="484949745" sldId="433"/>
        </pc:sldMkLst>
        <pc:spChg chg="mod">
          <ac:chgData name="Alfred Smith" userId="3c60a3631c0db8ad" providerId="LiveId" clId="{BFFA12A2-00C0-475B-98B8-CB8A7E644006}" dt="2023-01-20T10:04:50.102" v="12"/>
          <ac:spMkLst>
            <pc:docMk/>
            <pc:sldMk cId="484949745" sldId="433"/>
            <ac:spMk id="5" creationId="{9439EF1C-95B8-4977-14FB-A126C573408B}"/>
          </ac:spMkLst>
        </pc:spChg>
      </pc:sldChg>
      <pc:sldChg chg="addSp delSp modSp mod modTransition modAnim">
        <pc:chgData name="Alfred Smith" userId="3c60a3631c0db8ad" providerId="LiveId" clId="{BFFA12A2-00C0-475B-98B8-CB8A7E644006}" dt="2023-01-20T10:05:57.849" v="34"/>
        <pc:sldMkLst>
          <pc:docMk/>
          <pc:sldMk cId="882125327" sldId="434"/>
        </pc:sldMkLst>
        <pc:spChg chg="add mod">
          <ac:chgData name="Alfred Smith" userId="3c60a3631c0db8ad" providerId="LiveId" clId="{BFFA12A2-00C0-475B-98B8-CB8A7E644006}" dt="2023-01-20T10:05:57.849" v="34"/>
          <ac:spMkLst>
            <pc:docMk/>
            <pc:sldMk cId="882125327" sldId="434"/>
            <ac:spMk id="2" creationId="{81F8B3ED-2954-A3CB-6C27-D68BDDF23F4F}"/>
          </ac:spMkLst>
        </pc:spChg>
        <pc:spChg chg="del">
          <ac:chgData name="Alfred Smith" userId="3c60a3631c0db8ad" providerId="LiveId" clId="{BFFA12A2-00C0-475B-98B8-CB8A7E644006}" dt="2023-01-20T10:05:33.377" v="25" actId="478"/>
          <ac:spMkLst>
            <pc:docMk/>
            <pc:sldMk cId="882125327" sldId="434"/>
            <ac:spMk id="6" creationId="{416C064E-628E-47C0-A712-DB178FE9901E}"/>
          </ac:spMkLst>
        </pc:spChg>
        <pc:picChg chg="del">
          <ac:chgData name="Alfred Smith" userId="3c60a3631c0db8ad" providerId="LiveId" clId="{BFFA12A2-00C0-475B-98B8-CB8A7E644006}" dt="2023-01-20T10:05:19.958" v="19"/>
          <ac:picMkLst>
            <pc:docMk/>
            <pc:sldMk cId="882125327" sldId="434"/>
            <ac:picMk id="12" creationId="{6906E12B-C443-41B6-8433-7DB5F340EECF}"/>
          </ac:picMkLst>
        </pc:picChg>
      </pc:sldChg>
      <pc:sldChg chg="modSp mod modTransition">
        <pc:chgData name="Alfred Smith" userId="3c60a3631c0db8ad" providerId="LiveId" clId="{BFFA12A2-00C0-475B-98B8-CB8A7E644006}" dt="2023-01-20T10:05:19.958" v="19"/>
        <pc:sldMkLst>
          <pc:docMk/>
          <pc:sldMk cId="381388045" sldId="435"/>
        </pc:sldMkLst>
        <pc:spChg chg="mod">
          <ac:chgData name="Alfred Smith" userId="3c60a3631c0db8ad" providerId="LiveId" clId="{BFFA12A2-00C0-475B-98B8-CB8A7E644006}" dt="2023-01-20T10:04:53.850" v="13"/>
          <ac:spMkLst>
            <pc:docMk/>
            <pc:sldMk cId="381388045" sldId="435"/>
            <ac:spMk id="5" creationId="{90DB160F-AAF0-BB64-5359-2D64111C45F4}"/>
          </ac:spMkLst>
        </pc:spChg>
      </pc:sldChg>
      <pc:sldChg chg="addSp delSp modSp mod modTransition modAnim">
        <pc:chgData name="Alfred Smith" userId="3c60a3631c0db8ad" providerId="LiveId" clId="{BFFA12A2-00C0-475B-98B8-CB8A7E644006}" dt="2023-01-20T10:05:59.199" v="35"/>
        <pc:sldMkLst>
          <pc:docMk/>
          <pc:sldMk cId="923867738" sldId="440"/>
        </pc:sldMkLst>
        <pc:spChg chg="add mod">
          <ac:chgData name="Alfred Smith" userId="3c60a3631c0db8ad" providerId="LiveId" clId="{BFFA12A2-00C0-475B-98B8-CB8A7E644006}" dt="2023-01-20T10:05:59.199" v="35"/>
          <ac:spMkLst>
            <pc:docMk/>
            <pc:sldMk cId="923867738" sldId="440"/>
            <ac:spMk id="2" creationId="{536130AE-8D5D-0116-E6A1-BB7A22DB614B}"/>
          </ac:spMkLst>
        </pc:spChg>
        <pc:spChg chg="del">
          <ac:chgData name="Alfred Smith" userId="3c60a3631c0db8ad" providerId="LiveId" clId="{BFFA12A2-00C0-475B-98B8-CB8A7E644006}" dt="2023-01-20T10:05:31.741" v="24" actId="478"/>
          <ac:spMkLst>
            <pc:docMk/>
            <pc:sldMk cId="923867738" sldId="440"/>
            <ac:spMk id="6" creationId="{416C064E-628E-47C0-A712-DB178FE9901E}"/>
          </ac:spMkLst>
        </pc:spChg>
        <pc:picChg chg="del">
          <ac:chgData name="Alfred Smith" userId="3c60a3631c0db8ad" providerId="LiveId" clId="{BFFA12A2-00C0-475B-98B8-CB8A7E644006}" dt="2023-01-20T10:05:19.958" v="19"/>
          <ac:picMkLst>
            <pc:docMk/>
            <pc:sldMk cId="923867738" sldId="440"/>
            <ac:picMk id="3" creationId="{3F6F7C40-9519-469B-8492-055E3DD07358}"/>
          </ac:picMkLst>
        </pc:picChg>
      </pc:sldChg>
      <pc:sldChg chg="modSp mod modTransition">
        <pc:chgData name="Alfred Smith" userId="3c60a3631c0db8ad" providerId="LiveId" clId="{BFFA12A2-00C0-475B-98B8-CB8A7E644006}" dt="2023-01-20T10:05:19.958" v="19"/>
        <pc:sldMkLst>
          <pc:docMk/>
          <pc:sldMk cId="3676245138" sldId="441"/>
        </pc:sldMkLst>
        <pc:spChg chg="mod">
          <ac:chgData name="Alfred Smith" userId="3c60a3631c0db8ad" providerId="LiveId" clId="{BFFA12A2-00C0-475B-98B8-CB8A7E644006}" dt="2023-01-20T10:04:57.036" v="14"/>
          <ac:spMkLst>
            <pc:docMk/>
            <pc:sldMk cId="3676245138" sldId="441"/>
            <ac:spMk id="7" creationId="{CAB7E52A-7633-14F5-9F04-2517E393B255}"/>
          </ac:spMkLst>
        </pc:spChg>
      </pc:sldChg>
      <pc:sldChg chg="addSp delSp modSp mod modTransition modAnim">
        <pc:chgData name="Alfred Smith" userId="3c60a3631c0db8ad" providerId="LiveId" clId="{BFFA12A2-00C0-475B-98B8-CB8A7E644006}" dt="2023-01-20T10:06:00.410" v="36"/>
        <pc:sldMkLst>
          <pc:docMk/>
          <pc:sldMk cId="2180228365" sldId="442"/>
        </pc:sldMkLst>
        <pc:spChg chg="add mod">
          <ac:chgData name="Alfred Smith" userId="3c60a3631c0db8ad" providerId="LiveId" clId="{BFFA12A2-00C0-475B-98B8-CB8A7E644006}" dt="2023-01-20T10:06:00.410" v="36"/>
          <ac:spMkLst>
            <pc:docMk/>
            <pc:sldMk cId="2180228365" sldId="442"/>
            <ac:spMk id="3" creationId="{5203D9F1-F962-71E9-EB6C-33651C6A6A3C}"/>
          </ac:spMkLst>
        </pc:spChg>
        <pc:spChg chg="del">
          <ac:chgData name="Alfred Smith" userId="3c60a3631c0db8ad" providerId="LiveId" clId="{BFFA12A2-00C0-475B-98B8-CB8A7E644006}" dt="2023-01-20T10:05:29.907" v="23" actId="478"/>
          <ac:spMkLst>
            <pc:docMk/>
            <pc:sldMk cId="2180228365" sldId="442"/>
            <ac:spMk id="6" creationId="{416C064E-628E-47C0-A712-DB178FE9901E}"/>
          </ac:spMkLst>
        </pc:spChg>
        <pc:picChg chg="del">
          <ac:chgData name="Alfred Smith" userId="3c60a3631c0db8ad" providerId="LiveId" clId="{BFFA12A2-00C0-475B-98B8-CB8A7E644006}" dt="2023-01-20T10:05:19.958" v="19"/>
          <ac:picMkLst>
            <pc:docMk/>
            <pc:sldMk cId="2180228365" sldId="442"/>
            <ac:picMk id="2" creationId="{74501AFD-7EBE-40D1-9BA1-5001A2FC2631}"/>
          </ac:picMkLst>
        </pc:picChg>
      </pc:sldChg>
      <pc:sldChg chg="modSp mod modTransition">
        <pc:chgData name="Alfred Smith" userId="3c60a3631c0db8ad" providerId="LiveId" clId="{BFFA12A2-00C0-475B-98B8-CB8A7E644006}" dt="2023-01-20T10:05:19.958" v="19"/>
        <pc:sldMkLst>
          <pc:docMk/>
          <pc:sldMk cId="3095902142" sldId="443"/>
        </pc:sldMkLst>
        <pc:spChg chg="mod">
          <ac:chgData name="Alfred Smith" userId="3c60a3631c0db8ad" providerId="LiveId" clId="{BFFA12A2-00C0-475B-98B8-CB8A7E644006}" dt="2023-01-20T10:05:00.142" v="15"/>
          <ac:spMkLst>
            <pc:docMk/>
            <pc:sldMk cId="3095902142" sldId="443"/>
            <ac:spMk id="5" creationId="{31FFE201-AC34-838D-B3D6-1ED817AD3053}"/>
          </ac:spMkLst>
        </pc:spChg>
      </pc:sldChg>
      <pc:sldChg chg="addSp delSp modSp mod modTransition modAnim">
        <pc:chgData name="Alfred Smith" userId="3c60a3631c0db8ad" providerId="LiveId" clId="{BFFA12A2-00C0-475B-98B8-CB8A7E644006}" dt="2023-01-20T10:06:01.689" v="37"/>
        <pc:sldMkLst>
          <pc:docMk/>
          <pc:sldMk cId="1718612039" sldId="444"/>
        </pc:sldMkLst>
        <pc:spChg chg="add mod">
          <ac:chgData name="Alfred Smith" userId="3c60a3631c0db8ad" providerId="LiveId" clId="{BFFA12A2-00C0-475B-98B8-CB8A7E644006}" dt="2023-01-20T10:06:01.689" v="37"/>
          <ac:spMkLst>
            <pc:docMk/>
            <pc:sldMk cId="1718612039" sldId="444"/>
            <ac:spMk id="3" creationId="{9C89491E-A5E4-1316-228C-E9A42871A1B4}"/>
          </ac:spMkLst>
        </pc:spChg>
        <pc:spChg chg="del">
          <ac:chgData name="Alfred Smith" userId="3c60a3631c0db8ad" providerId="LiveId" clId="{BFFA12A2-00C0-475B-98B8-CB8A7E644006}" dt="2023-01-20T10:05:28.195" v="22" actId="478"/>
          <ac:spMkLst>
            <pc:docMk/>
            <pc:sldMk cId="1718612039" sldId="444"/>
            <ac:spMk id="6" creationId="{416C064E-628E-47C0-A712-DB178FE9901E}"/>
          </ac:spMkLst>
        </pc:spChg>
        <pc:picChg chg="del">
          <ac:chgData name="Alfred Smith" userId="3c60a3631c0db8ad" providerId="LiveId" clId="{BFFA12A2-00C0-475B-98B8-CB8A7E644006}" dt="2023-01-20T10:05:19.958" v="19"/>
          <ac:picMkLst>
            <pc:docMk/>
            <pc:sldMk cId="1718612039" sldId="444"/>
            <ac:picMk id="2" creationId="{4DB922A1-160F-4FF3-AA23-DC2198940933}"/>
          </ac:picMkLst>
        </pc:picChg>
      </pc:sldChg>
      <pc:sldChg chg="modSp mod modTransition">
        <pc:chgData name="Alfred Smith" userId="3c60a3631c0db8ad" providerId="LiveId" clId="{BFFA12A2-00C0-475B-98B8-CB8A7E644006}" dt="2023-01-20T10:05:19.958" v="19"/>
        <pc:sldMkLst>
          <pc:docMk/>
          <pc:sldMk cId="2166098122" sldId="445"/>
        </pc:sldMkLst>
        <pc:spChg chg="mod">
          <ac:chgData name="Alfred Smith" userId="3c60a3631c0db8ad" providerId="LiveId" clId="{BFFA12A2-00C0-475B-98B8-CB8A7E644006}" dt="2023-01-20T10:05:03.886" v="16"/>
          <ac:spMkLst>
            <pc:docMk/>
            <pc:sldMk cId="2166098122" sldId="445"/>
            <ac:spMk id="5" creationId="{049D09E7-FB0B-6649-43A5-B05E7FB39070}"/>
          </ac:spMkLst>
        </pc:spChg>
      </pc:sldChg>
      <pc:sldChg chg="addSp delSp modSp mod modTransition modAnim">
        <pc:chgData name="Alfred Smith" userId="3c60a3631c0db8ad" providerId="LiveId" clId="{BFFA12A2-00C0-475B-98B8-CB8A7E644006}" dt="2023-01-20T10:06:02.854" v="38"/>
        <pc:sldMkLst>
          <pc:docMk/>
          <pc:sldMk cId="843663555" sldId="448"/>
        </pc:sldMkLst>
        <pc:spChg chg="add mod">
          <ac:chgData name="Alfred Smith" userId="3c60a3631c0db8ad" providerId="LiveId" clId="{BFFA12A2-00C0-475B-98B8-CB8A7E644006}" dt="2023-01-20T10:06:02.854" v="38"/>
          <ac:spMkLst>
            <pc:docMk/>
            <pc:sldMk cId="843663555" sldId="448"/>
            <ac:spMk id="2" creationId="{484A527E-9FC5-E8A3-0405-DB570EF8FD65}"/>
          </ac:spMkLst>
        </pc:spChg>
        <pc:spChg chg="del">
          <ac:chgData name="Alfred Smith" userId="3c60a3631c0db8ad" providerId="LiveId" clId="{BFFA12A2-00C0-475B-98B8-CB8A7E644006}" dt="2023-01-20T10:05:24.336" v="21" actId="478"/>
          <ac:spMkLst>
            <pc:docMk/>
            <pc:sldMk cId="843663555" sldId="448"/>
            <ac:spMk id="6" creationId="{416C064E-628E-47C0-A712-DB178FE9901E}"/>
          </ac:spMkLst>
        </pc:spChg>
        <pc:picChg chg="del">
          <ac:chgData name="Alfred Smith" userId="3c60a3631c0db8ad" providerId="LiveId" clId="{BFFA12A2-00C0-475B-98B8-CB8A7E644006}" dt="2023-01-20T10:05:19.958" v="19"/>
          <ac:picMkLst>
            <pc:docMk/>
            <pc:sldMk cId="843663555" sldId="448"/>
            <ac:picMk id="5" creationId="{63077F7B-200A-4682-995F-0AA14E53CDF2}"/>
          </ac:picMkLst>
        </pc:picChg>
      </pc:sldChg>
      <pc:sldChg chg="modSp mod modTransition">
        <pc:chgData name="Alfred Smith" userId="3c60a3631c0db8ad" providerId="LiveId" clId="{BFFA12A2-00C0-475B-98B8-CB8A7E644006}" dt="2023-01-20T10:05:19.958" v="19"/>
        <pc:sldMkLst>
          <pc:docMk/>
          <pc:sldMk cId="4160448636" sldId="449"/>
        </pc:sldMkLst>
        <pc:spChg chg="mod">
          <ac:chgData name="Alfred Smith" userId="3c60a3631c0db8ad" providerId="LiveId" clId="{BFFA12A2-00C0-475B-98B8-CB8A7E644006}" dt="2023-01-20T10:05:07.272" v="17"/>
          <ac:spMkLst>
            <pc:docMk/>
            <pc:sldMk cId="4160448636" sldId="449"/>
            <ac:spMk id="5" creationId="{3B597A57-8991-71AF-B5AF-E6E43BECCD20}"/>
          </ac:spMkLst>
        </pc:spChg>
      </pc:sldChg>
      <pc:sldChg chg="addSp delSp modSp mod modTransition modAnim">
        <pc:chgData name="Alfred Smith" userId="3c60a3631c0db8ad" providerId="LiveId" clId="{BFFA12A2-00C0-475B-98B8-CB8A7E644006}" dt="2023-01-20T10:06:04.059" v="39"/>
        <pc:sldMkLst>
          <pc:docMk/>
          <pc:sldMk cId="538051216" sldId="450"/>
        </pc:sldMkLst>
        <pc:spChg chg="add mod">
          <ac:chgData name="Alfred Smith" userId="3c60a3631c0db8ad" providerId="LiveId" clId="{BFFA12A2-00C0-475B-98B8-CB8A7E644006}" dt="2023-01-20T10:06:04.059" v="39"/>
          <ac:spMkLst>
            <pc:docMk/>
            <pc:sldMk cId="538051216" sldId="450"/>
            <ac:spMk id="2" creationId="{AF1C8EB3-2C96-7E98-15A0-04BE45A68F1D}"/>
          </ac:spMkLst>
        </pc:spChg>
        <pc:spChg chg="del">
          <ac:chgData name="Alfred Smith" userId="3c60a3631c0db8ad" providerId="LiveId" clId="{BFFA12A2-00C0-475B-98B8-CB8A7E644006}" dt="2023-01-20T10:05:23.001" v="20" actId="478"/>
          <ac:spMkLst>
            <pc:docMk/>
            <pc:sldMk cId="538051216" sldId="450"/>
            <ac:spMk id="6" creationId="{416C064E-628E-47C0-A712-DB178FE9901E}"/>
          </ac:spMkLst>
        </pc:spChg>
        <pc:picChg chg="del">
          <ac:chgData name="Alfred Smith" userId="3c60a3631c0db8ad" providerId="LiveId" clId="{BFFA12A2-00C0-475B-98B8-CB8A7E644006}" dt="2023-01-20T10:05:19.958" v="19"/>
          <ac:picMkLst>
            <pc:docMk/>
            <pc:sldMk cId="538051216" sldId="450"/>
            <ac:picMk id="7" creationId="{166C6AAA-21E9-4E32-9C3A-7389B0BA538A}"/>
          </ac:picMkLst>
        </pc:picChg>
      </pc:sldChg>
      <pc:sldChg chg="modSp mod modTransition">
        <pc:chgData name="Alfred Smith" userId="3c60a3631c0db8ad" providerId="LiveId" clId="{BFFA12A2-00C0-475B-98B8-CB8A7E644006}" dt="2023-01-20T10:05:19.958" v="19"/>
        <pc:sldMkLst>
          <pc:docMk/>
          <pc:sldMk cId="3386340796" sldId="451"/>
        </pc:sldMkLst>
        <pc:spChg chg="mod">
          <ac:chgData name="Alfred Smith" userId="3c60a3631c0db8ad" providerId="LiveId" clId="{BFFA12A2-00C0-475B-98B8-CB8A7E644006}" dt="2023-01-20T10:05:10.690" v="18"/>
          <ac:spMkLst>
            <pc:docMk/>
            <pc:sldMk cId="3386340796" sldId="451"/>
            <ac:spMk id="5" creationId="{805A62AC-44B9-19E3-7D5E-0D12AE639082}"/>
          </ac:spMkLst>
        </pc:spChg>
      </pc:sldChg>
    </pc:docChg>
  </pc:docChgLst>
  <pc:docChgLst>
    <pc:chgData name="Leonie Smith" userId="fed1330f33f5650e" providerId="LiveId" clId="{6FA1D90C-4220-4ED5-8334-F635CB66A2F6}"/>
    <pc:docChg chg="modSld">
      <pc:chgData name="Leonie Smith" userId="fed1330f33f5650e" providerId="LiveId" clId="{6FA1D90C-4220-4ED5-8334-F635CB66A2F6}" dt="2023-09-22T05:25:33.048" v="106"/>
      <pc:docMkLst>
        <pc:docMk/>
      </pc:docMkLst>
      <pc:sldChg chg="addSp modSp">
        <pc:chgData name="Leonie Smith" userId="fed1330f33f5650e" providerId="LiveId" clId="{6FA1D90C-4220-4ED5-8334-F635CB66A2F6}" dt="2023-09-22T04:59:16.872" v="0"/>
        <pc:sldMkLst>
          <pc:docMk/>
          <pc:sldMk cId="2869461528" sldId="308"/>
        </pc:sldMkLst>
        <pc:picChg chg="add mod">
          <ac:chgData name="Leonie Smith" userId="fed1330f33f5650e" providerId="LiveId" clId="{6FA1D90C-4220-4ED5-8334-F635CB66A2F6}" dt="2023-09-22T04:59:16.872" v="0"/>
          <ac:picMkLst>
            <pc:docMk/>
            <pc:sldMk cId="2869461528" sldId="308"/>
            <ac:picMk id="7" creationId="{9604C5BC-1EFD-DE8E-4CFC-B9EECF5BB623}"/>
          </ac:picMkLst>
        </pc:picChg>
      </pc:sldChg>
      <pc:sldChg chg="addSp modSp">
        <pc:chgData name="Leonie Smith" userId="fed1330f33f5650e" providerId="LiveId" clId="{6FA1D90C-4220-4ED5-8334-F635CB66A2F6}" dt="2023-09-22T05:25:33.048" v="106"/>
        <pc:sldMkLst>
          <pc:docMk/>
          <pc:sldMk cId="1003827451" sldId="426"/>
        </pc:sldMkLst>
        <pc:picChg chg="add mod">
          <ac:chgData name="Leonie Smith" userId="fed1330f33f5650e" providerId="LiveId" clId="{6FA1D90C-4220-4ED5-8334-F635CB66A2F6}" dt="2023-09-22T05:25:33.048" v="106"/>
          <ac:picMkLst>
            <pc:docMk/>
            <pc:sldMk cId="1003827451" sldId="426"/>
            <ac:picMk id="8" creationId="{EB9AA853-2A9E-B4FF-0C52-9B3EF627C942}"/>
          </ac:picMkLst>
        </pc:picChg>
      </pc:sldChg>
      <pc:sldChg chg="addSp delSp modSp mod modTransition modAnim">
        <pc:chgData name="Leonie Smith" userId="fed1330f33f5650e" providerId="LiveId" clId="{6FA1D90C-4220-4ED5-8334-F635CB66A2F6}" dt="2023-09-22T05:00:38.303" v="7"/>
        <pc:sldMkLst>
          <pc:docMk/>
          <pc:sldMk cId="2174129452" sldId="428"/>
        </pc:sldMkLst>
        <pc:picChg chg="add del mod">
          <ac:chgData name="Leonie Smith" userId="fed1330f33f5650e" providerId="LiveId" clId="{6FA1D90C-4220-4ED5-8334-F635CB66A2F6}" dt="2023-09-22T04:59:58.618" v="3"/>
          <ac:picMkLst>
            <pc:docMk/>
            <pc:sldMk cId="2174129452" sldId="428"/>
            <ac:picMk id="6" creationId="{0C1A1A6F-8A77-3993-2E80-ADD6FA867C54}"/>
          </ac:picMkLst>
        </pc:picChg>
        <pc:picChg chg="add del mod">
          <ac:chgData name="Leonie Smith" userId="fed1330f33f5650e" providerId="LiveId" clId="{6FA1D90C-4220-4ED5-8334-F635CB66A2F6}" dt="2023-09-22T05:00:14.860" v="4"/>
          <ac:picMkLst>
            <pc:docMk/>
            <pc:sldMk cId="2174129452" sldId="428"/>
            <ac:picMk id="9" creationId="{2B15B56B-4C48-0708-0091-64BD6542B24F}"/>
          </ac:picMkLst>
        </pc:picChg>
        <pc:picChg chg="add del mod">
          <ac:chgData name="Leonie Smith" userId="fed1330f33f5650e" providerId="LiveId" clId="{6FA1D90C-4220-4ED5-8334-F635CB66A2F6}" dt="2023-09-22T05:00:16.305" v="6"/>
          <ac:picMkLst>
            <pc:docMk/>
            <pc:sldMk cId="2174129452" sldId="428"/>
            <ac:picMk id="10" creationId="{FB08E33E-3EA1-CDD9-2AAB-C48CA55EC075}"/>
          </ac:picMkLst>
        </pc:picChg>
        <pc:picChg chg="add del mod ord">
          <ac:chgData name="Leonie Smith" userId="fed1330f33f5650e" providerId="LiveId" clId="{6FA1D90C-4220-4ED5-8334-F635CB66A2F6}" dt="2023-09-22T05:00:38.303" v="7"/>
          <ac:picMkLst>
            <pc:docMk/>
            <pc:sldMk cId="2174129452" sldId="428"/>
            <ac:picMk id="13" creationId="{EB41793F-1718-3C67-C0E9-F9C967A82F0B}"/>
          </ac:picMkLst>
        </pc:picChg>
        <pc:picChg chg="add mod">
          <ac:chgData name="Leonie Smith" userId="fed1330f33f5650e" providerId="LiveId" clId="{6FA1D90C-4220-4ED5-8334-F635CB66A2F6}" dt="2023-09-22T05:00:38.303" v="7"/>
          <ac:picMkLst>
            <pc:docMk/>
            <pc:sldMk cId="2174129452" sldId="428"/>
            <ac:picMk id="14" creationId="{39EDBAEA-DEDF-9E2A-D2CB-11DBB269FA67}"/>
          </ac:picMkLst>
        </pc:picChg>
      </pc:sldChg>
      <pc:sldChg chg="addSp delSp modSp mod modTransition modAnim">
        <pc:chgData name="Leonie Smith" userId="fed1330f33f5650e" providerId="LiveId" clId="{6FA1D90C-4220-4ED5-8334-F635CB66A2F6}" dt="2023-09-22T05:09:03.379" v="41"/>
        <pc:sldMkLst>
          <pc:docMk/>
          <pc:sldMk cId="942615762" sldId="430"/>
        </pc:sldMkLst>
        <pc:picChg chg="add del mod">
          <ac:chgData name="Leonie Smith" userId="fed1330f33f5650e" providerId="LiveId" clId="{6FA1D90C-4220-4ED5-8334-F635CB66A2F6}" dt="2023-09-22T05:05:46.289" v="10"/>
          <ac:picMkLst>
            <pc:docMk/>
            <pc:sldMk cId="942615762" sldId="430"/>
            <ac:picMk id="7" creationId="{A8A7C94F-A806-508B-3C03-F553DC24889C}"/>
          </ac:picMkLst>
        </pc:picChg>
        <pc:picChg chg="add del mod">
          <ac:chgData name="Leonie Smith" userId="fed1330f33f5650e" providerId="LiveId" clId="{6FA1D90C-4220-4ED5-8334-F635CB66A2F6}" dt="2023-09-22T05:06:05.847" v="11"/>
          <ac:picMkLst>
            <pc:docMk/>
            <pc:sldMk cId="942615762" sldId="430"/>
            <ac:picMk id="10" creationId="{2B7D7E73-FAE2-588D-A6A0-36D40DF425EE}"/>
          </ac:picMkLst>
        </pc:picChg>
        <pc:picChg chg="add del mod">
          <ac:chgData name="Leonie Smith" userId="fed1330f33f5650e" providerId="LiveId" clId="{6FA1D90C-4220-4ED5-8334-F635CB66A2F6}" dt="2023-09-22T05:06:09.340" v="13"/>
          <ac:picMkLst>
            <pc:docMk/>
            <pc:sldMk cId="942615762" sldId="430"/>
            <ac:picMk id="11" creationId="{8E0FF7C2-6FB1-7BCD-8CB1-BA5A60D39D73}"/>
          </ac:picMkLst>
        </pc:picChg>
        <pc:picChg chg="add del mod ord">
          <ac:chgData name="Leonie Smith" userId="fed1330f33f5650e" providerId="LiveId" clId="{6FA1D90C-4220-4ED5-8334-F635CB66A2F6}" dt="2023-09-22T05:06:30.035" v="14"/>
          <ac:picMkLst>
            <pc:docMk/>
            <pc:sldMk cId="942615762" sldId="430"/>
            <ac:picMk id="14" creationId="{81DCFEDA-EE24-FC15-7B54-66E67503F52F}"/>
          </ac:picMkLst>
        </pc:picChg>
        <pc:picChg chg="add del mod">
          <ac:chgData name="Leonie Smith" userId="fed1330f33f5650e" providerId="LiveId" clId="{6FA1D90C-4220-4ED5-8334-F635CB66A2F6}" dt="2023-09-22T05:06:32.018" v="16"/>
          <ac:picMkLst>
            <pc:docMk/>
            <pc:sldMk cId="942615762" sldId="430"/>
            <ac:picMk id="15" creationId="{26BD3276-6054-087C-4048-002BA42021D0}"/>
          </ac:picMkLst>
        </pc:picChg>
        <pc:picChg chg="add del mod ord">
          <ac:chgData name="Leonie Smith" userId="fed1330f33f5650e" providerId="LiveId" clId="{6FA1D90C-4220-4ED5-8334-F635CB66A2F6}" dt="2023-09-22T05:06:39.273" v="17"/>
          <ac:picMkLst>
            <pc:docMk/>
            <pc:sldMk cId="942615762" sldId="430"/>
            <ac:picMk id="18" creationId="{42AFD17E-0132-3F7A-8F55-628ED3072F02}"/>
          </ac:picMkLst>
        </pc:picChg>
        <pc:picChg chg="add del mod">
          <ac:chgData name="Leonie Smith" userId="fed1330f33f5650e" providerId="LiveId" clId="{6FA1D90C-4220-4ED5-8334-F635CB66A2F6}" dt="2023-09-22T05:06:40.788" v="19"/>
          <ac:picMkLst>
            <pc:docMk/>
            <pc:sldMk cId="942615762" sldId="430"/>
            <ac:picMk id="19" creationId="{E1EE1FA2-18A7-2810-A3EA-73ABE63AC9F4}"/>
          </ac:picMkLst>
        </pc:picChg>
        <pc:picChg chg="add del mod ord">
          <ac:chgData name="Leonie Smith" userId="fed1330f33f5650e" providerId="LiveId" clId="{6FA1D90C-4220-4ED5-8334-F635CB66A2F6}" dt="2023-09-22T05:06:53.473" v="20"/>
          <ac:picMkLst>
            <pc:docMk/>
            <pc:sldMk cId="942615762" sldId="430"/>
            <ac:picMk id="22" creationId="{5CB7EC07-4C6C-ED2F-EA47-141AD3C8D654}"/>
          </ac:picMkLst>
        </pc:picChg>
        <pc:picChg chg="add del mod">
          <ac:chgData name="Leonie Smith" userId="fed1330f33f5650e" providerId="LiveId" clId="{6FA1D90C-4220-4ED5-8334-F635CB66A2F6}" dt="2023-09-22T05:07:19.865" v="22"/>
          <ac:picMkLst>
            <pc:docMk/>
            <pc:sldMk cId="942615762" sldId="430"/>
            <ac:picMk id="23" creationId="{D08BA15C-EB7F-76F7-7D2B-B6ECA9026C44}"/>
          </ac:picMkLst>
        </pc:picChg>
        <pc:picChg chg="add del mod ord">
          <ac:chgData name="Leonie Smith" userId="fed1330f33f5650e" providerId="LiveId" clId="{6FA1D90C-4220-4ED5-8334-F635CB66A2F6}" dt="2023-09-22T05:07:36.016" v="23"/>
          <ac:picMkLst>
            <pc:docMk/>
            <pc:sldMk cId="942615762" sldId="430"/>
            <ac:picMk id="27" creationId="{86C7CFE5-0020-17A1-5817-C669BC5C848A}"/>
          </ac:picMkLst>
        </pc:picChg>
        <pc:picChg chg="add del mod">
          <ac:chgData name="Leonie Smith" userId="fed1330f33f5650e" providerId="LiveId" clId="{6FA1D90C-4220-4ED5-8334-F635CB66A2F6}" dt="2023-09-22T05:07:37.431" v="25"/>
          <ac:picMkLst>
            <pc:docMk/>
            <pc:sldMk cId="942615762" sldId="430"/>
            <ac:picMk id="28" creationId="{BC48F23A-4FBF-6C02-FDAC-D8496BE69C37}"/>
          </ac:picMkLst>
        </pc:picChg>
        <pc:picChg chg="add del mod ord">
          <ac:chgData name="Leonie Smith" userId="fed1330f33f5650e" providerId="LiveId" clId="{6FA1D90C-4220-4ED5-8334-F635CB66A2F6}" dt="2023-09-22T05:07:50.636" v="26"/>
          <ac:picMkLst>
            <pc:docMk/>
            <pc:sldMk cId="942615762" sldId="430"/>
            <ac:picMk id="31" creationId="{445CFB48-5333-B76F-9ECD-0CF933FB2324}"/>
          </ac:picMkLst>
        </pc:picChg>
        <pc:picChg chg="add del mod">
          <ac:chgData name="Leonie Smith" userId="fed1330f33f5650e" providerId="LiveId" clId="{6FA1D90C-4220-4ED5-8334-F635CB66A2F6}" dt="2023-09-22T05:07:52.944" v="28"/>
          <ac:picMkLst>
            <pc:docMk/>
            <pc:sldMk cId="942615762" sldId="430"/>
            <ac:picMk id="32" creationId="{7C70C7D0-0EF8-C81A-0D9E-06B831F41B20}"/>
          </ac:picMkLst>
        </pc:picChg>
        <pc:picChg chg="add del mod ord">
          <ac:chgData name="Leonie Smith" userId="fed1330f33f5650e" providerId="LiveId" clId="{6FA1D90C-4220-4ED5-8334-F635CB66A2F6}" dt="2023-09-22T05:08:06.761" v="29"/>
          <ac:picMkLst>
            <pc:docMk/>
            <pc:sldMk cId="942615762" sldId="430"/>
            <ac:picMk id="35" creationId="{21D0A270-A39E-395F-05C8-CCCEA1E33E60}"/>
          </ac:picMkLst>
        </pc:picChg>
        <pc:picChg chg="add del mod">
          <ac:chgData name="Leonie Smith" userId="fed1330f33f5650e" providerId="LiveId" clId="{6FA1D90C-4220-4ED5-8334-F635CB66A2F6}" dt="2023-09-22T05:08:08.237" v="31"/>
          <ac:picMkLst>
            <pc:docMk/>
            <pc:sldMk cId="942615762" sldId="430"/>
            <ac:picMk id="36" creationId="{80097312-BD46-9212-7ACC-A88CAC4943A2}"/>
          </ac:picMkLst>
        </pc:picChg>
        <pc:picChg chg="add del mod ord">
          <ac:chgData name="Leonie Smith" userId="fed1330f33f5650e" providerId="LiveId" clId="{6FA1D90C-4220-4ED5-8334-F635CB66A2F6}" dt="2023-09-22T05:08:15.175" v="32"/>
          <ac:picMkLst>
            <pc:docMk/>
            <pc:sldMk cId="942615762" sldId="430"/>
            <ac:picMk id="38" creationId="{EF1C3ABA-0A9C-01DD-E6FD-92C52492A8D2}"/>
          </ac:picMkLst>
        </pc:picChg>
        <pc:picChg chg="add del mod">
          <ac:chgData name="Leonie Smith" userId="fed1330f33f5650e" providerId="LiveId" clId="{6FA1D90C-4220-4ED5-8334-F635CB66A2F6}" dt="2023-09-22T05:08:16.451" v="34"/>
          <ac:picMkLst>
            <pc:docMk/>
            <pc:sldMk cId="942615762" sldId="430"/>
            <ac:picMk id="39" creationId="{53BD5B68-4821-9E67-2B00-26802F459D35}"/>
          </ac:picMkLst>
        </pc:picChg>
        <pc:picChg chg="add del mod ord">
          <ac:chgData name="Leonie Smith" userId="fed1330f33f5650e" providerId="LiveId" clId="{6FA1D90C-4220-4ED5-8334-F635CB66A2F6}" dt="2023-09-22T05:08:31.924" v="35"/>
          <ac:picMkLst>
            <pc:docMk/>
            <pc:sldMk cId="942615762" sldId="430"/>
            <ac:picMk id="42" creationId="{7DBCEC74-624A-6D3B-BAD9-5FDD7D58D69D}"/>
          </ac:picMkLst>
        </pc:picChg>
        <pc:picChg chg="add del mod">
          <ac:chgData name="Leonie Smith" userId="fed1330f33f5650e" providerId="LiveId" clId="{6FA1D90C-4220-4ED5-8334-F635CB66A2F6}" dt="2023-09-22T05:08:33.408" v="37"/>
          <ac:picMkLst>
            <pc:docMk/>
            <pc:sldMk cId="942615762" sldId="430"/>
            <ac:picMk id="43" creationId="{3744554F-55EB-323B-CFD7-E363553B91BD}"/>
          </ac:picMkLst>
        </pc:picChg>
        <pc:picChg chg="add del mod ord">
          <ac:chgData name="Leonie Smith" userId="fed1330f33f5650e" providerId="LiveId" clId="{6FA1D90C-4220-4ED5-8334-F635CB66A2F6}" dt="2023-09-22T05:08:42.251" v="38"/>
          <ac:picMkLst>
            <pc:docMk/>
            <pc:sldMk cId="942615762" sldId="430"/>
            <ac:picMk id="46" creationId="{ABD8C82F-3D8D-E807-C59A-8740048CA4E0}"/>
          </ac:picMkLst>
        </pc:picChg>
        <pc:picChg chg="add del mod">
          <ac:chgData name="Leonie Smith" userId="fed1330f33f5650e" providerId="LiveId" clId="{6FA1D90C-4220-4ED5-8334-F635CB66A2F6}" dt="2023-09-22T05:08:43.303" v="40"/>
          <ac:picMkLst>
            <pc:docMk/>
            <pc:sldMk cId="942615762" sldId="430"/>
            <ac:picMk id="47" creationId="{28922613-E4FC-BF87-EA69-5DF4A9890BED}"/>
          </ac:picMkLst>
        </pc:picChg>
        <pc:picChg chg="add del mod ord">
          <ac:chgData name="Leonie Smith" userId="fed1330f33f5650e" providerId="LiveId" clId="{6FA1D90C-4220-4ED5-8334-F635CB66A2F6}" dt="2023-09-22T05:09:03.379" v="41"/>
          <ac:picMkLst>
            <pc:docMk/>
            <pc:sldMk cId="942615762" sldId="430"/>
            <ac:picMk id="50" creationId="{6093A4D4-A537-949B-430A-16DC578AC8AF}"/>
          </ac:picMkLst>
        </pc:picChg>
        <pc:picChg chg="add mod">
          <ac:chgData name="Leonie Smith" userId="fed1330f33f5650e" providerId="LiveId" clId="{6FA1D90C-4220-4ED5-8334-F635CB66A2F6}" dt="2023-09-22T05:09:03.379" v="41"/>
          <ac:picMkLst>
            <pc:docMk/>
            <pc:sldMk cId="942615762" sldId="430"/>
            <ac:picMk id="51" creationId="{CF89C632-86F6-3199-8098-016ED5913F79}"/>
          </ac:picMkLst>
        </pc:picChg>
      </pc:sldChg>
      <pc:sldChg chg="addSp delSp modSp mod modTransition modAnim">
        <pc:chgData name="Leonie Smith" userId="fed1330f33f5650e" providerId="LiveId" clId="{6FA1D90C-4220-4ED5-8334-F635CB66A2F6}" dt="2023-09-22T05:11:20.622" v="51"/>
        <pc:sldMkLst>
          <pc:docMk/>
          <pc:sldMk cId="1886351016" sldId="432"/>
        </pc:sldMkLst>
        <pc:picChg chg="add del mod">
          <ac:chgData name="Leonie Smith" userId="fed1330f33f5650e" providerId="LiveId" clId="{6FA1D90C-4220-4ED5-8334-F635CB66A2F6}" dt="2023-09-22T05:10:44.047" v="44"/>
          <ac:picMkLst>
            <pc:docMk/>
            <pc:sldMk cId="1886351016" sldId="432"/>
            <ac:picMk id="7" creationId="{9AD12299-FB5B-1DA0-AA7C-8F05D9E41ACB}"/>
          </ac:picMkLst>
        </pc:picChg>
        <pc:picChg chg="add del mod">
          <ac:chgData name="Leonie Smith" userId="fed1330f33f5650e" providerId="LiveId" clId="{6FA1D90C-4220-4ED5-8334-F635CB66A2F6}" dt="2023-09-22T05:10:49.878" v="45"/>
          <ac:picMkLst>
            <pc:docMk/>
            <pc:sldMk cId="1886351016" sldId="432"/>
            <ac:picMk id="10" creationId="{437D42BA-0AF4-203F-7986-F04423A14E8E}"/>
          </ac:picMkLst>
        </pc:picChg>
        <pc:picChg chg="add del mod">
          <ac:chgData name="Leonie Smith" userId="fed1330f33f5650e" providerId="LiveId" clId="{6FA1D90C-4220-4ED5-8334-F635CB66A2F6}" dt="2023-09-22T05:10:51.234" v="47"/>
          <ac:picMkLst>
            <pc:docMk/>
            <pc:sldMk cId="1886351016" sldId="432"/>
            <ac:picMk id="11" creationId="{929A578D-7101-F634-432E-12E381BB00CB}"/>
          </ac:picMkLst>
        </pc:picChg>
        <pc:picChg chg="add del mod ord">
          <ac:chgData name="Leonie Smith" userId="fed1330f33f5650e" providerId="LiveId" clId="{6FA1D90C-4220-4ED5-8334-F635CB66A2F6}" dt="2023-09-22T05:11:02.455" v="48"/>
          <ac:picMkLst>
            <pc:docMk/>
            <pc:sldMk cId="1886351016" sldId="432"/>
            <ac:picMk id="14" creationId="{0C032FC6-4618-95DC-A265-329BA543A010}"/>
          </ac:picMkLst>
        </pc:picChg>
        <pc:picChg chg="add del mod">
          <ac:chgData name="Leonie Smith" userId="fed1330f33f5650e" providerId="LiveId" clId="{6FA1D90C-4220-4ED5-8334-F635CB66A2F6}" dt="2023-09-22T05:11:04.226" v="50"/>
          <ac:picMkLst>
            <pc:docMk/>
            <pc:sldMk cId="1886351016" sldId="432"/>
            <ac:picMk id="15" creationId="{118DF0BD-4B91-FACA-D867-F14D1B80C880}"/>
          </ac:picMkLst>
        </pc:picChg>
        <pc:picChg chg="add del mod ord">
          <ac:chgData name="Leonie Smith" userId="fed1330f33f5650e" providerId="LiveId" clId="{6FA1D90C-4220-4ED5-8334-F635CB66A2F6}" dt="2023-09-22T05:11:20.622" v="51"/>
          <ac:picMkLst>
            <pc:docMk/>
            <pc:sldMk cId="1886351016" sldId="432"/>
            <ac:picMk id="18" creationId="{F0D37C63-EDB1-22C6-D141-3F93D76EB5C0}"/>
          </ac:picMkLst>
        </pc:picChg>
        <pc:picChg chg="add mod">
          <ac:chgData name="Leonie Smith" userId="fed1330f33f5650e" providerId="LiveId" clId="{6FA1D90C-4220-4ED5-8334-F635CB66A2F6}" dt="2023-09-22T05:11:20.622" v="51"/>
          <ac:picMkLst>
            <pc:docMk/>
            <pc:sldMk cId="1886351016" sldId="432"/>
            <ac:picMk id="19" creationId="{A65D916D-BFFA-A267-9903-8FCB274E9914}"/>
          </ac:picMkLst>
        </pc:picChg>
      </pc:sldChg>
      <pc:sldChg chg="addSp modSp">
        <pc:chgData name="Leonie Smith" userId="fed1330f33f5650e" providerId="LiveId" clId="{6FA1D90C-4220-4ED5-8334-F635CB66A2F6}" dt="2023-09-22T05:13:37.095" v="52"/>
        <pc:sldMkLst>
          <pc:docMk/>
          <pc:sldMk cId="882125327" sldId="434"/>
        </pc:sldMkLst>
        <pc:picChg chg="add mod">
          <ac:chgData name="Leonie Smith" userId="fed1330f33f5650e" providerId="LiveId" clId="{6FA1D90C-4220-4ED5-8334-F635CB66A2F6}" dt="2023-09-22T05:13:37.095" v="52"/>
          <ac:picMkLst>
            <pc:docMk/>
            <pc:sldMk cId="882125327" sldId="434"/>
            <ac:picMk id="6" creationId="{6FA5C22A-CBD0-2A4F-FD58-A9402820ED3D}"/>
          </ac:picMkLst>
        </pc:picChg>
      </pc:sldChg>
      <pc:sldChg chg="addSp modSp">
        <pc:chgData name="Leonie Smith" userId="fed1330f33f5650e" providerId="LiveId" clId="{6FA1D90C-4220-4ED5-8334-F635CB66A2F6}" dt="2023-09-22T05:14:39.550" v="53"/>
        <pc:sldMkLst>
          <pc:docMk/>
          <pc:sldMk cId="923867738" sldId="440"/>
        </pc:sldMkLst>
        <pc:picChg chg="add mod">
          <ac:chgData name="Leonie Smith" userId="fed1330f33f5650e" providerId="LiveId" clId="{6FA1D90C-4220-4ED5-8334-F635CB66A2F6}" dt="2023-09-22T05:14:39.550" v="53"/>
          <ac:picMkLst>
            <pc:docMk/>
            <pc:sldMk cId="923867738" sldId="440"/>
            <ac:picMk id="6" creationId="{3BBDC0F0-C861-6B6F-0A5E-57168B98126D}"/>
          </ac:picMkLst>
        </pc:picChg>
      </pc:sldChg>
      <pc:sldChg chg="addSp delSp modSp mod modTransition modAnim">
        <pc:chgData name="Leonie Smith" userId="fed1330f33f5650e" providerId="LiveId" clId="{6FA1D90C-4220-4ED5-8334-F635CB66A2F6}" dt="2023-09-22T05:16:08.073" v="60"/>
        <pc:sldMkLst>
          <pc:docMk/>
          <pc:sldMk cId="2180228365" sldId="442"/>
        </pc:sldMkLst>
        <pc:picChg chg="add del mod">
          <ac:chgData name="Leonie Smith" userId="fed1330f33f5650e" providerId="LiveId" clId="{6FA1D90C-4220-4ED5-8334-F635CB66A2F6}" dt="2023-09-22T05:15:42.727" v="56"/>
          <ac:picMkLst>
            <pc:docMk/>
            <pc:sldMk cId="2180228365" sldId="442"/>
            <ac:picMk id="6" creationId="{7BD5F42A-CB8A-9B95-6FC6-3F9F36872668}"/>
          </ac:picMkLst>
        </pc:picChg>
        <pc:picChg chg="add del mod">
          <ac:chgData name="Leonie Smith" userId="fed1330f33f5650e" providerId="LiveId" clId="{6FA1D90C-4220-4ED5-8334-F635CB66A2F6}" dt="2023-09-22T05:15:50.028" v="57"/>
          <ac:picMkLst>
            <pc:docMk/>
            <pc:sldMk cId="2180228365" sldId="442"/>
            <ac:picMk id="9" creationId="{0FCA2ECB-1149-C511-56FE-6DBB3E8D33B7}"/>
          </ac:picMkLst>
        </pc:picChg>
        <pc:picChg chg="add del mod">
          <ac:chgData name="Leonie Smith" userId="fed1330f33f5650e" providerId="LiveId" clId="{6FA1D90C-4220-4ED5-8334-F635CB66A2F6}" dt="2023-09-22T05:15:51.378" v="59"/>
          <ac:picMkLst>
            <pc:docMk/>
            <pc:sldMk cId="2180228365" sldId="442"/>
            <ac:picMk id="10" creationId="{DCA37EEA-A807-D392-7CAB-63B42C049743}"/>
          </ac:picMkLst>
        </pc:picChg>
        <pc:picChg chg="add del mod ord">
          <ac:chgData name="Leonie Smith" userId="fed1330f33f5650e" providerId="LiveId" clId="{6FA1D90C-4220-4ED5-8334-F635CB66A2F6}" dt="2023-09-22T05:16:08.073" v="60"/>
          <ac:picMkLst>
            <pc:docMk/>
            <pc:sldMk cId="2180228365" sldId="442"/>
            <ac:picMk id="13" creationId="{5A896BB1-A9DF-A255-486E-B1EB32988CE7}"/>
          </ac:picMkLst>
        </pc:picChg>
        <pc:picChg chg="add mod">
          <ac:chgData name="Leonie Smith" userId="fed1330f33f5650e" providerId="LiveId" clId="{6FA1D90C-4220-4ED5-8334-F635CB66A2F6}" dt="2023-09-22T05:16:08.073" v="60"/>
          <ac:picMkLst>
            <pc:docMk/>
            <pc:sldMk cId="2180228365" sldId="442"/>
            <ac:picMk id="14" creationId="{DA298B4D-4935-5D5C-A410-EAC11C3A8363}"/>
          </ac:picMkLst>
        </pc:picChg>
      </pc:sldChg>
      <pc:sldChg chg="addSp modSp">
        <pc:chgData name="Leonie Smith" userId="fed1330f33f5650e" providerId="LiveId" clId="{6FA1D90C-4220-4ED5-8334-F635CB66A2F6}" dt="2023-09-22T05:16:51.759" v="61"/>
        <pc:sldMkLst>
          <pc:docMk/>
          <pc:sldMk cId="1718612039" sldId="444"/>
        </pc:sldMkLst>
        <pc:picChg chg="add mod">
          <ac:chgData name="Leonie Smith" userId="fed1330f33f5650e" providerId="LiveId" clId="{6FA1D90C-4220-4ED5-8334-F635CB66A2F6}" dt="2023-09-22T05:16:51.759" v="61"/>
          <ac:picMkLst>
            <pc:docMk/>
            <pc:sldMk cId="1718612039" sldId="444"/>
            <ac:picMk id="6" creationId="{F242F095-A39A-1911-FBBC-E64EC4FA8CBD}"/>
          </ac:picMkLst>
        </pc:picChg>
      </pc:sldChg>
      <pc:sldChg chg="addSp delSp modSp mod modTransition modAnim">
        <pc:chgData name="Leonie Smith" userId="fed1330f33f5650e" providerId="LiveId" clId="{6FA1D90C-4220-4ED5-8334-F635CB66A2F6}" dt="2023-09-22T05:22:45.328" v="98"/>
        <pc:sldMkLst>
          <pc:docMk/>
          <pc:sldMk cId="843663555" sldId="448"/>
        </pc:sldMkLst>
        <pc:picChg chg="add del mod">
          <ac:chgData name="Leonie Smith" userId="fed1330f33f5650e" providerId="LiveId" clId="{6FA1D90C-4220-4ED5-8334-F635CB66A2F6}" dt="2023-09-22T05:17:55.041" v="64"/>
          <ac:picMkLst>
            <pc:docMk/>
            <pc:sldMk cId="843663555" sldId="448"/>
            <ac:picMk id="6" creationId="{E811AD54-B7F2-CF2F-A45D-E588B280961F}"/>
          </ac:picMkLst>
        </pc:picChg>
        <pc:picChg chg="add del mod">
          <ac:chgData name="Leonie Smith" userId="fed1330f33f5650e" providerId="LiveId" clId="{6FA1D90C-4220-4ED5-8334-F635CB66A2F6}" dt="2023-09-22T05:18:02.170" v="65"/>
          <ac:picMkLst>
            <pc:docMk/>
            <pc:sldMk cId="843663555" sldId="448"/>
            <ac:picMk id="9" creationId="{07F563F3-B3CD-516B-0029-317AEFFD9203}"/>
          </ac:picMkLst>
        </pc:picChg>
        <pc:picChg chg="add del mod">
          <ac:chgData name="Leonie Smith" userId="fed1330f33f5650e" providerId="LiveId" clId="{6FA1D90C-4220-4ED5-8334-F635CB66A2F6}" dt="2023-09-22T05:18:03.774" v="67"/>
          <ac:picMkLst>
            <pc:docMk/>
            <pc:sldMk cId="843663555" sldId="448"/>
            <ac:picMk id="10" creationId="{385D3C3E-50BB-BD8C-765D-36CCE2AA8878}"/>
          </ac:picMkLst>
        </pc:picChg>
        <pc:picChg chg="add del mod ord">
          <ac:chgData name="Leonie Smith" userId="fed1330f33f5650e" providerId="LiveId" clId="{6FA1D90C-4220-4ED5-8334-F635CB66A2F6}" dt="2023-09-22T05:18:12.195" v="68"/>
          <ac:picMkLst>
            <pc:docMk/>
            <pc:sldMk cId="843663555" sldId="448"/>
            <ac:picMk id="13" creationId="{D08D2AB1-3827-2231-78D6-FCD60F067436}"/>
          </ac:picMkLst>
        </pc:picChg>
        <pc:picChg chg="add del mod">
          <ac:chgData name="Leonie Smith" userId="fed1330f33f5650e" providerId="LiveId" clId="{6FA1D90C-4220-4ED5-8334-F635CB66A2F6}" dt="2023-09-22T05:18:13.897" v="70"/>
          <ac:picMkLst>
            <pc:docMk/>
            <pc:sldMk cId="843663555" sldId="448"/>
            <ac:picMk id="14" creationId="{1D6ACA6E-67B9-FC9F-361E-22898593B8F5}"/>
          </ac:picMkLst>
        </pc:picChg>
        <pc:picChg chg="add del mod ord">
          <ac:chgData name="Leonie Smith" userId="fed1330f33f5650e" providerId="LiveId" clId="{6FA1D90C-4220-4ED5-8334-F635CB66A2F6}" dt="2023-09-22T05:18:20.432" v="71"/>
          <ac:picMkLst>
            <pc:docMk/>
            <pc:sldMk cId="843663555" sldId="448"/>
            <ac:picMk id="17" creationId="{41BF10BE-C75E-6FC0-5D15-5D6B226F14A2}"/>
          </ac:picMkLst>
        </pc:picChg>
        <pc:picChg chg="add del mod">
          <ac:chgData name="Leonie Smith" userId="fed1330f33f5650e" providerId="LiveId" clId="{6FA1D90C-4220-4ED5-8334-F635CB66A2F6}" dt="2023-09-22T05:18:21.618" v="73"/>
          <ac:picMkLst>
            <pc:docMk/>
            <pc:sldMk cId="843663555" sldId="448"/>
            <ac:picMk id="18" creationId="{FDF30556-FEE9-EA58-521D-3102E49F27E6}"/>
          </ac:picMkLst>
        </pc:picChg>
        <pc:picChg chg="add del mod ord">
          <ac:chgData name="Leonie Smith" userId="fed1330f33f5650e" providerId="LiveId" clId="{6FA1D90C-4220-4ED5-8334-F635CB66A2F6}" dt="2023-09-22T05:18:32.082" v="74"/>
          <ac:picMkLst>
            <pc:docMk/>
            <pc:sldMk cId="843663555" sldId="448"/>
            <ac:picMk id="21" creationId="{CA9D9914-E10D-8403-7E02-BEB55CED0F4E}"/>
          </ac:picMkLst>
        </pc:picChg>
        <pc:picChg chg="add del mod">
          <ac:chgData name="Leonie Smith" userId="fed1330f33f5650e" providerId="LiveId" clId="{6FA1D90C-4220-4ED5-8334-F635CB66A2F6}" dt="2023-09-22T05:18:43.400" v="76"/>
          <ac:picMkLst>
            <pc:docMk/>
            <pc:sldMk cId="843663555" sldId="448"/>
            <ac:picMk id="22" creationId="{59D6BF20-8845-9AD9-93B8-EBB7489EB76E}"/>
          </ac:picMkLst>
        </pc:picChg>
        <pc:picChg chg="add del mod ord">
          <ac:chgData name="Leonie Smith" userId="fed1330f33f5650e" providerId="LiveId" clId="{6FA1D90C-4220-4ED5-8334-F635CB66A2F6}" dt="2023-09-22T05:18:51.913" v="77"/>
          <ac:picMkLst>
            <pc:docMk/>
            <pc:sldMk cId="843663555" sldId="448"/>
            <ac:picMk id="27" creationId="{D94D6B43-5F43-7FB3-1775-47AC77E704E2}"/>
          </ac:picMkLst>
        </pc:picChg>
        <pc:picChg chg="add del mod">
          <ac:chgData name="Leonie Smith" userId="fed1330f33f5650e" providerId="LiveId" clId="{6FA1D90C-4220-4ED5-8334-F635CB66A2F6}" dt="2023-09-22T05:18:53.419" v="79"/>
          <ac:picMkLst>
            <pc:docMk/>
            <pc:sldMk cId="843663555" sldId="448"/>
            <ac:picMk id="28" creationId="{5968432C-3BEB-C0D5-A45B-90B2C854CB5C}"/>
          </ac:picMkLst>
        </pc:picChg>
        <pc:picChg chg="add del mod ord">
          <ac:chgData name="Leonie Smith" userId="fed1330f33f5650e" providerId="LiveId" clId="{6FA1D90C-4220-4ED5-8334-F635CB66A2F6}" dt="2023-09-22T05:18:57.180" v="80"/>
          <ac:picMkLst>
            <pc:docMk/>
            <pc:sldMk cId="843663555" sldId="448"/>
            <ac:picMk id="31" creationId="{C0FABF1B-1560-2DD2-A678-688A46DFDB1C}"/>
          </ac:picMkLst>
        </pc:picChg>
        <pc:picChg chg="add del mod">
          <ac:chgData name="Leonie Smith" userId="fed1330f33f5650e" providerId="LiveId" clId="{6FA1D90C-4220-4ED5-8334-F635CB66A2F6}" dt="2023-09-22T05:21:11.057" v="82"/>
          <ac:picMkLst>
            <pc:docMk/>
            <pc:sldMk cId="843663555" sldId="448"/>
            <ac:picMk id="32" creationId="{6F452F03-6FF5-26C4-E198-9455641E4A48}"/>
          </ac:picMkLst>
        </pc:picChg>
        <pc:picChg chg="add del mod ord">
          <ac:chgData name="Leonie Smith" userId="fed1330f33f5650e" providerId="LiveId" clId="{6FA1D90C-4220-4ED5-8334-F635CB66A2F6}" dt="2023-09-22T05:21:22.132" v="83"/>
          <ac:picMkLst>
            <pc:docMk/>
            <pc:sldMk cId="843663555" sldId="448"/>
            <ac:picMk id="35" creationId="{848E1254-E61A-DA98-4C3C-34361CC4B2D5}"/>
          </ac:picMkLst>
        </pc:picChg>
        <pc:picChg chg="add del mod">
          <ac:chgData name="Leonie Smith" userId="fed1330f33f5650e" providerId="LiveId" clId="{6FA1D90C-4220-4ED5-8334-F635CB66A2F6}" dt="2023-09-22T05:21:32.992" v="85"/>
          <ac:picMkLst>
            <pc:docMk/>
            <pc:sldMk cId="843663555" sldId="448"/>
            <ac:picMk id="36" creationId="{9AA91077-611B-39C2-44C6-A1DE8F117C49}"/>
          </ac:picMkLst>
        </pc:picChg>
        <pc:picChg chg="add del mod ord">
          <ac:chgData name="Leonie Smith" userId="fed1330f33f5650e" providerId="LiveId" clId="{6FA1D90C-4220-4ED5-8334-F635CB66A2F6}" dt="2023-09-22T05:21:43.957" v="86"/>
          <ac:picMkLst>
            <pc:docMk/>
            <pc:sldMk cId="843663555" sldId="448"/>
            <ac:picMk id="40" creationId="{B4EB24E6-8379-6D1E-E015-035B5CD99D66}"/>
          </ac:picMkLst>
        </pc:picChg>
        <pc:picChg chg="add del mod">
          <ac:chgData name="Leonie Smith" userId="fed1330f33f5650e" providerId="LiveId" clId="{6FA1D90C-4220-4ED5-8334-F635CB66A2F6}" dt="2023-09-22T05:21:54.815" v="88"/>
          <ac:picMkLst>
            <pc:docMk/>
            <pc:sldMk cId="843663555" sldId="448"/>
            <ac:picMk id="41" creationId="{787F4990-3FE2-9E10-1699-CC585DDBBA9D}"/>
          </ac:picMkLst>
        </pc:picChg>
        <pc:picChg chg="add del mod ord">
          <ac:chgData name="Leonie Smith" userId="fed1330f33f5650e" providerId="LiveId" clId="{6FA1D90C-4220-4ED5-8334-F635CB66A2F6}" dt="2023-09-22T05:22:06.590" v="89"/>
          <ac:picMkLst>
            <pc:docMk/>
            <pc:sldMk cId="843663555" sldId="448"/>
            <ac:picMk id="45" creationId="{D8CD9B27-C736-0F7D-E9D9-31E969C02813}"/>
          </ac:picMkLst>
        </pc:picChg>
        <pc:picChg chg="add del mod">
          <ac:chgData name="Leonie Smith" userId="fed1330f33f5650e" providerId="LiveId" clId="{6FA1D90C-4220-4ED5-8334-F635CB66A2F6}" dt="2023-09-22T05:22:20.523" v="91"/>
          <ac:picMkLst>
            <pc:docMk/>
            <pc:sldMk cId="843663555" sldId="448"/>
            <ac:picMk id="46" creationId="{097E3160-4086-5A66-29DC-19320E30E835}"/>
          </ac:picMkLst>
        </pc:picChg>
        <pc:picChg chg="add del mod ord">
          <ac:chgData name="Leonie Smith" userId="fed1330f33f5650e" providerId="LiveId" clId="{6FA1D90C-4220-4ED5-8334-F635CB66A2F6}" dt="2023-09-22T05:22:26.005" v="92"/>
          <ac:picMkLst>
            <pc:docMk/>
            <pc:sldMk cId="843663555" sldId="448"/>
            <ac:picMk id="51" creationId="{81C68EA1-2895-DAEF-B4AC-B813BB26F82C}"/>
          </ac:picMkLst>
        </pc:picChg>
        <pc:picChg chg="add del mod">
          <ac:chgData name="Leonie Smith" userId="fed1330f33f5650e" providerId="LiveId" clId="{6FA1D90C-4220-4ED5-8334-F635CB66A2F6}" dt="2023-09-22T05:22:27.641" v="94"/>
          <ac:picMkLst>
            <pc:docMk/>
            <pc:sldMk cId="843663555" sldId="448"/>
            <ac:picMk id="52" creationId="{1A32AAD4-BB44-168A-5FB5-B27C945A3FC4}"/>
          </ac:picMkLst>
        </pc:picChg>
        <pc:picChg chg="add del mod ord">
          <ac:chgData name="Leonie Smith" userId="fed1330f33f5650e" providerId="LiveId" clId="{6FA1D90C-4220-4ED5-8334-F635CB66A2F6}" dt="2023-09-22T05:22:32.859" v="95"/>
          <ac:picMkLst>
            <pc:docMk/>
            <pc:sldMk cId="843663555" sldId="448"/>
            <ac:picMk id="55" creationId="{FAAC4C24-07B2-D33F-3EAB-34FF6988FD71}"/>
          </ac:picMkLst>
        </pc:picChg>
        <pc:picChg chg="add del mod">
          <ac:chgData name="Leonie Smith" userId="fed1330f33f5650e" providerId="LiveId" clId="{6FA1D90C-4220-4ED5-8334-F635CB66A2F6}" dt="2023-09-22T05:22:34.180" v="97"/>
          <ac:picMkLst>
            <pc:docMk/>
            <pc:sldMk cId="843663555" sldId="448"/>
            <ac:picMk id="56" creationId="{0747C480-BE63-6794-6E4C-00B950DE83F4}"/>
          </ac:picMkLst>
        </pc:picChg>
        <pc:picChg chg="add del mod ord">
          <ac:chgData name="Leonie Smith" userId="fed1330f33f5650e" providerId="LiveId" clId="{6FA1D90C-4220-4ED5-8334-F635CB66A2F6}" dt="2023-09-22T05:22:45.328" v="98"/>
          <ac:picMkLst>
            <pc:docMk/>
            <pc:sldMk cId="843663555" sldId="448"/>
            <ac:picMk id="58" creationId="{2A5A333B-2A14-1359-18DA-A40140354C6A}"/>
          </ac:picMkLst>
        </pc:picChg>
        <pc:picChg chg="add mod">
          <ac:chgData name="Leonie Smith" userId="fed1330f33f5650e" providerId="LiveId" clId="{6FA1D90C-4220-4ED5-8334-F635CB66A2F6}" dt="2023-09-22T05:22:45.328" v="98"/>
          <ac:picMkLst>
            <pc:docMk/>
            <pc:sldMk cId="843663555" sldId="448"/>
            <ac:picMk id="59" creationId="{A41BF4B8-E2C8-CFB2-74EF-D2702DB2242B}"/>
          </ac:picMkLst>
        </pc:picChg>
      </pc:sldChg>
      <pc:sldChg chg="addSp delSp modSp mod modTransition modAnim">
        <pc:chgData name="Leonie Smith" userId="fed1330f33f5650e" providerId="LiveId" clId="{6FA1D90C-4220-4ED5-8334-F635CB66A2F6}" dt="2023-09-22T05:24:33.426" v="105"/>
        <pc:sldMkLst>
          <pc:docMk/>
          <pc:sldMk cId="538051216" sldId="450"/>
        </pc:sldMkLst>
        <pc:picChg chg="add del mod">
          <ac:chgData name="Leonie Smith" userId="fed1330f33f5650e" providerId="LiveId" clId="{6FA1D90C-4220-4ED5-8334-F635CB66A2F6}" dt="2023-09-22T05:24:03.633" v="101"/>
          <ac:picMkLst>
            <pc:docMk/>
            <pc:sldMk cId="538051216" sldId="450"/>
            <ac:picMk id="6" creationId="{15953A43-6EC8-FC80-0F1F-CB1BC961EE65}"/>
          </ac:picMkLst>
        </pc:picChg>
        <pc:picChg chg="add del mod">
          <ac:chgData name="Leonie Smith" userId="fed1330f33f5650e" providerId="LiveId" clId="{6FA1D90C-4220-4ED5-8334-F635CB66A2F6}" dt="2023-09-22T05:24:15.515" v="102"/>
          <ac:picMkLst>
            <pc:docMk/>
            <pc:sldMk cId="538051216" sldId="450"/>
            <ac:picMk id="9" creationId="{F54D7156-4016-FD33-EF37-B1E410EC878E}"/>
          </ac:picMkLst>
        </pc:picChg>
        <pc:picChg chg="add del mod">
          <ac:chgData name="Leonie Smith" userId="fed1330f33f5650e" providerId="LiveId" clId="{6FA1D90C-4220-4ED5-8334-F635CB66A2F6}" dt="2023-09-22T05:24:16.929" v="104"/>
          <ac:picMkLst>
            <pc:docMk/>
            <pc:sldMk cId="538051216" sldId="450"/>
            <ac:picMk id="10" creationId="{C09AFCF8-FE46-E600-EC21-1C511F9B4CED}"/>
          </ac:picMkLst>
        </pc:picChg>
        <pc:picChg chg="add del mod ord">
          <ac:chgData name="Leonie Smith" userId="fed1330f33f5650e" providerId="LiveId" clId="{6FA1D90C-4220-4ED5-8334-F635CB66A2F6}" dt="2023-09-22T05:24:33.426" v="105"/>
          <ac:picMkLst>
            <pc:docMk/>
            <pc:sldMk cId="538051216" sldId="450"/>
            <ac:picMk id="13" creationId="{49BA7C9E-7732-6FF7-5596-F507F12A2995}"/>
          </ac:picMkLst>
        </pc:picChg>
        <pc:picChg chg="add mod">
          <ac:chgData name="Leonie Smith" userId="fed1330f33f5650e" providerId="LiveId" clId="{6FA1D90C-4220-4ED5-8334-F635CB66A2F6}" dt="2023-09-22T05:24:33.426" v="105"/>
          <ac:picMkLst>
            <pc:docMk/>
            <pc:sldMk cId="538051216" sldId="450"/>
            <ac:picMk id="14" creationId="{00DEC398-11F2-2BE5-2492-C955F78DF20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17 </a:t>
            </a:r>
            <a:r>
              <a:rPr lang="en-IN" sz="1200" b="1" i="0" u="none" strike="noStrike" baseline="0" dirty="0">
                <a:latin typeface="TimesNewRomanPS-BoldMT"/>
              </a:rPr>
              <a:t>Saul and David</a:t>
            </a:r>
          </a:p>
          <a:p>
            <a:pPr algn="l"/>
            <a:r>
              <a:rPr lang="en-US" sz="1200" b="0" i="0" u="none" strike="noStrike" baseline="0" dirty="0">
                <a:latin typeface="TimesNewRomanPSMT"/>
              </a:rPr>
              <a:t>1. David plays before the king - 1 Samuel 16:14-23 (Left Top)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TimesNewRomanPSMT"/>
              </a:rPr>
              <a:t>2. Goliath challenges the Israelites 1 Sam 17 (Center)</a:t>
            </a:r>
          </a:p>
          <a:p>
            <a:pPr algn="l"/>
            <a:r>
              <a:rPr lang="en-US" sz="1200" b="0" i="0" u="none" strike="noStrike" baseline="0" dirty="0">
                <a:latin typeface="TimesNewRomanPSMT"/>
              </a:rPr>
              <a:t>3. David defeats Goliath 1 Sam 17</a:t>
            </a:r>
          </a:p>
          <a:p>
            <a:pPr algn="l"/>
            <a:r>
              <a:rPr lang="en-US" sz="1200" b="0" i="0" u="none" strike="noStrike" baseline="0" dirty="0">
                <a:latin typeface="TimesNewRomanPSMT"/>
              </a:rPr>
              <a:t>4. David’s popularity &amp; Saul’s jealousy - 1 Sam 18:5-16,29-30 (Center Top)</a:t>
            </a:r>
          </a:p>
          <a:p>
            <a:pPr algn="l"/>
            <a:r>
              <a:rPr lang="en-US" sz="1200" b="0" i="0" u="none" strike="noStrike" baseline="0" dirty="0">
                <a:latin typeface="TimesNewRomanPSMT"/>
              </a:rPr>
              <a:t>5. David's marries Saul’s daughter - 1 Sam 18:17-28 (Right Top)</a:t>
            </a:r>
          </a:p>
          <a:p>
            <a:pPr algn="l"/>
            <a:r>
              <a:rPr lang="en-US" sz="1200" b="0" i="0" u="none" strike="noStrike" baseline="0" dirty="0">
                <a:latin typeface="TimesNewRomanPSMT"/>
              </a:rPr>
              <a:t>6. Saul throws a spear at David - 1 Sam 19:8-10 (Right Center)</a:t>
            </a:r>
          </a:p>
          <a:p>
            <a:pPr algn="l"/>
            <a:r>
              <a:rPr lang="en-US" sz="1200" b="0" i="0" u="none" strike="noStrike" baseline="0" dirty="0">
                <a:latin typeface="TimesNewRomanPSMT"/>
              </a:rPr>
              <a:t>7. Michal helps David escape - 1 Sam 19:11-17 (Right Bottom)</a:t>
            </a:r>
          </a:p>
          <a:p>
            <a:pPr algn="l"/>
            <a:r>
              <a:rPr lang="en-US" sz="1200" b="0" i="0" u="none" strike="noStrike" baseline="0" dirty="0">
                <a:latin typeface="TimesNewRomanPSMT"/>
              </a:rPr>
              <a:t>8. David's escape to Ramah -1 Sam 19:18-24 (Center Bottom)</a:t>
            </a:r>
          </a:p>
          <a:p>
            <a:pPr algn="l"/>
            <a:r>
              <a:rPr lang="en-US" sz="1200" b="0" i="0" u="none" strike="noStrike" baseline="0" dirty="0">
                <a:latin typeface="TimesNewRomanPSMT"/>
              </a:rPr>
              <a:t>9. Saul tries to kill Jonathan -1 Sam 18:1-4; 19:1-7; 20:1-34 (Left Bottom)</a:t>
            </a:r>
          </a:p>
          <a:p>
            <a:pPr algn="l"/>
            <a:r>
              <a:rPr lang="en-US" sz="1200" b="0" i="0" u="none" strike="noStrike" baseline="0" dirty="0">
                <a:latin typeface="TimesNewRomanPSMT"/>
              </a:rPr>
              <a:t>10.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43576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17-4</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9604C5BC-1EFD-DE8E-4CFC-B9EECF5BB62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517"/>
    </mc:Choice>
    <mc:Fallback xmlns="">
      <p:transition spd="slow" advTm="3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4B9508-69D4-497E-9FA7-24BCAC03BB24}"/>
              </a:ext>
            </a:extLst>
          </p:cNvPr>
          <p:cNvPicPr>
            <a:picLocks noChangeAspect="1"/>
          </p:cNvPicPr>
          <p:nvPr/>
        </p:nvPicPr>
        <p:blipFill>
          <a:blip r:embed="rId2"/>
          <a:stretch>
            <a:fillRect/>
          </a:stretch>
        </p:blipFill>
        <p:spPr>
          <a:xfrm>
            <a:off x="-138901" y="0"/>
            <a:ext cx="12330901" cy="7167716"/>
          </a:xfrm>
          <a:prstGeom prst="rect">
            <a:avLst/>
          </a:prstGeom>
        </p:spPr>
      </p:pic>
      <p:sp>
        <p:nvSpPr>
          <p:cNvPr id="2" name="TextBox 1">
            <a:extLst>
              <a:ext uri="{FF2B5EF4-FFF2-40B4-BE49-F238E27FC236}">
                <a16:creationId xmlns:a16="http://schemas.microsoft.com/office/drawing/2014/main" id="{1150DAD2-1974-0596-6757-96C5F4758E66}"/>
              </a:ext>
            </a:extLst>
          </p:cNvPr>
          <p:cNvSpPr txBox="1"/>
          <p:nvPr/>
        </p:nvSpPr>
        <p:spPr>
          <a:xfrm>
            <a:off x="263074" y="324223"/>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bo-CN" sz="24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8</a:t>
            </a:r>
            <a:r>
              <a:rPr lang="en-US" sz="4000" b="0" i="0" dirty="0">
                <a:solidFill>
                  <a:srgbClr val="121212"/>
                </a:solidFill>
                <a:effectLst/>
                <a:latin typeface="Inter" panose="020B0502030000000004" pitchFamily="34" charset="0"/>
              </a:rPr>
              <a:t>And Saul was furious and resented this song. “They have ascribed tens of thousands to David,” he said, “but only thousands to me. What more can he have but the kingdom?”</a:t>
            </a:r>
            <a:endParaRPr lang="en-ZA" dirty="0"/>
          </a:p>
        </p:txBody>
      </p:sp>
      <p:sp>
        <p:nvSpPr>
          <p:cNvPr id="3" name="TextBox 2">
            <a:extLst>
              <a:ext uri="{FF2B5EF4-FFF2-40B4-BE49-F238E27FC236}">
                <a16:creationId xmlns:a16="http://schemas.microsoft.com/office/drawing/2014/main" id="{2DB5FD84-F5A3-576A-98C7-F58F3B4104D7}"/>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8 तब शाऊल अति क्रोधित हुआ, और यह बात उसको बुरी लगी; और वह कहने लगा, “उन्होंने दाऊद के लिये तो लाखों और मेरे लिये हजारों ही ठहराया; इसलिए अब राज्य को छोड़ उसको अब क्या मिलना बाकी है?”</a:t>
            </a:r>
            <a:endParaRPr lang="en-IN" sz="3600" dirty="0"/>
          </a:p>
        </p:txBody>
      </p:sp>
      <p:pic>
        <p:nvPicPr>
          <p:cNvPr id="6" name="Audio 5">
            <a:hlinkClick r:id="" action="ppaction://media"/>
            <a:extLst>
              <a:ext uri="{FF2B5EF4-FFF2-40B4-BE49-F238E27FC236}">
                <a16:creationId xmlns:a16="http://schemas.microsoft.com/office/drawing/2014/main" id="{6FA5C22A-CBD0-2A4F-FD58-A9402820ED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8813"/>
    </mc:Choice>
    <mc:Fallback xmlns="">
      <p:transition spd="slow" advTm="18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F6D6294-CC45-4766-8838-B006EC90355A}"/>
              </a:ext>
            </a:extLst>
          </p:cNvPr>
          <p:cNvPicPr>
            <a:picLocks noChangeAspect="1"/>
          </p:cNvPicPr>
          <p:nvPr/>
        </p:nvPicPr>
        <p:blipFill>
          <a:blip r:embed="rId2"/>
          <a:stretch>
            <a:fillRect/>
          </a:stretch>
        </p:blipFill>
        <p:spPr>
          <a:xfrm>
            <a:off x="-1401097" y="-1285499"/>
            <a:ext cx="13593096" cy="8143500"/>
          </a:xfrm>
          <a:prstGeom prst="rect">
            <a:avLst/>
          </a:prstGeom>
        </p:spPr>
      </p:pic>
      <p:sp>
        <p:nvSpPr>
          <p:cNvPr id="2" name="TextBox 1">
            <a:extLst>
              <a:ext uri="{FF2B5EF4-FFF2-40B4-BE49-F238E27FC236}">
                <a16:creationId xmlns:a16="http://schemas.microsoft.com/office/drawing/2014/main" id="{14DB7BB6-4964-53C9-31C7-2E565F195843}"/>
              </a:ext>
            </a:extLst>
          </p:cNvPr>
          <p:cNvSpPr txBox="1"/>
          <p:nvPr/>
        </p:nvSpPr>
        <p:spPr>
          <a:xfrm>
            <a:off x="263074" y="324223"/>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bo-CN" sz="24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12</a:t>
            </a:r>
            <a:r>
              <a:rPr lang="en-US" sz="4400" b="0" i="0">
                <a:solidFill>
                  <a:srgbClr val="121212"/>
                </a:solidFill>
                <a:effectLst/>
                <a:latin typeface="Inter" panose="020B0502030000000004" pitchFamily="34" charset="0"/>
              </a:rPr>
              <a:t>So Saul was afraid of David, because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was with David but had departed from Saul.</a:t>
            </a:r>
            <a:endParaRPr lang="en-ZA" sz="1600" dirty="0"/>
          </a:p>
        </p:txBody>
      </p:sp>
      <p:sp>
        <p:nvSpPr>
          <p:cNvPr id="3" name="TextBox 2">
            <a:extLst>
              <a:ext uri="{FF2B5EF4-FFF2-40B4-BE49-F238E27FC236}">
                <a16:creationId xmlns:a16="http://schemas.microsoft.com/office/drawing/2014/main" id="{4B4F408C-3447-71C3-B5C1-137FDD3D914E}"/>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12 शाऊल दाऊद से डरा करता था, क्योंकि यहोवा दाऊद के साथ था और शाऊल के पास से अलग हो गया था।</a:t>
            </a:r>
            <a:endParaRPr lang="en-IN" sz="4000" dirty="0"/>
          </a:p>
        </p:txBody>
      </p:sp>
      <p:pic>
        <p:nvPicPr>
          <p:cNvPr id="6" name="Audio 5">
            <a:hlinkClick r:id="" action="ppaction://media"/>
            <a:extLst>
              <a:ext uri="{FF2B5EF4-FFF2-40B4-BE49-F238E27FC236}">
                <a16:creationId xmlns:a16="http://schemas.microsoft.com/office/drawing/2014/main" id="{3BBDC0F0-C861-6B6F-0A5E-57168B9812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1079"/>
    </mc:Choice>
    <mc:Fallback xmlns="">
      <p:transition spd="slow" advTm="11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4A464C6B-D97E-40DE-A15C-F9033B1B277C}"/>
              </a:ext>
            </a:extLst>
          </p:cNvPr>
          <p:cNvPicPr>
            <a:picLocks noChangeAspect="1"/>
          </p:cNvPicPr>
          <p:nvPr/>
        </p:nvPicPr>
        <p:blipFill>
          <a:blip r:embed="rId2"/>
          <a:stretch>
            <a:fillRect/>
          </a:stretch>
        </p:blipFill>
        <p:spPr>
          <a:xfrm>
            <a:off x="0" y="20281"/>
            <a:ext cx="12192000" cy="6837719"/>
          </a:xfrm>
          <a:prstGeom prst="rect">
            <a:avLst/>
          </a:prstGeom>
        </p:spPr>
      </p:pic>
      <p:sp>
        <p:nvSpPr>
          <p:cNvPr id="3" name="TextBox 2">
            <a:extLst>
              <a:ext uri="{FF2B5EF4-FFF2-40B4-BE49-F238E27FC236}">
                <a16:creationId xmlns:a16="http://schemas.microsoft.com/office/drawing/2014/main" id="{188E5F23-DC99-CDD6-86C3-1035870CE32F}"/>
              </a:ext>
            </a:extLst>
          </p:cNvPr>
          <p:cNvSpPr txBox="1"/>
          <p:nvPr/>
        </p:nvSpPr>
        <p:spPr>
          <a:xfrm>
            <a:off x="263074" y="324223"/>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bo-CN" sz="24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13</a:t>
            </a:r>
            <a:r>
              <a:rPr lang="en-US" sz="4400" b="0" i="0">
                <a:solidFill>
                  <a:srgbClr val="121212"/>
                </a:solidFill>
                <a:effectLst/>
                <a:latin typeface="Inter" panose="020B0502030000000004" pitchFamily="34" charset="0"/>
              </a:rPr>
              <a:t>Therefore Saul sent David away and gave him command of a thousand men. David led the troops out to battle and back,</a:t>
            </a:r>
            <a:endParaRPr lang="en-ZA" sz="1600" dirty="0"/>
          </a:p>
        </p:txBody>
      </p:sp>
      <p:sp>
        <p:nvSpPr>
          <p:cNvPr id="2" name="TextBox 1">
            <a:extLst>
              <a:ext uri="{FF2B5EF4-FFF2-40B4-BE49-F238E27FC236}">
                <a16:creationId xmlns:a16="http://schemas.microsoft.com/office/drawing/2014/main" id="{E2798987-A86B-10B0-FFE9-AB808490F87F}"/>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13 शाऊल ने उसको अपने पास से अलग करके सहस्त्रपति किया, और वह प्रजा के सामने आया-जाया करता था।</a:t>
            </a:r>
            <a:endParaRPr lang="en-IN" sz="4000" dirty="0"/>
          </a:p>
        </p:txBody>
      </p:sp>
      <p:pic>
        <p:nvPicPr>
          <p:cNvPr id="14" name="Audio 13">
            <a:hlinkClick r:id="" action="ppaction://media"/>
            <a:extLst>
              <a:ext uri="{FF2B5EF4-FFF2-40B4-BE49-F238E27FC236}">
                <a16:creationId xmlns:a16="http://schemas.microsoft.com/office/drawing/2014/main" id="{DA298B4D-4935-5D5C-A410-EAC11C3A83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344"/>
    </mc:Choice>
    <mc:Fallback xmlns="">
      <p:transition spd="slow" advTm="13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B049E48-A598-470A-BB26-84C926FFBBFC}"/>
              </a:ext>
            </a:extLst>
          </p:cNvPr>
          <p:cNvPicPr>
            <a:picLocks noChangeAspect="1"/>
          </p:cNvPicPr>
          <p:nvPr/>
        </p:nvPicPr>
        <p:blipFill>
          <a:blip r:embed="rId2"/>
          <a:stretch>
            <a:fillRect/>
          </a:stretch>
        </p:blipFill>
        <p:spPr>
          <a:xfrm>
            <a:off x="0" y="-228975"/>
            <a:ext cx="12192000" cy="7086975"/>
          </a:xfrm>
          <a:prstGeom prst="rect">
            <a:avLst/>
          </a:prstGeom>
        </p:spPr>
      </p:pic>
      <p:sp>
        <p:nvSpPr>
          <p:cNvPr id="2" name="TextBox 1">
            <a:extLst>
              <a:ext uri="{FF2B5EF4-FFF2-40B4-BE49-F238E27FC236}">
                <a16:creationId xmlns:a16="http://schemas.microsoft.com/office/drawing/2014/main" id="{58DFE908-8981-9C00-87D0-CF1DA8AD6570}"/>
              </a:ext>
            </a:extLst>
          </p:cNvPr>
          <p:cNvSpPr txBox="1"/>
          <p:nvPr/>
        </p:nvSpPr>
        <p:spPr>
          <a:xfrm>
            <a:off x="263074" y="324223"/>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bo-CN" sz="24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14</a:t>
            </a:r>
            <a:r>
              <a:rPr lang="en-US" sz="4400" b="0" i="0">
                <a:solidFill>
                  <a:srgbClr val="121212"/>
                </a:solidFill>
                <a:effectLst/>
                <a:latin typeface="Inter" panose="020B0502030000000004" pitchFamily="34" charset="0"/>
              </a:rPr>
              <a:t>and he continued to prosper in all his ways, because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was with him.</a:t>
            </a:r>
            <a:endParaRPr lang="en-ZA" dirty="0"/>
          </a:p>
        </p:txBody>
      </p:sp>
      <p:sp>
        <p:nvSpPr>
          <p:cNvPr id="2" name="TextBox 1">
            <a:extLst>
              <a:ext uri="{FF2B5EF4-FFF2-40B4-BE49-F238E27FC236}">
                <a16:creationId xmlns:a16="http://schemas.microsoft.com/office/drawing/2014/main" id="{CB5E5FD1-E93B-079D-F89D-2FBF82474620}"/>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14 और दाऊद अपनी समस्त चाल में बुद्धिमानी दिखाता था; और यहोवा उसके साथ-साथ था।</a:t>
            </a:r>
            <a:endParaRPr lang="en-IN" sz="4000" dirty="0"/>
          </a:p>
        </p:txBody>
      </p:sp>
      <p:pic>
        <p:nvPicPr>
          <p:cNvPr id="6" name="Audio 5">
            <a:hlinkClick r:id="" action="ppaction://media"/>
            <a:extLst>
              <a:ext uri="{FF2B5EF4-FFF2-40B4-BE49-F238E27FC236}">
                <a16:creationId xmlns:a16="http://schemas.microsoft.com/office/drawing/2014/main" id="{F242F095-A39A-1911-FBBC-E64EC4FA8C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8844"/>
    </mc:Choice>
    <mc:Fallback xmlns="">
      <p:transition spd="slow" advTm="8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F130925-7332-4DCF-BBE4-038070D4967D}"/>
              </a:ext>
            </a:extLst>
          </p:cNvPr>
          <p:cNvPicPr>
            <a:picLocks noChangeAspect="1"/>
          </p:cNvPicPr>
          <p:nvPr/>
        </p:nvPicPr>
        <p:blipFill>
          <a:blip r:embed="rId2"/>
          <a:stretch>
            <a:fillRect/>
          </a:stretch>
        </p:blipFill>
        <p:spPr>
          <a:xfrm>
            <a:off x="0" y="0"/>
            <a:ext cx="12191999" cy="7170560"/>
          </a:xfrm>
          <a:prstGeom prst="rect">
            <a:avLst/>
          </a:prstGeom>
        </p:spPr>
      </p:pic>
      <p:sp>
        <p:nvSpPr>
          <p:cNvPr id="2" name="TextBox 1">
            <a:extLst>
              <a:ext uri="{FF2B5EF4-FFF2-40B4-BE49-F238E27FC236}">
                <a16:creationId xmlns:a16="http://schemas.microsoft.com/office/drawing/2014/main" id="{B22271FD-7212-359E-5E31-3EFBA0E2A7A7}"/>
              </a:ext>
            </a:extLst>
          </p:cNvPr>
          <p:cNvSpPr txBox="1"/>
          <p:nvPr/>
        </p:nvSpPr>
        <p:spPr>
          <a:xfrm>
            <a:off x="263074" y="324223"/>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bo-CN" sz="24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29</a:t>
            </a:r>
            <a:r>
              <a:rPr lang="en-US" sz="4400" b="0" i="0">
                <a:solidFill>
                  <a:srgbClr val="121212"/>
                </a:solidFill>
                <a:effectLst/>
                <a:latin typeface="Inter" panose="020B0502030000000004" pitchFamily="34" charset="0"/>
              </a:rPr>
              <a:t>he grew even more afraid of David. So from then on Saul was David’s enemy.</a:t>
            </a:r>
            <a:endParaRPr lang="en-ZA" sz="1600" dirty="0"/>
          </a:p>
        </p:txBody>
      </p:sp>
      <p:sp>
        <p:nvSpPr>
          <p:cNvPr id="3" name="TextBox 2">
            <a:extLst>
              <a:ext uri="{FF2B5EF4-FFF2-40B4-BE49-F238E27FC236}">
                <a16:creationId xmlns:a16="http://schemas.microsoft.com/office/drawing/2014/main" id="{241F726C-7676-CF69-26E3-9936698ACE68}"/>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29 तब शाऊल दाऊद से और भी डर गया। इसलिए शाऊल सदा के लिये दाऊद का बैरी बन गया।</a:t>
            </a:r>
            <a:endParaRPr lang="en-IN" sz="4000" dirty="0"/>
          </a:p>
        </p:txBody>
      </p:sp>
      <p:pic>
        <p:nvPicPr>
          <p:cNvPr id="59" name="Audio 58">
            <a:hlinkClick r:id="" action="ppaction://media"/>
            <a:extLst>
              <a:ext uri="{FF2B5EF4-FFF2-40B4-BE49-F238E27FC236}">
                <a16:creationId xmlns:a16="http://schemas.microsoft.com/office/drawing/2014/main" id="{A41BF4B8-E2C8-CFB2-74EF-D2702DB224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7871"/>
    </mc:Choice>
    <mc:Fallback xmlns="">
      <p:transition spd="slow" advTm="7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134DA9D-BB58-4FD2-AC63-963CE1974CD4}"/>
              </a:ext>
            </a:extLst>
          </p:cNvPr>
          <p:cNvPicPr>
            <a:picLocks noChangeAspect="1"/>
          </p:cNvPicPr>
          <p:nvPr/>
        </p:nvPicPr>
        <p:blipFill>
          <a:blip r:embed="rId2"/>
          <a:stretch>
            <a:fillRect/>
          </a:stretch>
        </p:blipFill>
        <p:spPr>
          <a:xfrm>
            <a:off x="-1441907" y="-429491"/>
            <a:ext cx="13633907" cy="7287491"/>
          </a:xfrm>
          <a:prstGeom prst="rect">
            <a:avLst/>
          </a:prstGeom>
        </p:spPr>
      </p:pic>
      <p:sp>
        <p:nvSpPr>
          <p:cNvPr id="5" name="TextBox 4">
            <a:extLst>
              <a:ext uri="{FF2B5EF4-FFF2-40B4-BE49-F238E27FC236}">
                <a16:creationId xmlns:a16="http://schemas.microsoft.com/office/drawing/2014/main" id="{12AC444D-6CC7-86B3-DFE1-61F0ABA6C13B}"/>
              </a:ext>
            </a:extLst>
          </p:cNvPr>
          <p:cNvSpPr txBox="1"/>
          <p:nvPr/>
        </p:nvSpPr>
        <p:spPr>
          <a:xfrm>
            <a:off x="426064" y="3962407"/>
            <a:ext cx="9035177" cy="1711738"/>
          </a:xfrm>
          <a:prstGeom prst="rect">
            <a:avLst/>
          </a:prstGeom>
          <a:noFill/>
        </p:spPr>
        <p:txBody>
          <a:bodyPr wrap="square" rtlCol="0">
            <a:noAutofit/>
          </a:bodyPr>
          <a:lstStyle/>
          <a:p>
            <a:r>
              <a:rPr lang="hi-IN" sz="4400" b="0" i="0" u="none" strike="noStrike" baseline="0" dirty="0">
                <a:solidFill>
                  <a:schemeClr val="bg1"/>
                </a:solidFill>
                <a:latin typeface="TimesNewRomanPSMT"/>
              </a:rPr>
              <a:t>दाऊद की प्रसिद्धि</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और शाऊल की ईर्ष्या –</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1 शमूएल 18:5-16,29-30</a:t>
            </a:r>
            <a:endParaRPr lang="en-ZA" sz="4400" dirty="0">
              <a:solidFill>
                <a:schemeClr val="bg1"/>
              </a:solidFill>
            </a:endParaRPr>
          </a:p>
        </p:txBody>
      </p:sp>
      <p:sp>
        <p:nvSpPr>
          <p:cNvPr id="2" name="TextBox 1">
            <a:extLst>
              <a:ext uri="{FF2B5EF4-FFF2-40B4-BE49-F238E27FC236}">
                <a16:creationId xmlns:a16="http://schemas.microsoft.com/office/drawing/2014/main" id="{717C28AD-4420-1E80-EEA7-4E3A1A03F3D7}"/>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00E3604-F822-4FBA-852B-8185D9541F00}"/>
              </a:ext>
            </a:extLst>
          </p:cNvPr>
          <p:cNvPicPr>
            <a:picLocks noChangeAspect="1"/>
          </p:cNvPicPr>
          <p:nvPr/>
        </p:nvPicPr>
        <p:blipFill>
          <a:blip r:embed="rId2"/>
          <a:stretch>
            <a:fillRect/>
          </a:stretch>
        </p:blipFill>
        <p:spPr>
          <a:xfrm>
            <a:off x="0" y="1"/>
            <a:ext cx="13279348" cy="6858000"/>
          </a:xfrm>
          <a:prstGeom prst="rect">
            <a:avLst/>
          </a:prstGeom>
        </p:spPr>
      </p:pic>
      <p:sp>
        <p:nvSpPr>
          <p:cNvPr id="2" name="TextBox 1">
            <a:extLst>
              <a:ext uri="{FF2B5EF4-FFF2-40B4-BE49-F238E27FC236}">
                <a16:creationId xmlns:a16="http://schemas.microsoft.com/office/drawing/2014/main" id="{58A84939-AA63-A7BF-B7EC-69A8AB5E5A67}"/>
              </a:ext>
            </a:extLst>
          </p:cNvPr>
          <p:cNvSpPr txBox="1"/>
          <p:nvPr/>
        </p:nvSpPr>
        <p:spPr>
          <a:xfrm>
            <a:off x="263074" y="324223"/>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bo-CN" sz="24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30</a:t>
            </a:r>
            <a:r>
              <a:rPr lang="en-US" sz="4000" b="0" i="0">
                <a:solidFill>
                  <a:srgbClr val="121212"/>
                </a:solidFill>
                <a:effectLst/>
                <a:latin typeface="Inter" panose="020B0502030000000004" pitchFamily="34" charset="0"/>
              </a:rPr>
              <a:t>Every time the Philistine commanders came out for battle, David was more successful than all of Saul’s officers, so that his name was highly esteemed.</a:t>
            </a:r>
            <a:endParaRPr lang="en-ZA" sz="4000" dirty="0"/>
          </a:p>
        </p:txBody>
      </p:sp>
      <p:sp>
        <p:nvSpPr>
          <p:cNvPr id="3" name="TextBox 2">
            <a:extLst>
              <a:ext uri="{FF2B5EF4-FFF2-40B4-BE49-F238E27FC236}">
                <a16:creationId xmlns:a16="http://schemas.microsoft.com/office/drawing/2014/main" id="{C24A1C01-A84F-7E9E-55B5-673202562A4B}"/>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30 फिर पलिश्तियों के प्रधान निकल आए, और जब जब वे निकल आए तब-तब दाऊद ने शाऊल के सब कर्मचारियों से अधिक बुद्धिमानी दिखाई; इससे उसका नाम बहुत बड़ा हो गया।</a:t>
            </a:r>
            <a:endParaRPr lang="en-IN" sz="3600" dirty="0"/>
          </a:p>
        </p:txBody>
      </p:sp>
      <p:pic>
        <p:nvPicPr>
          <p:cNvPr id="14" name="Audio 13">
            <a:hlinkClick r:id="" action="ppaction://media"/>
            <a:extLst>
              <a:ext uri="{FF2B5EF4-FFF2-40B4-BE49-F238E27FC236}">
                <a16:creationId xmlns:a16="http://schemas.microsoft.com/office/drawing/2014/main" id="{00DEC398-11F2-2BE5-2492-C955F78DF2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3164"/>
    </mc:Choice>
    <mc:Fallback xmlns="">
      <p:transition spd="slow" advTm="13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8" name="Picture 7">
            <a:extLst>
              <a:ext uri="{FF2B5EF4-FFF2-40B4-BE49-F238E27FC236}">
                <a16:creationId xmlns:a16="http://schemas.microsoft.com/office/drawing/2014/main" id="{17EC48E2-299A-40ED-AB6A-827D7186B74E}"/>
              </a:ext>
            </a:extLst>
          </p:cNvPr>
          <p:cNvPicPr>
            <a:picLocks noChangeAspect="1"/>
          </p:cNvPicPr>
          <p:nvPr/>
        </p:nvPicPr>
        <p:blipFill>
          <a:blip r:embed="rId2"/>
          <a:stretch>
            <a:fillRect/>
          </a:stretch>
        </p:blipFill>
        <p:spPr>
          <a:xfrm>
            <a:off x="-1" y="-2032"/>
            <a:ext cx="12192000" cy="6860032"/>
          </a:xfrm>
          <a:prstGeom prst="rect">
            <a:avLst/>
          </a:prstGeom>
        </p:spPr>
      </p:pic>
      <p:sp>
        <p:nvSpPr>
          <p:cNvPr id="2" name="TextBox 1">
            <a:extLst>
              <a:ext uri="{FF2B5EF4-FFF2-40B4-BE49-F238E27FC236}">
                <a16:creationId xmlns:a16="http://schemas.microsoft.com/office/drawing/2014/main" id="{5D4574EA-F3D8-6FCB-E75A-DAEB7866507B}"/>
              </a:ext>
            </a:extLst>
          </p:cNvPr>
          <p:cNvSpPr txBox="1"/>
          <p:nvPr/>
        </p:nvSpPr>
        <p:spPr>
          <a:xfrm>
            <a:off x="263074" y="324223"/>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bo-CN" sz="24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David’s popularity &amp; Saul’s jealousy - 1 Samuel 18:5-16,29-30</a:t>
            </a:r>
          </a:p>
        </p:txBody>
      </p:sp>
      <p:sp>
        <p:nvSpPr>
          <p:cNvPr id="2" name="TextBox 1">
            <a:extLst>
              <a:ext uri="{FF2B5EF4-FFF2-40B4-BE49-F238E27FC236}">
                <a16:creationId xmlns:a16="http://schemas.microsoft.com/office/drawing/2014/main" id="{0CC365C6-426D-8522-9568-7EE1206A885A}"/>
              </a:ext>
            </a:extLst>
          </p:cNvPr>
          <p:cNvSpPr txBox="1"/>
          <p:nvPr/>
        </p:nvSpPr>
        <p:spPr>
          <a:xfrm>
            <a:off x="6096000" y="166256"/>
            <a:ext cx="6096000" cy="6558101"/>
          </a:xfrm>
          <a:prstGeom prst="rect">
            <a:avLst/>
          </a:prstGeom>
          <a:noFill/>
        </p:spPr>
        <p:txBody>
          <a:bodyPr wrap="square" rtlCol="0">
            <a:noAutofit/>
          </a:bodyPr>
          <a:lstStyle/>
          <a:p>
            <a:r>
              <a:rPr lang="hi-IN" sz="5400" dirty="0"/>
              <a:t>दाऊद की प्रसिद्धि और शाऊल की ईर्ष्या - 1 शमूएल 18:5-16,29-30</a:t>
            </a:r>
            <a:endParaRPr lang="en-IN" sz="5400" dirty="0"/>
          </a:p>
        </p:txBody>
      </p:sp>
      <p:pic>
        <p:nvPicPr>
          <p:cNvPr id="8" name="Audio 7">
            <a:hlinkClick r:id="" action="ppaction://media"/>
            <a:extLst>
              <a:ext uri="{FF2B5EF4-FFF2-40B4-BE49-F238E27FC236}">
                <a16:creationId xmlns:a16="http://schemas.microsoft.com/office/drawing/2014/main" id="{EB9AA853-2A9E-B4FF-0C52-9B3EF627C9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4039"/>
    </mc:Choice>
    <mc:Fallback xmlns="">
      <p:transition spd="slow" advTm="4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EEA1B39-639F-427A-8D44-9BC93D7E27A9}"/>
              </a:ext>
            </a:extLst>
          </p:cNvPr>
          <p:cNvPicPr>
            <a:picLocks noChangeAspect="1"/>
          </p:cNvPicPr>
          <p:nvPr/>
        </p:nvPicPr>
        <p:blipFill>
          <a:blip r:embed="rId2"/>
          <a:stretch>
            <a:fillRect/>
          </a:stretch>
        </p:blipFill>
        <p:spPr>
          <a:xfrm>
            <a:off x="-1441907" y="-429491"/>
            <a:ext cx="13633907" cy="7287491"/>
          </a:xfrm>
          <a:prstGeom prst="rect">
            <a:avLst/>
          </a:prstGeom>
        </p:spPr>
      </p:pic>
      <p:sp>
        <p:nvSpPr>
          <p:cNvPr id="2" name="TextBox 1">
            <a:extLst>
              <a:ext uri="{FF2B5EF4-FFF2-40B4-BE49-F238E27FC236}">
                <a16:creationId xmlns:a16="http://schemas.microsoft.com/office/drawing/2014/main" id="{85A05F92-BC88-2DAE-A167-84AC62F92F98}"/>
              </a:ext>
            </a:extLst>
          </p:cNvPr>
          <p:cNvSpPr txBox="1"/>
          <p:nvPr/>
        </p:nvSpPr>
        <p:spPr>
          <a:xfrm>
            <a:off x="426064" y="3962407"/>
            <a:ext cx="9035177" cy="1711738"/>
          </a:xfrm>
          <a:prstGeom prst="rect">
            <a:avLst/>
          </a:prstGeom>
          <a:noFill/>
        </p:spPr>
        <p:txBody>
          <a:bodyPr wrap="square" rtlCol="0">
            <a:noAutofit/>
          </a:bodyPr>
          <a:lstStyle/>
          <a:p>
            <a:r>
              <a:rPr lang="hi-IN" sz="4400" b="0" i="0" u="none" strike="noStrike" baseline="0" dirty="0">
                <a:solidFill>
                  <a:schemeClr val="bg1"/>
                </a:solidFill>
                <a:latin typeface="TimesNewRomanPSMT"/>
              </a:rPr>
              <a:t>दाऊद की प्रसिद्धि</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और शाऊल की ईर्ष्या –</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1 शमूएल 18:5-16,29-30</a:t>
            </a:r>
            <a:endParaRPr lang="en-ZA" sz="4400" dirty="0">
              <a:solidFill>
                <a:schemeClr val="bg1"/>
              </a:solidFill>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So David marched out and prospered in everything Saul sent him to do, and Saul set him over the men of war. And this was pleasing in the sight of all the people, and of Saul’s officers as well.</a:t>
            </a:r>
            <a:endParaRPr lang="en-ZA" sz="1400" dirty="0"/>
          </a:p>
        </p:txBody>
      </p:sp>
      <p:sp>
        <p:nvSpPr>
          <p:cNvPr id="2" name="TextBox 1">
            <a:extLst>
              <a:ext uri="{FF2B5EF4-FFF2-40B4-BE49-F238E27FC236}">
                <a16:creationId xmlns:a16="http://schemas.microsoft.com/office/drawing/2014/main" id="{AA6F4BEC-4C44-36BC-9BAD-7393EDB22E15}"/>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5 और जहाँ कहीं शाऊल दाऊद को भेजता था वहाँ वह जाकर बुद्धिमानी के साथ काम करता था; अतः शाऊल ने उसे योद्धाओं का प्रधान नियुक्त किया। और समस्त प्रजा के लोग और शाऊल के कर्मचारी उससे प्रसन्न थे।</a:t>
            </a:r>
            <a:endParaRPr lang="en-IN" sz="3600" dirty="0"/>
          </a:p>
        </p:txBody>
      </p:sp>
      <p:pic>
        <p:nvPicPr>
          <p:cNvPr id="14" name="Audio 13">
            <a:hlinkClick r:id="" action="ppaction://media"/>
            <a:extLst>
              <a:ext uri="{FF2B5EF4-FFF2-40B4-BE49-F238E27FC236}">
                <a16:creationId xmlns:a16="http://schemas.microsoft.com/office/drawing/2014/main" id="{39EDBAEA-DEDF-9E2A-D2CB-11DBB269FA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8669"/>
    </mc:Choice>
    <mc:Fallback xmlns="">
      <p:transition spd="slow" advTm="18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B7B42D4-850F-46E3-A3B5-DFC2CCCA0828}"/>
              </a:ext>
            </a:extLst>
          </p:cNvPr>
          <p:cNvPicPr>
            <a:picLocks noChangeAspect="1"/>
          </p:cNvPicPr>
          <p:nvPr/>
        </p:nvPicPr>
        <p:blipFill>
          <a:blip r:embed="rId2"/>
          <a:stretch>
            <a:fillRect/>
          </a:stretch>
        </p:blipFill>
        <p:spPr>
          <a:xfrm>
            <a:off x="-1" y="-1"/>
            <a:ext cx="12191999" cy="7272583"/>
          </a:xfrm>
          <a:prstGeom prst="rect">
            <a:avLst/>
          </a:prstGeom>
        </p:spPr>
      </p:pic>
      <p:sp>
        <p:nvSpPr>
          <p:cNvPr id="5" name="TextBox 4">
            <a:extLst>
              <a:ext uri="{FF2B5EF4-FFF2-40B4-BE49-F238E27FC236}">
                <a16:creationId xmlns:a16="http://schemas.microsoft.com/office/drawing/2014/main" id="{2EE6C8E0-58F7-0C85-38DA-C73A1B15B00E}"/>
              </a:ext>
            </a:extLst>
          </p:cNvPr>
          <p:cNvSpPr txBox="1"/>
          <p:nvPr/>
        </p:nvSpPr>
        <p:spPr>
          <a:xfrm>
            <a:off x="263074" y="324223"/>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bo-CN" sz="24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6</a:t>
            </a:r>
            <a:r>
              <a:rPr lang="en-US" sz="3600" b="0" i="0" dirty="0">
                <a:solidFill>
                  <a:srgbClr val="121212"/>
                </a:solidFill>
                <a:effectLst/>
                <a:latin typeface="Inter" panose="020B0502030000000004" pitchFamily="34" charset="0"/>
              </a:rPr>
              <a:t>As the troops were returning home after David had killed the Philistine, the women came out of all the cities of Israel to meet King Saul with singing and dancing, with joyful songs, and with tambourines and other instruments.</a:t>
            </a:r>
            <a:endParaRPr lang="en-ZA" sz="1600" dirty="0"/>
          </a:p>
        </p:txBody>
      </p:sp>
      <p:sp>
        <p:nvSpPr>
          <p:cNvPr id="3" name="TextBox 2">
            <a:extLst>
              <a:ext uri="{FF2B5EF4-FFF2-40B4-BE49-F238E27FC236}">
                <a16:creationId xmlns:a16="http://schemas.microsoft.com/office/drawing/2014/main" id="{8FF7C489-79F2-D873-A799-58B65A0CC0E7}"/>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6 जब दाऊद उस पलिश्ती को मारकर लौट रहा था, और वे सब लोग भी आ रहे थे, तब सब इस्राएली नगरों से स्त्रियों ने निकलकर डफ और तिकोने बाजे लिए हुए, आनन्द के साथ गाती और नाचती हुई, शाऊल राजा के स्वागत में निकलीं।</a:t>
            </a:r>
            <a:endParaRPr lang="en-IN" sz="3600" dirty="0"/>
          </a:p>
        </p:txBody>
      </p:sp>
      <p:pic>
        <p:nvPicPr>
          <p:cNvPr id="51" name="Audio 50">
            <a:hlinkClick r:id="" action="ppaction://media"/>
            <a:extLst>
              <a:ext uri="{FF2B5EF4-FFF2-40B4-BE49-F238E27FC236}">
                <a16:creationId xmlns:a16="http://schemas.microsoft.com/office/drawing/2014/main" id="{CF89C632-86F6-3199-8098-016ED5913F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6781"/>
    </mc:Choice>
    <mc:Fallback xmlns="">
      <p:transition spd="slow" advTm="16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BDC8F80-9783-4557-AE2F-21D823DF948A}"/>
              </a:ext>
            </a:extLst>
          </p:cNvPr>
          <p:cNvPicPr>
            <a:picLocks noChangeAspect="1"/>
          </p:cNvPicPr>
          <p:nvPr/>
        </p:nvPicPr>
        <p:blipFill>
          <a:blip r:embed="rId2"/>
          <a:stretch>
            <a:fillRect/>
          </a:stretch>
        </p:blipFill>
        <p:spPr>
          <a:xfrm>
            <a:off x="0" y="-42302"/>
            <a:ext cx="12191999" cy="6900302"/>
          </a:xfrm>
          <a:prstGeom prst="rect">
            <a:avLst/>
          </a:prstGeom>
        </p:spPr>
      </p:pic>
      <p:sp>
        <p:nvSpPr>
          <p:cNvPr id="2" name="TextBox 1">
            <a:extLst>
              <a:ext uri="{FF2B5EF4-FFF2-40B4-BE49-F238E27FC236}">
                <a16:creationId xmlns:a16="http://schemas.microsoft.com/office/drawing/2014/main" id="{6D268B8D-CE62-C670-CFF9-D7BB3AC38021}"/>
              </a:ext>
            </a:extLst>
          </p:cNvPr>
          <p:cNvSpPr txBox="1"/>
          <p:nvPr/>
        </p:nvSpPr>
        <p:spPr>
          <a:xfrm>
            <a:off x="263074" y="324223"/>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bo-CN" sz="24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latin typeface="Inter" panose="020B0502030000000004" pitchFamily="34" charset="0"/>
              </a:rPr>
              <a:t>7</a:t>
            </a:r>
            <a:r>
              <a:rPr lang="en-US" sz="4400" b="0" i="0" dirty="0">
                <a:solidFill>
                  <a:srgbClr val="121212"/>
                </a:solidFill>
                <a:effectLst/>
                <a:latin typeface="Inter" panose="020B0502030000000004" pitchFamily="34" charset="0"/>
              </a:rPr>
              <a:t>And as the women danced, they sang out:</a:t>
            </a:r>
          </a:p>
          <a:p>
            <a:pPr algn="l"/>
            <a:r>
              <a:rPr lang="en-US" sz="4400" b="0" i="0" dirty="0">
                <a:solidFill>
                  <a:srgbClr val="121212"/>
                </a:solidFill>
                <a:effectLst/>
                <a:latin typeface="Inter" panose="020B0502030000000004" pitchFamily="34" charset="0"/>
              </a:rPr>
              <a:t>“Saul has slain his thousands,</a:t>
            </a:r>
          </a:p>
          <a:p>
            <a:pPr algn="l"/>
            <a:r>
              <a:rPr lang="en-US" sz="4400" b="0" i="0" dirty="0">
                <a:solidFill>
                  <a:srgbClr val="121212"/>
                </a:solidFill>
                <a:effectLst/>
                <a:latin typeface="Inter" panose="020B0502030000000004" pitchFamily="34" charset="0"/>
              </a:rPr>
              <a:t>and David his tens of thousands.”</a:t>
            </a:r>
          </a:p>
        </p:txBody>
      </p:sp>
      <p:sp>
        <p:nvSpPr>
          <p:cNvPr id="3" name="TextBox 2">
            <a:extLst>
              <a:ext uri="{FF2B5EF4-FFF2-40B4-BE49-F238E27FC236}">
                <a16:creationId xmlns:a16="http://schemas.microsoft.com/office/drawing/2014/main" id="{A156051D-AB7B-3776-DEA6-ADE8F553F2D4}"/>
              </a:ext>
            </a:extLst>
          </p:cNvPr>
          <p:cNvSpPr txBox="1"/>
          <p:nvPr/>
        </p:nvSpPr>
        <p:spPr>
          <a:xfrm>
            <a:off x="6096000" y="166256"/>
            <a:ext cx="6096000" cy="6558101"/>
          </a:xfrm>
          <a:prstGeom prst="rect">
            <a:avLst/>
          </a:prstGeom>
          <a:noFill/>
        </p:spPr>
        <p:txBody>
          <a:bodyPr wrap="square" rtlCol="0">
            <a:noAutofit/>
          </a:bodyPr>
          <a:lstStyle/>
          <a:p>
            <a:pPr algn="l"/>
            <a:r>
              <a:rPr lang="hi-IN" sz="4000" b="0" i="0" dirty="0">
                <a:solidFill>
                  <a:srgbClr val="121212"/>
                </a:solidFill>
                <a:effectLst/>
                <a:latin typeface="Open Sans" panose="020B0606030504020204" pitchFamily="34" charset="0"/>
              </a:rPr>
              <a:t>7 और वे स्त्रियाँ नाचती हुई एक दूसरे के साथ यह गाती गईं,</a:t>
            </a:r>
          </a:p>
          <a:p>
            <a:pPr algn="l"/>
            <a:r>
              <a:rPr lang="hi-IN" sz="4000" b="0" i="0" dirty="0">
                <a:solidFill>
                  <a:srgbClr val="121212"/>
                </a:solidFill>
                <a:effectLst/>
                <a:latin typeface="Open Sans" panose="020B0606030504020204" pitchFamily="34" charset="0"/>
              </a:rPr>
              <a:t>“शाऊल ने तो हजारों को, परन्तु दाऊद ने लाखों को मारा है।”</a:t>
            </a:r>
          </a:p>
        </p:txBody>
      </p:sp>
      <p:pic>
        <p:nvPicPr>
          <p:cNvPr id="19" name="Audio 18">
            <a:hlinkClick r:id="" action="ppaction://media"/>
            <a:extLst>
              <a:ext uri="{FF2B5EF4-FFF2-40B4-BE49-F238E27FC236}">
                <a16:creationId xmlns:a16="http://schemas.microsoft.com/office/drawing/2014/main" id="{A65D916D-BFFA-A267-9903-8FCB274E99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3099"/>
    </mc:Choice>
    <mc:Fallback xmlns="">
      <p:transition spd="slow" advTm="13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1848</TotalTime>
  <Words>918</Words>
  <Application>Microsoft Office PowerPoint</Application>
  <PresentationFormat>Widescreen</PresentationFormat>
  <Paragraphs>57</Paragraphs>
  <Slides>22</Slides>
  <Notes>1</Notes>
  <HiddenSlides>0</HiddenSlides>
  <MMClips>11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58</cp:revision>
  <dcterms:created xsi:type="dcterms:W3CDTF">2021-07-20T09:23:46Z</dcterms:created>
  <dcterms:modified xsi:type="dcterms:W3CDTF">2024-07-29T10:32:32Z</dcterms:modified>
</cp:coreProperties>
</file>