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455" r:id="rId3"/>
    <p:sldId id="426" r:id="rId4"/>
    <p:sldId id="456" r:id="rId5"/>
    <p:sldId id="454" r:id="rId6"/>
    <p:sldId id="457" r:id="rId7"/>
    <p:sldId id="428" r:id="rId8"/>
    <p:sldId id="458" r:id="rId9"/>
    <p:sldId id="430" r:id="rId10"/>
    <p:sldId id="459" r:id="rId11"/>
    <p:sldId id="432" r:id="rId12"/>
    <p:sldId id="460" r:id="rId13"/>
    <p:sldId id="434" r:id="rId14"/>
    <p:sldId id="461" r:id="rId15"/>
    <p:sldId id="436" r:id="rId16"/>
    <p:sldId id="462" r:id="rId17"/>
    <p:sldId id="438" r:id="rId18"/>
    <p:sldId id="463" r:id="rId19"/>
    <p:sldId id="440" r:id="rId20"/>
    <p:sldId id="464" r:id="rId21"/>
    <p:sldId id="442" r:id="rId22"/>
    <p:sldId id="465" r:id="rId23"/>
    <p:sldId id="444" r:id="rId24"/>
    <p:sldId id="466" r:id="rId25"/>
    <p:sldId id="446" r:id="rId26"/>
    <p:sldId id="467" r:id="rId27"/>
    <p:sldId id="448" r:id="rId28"/>
    <p:sldId id="4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45D56-FE30-4A8D-A677-D793F6BB5EFE}" v="108" dt="2023-09-22T06:17:41.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47" autoAdjust="0"/>
    <p:restoredTop sz="94951" autoAdjust="0"/>
  </p:normalViewPr>
  <p:slideViewPr>
    <p:cSldViewPr snapToGrid="0">
      <p:cViewPr varScale="1">
        <p:scale>
          <a:sx n="53" d="100"/>
          <a:sy n="53" d="100"/>
        </p:scale>
        <p:origin x="90" y="12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2145D56-FE30-4A8D-A677-D793F6BB5EFE}"/>
    <pc:docChg chg="modSld">
      <pc:chgData name="Leonie Smith" userId="fed1330f33f5650e" providerId="LiveId" clId="{42145D56-FE30-4A8D-A677-D793F6BB5EFE}" dt="2023-09-22T06:17:41.919" v="154"/>
      <pc:docMkLst>
        <pc:docMk/>
      </pc:docMkLst>
      <pc:sldChg chg="addSp modSp">
        <pc:chgData name="Leonie Smith" userId="fed1330f33f5650e" providerId="LiveId" clId="{42145D56-FE30-4A8D-A677-D793F6BB5EFE}" dt="2023-09-22T05:29:29.363" v="0"/>
        <pc:sldMkLst>
          <pc:docMk/>
          <pc:sldMk cId="2869461528" sldId="308"/>
        </pc:sldMkLst>
        <pc:picChg chg="add mod">
          <ac:chgData name="Leonie Smith" userId="fed1330f33f5650e" providerId="LiveId" clId="{42145D56-FE30-4A8D-A677-D793F6BB5EFE}" dt="2023-09-22T05:29:29.363" v="0"/>
          <ac:picMkLst>
            <pc:docMk/>
            <pc:sldMk cId="2869461528" sldId="308"/>
            <ac:picMk id="7" creationId="{F1481CAD-8034-86EF-19D3-738DF4DD5625}"/>
          </ac:picMkLst>
        </pc:picChg>
      </pc:sldChg>
      <pc:sldChg chg="addSp delSp modSp mod modTransition modAnim">
        <pc:chgData name="Leonie Smith" userId="fed1330f33f5650e" providerId="LiveId" clId="{42145D56-FE30-4A8D-A677-D793F6BB5EFE}" dt="2023-09-22T05:30:06.880" v="4"/>
        <pc:sldMkLst>
          <pc:docMk/>
          <pc:sldMk cId="1003827451" sldId="426"/>
        </pc:sldMkLst>
        <pc:picChg chg="add del mod">
          <ac:chgData name="Leonie Smith" userId="fed1330f33f5650e" providerId="LiveId" clId="{42145D56-FE30-4A8D-A677-D793F6BB5EFE}" dt="2023-09-22T05:30:00.174" v="3"/>
          <ac:picMkLst>
            <pc:docMk/>
            <pc:sldMk cId="1003827451" sldId="426"/>
            <ac:picMk id="6" creationId="{FE82E94B-B47E-6094-BD1E-C672BBB0E690}"/>
          </ac:picMkLst>
        </pc:picChg>
        <pc:picChg chg="add del mod">
          <ac:chgData name="Leonie Smith" userId="fed1330f33f5650e" providerId="LiveId" clId="{42145D56-FE30-4A8D-A677-D793F6BB5EFE}" dt="2023-09-22T05:30:06.880" v="4"/>
          <ac:picMkLst>
            <pc:docMk/>
            <pc:sldMk cId="1003827451" sldId="426"/>
            <ac:picMk id="10" creationId="{177E56A2-E983-58C8-C393-4557B6594126}"/>
          </ac:picMkLst>
        </pc:picChg>
        <pc:picChg chg="add mod">
          <ac:chgData name="Leonie Smith" userId="fed1330f33f5650e" providerId="LiveId" clId="{42145D56-FE30-4A8D-A677-D793F6BB5EFE}" dt="2023-09-22T05:30:06.880" v="4"/>
          <ac:picMkLst>
            <pc:docMk/>
            <pc:sldMk cId="1003827451" sldId="426"/>
            <ac:picMk id="11" creationId="{1D3098C2-6CEA-F75B-4419-2EC405A853B5}"/>
          </ac:picMkLst>
        </pc:picChg>
      </pc:sldChg>
      <pc:sldChg chg="addSp delSp modSp mod modTransition modAnim">
        <pc:chgData name="Leonie Smith" userId="fed1330f33f5650e" providerId="LiveId" clId="{42145D56-FE30-4A8D-A677-D793F6BB5EFE}" dt="2023-09-22T05:47:16.104" v="63"/>
        <pc:sldMkLst>
          <pc:docMk/>
          <pc:sldMk cId="2174129452" sldId="428"/>
        </pc:sldMkLst>
        <pc:picChg chg="add del mod">
          <ac:chgData name="Leonie Smith" userId="fed1330f33f5650e" providerId="LiveId" clId="{42145D56-FE30-4A8D-A677-D793F6BB5EFE}" dt="2023-09-22T05:46:14.789" v="53"/>
          <ac:picMkLst>
            <pc:docMk/>
            <pc:sldMk cId="2174129452" sldId="428"/>
            <ac:picMk id="8" creationId="{C32DB1EA-F552-837A-9474-E4EEFE74876F}"/>
          </ac:picMkLst>
        </pc:picChg>
        <pc:picChg chg="add del mod">
          <ac:chgData name="Leonie Smith" userId="fed1330f33f5650e" providerId="LiveId" clId="{42145D56-FE30-4A8D-A677-D793F6BB5EFE}" dt="2023-09-22T05:46:26.692" v="54"/>
          <ac:picMkLst>
            <pc:docMk/>
            <pc:sldMk cId="2174129452" sldId="428"/>
            <ac:picMk id="11" creationId="{A85D3C70-D2C5-A8AB-F97D-877B3D05174A}"/>
          </ac:picMkLst>
        </pc:picChg>
        <pc:picChg chg="add del mod">
          <ac:chgData name="Leonie Smith" userId="fed1330f33f5650e" providerId="LiveId" clId="{42145D56-FE30-4A8D-A677-D793F6BB5EFE}" dt="2023-09-22T05:46:27.916" v="56"/>
          <ac:picMkLst>
            <pc:docMk/>
            <pc:sldMk cId="2174129452" sldId="428"/>
            <ac:picMk id="12" creationId="{A4CA7EC9-1B14-F5AE-24A5-3A7E9099FEE1}"/>
          </ac:picMkLst>
        </pc:picChg>
        <pc:picChg chg="add del mod ord">
          <ac:chgData name="Leonie Smith" userId="fed1330f33f5650e" providerId="LiveId" clId="{42145D56-FE30-4A8D-A677-D793F6BB5EFE}" dt="2023-09-22T05:46:36.851" v="57"/>
          <ac:picMkLst>
            <pc:docMk/>
            <pc:sldMk cId="2174129452" sldId="428"/>
            <ac:picMk id="15" creationId="{52AF0AD4-72FA-5F16-38F8-3661D1C13E96}"/>
          </ac:picMkLst>
        </pc:picChg>
        <pc:picChg chg="add del mod">
          <ac:chgData name="Leonie Smith" userId="fed1330f33f5650e" providerId="LiveId" clId="{42145D56-FE30-4A8D-A677-D793F6BB5EFE}" dt="2023-09-22T05:46:38.332" v="59"/>
          <ac:picMkLst>
            <pc:docMk/>
            <pc:sldMk cId="2174129452" sldId="428"/>
            <ac:picMk id="16" creationId="{A33E7F6C-AA8D-1D00-3BE8-691A0464F8A3}"/>
          </ac:picMkLst>
        </pc:picChg>
        <pc:picChg chg="add del mod ord">
          <ac:chgData name="Leonie Smith" userId="fed1330f33f5650e" providerId="LiveId" clId="{42145D56-FE30-4A8D-A677-D793F6BB5EFE}" dt="2023-09-22T05:46:53.847" v="60"/>
          <ac:picMkLst>
            <pc:docMk/>
            <pc:sldMk cId="2174129452" sldId="428"/>
            <ac:picMk id="19" creationId="{777A7F79-887B-2FC8-01C3-EDC2BF9043C2}"/>
          </ac:picMkLst>
        </pc:picChg>
        <pc:picChg chg="add del mod">
          <ac:chgData name="Leonie Smith" userId="fed1330f33f5650e" providerId="LiveId" clId="{42145D56-FE30-4A8D-A677-D793F6BB5EFE}" dt="2023-09-22T05:46:57.120" v="62"/>
          <ac:picMkLst>
            <pc:docMk/>
            <pc:sldMk cId="2174129452" sldId="428"/>
            <ac:picMk id="20" creationId="{B9129670-961F-58EA-B522-71321D9B3665}"/>
          </ac:picMkLst>
        </pc:picChg>
        <pc:picChg chg="add del mod ord">
          <ac:chgData name="Leonie Smith" userId="fed1330f33f5650e" providerId="LiveId" clId="{42145D56-FE30-4A8D-A677-D793F6BB5EFE}" dt="2023-09-22T05:47:16.104" v="63"/>
          <ac:picMkLst>
            <pc:docMk/>
            <pc:sldMk cId="2174129452" sldId="428"/>
            <ac:picMk id="23" creationId="{0815CD74-2ACC-12C2-1E2A-AE6C2A22C663}"/>
          </ac:picMkLst>
        </pc:picChg>
        <pc:picChg chg="add mod">
          <ac:chgData name="Leonie Smith" userId="fed1330f33f5650e" providerId="LiveId" clId="{42145D56-FE30-4A8D-A677-D793F6BB5EFE}" dt="2023-09-22T05:47:16.104" v="63"/>
          <ac:picMkLst>
            <pc:docMk/>
            <pc:sldMk cId="2174129452" sldId="428"/>
            <ac:picMk id="24" creationId="{49A3646B-A659-ACAA-C3AE-B31271CB0583}"/>
          </ac:picMkLst>
        </pc:picChg>
      </pc:sldChg>
      <pc:sldChg chg="addSp modSp">
        <pc:chgData name="Leonie Smith" userId="fed1330f33f5650e" providerId="LiveId" clId="{42145D56-FE30-4A8D-A677-D793F6BB5EFE}" dt="2023-09-22T05:48:26.607" v="64"/>
        <pc:sldMkLst>
          <pc:docMk/>
          <pc:sldMk cId="942615762" sldId="430"/>
        </pc:sldMkLst>
        <pc:picChg chg="add mod">
          <ac:chgData name="Leonie Smith" userId="fed1330f33f5650e" providerId="LiveId" clId="{42145D56-FE30-4A8D-A677-D793F6BB5EFE}" dt="2023-09-22T05:48:26.607" v="64"/>
          <ac:picMkLst>
            <pc:docMk/>
            <pc:sldMk cId="942615762" sldId="430"/>
            <ac:picMk id="7" creationId="{E293E55E-C189-47AA-B55F-8D624D5C1AE1}"/>
          </ac:picMkLst>
        </pc:picChg>
      </pc:sldChg>
      <pc:sldChg chg="addSp modSp">
        <pc:chgData name="Leonie Smith" userId="fed1330f33f5650e" providerId="LiveId" clId="{42145D56-FE30-4A8D-A677-D793F6BB5EFE}" dt="2023-09-22T05:50:03.808" v="65"/>
        <pc:sldMkLst>
          <pc:docMk/>
          <pc:sldMk cId="1886351016" sldId="432"/>
        </pc:sldMkLst>
        <pc:picChg chg="add mod">
          <ac:chgData name="Leonie Smith" userId="fed1330f33f5650e" providerId="LiveId" clId="{42145D56-FE30-4A8D-A677-D793F6BB5EFE}" dt="2023-09-22T05:50:03.808" v="65"/>
          <ac:picMkLst>
            <pc:docMk/>
            <pc:sldMk cId="1886351016" sldId="432"/>
            <ac:picMk id="6" creationId="{4B59E79C-6308-B4A3-036C-FDD4B012180F}"/>
          </ac:picMkLst>
        </pc:picChg>
      </pc:sldChg>
      <pc:sldChg chg="addSp delSp modSp mod modTransition modAnim">
        <pc:chgData name="Leonie Smith" userId="fed1330f33f5650e" providerId="LiveId" clId="{42145D56-FE30-4A8D-A677-D793F6BB5EFE}" dt="2023-09-22T05:52:04.365" v="72"/>
        <pc:sldMkLst>
          <pc:docMk/>
          <pc:sldMk cId="882125327" sldId="434"/>
        </pc:sldMkLst>
        <pc:picChg chg="add del mod">
          <ac:chgData name="Leonie Smith" userId="fed1330f33f5650e" providerId="LiveId" clId="{42145D56-FE30-4A8D-A677-D793F6BB5EFE}" dt="2023-09-22T05:51:16.887" v="68"/>
          <ac:picMkLst>
            <pc:docMk/>
            <pc:sldMk cId="882125327" sldId="434"/>
            <ac:picMk id="6" creationId="{229351FB-E734-05C2-C06C-F9BC94B267E5}"/>
          </ac:picMkLst>
        </pc:picChg>
        <pc:picChg chg="add del mod">
          <ac:chgData name="Leonie Smith" userId="fed1330f33f5650e" providerId="LiveId" clId="{42145D56-FE30-4A8D-A677-D793F6BB5EFE}" dt="2023-09-22T05:51:32.588" v="69"/>
          <ac:picMkLst>
            <pc:docMk/>
            <pc:sldMk cId="882125327" sldId="434"/>
            <ac:picMk id="9" creationId="{B2531072-05A3-36F6-188E-B438C5BBA42F}"/>
          </ac:picMkLst>
        </pc:picChg>
        <pc:picChg chg="add del mod">
          <ac:chgData name="Leonie Smith" userId="fed1330f33f5650e" providerId="LiveId" clId="{42145D56-FE30-4A8D-A677-D793F6BB5EFE}" dt="2023-09-22T05:51:48.229" v="71"/>
          <ac:picMkLst>
            <pc:docMk/>
            <pc:sldMk cId="882125327" sldId="434"/>
            <ac:picMk id="10" creationId="{8DF2DCA9-EDC5-9068-1D4E-CCA978EA9A15}"/>
          </ac:picMkLst>
        </pc:picChg>
        <pc:picChg chg="add del mod ord">
          <ac:chgData name="Leonie Smith" userId="fed1330f33f5650e" providerId="LiveId" clId="{42145D56-FE30-4A8D-A677-D793F6BB5EFE}" dt="2023-09-22T05:52:04.365" v="72"/>
          <ac:picMkLst>
            <pc:docMk/>
            <pc:sldMk cId="882125327" sldId="434"/>
            <ac:picMk id="14" creationId="{1CF17323-4381-D53E-A821-1734E01309AA}"/>
          </ac:picMkLst>
        </pc:picChg>
        <pc:picChg chg="add mod">
          <ac:chgData name="Leonie Smith" userId="fed1330f33f5650e" providerId="LiveId" clId="{42145D56-FE30-4A8D-A677-D793F6BB5EFE}" dt="2023-09-22T05:52:04.365" v="72"/>
          <ac:picMkLst>
            <pc:docMk/>
            <pc:sldMk cId="882125327" sldId="434"/>
            <ac:picMk id="15" creationId="{83AA6DAE-A3DD-6FFB-F32D-88A6E0BC02F8}"/>
          </ac:picMkLst>
        </pc:picChg>
      </pc:sldChg>
      <pc:sldChg chg="addSp delSp modSp mod modTransition modAnim">
        <pc:chgData name="Leonie Smith" userId="fed1330f33f5650e" providerId="LiveId" clId="{42145D56-FE30-4A8D-A677-D793F6BB5EFE}" dt="2023-09-22T05:56:03.923" v="94"/>
        <pc:sldMkLst>
          <pc:docMk/>
          <pc:sldMk cId="3195935868" sldId="436"/>
        </pc:sldMkLst>
        <pc:picChg chg="add del mod">
          <ac:chgData name="Leonie Smith" userId="fed1330f33f5650e" providerId="LiveId" clId="{42145D56-FE30-4A8D-A677-D793F6BB5EFE}" dt="2023-09-22T05:54:16.359" v="75"/>
          <ac:picMkLst>
            <pc:docMk/>
            <pc:sldMk cId="3195935868" sldId="436"/>
            <ac:picMk id="6" creationId="{61CBAD69-E568-C74C-763A-3FE23AF51824}"/>
          </ac:picMkLst>
        </pc:picChg>
        <pc:picChg chg="add del mod">
          <ac:chgData name="Leonie Smith" userId="fed1330f33f5650e" providerId="LiveId" clId="{42145D56-FE30-4A8D-A677-D793F6BB5EFE}" dt="2023-09-22T05:54:24.415" v="76"/>
          <ac:picMkLst>
            <pc:docMk/>
            <pc:sldMk cId="3195935868" sldId="436"/>
            <ac:picMk id="9" creationId="{15D4A3EC-F69D-B8E6-B2AD-D5E10BD8F186}"/>
          </ac:picMkLst>
        </pc:picChg>
        <pc:picChg chg="add del mod">
          <ac:chgData name="Leonie Smith" userId="fed1330f33f5650e" providerId="LiveId" clId="{42145D56-FE30-4A8D-A677-D793F6BB5EFE}" dt="2023-09-22T05:54:26.033" v="78"/>
          <ac:picMkLst>
            <pc:docMk/>
            <pc:sldMk cId="3195935868" sldId="436"/>
            <ac:picMk id="10" creationId="{1C1FF1E9-954E-703D-9E20-94DC897732D3}"/>
          </ac:picMkLst>
        </pc:picChg>
        <pc:picChg chg="add del mod ord">
          <ac:chgData name="Leonie Smith" userId="fed1330f33f5650e" providerId="LiveId" clId="{42145D56-FE30-4A8D-A677-D793F6BB5EFE}" dt="2023-09-22T05:54:46.620" v="79"/>
          <ac:picMkLst>
            <pc:docMk/>
            <pc:sldMk cId="3195935868" sldId="436"/>
            <ac:picMk id="13" creationId="{6B748007-1274-1CE1-428C-0DF3F270C52E}"/>
          </ac:picMkLst>
        </pc:picChg>
        <pc:picChg chg="add del mod">
          <ac:chgData name="Leonie Smith" userId="fed1330f33f5650e" providerId="LiveId" clId="{42145D56-FE30-4A8D-A677-D793F6BB5EFE}" dt="2023-09-22T05:54:51.711" v="81"/>
          <ac:picMkLst>
            <pc:docMk/>
            <pc:sldMk cId="3195935868" sldId="436"/>
            <ac:picMk id="14" creationId="{908C3142-52F1-1519-7555-EA6831EDB55F}"/>
          </ac:picMkLst>
        </pc:picChg>
        <pc:picChg chg="add del mod ord">
          <ac:chgData name="Leonie Smith" userId="fed1330f33f5650e" providerId="LiveId" clId="{42145D56-FE30-4A8D-A677-D793F6BB5EFE}" dt="2023-09-22T05:55:08.407" v="82"/>
          <ac:picMkLst>
            <pc:docMk/>
            <pc:sldMk cId="3195935868" sldId="436"/>
            <ac:picMk id="17" creationId="{7498F588-D71D-DB7F-B5EA-0EBD73F74763}"/>
          </ac:picMkLst>
        </pc:picChg>
        <pc:picChg chg="add del mod">
          <ac:chgData name="Leonie Smith" userId="fed1330f33f5650e" providerId="LiveId" clId="{42145D56-FE30-4A8D-A677-D793F6BB5EFE}" dt="2023-09-22T05:55:10" v="84"/>
          <ac:picMkLst>
            <pc:docMk/>
            <pc:sldMk cId="3195935868" sldId="436"/>
            <ac:picMk id="18" creationId="{2CFB9106-74CA-D172-9423-C93D8398A950}"/>
          </ac:picMkLst>
        </pc:picChg>
        <pc:picChg chg="add del mod ord">
          <ac:chgData name="Leonie Smith" userId="fed1330f33f5650e" providerId="LiveId" clId="{42145D56-FE30-4A8D-A677-D793F6BB5EFE}" dt="2023-09-22T05:55:27.119" v="85"/>
          <ac:picMkLst>
            <pc:docMk/>
            <pc:sldMk cId="3195935868" sldId="436"/>
            <ac:picMk id="21" creationId="{5C0A46B3-0F22-F35E-62EA-5159CFB3BD50}"/>
          </ac:picMkLst>
        </pc:picChg>
        <pc:picChg chg="add del mod">
          <ac:chgData name="Leonie Smith" userId="fed1330f33f5650e" providerId="LiveId" clId="{42145D56-FE30-4A8D-A677-D793F6BB5EFE}" dt="2023-09-22T05:55:29.114" v="87"/>
          <ac:picMkLst>
            <pc:docMk/>
            <pc:sldMk cId="3195935868" sldId="436"/>
            <ac:picMk id="22" creationId="{58335C35-A962-9054-0772-8D0E92782086}"/>
          </ac:picMkLst>
        </pc:picChg>
        <pc:picChg chg="add del mod ord">
          <ac:chgData name="Leonie Smith" userId="fed1330f33f5650e" providerId="LiveId" clId="{42145D56-FE30-4A8D-A677-D793F6BB5EFE}" dt="2023-09-22T05:55:34.287" v="88"/>
          <ac:picMkLst>
            <pc:docMk/>
            <pc:sldMk cId="3195935868" sldId="436"/>
            <ac:picMk id="25" creationId="{4C0C1271-BEC8-1E6C-83B8-449E719F215E}"/>
          </ac:picMkLst>
        </pc:picChg>
        <pc:picChg chg="add del mod">
          <ac:chgData name="Leonie Smith" userId="fed1330f33f5650e" providerId="LiveId" clId="{42145D56-FE30-4A8D-A677-D793F6BB5EFE}" dt="2023-09-22T05:55:35.608" v="90"/>
          <ac:picMkLst>
            <pc:docMk/>
            <pc:sldMk cId="3195935868" sldId="436"/>
            <ac:picMk id="26" creationId="{10061F26-FA68-2712-E2C7-4A2E146109EB}"/>
          </ac:picMkLst>
        </pc:picChg>
        <pc:picChg chg="add del mod ord">
          <ac:chgData name="Leonie Smith" userId="fed1330f33f5650e" providerId="LiveId" clId="{42145D56-FE30-4A8D-A677-D793F6BB5EFE}" dt="2023-09-22T05:55:41.146" v="91"/>
          <ac:picMkLst>
            <pc:docMk/>
            <pc:sldMk cId="3195935868" sldId="436"/>
            <ac:picMk id="28" creationId="{1295F9A6-1F39-AC40-331A-DE70FEA51ED0}"/>
          </ac:picMkLst>
        </pc:picChg>
        <pc:picChg chg="add del mod">
          <ac:chgData name="Leonie Smith" userId="fed1330f33f5650e" providerId="LiveId" clId="{42145D56-FE30-4A8D-A677-D793F6BB5EFE}" dt="2023-09-22T05:55:42.511" v="93"/>
          <ac:picMkLst>
            <pc:docMk/>
            <pc:sldMk cId="3195935868" sldId="436"/>
            <ac:picMk id="29" creationId="{21405EA1-4174-C850-B440-FA554B159328}"/>
          </ac:picMkLst>
        </pc:picChg>
        <pc:picChg chg="add del mod ord">
          <ac:chgData name="Leonie Smith" userId="fed1330f33f5650e" providerId="LiveId" clId="{42145D56-FE30-4A8D-A677-D793F6BB5EFE}" dt="2023-09-22T05:56:03.923" v="94"/>
          <ac:picMkLst>
            <pc:docMk/>
            <pc:sldMk cId="3195935868" sldId="436"/>
            <ac:picMk id="31" creationId="{C118FB80-F571-709F-4B8B-052B42E6DC8F}"/>
          </ac:picMkLst>
        </pc:picChg>
        <pc:picChg chg="add mod">
          <ac:chgData name="Leonie Smith" userId="fed1330f33f5650e" providerId="LiveId" clId="{42145D56-FE30-4A8D-A677-D793F6BB5EFE}" dt="2023-09-22T05:56:03.923" v="94"/>
          <ac:picMkLst>
            <pc:docMk/>
            <pc:sldMk cId="3195935868" sldId="436"/>
            <ac:picMk id="32" creationId="{B55D1130-E32F-BC34-D534-A78601BFA3BF}"/>
          </ac:picMkLst>
        </pc:picChg>
      </pc:sldChg>
      <pc:sldChg chg="addSp delSp modSp mod modTransition modAnim">
        <pc:chgData name="Leonie Smith" userId="fed1330f33f5650e" providerId="LiveId" clId="{42145D56-FE30-4A8D-A677-D793F6BB5EFE}" dt="2023-09-22T05:59:06.032" v="107"/>
        <pc:sldMkLst>
          <pc:docMk/>
          <pc:sldMk cId="3261377596" sldId="438"/>
        </pc:sldMkLst>
        <pc:picChg chg="add del mod">
          <ac:chgData name="Leonie Smith" userId="fed1330f33f5650e" providerId="LiveId" clId="{42145D56-FE30-4A8D-A677-D793F6BB5EFE}" dt="2023-09-22T05:57:40.374" v="97"/>
          <ac:picMkLst>
            <pc:docMk/>
            <pc:sldMk cId="3261377596" sldId="438"/>
            <ac:picMk id="6" creationId="{195CA511-77EA-80B5-EA2E-AD58E7272D49}"/>
          </ac:picMkLst>
        </pc:picChg>
        <pc:picChg chg="add del mod">
          <ac:chgData name="Leonie Smith" userId="fed1330f33f5650e" providerId="LiveId" clId="{42145D56-FE30-4A8D-A677-D793F6BB5EFE}" dt="2023-09-22T05:57:56.027" v="98"/>
          <ac:picMkLst>
            <pc:docMk/>
            <pc:sldMk cId="3261377596" sldId="438"/>
            <ac:picMk id="9" creationId="{B067C6AE-F81B-BC66-6B59-E59A12B42A0F}"/>
          </ac:picMkLst>
        </pc:picChg>
        <pc:picChg chg="add del mod">
          <ac:chgData name="Leonie Smith" userId="fed1330f33f5650e" providerId="LiveId" clId="{42145D56-FE30-4A8D-A677-D793F6BB5EFE}" dt="2023-09-22T05:57:57.565" v="100"/>
          <ac:picMkLst>
            <pc:docMk/>
            <pc:sldMk cId="3261377596" sldId="438"/>
            <ac:picMk id="10" creationId="{A6196A1C-3F00-258F-F401-39CF45F2681A}"/>
          </ac:picMkLst>
        </pc:picChg>
        <pc:picChg chg="add del mod ord">
          <ac:chgData name="Leonie Smith" userId="fed1330f33f5650e" providerId="LiveId" clId="{42145D56-FE30-4A8D-A677-D793F6BB5EFE}" dt="2023-09-22T05:58:03.607" v="101"/>
          <ac:picMkLst>
            <pc:docMk/>
            <pc:sldMk cId="3261377596" sldId="438"/>
            <ac:picMk id="13" creationId="{C3C2A557-D5B1-C941-35B1-A9AFEB0DC765}"/>
          </ac:picMkLst>
        </pc:picChg>
        <pc:picChg chg="add del mod">
          <ac:chgData name="Leonie Smith" userId="fed1330f33f5650e" providerId="LiveId" clId="{42145D56-FE30-4A8D-A677-D793F6BB5EFE}" dt="2023-09-22T05:58:04.680" v="103"/>
          <ac:picMkLst>
            <pc:docMk/>
            <pc:sldMk cId="3261377596" sldId="438"/>
            <ac:picMk id="14" creationId="{042F4DB4-1D19-13BA-59F2-006C0B5BC535}"/>
          </ac:picMkLst>
        </pc:picChg>
        <pc:picChg chg="add del mod ord">
          <ac:chgData name="Leonie Smith" userId="fed1330f33f5650e" providerId="LiveId" clId="{42145D56-FE30-4A8D-A677-D793F6BB5EFE}" dt="2023-09-22T05:58:24.218" v="104"/>
          <ac:picMkLst>
            <pc:docMk/>
            <pc:sldMk cId="3261377596" sldId="438"/>
            <ac:picMk id="17" creationId="{D713A666-3AE3-8C9A-BD20-DEBF242CC675}"/>
          </ac:picMkLst>
        </pc:picChg>
        <pc:picChg chg="add del mod">
          <ac:chgData name="Leonie Smith" userId="fed1330f33f5650e" providerId="LiveId" clId="{42145D56-FE30-4A8D-A677-D793F6BB5EFE}" dt="2023-09-22T05:58:45.364" v="106"/>
          <ac:picMkLst>
            <pc:docMk/>
            <pc:sldMk cId="3261377596" sldId="438"/>
            <ac:picMk id="18" creationId="{6A4DC6BC-9E44-22B8-7D05-E0BA0B7617B9}"/>
          </ac:picMkLst>
        </pc:picChg>
        <pc:picChg chg="add del mod ord">
          <ac:chgData name="Leonie Smith" userId="fed1330f33f5650e" providerId="LiveId" clId="{42145D56-FE30-4A8D-A677-D793F6BB5EFE}" dt="2023-09-22T05:59:06.032" v="107"/>
          <ac:picMkLst>
            <pc:docMk/>
            <pc:sldMk cId="3261377596" sldId="438"/>
            <ac:picMk id="23" creationId="{D471B2B5-FA28-57A1-EB45-B68C96B1AEC4}"/>
          </ac:picMkLst>
        </pc:picChg>
        <pc:picChg chg="add mod">
          <ac:chgData name="Leonie Smith" userId="fed1330f33f5650e" providerId="LiveId" clId="{42145D56-FE30-4A8D-A677-D793F6BB5EFE}" dt="2023-09-22T05:59:06.032" v="107"/>
          <ac:picMkLst>
            <pc:docMk/>
            <pc:sldMk cId="3261377596" sldId="438"/>
            <ac:picMk id="24" creationId="{3D0C66C1-A8F8-08F6-D72B-2C59217C8F22}"/>
          </ac:picMkLst>
        </pc:picChg>
      </pc:sldChg>
      <pc:sldChg chg="addSp modSp">
        <pc:chgData name="Leonie Smith" userId="fed1330f33f5650e" providerId="LiveId" clId="{42145D56-FE30-4A8D-A677-D793F6BB5EFE}" dt="2023-09-22T06:00:55.755" v="108"/>
        <pc:sldMkLst>
          <pc:docMk/>
          <pc:sldMk cId="923867738" sldId="440"/>
        </pc:sldMkLst>
        <pc:picChg chg="add mod">
          <ac:chgData name="Leonie Smith" userId="fed1330f33f5650e" providerId="LiveId" clId="{42145D56-FE30-4A8D-A677-D793F6BB5EFE}" dt="2023-09-22T06:00:55.755" v="108"/>
          <ac:picMkLst>
            <pc:docMk/>
            <pc:sldMk cId="923867738" sldId="440"/>
            <ac:picMk id="6" creationId="{2C75038F-C017-1995-06D3-F48A3CA4E4AD}"/>
          </ac:picMkLst>
        </pc:picChg>
      </pc:sldChg>
      <pc:sldChg chg="addSp delSp modSp mod modTransition modAnim">
        <pc:chgData name="Leonie Smith" userId="fed1330f33f5650e" providerId="LiveId" clId="{42145D56-FE30-4A8D-A677-D793F6BB5EFE}" dt="2023-09-22T06:11:37.900" v="142"/>
        <pc:sldMkLst>
          <pc:docMk/>
          <pc:sldMk cId="2180228365" sldId="442"/>
        </pc:sldMkLst>
        <pc:picChg chg="add del mod">
          <ac:chgData name="Leonie Smith" userId="fed1330f33f5650e" providerId="LiveId" clId="{42145D56-FE30-4A8D-A677-D793F6BB5EFE}" dt="2023-09-22T06:05:02.690" v="111"/>
          <ac:picMkLst>
            <pc:docMk/>
            <pc:sldMk cId="2180228365" sldId="442"/>
            <ac:picMk id="6" creationId="{9FAA8CFD-654D-CB8C-39EF-300FC50676F7}"/>
          </ac:picMkLst>
        </pc:picChg>
        <pc:picChg chg="add del mod">
          <ac:chgData name="Leonie Smith" userId="fed1330f33f5650e" providerId="LiveId" clId="{42145D56-FE30-4A8D-A677-D793F6BB5EFE}" dt="2023-09-22T06:05:08.487" v="112"/>
          <ac:picMkLst>
            <pc:docMk/>
            <pc:sldMk cId="2180228365" sldId="442"/>
            <ac:picMk id="9" creationId="{6D5F3A4D-326F-DC8C-4AF3-BF81B0BFA8D1}"/>
          </ac:picMkLst>
        </pc:picChg>
        <pc:picChg chg="add del mod">
          <ac:chgData name="Leonie Smith" userId="fed1330f33f5650e" providerId="LiveId" clId="{42145D56-FE30-4A8D-A677-D793F6BB5EFE}" dt="2023-09-22T06:05:10.751" v="114"/>
          <ac:picMkLst>
            <pc:docMk/>
            <pc:sldMk cId="2180228365" sldId="442"/>
            <ac:picMk id="10" creationId="{C02286EB-51A9-5731-1B9D-E6A45B550784}"/>
          </ac:picMkLst>
        </pc:picChg>
        <pc:picChg chg="add del mod ord">
          <ac:chgData name="Leonie Smith" userId="fed1330f33f5650e" providerId="LiveId" clId="{42145D56-FE30-4A8D-A677-D793F6BB5EFE}" dt="2023-09-22T06:05:32.161" v="115"/>
          <ac:picMkLst>
            <pc:docMk/>
            <pc:sldMk cId="2180228365" sldId="442"/>
            <ac:picMk id="13" creationId="{B52C11B6-28F7-A61A-1FD4-7DA6329A3464}"/>
          </ac:picMkLst>
        </pc:picChg>
        <pc:picChg chg="add del mod">
          <ac:chgData name="Leonie Smith" userId="fed1330f33f5650e" providerId="LiveId" clId="{42145D56-FE30-4A8D-A677-D793F6BB5EFE}" dt="2023-09-22T06:05:35.280" v="117"/>
          <ac:picMkLst>
            <pc:docMk/>
            <pc:sldMk cId="2180228365" sldId="442"/>
            <ac:picMk id="14" creationId="{679E3612-3EF8-65FC-A1BA-1BE6D8E60E27}"/>
          </ac:picMkLst>
        </pc:picChg>
        <pc:picChg chg="add del mod ord">
          <ac:chgData name="Leonie Smith" userId="fed1330f33f5650e" providerId="LiveId" clId="{42145D56-FE30-4A8D-A677-D793F6BB5EFE}" dt="2023-09-22T06:06:01.492" v="118"/>
          <ac:picMkLst>
            <pc:docMk/>
            <pc:sldMk cId="2180228365" sldId="442"/>
            <ac:picMk id="17" creationId="{06570882-63BB-BB97-3393-C67B19E683D5}"/>
          </ac:picMkLst>
        </pc:picChg>
        <pc:picChg chg="add del mod">
          <ac:chgData name="Leonie Smith" userId="fed1330f33f5650e" providerId="LiveId" clId="{42145D56-FE30-4A8D-A677-D793F6BB5EFE}" dt="2023-09-22T06:08:14.528" v="120"/>
          <ac:picMkLst>
            <pc:docMk/>
            <pc:sldMk cId="2180228365" sldId="442"/>
            <ac:picMk id="18" creationId="{36D73F49-B02E-D24D-15D3-E7E32EC15C1B}"/>
          </ac:picMkLst>
        </pc:picChg>
        <pc:picChg chg="add del mod ord">
          <ac:chgData name="Leonie Smith" userId="fed1330f33f5650e" providerId="LiveId" clId="{42145D56-FE30-4A8D-A677-D793F6BB5EFE}" dt="2023-09-22T06:08:24.769" v="121"/>
          <ac:picMkLst>
            <pc:docMk/>
            <pc:sldMk cId="2180228365" sldId="442"/>
            <ac:picMk id="25" creationId="{6D6988CF-CE4A-82B3-F01A-1CB24D6E9A04}"/>
          </ac:picMkLst>
        </pc:picChg>
        <pc:picChg chg="add del mod">
          <ac:chgData name="Leonie Smith" userId="fed1330f33f5650e" providerId="LiveId" clId="{42145D56-FE30-4A8D-A677-D793F6BB5EFE}" dt="2023-09-22T06:08:26.517" v="123"/>
          <ac:picMkLst>
            <pc:docMk/>
            <pc:sldMk cId="2180228365" sldId="442"/>
            <ac:picMk id="26" creationId="{7B2711AC-5571-92D1-4774-2B9F9E7BCCA3}"/>
          </ac:picMkLst>
        </pc:picChg>
        <pc:picChg chg="add del mod ord">
          <ac:chgData name="Leonie Smith" userId="fed1330f33f5650e" providerId="LiveId" clId="{42145D56-FE30-4A8D-A677-D793F6BB5EFE}" dt="2023-09-22T06:08:33.679" v="124"/>
          <ac:picMkLst>
            <pc:docMk/>
            <pc:sldMk cId="2180228365" sldId="442"/>
            <ac:picMk id="29" creationId="{647E4D3F-C273-6CD9-D7A0-15E98040ED3F}"/>
          </ac:picMkLst>
        </pc:picChg>
        <pc:picChg chg="add del mod">
          <ac:chgData name="Leonie Smith" userId="fed1330f33f5650e" providerId="LiveId" clId="{42145D56-FE30-4A8D-A677-D793F6BB5EFE}" dt="2023-09-22T06:08:35.327" v="126"/>
          <ac:picMkLst>
            <pc:docMk/>
            <pc:sldMk cId="2180228365" sldId="442"/>
            <ac:picMk id="30" creationId="{FFB76EF2-04F7-AC14-DA15-1ACB1220D5C2}"/>
          </ac:picMkLst>
        </pc:picChg>
        <pc:picChg chg="add del mod ord">
          <ac:chgData name="Leonie Smith" userId="fed1330f33f5650e" providerId="LiveId" clId="{42145D56-FE30-4A8D-A677-D793F6BB5EFE}" dt="2023-09-22T06:08:43.303" v="127"/>
          <ac:picMkLst>
            <pc:docMk/>
            <pc:sldMk cId="2180228365" sldId="442"/>
            <ac:picMk id="33" creationId="{D186F5E4-7ED6-F77E-1B12-D66FFB9895A0}"/>
          </ac:picMkLst>
        </pc:picChg>
        <pc:picChg chg="add del mod">
          <ac:chgData name="Leonie Smith" userId="fed1330f33f5650e" providerId="LiveId" clId="{42145D56-FE30-4A8D-A677-D793F6BB5EFE}" dt="2023-09-22T06:08:45.549" v="129"/>
          <ac:picMkLst>
            <pc:docMk/>
            <pc:sldMk cId="2180228365" sldId="442"/>
            <ac:picMk id="34" creationId="{4B964004-B6F4-58A5-6B6E-FDC75B44644C}"/>
          </ac:picMkLst>
        </pc:picChg>
        <pc:picChg chg="add del mod ord">
          <ac:chgData name="Leonie Smith" userId="fed1330f33f5650e" providerId="LiveId" clId="{42145D56-FE30-4A8D-A677-D793F6BB5EFE}" dt="2023-09-22T06:09:11.206" v="130"/>
          <ac:picMkLst>
            <pc:docMk/>
            <pc:sldMk cId="2180228365" sldId="442"/>
            <ac:picMk id="37" creationId="{ED10CCE3-0EDA-FCAA-7C18-6DADBA3F4910}"/>
          </ac:picMkLst>
        </pc:picChg>
        <pc:picChg chg="add del mod">
          <ac:chgData name="Leonie Smith" userId="fed1330f33f5650e" providerId="LiveId" clId="{42145D56-FE30-4A8D-A677-D793F6BB5EFE}" dt="2023-09-22T06:10:19.496" v="132"/>
          <ac:picMkLst>
            <pc:docMk/>
            <pc:sldMk cId="2180228365" sldId="442"/>
            <ac:picMk id="38" creationId="{C5CB7A07-3E0E-B077-6E03-3D8AD0E65B17}"/>
          </ac:picMkLst>
        </pc:picChg>
        <pc:picChg chg="add del mod ord">
          <ac:chgData name="Leonie Smith" userId="fed1330f33f5650e" providerId="LiveId" clId="{42145D56-FE30-4A8D-A677-D793F6BB5EFE}" dt="2023-09-22T06:10:35.606" v="133"/>
          <ac:picMkLst>
            <pc:docMk/>
            <pc:sldMk cId="2180228365" sldId="442"/>
            <ac:picMk id="43" creationId="{158D640B-AFD8-F071-6AFF-93D07E62D2D5}"/>
          </ac:picMkLst>
        </pc:picChg>
        <pc:picChg chg="add del mod">
          <ac:chgData name="Leonie Smith" userId="fed1330f33f5650e" providerId="LiveId" clId="{42145D56-FE30-4A8D-A677-D793F6BB5EFE}" dt="2023-09-22T06:10:37.157" v="135"/>
          <ac:picMkLst>
            <pc:docMk/>
            <pc:sldMk cId="2180228365" sldId="442"/>
            <ac:picMk id="44" creationId="{52B295E1-D3A0-BC87-AAEA-E27F04F587A7}"/>
          </ac:picMkLst>
        </pc:picChg>
        <pc:picChg chg="add del mod ord">
          <ac:chgData name="Leonie Smith" userId="fed1330f33f5650e" providerId="LiveId" clId="{42145D56-FE30-4A8D-A677-D793F6BB5EFE}" dt="2023-09-22T06:10:54.927" v="136"/>
          <ac:picMkLst>
            <pc:docMk/>
            <pc:sldMk cId="2180228365" sldId="442"/>
            <ac:picMk id="47" creationId="{75C6A357-A835-FC37-328B-41A121EA3DA2}"/>
          </ac:picMkLst>
        </pc:picChg>
        <pc:picChg chg="add del mod">
          <ac:chgData name="Leonie Smith" userId="fed1330f33f5650e" providerId="LiveId" clId="{42145D56-FE30-4A8D-A677-D793F6BB5EFE}" dt="2023-09-22T06:10:56.894" v="138"/>
          <ac:picMkLst>
            <pc:docMk/>
            <pc:sldMk cId="2180228365" sldId="442"/>
            <ac:picMk id="48" creationId="{4D8DDD73-3454-63A2-321F-91A8B968F0FC}"/>
          </ac:picMkLst>
        </pc:picChg>
        <pc:picChg chg="add del mod ord">
          <ac:chgData name="Leonie Smith" userId="fed1330f33f5650e" providerId="LiveId" clId="{42145D56-FE30-4A8D-A677-D793F6BB5EFE}" dt="2023-09-22T06:11:08.960" v="139"/>
          <ac:picMkLst>
            <pc:docMk/>
            <pc:sldMk cId="2180228365" sldId="442"/>
            <ac:picMk id="51" creationId="{58AF9854-A949-115E-AB1D-939E3D7F02A1}"/>
          </ac:picMkLst>
        </pc:picChg>
        <pc:picChg chg="add del mod">
          <ac:chgData name="Leonie Smith" userId="fed1330f33f5650e" providerId="LiveId" clId="{42145D56-FE30-4A8D-A677-D793F6BB5EFE}" dt="2023-09-22T06:11:10.615" v="141"/>
          <ac:picMkLst>
            <pc:docMk/>
            <pc:sldMk cId="2180228365" sldId="442"/>
            <ac:picMk id="52" creationId="{B36A3DDC-7767-BEFC-5829-9EAE6095F011}"/>
          </ac:picMkLst>
        </pc:picChg>
        <pc:picChg chg="add del mod ord">
          <ac:chgData name="Leonie Smith" userId="fed1330f33f5650e" providerId="LiveId" clId="{42145D56-FE30-4A8D-A677-D793F6BB5EFE}" dt="2023-09-22T06:11:37.900" v="142"/>
          <ac:picMkLst>
            <pc:docMk/>
            <pc:sldMk cId="2180228365" sldId="442"/>
            <ac:picMk id="55" creationId="{3B8433E7-D29A-F60E-62B5-5E4AA2B43F8E}"/>
          </ac:picMkLst>
        </pc:picChg>
        <pc:picChg chg="add mod">
          <ac:chgData name="Leonie Smith" userId="fed1330f33f5650e" providerId="LiveId" clId="{42145D56-FE30-4A8D-A677-D793F6BB5EFE}" dt="2023-09-22T06:11:37.900" v="142"/>
          <ac:picMkLst>
            <pc:docMk/>
            <pc:sldMk cId="2180228365" sldId="442"/>
            <ac:picMk id="56" creationId="{B26089CB-14A9-A3D3-F7C7-DFEB6B5922BF}"/>
          </ac:picMkLst>
        </pc:picChg>
      </pc:sldChg>
      <pc:sldChg chg="addSp modSp">
        <pc:chgData name="Leonie Smith" userId="fed1330f33f5650e" providerId="LiveId" clId="{42145D56-FE30-4A8D-A677-D793F6BB5EFE}" dt="2023-09-22T06:12:55.360" v="143"/>
        <pc:sldMkLst>
          <pc:docMk/>
          <pc:sldMk cId="1718612039" sldId="444"/>
        </pc:sldMkLst>
        <pc:picChg chg="add mod">
          <ac:chgData name="Leonie Smith" userId="fed1330f33f5650e" providerId="LiveId" clId="{42145D56-FE30-4A8D-A677-D793F6BB5EFE}" dt="2023-09-22T06:12:55.360" v="143"/>
          <ac:picMkLst>
            <pc:docMk/>
            <pc:sldMk cId="1718612039" sldId="444"/>
            <ac:picMk id="8" creationId="{60FC548E-EBBA-65E8-F036-54691F56802D}"/>
          </ac:picMkLst>
        </pc:picChg>
      </pc:sldChg>
      <pc:sldChg chg="addSp delSp modSp mod modTransition modAnim">
        <pc:chgData name="Leonie Smith" userId="fed1330f33f5650e" providerId="LiveId" clId="{42145D56-FE30-4A8D-A677-D793F6BB5EFE}" dt="2023-09-22T06:16:04.534" v="153"/>
        <pc:sldMkLst>
          <pc:docMk/>
          <pc:sldMk cId="665805102" sldId="446"/>
        </pc:sldMkLst>
        <pc:picChg chg="add del mod">
          <ac:chgData name="Leonie Smith" userId="fed1330f33f5650e" providerId="LiveId" clId="{42145D56-FE30-4A8D-A677-D793F6BB5EFE}" dt="2023-09-22T06:15:07.102" v="146"/>
          <ac:picMkLst>
            <pc:docMk/>
            <pc:sldMk cId="665805102" sldId="446"/>
            <ac:picMk id="7" creationId="{B8B3F57D-10BE-C457-D3D9-9143A07D552C}"/>
          </ac:picMkLst>
        </pc:picChg>
        <pc:picChg chg="add del mod">
          <ac:chgData name="Leonie Smith" userId="fed1330f33f5650e" providerId="LiveId" clId="{42145D56-FE30-4A8D-A677-D793F6BB5EFE}" dt="2023-09-22T06:15:12.264" v="147"/>
          <ac:picMkLst>
            <pc:docMk/>
            <pc:sldMk cId="665805102" sldId="446"/>
            <ac:picMk id="10" creationId="{52EE0C1C-D961-DACC-F757-62ECEC01E636}"/>
          </ac:picMkLst>
        </pc:picChg>
        <pc:picChg chg="add del mod">
          <ac:chgData name="Leonie Smith" userId="fed1330f33f5650e" providerId="LiveId" clId="{42145D56-FE30-4A8D-A677-D793F6BB5EFE}" dt="2023-09-22T06:15:19.131" v="149"/>
          <ac:picMkLst>
            <pc:docMk/>
            <pc:sldMk cId="665805102" sldId="446"/>
            <ac:picMk id="11" creationId="{519F088A-CD30-CB5F-FFD1-2883DF309DAD}"/>
          </ac:picMkLst>
        </pc:picChg>
        <pc:picChg chg="add del mod ord">
          <ac:chgData name="Leonie Smith" userId="fed1330f33f5650e" providerId="LiveId" clId="{42145D56-FE30-4A8D-A677-D793F6BB5EFE}" dt="2023-09-22T06:15:38.523" v="150"/>
          <ac:picMkLst>
            <pc:docMk/>
            <pc:sldMk cId="665805102" sldId="446"/>
            <ac:picMk id="14" creationId="{272710F6-7675-DE6A-1B77-1244418FAB16}"/>
          </ac:picMkLst>
        </pc:picChg>
        <pc:picChg chg="add del mod">
          <ac:chgData name="Leonie Smith" userId="fed1330f33f5650e" providerId="LiveId" clId="{42145D56-FE30-4A8D-A677-D793F6BB5EFE}" dt="2023-09-22T06:15:42.964" v="152"/>
          <ac:picMkLst>
            <pc:docMk/>
            <pc:sldMk cId="665805102" sldId="446"/>
            <ac:picMk id="15" creationId="{2FE0F34F-C47C-786F-AECE-8E64BE932D92}"/>
          </ac:picMkLst>
        </pc:picChg>
        <pc:picChg chg="add del mod ord">
          <ac:chgData name="Leonie Smith" userId="fed1330f33f5650e" providerId="LiveId" clId="{42145D56-FE30-4A8D-A677-D793F6BB5EFE}" dt="2023-09-22T06:16:04.534" v="153"/>
          <ac:picMkLst>
            <pc:docMk/>
            <pc:sldMk cId="665805102" sldId="446"/>
            <ac:picMk id="18" creationId="{B1F592E2-602E-0658-25C5-55904EE68C36}"/>
          </ac:picMkLst>
        </pc:picChg>
        <pc:picChg chg="add mod">
          <ac:chgData name="Leonie Smith" userId="fed1330f33f5650e" providerId="LiveId" clId="{42145D56-FE30-4A8D-A677-D793F6BB5EFE}" dt="2023-09-22T06:16:04.534" v="153"/>
          <ac:picMkLst>
            <pc:docMk/>
            <pc:sldMk cId="665805102" sldId="446"/>
            <ac:picMk id="19" creationId="{BB8A4E26-7F10-9755-E4ED-0B5441D131FA}"/>
          </ac:picMkLst>
        </pc:picChg>
      </pc:sldChg>
      <pc:sldChg chg="addSp modSp">
        <pc:chgData name="Leonie Smith" userId="fed1330f33f5650e" providerId="LiveId" clId="{42145D56-FE30-4A8D-A677-D793F6BB5EFE}" dt="2023-09-22T06:17:41.919" v="154"/>
        <pc:sldMkLst>
          <pc:docMk/>
          <pc:sldMk cId="843663555" sldId="448"/>
        </pc:sldMkLst>
        <pc:picChg chg="add mod">
          <ac:chgData name="Leonie Smith" userId="fed1330f33f5650e" providerId="LiveId" clId="{42145D56-FE30-4A8D-A677-D793F6BB5EFE}" dt="2023-09-22T06:17:41.919" v="154"/>
          <ac:picMkLst>
            <pc:docMk/>
            <pc:sldMk cId="843663555" sldId="448"/>
            <ac:picMk id="6" creationId="{FAF55EA1-EDD7-C7F1-A4F5-EF60FC397F99}"/>
          </ac:picMkLst>
        </pc:picChg>
      </pc:sldChg>
      <pc:sldChg chg="addSp delSp modSp mod modTransition modAnim">
        <pc:chgData name="Leonie Smith" userId="fed1330f33f5650e" providerId="LiveId" clId="{42145D56-FE30-4A8D-A677-D793F6BB5EFE}" dt="2023-09-22T05:44:57.983" v="50"/>
        <pc:sldMkLst>
          <pc:docMk/>
          <pc:sldMk cId="1542809950" sldId="454"/>
        </pc:sldMkLst>
        <pc:picChg chg="add del mod">
          <ac:chgData name="Leonie Smith" userId="fed1330f33f5650e" providerId="LiveId" clId="{42145D56-FE30-4A8D-A677-D793F6BB5EFE}" dt="2023-09-22T05:34:23.796" v="7"/>
          <ac:picMkLst>
            <pc:docMk/>
            <pc:sldMk cId="1542809950" sldId="454"/>
            <ac:picMk id="7" creationId="{BB1C8679-CF6D-D7D4-92B8-8BCC739979B0}"/>
          </ac:picMkLst>
        </pc:picChg>
        <pc:picChg chg="add del mod">
          <ac:chgData name="Leonie Smith" userId="fed1330f33f5650e" providerId="LiveId" clId="{42145D56-FE30-4A8D-A677-D793F6BB5EFE}" dt="2023-09-22T05:34:45.024" v="8"/>
          <ac:picMkLst>
            <pc:docMk/>
            <pc:sldMk cId="1542809950" sldId="454"/>
            <ac:picMk id="10" creationId="{9292B9C6-73F5-2BCC-15F9-9967C1BC723E}"/>
          </ac:picMkLst>
        </pc:picChg>
        <pc:picChg chg="add del mod">
          <ac:chgData name="Leonie Smith" userId="fed1330f33f5650e" providerId="LiveId" clId="{42145D56-FE30-4A8D-A677-D793F6BB5EFE}" dt="2023-09-22T05:34:46.598" v="10"/>
          <ac:picMkLst>
            <pc:docMk/>
            <pc:sldMk cId="1542809950" sldId="454"/>
            <ac:picMk id="11" creationId="{BDCC52AC-F7A3-F0B0-5FDF-5574A8695B24}"/>
          </ac:picMkLst>
        </pc:picChg>
        <pc:picChg chg="add del mod ord">
          <ac:chgData name="Leonie Smith" userId="fed1330f33f5650e" providerId="LiveId" clId="{42145D56-FE30-4A8D-A677-D793F6BB5EFE}" dt="2023-09-22T05:35:07.874" v="11"/>
          <ac:picMkLst>
            <pc:docMk/>
            <pc:sldMk cId="1542809950" sldId="454"/>
            <ac:picMk id="14" creationId="{F2F003C6-AB5A-D266-6314-923B997CCC06}"/>
          </ac:picMkLst>
        </pc:picChg>
        <pc:picChg chg="add del mod">
          <ac:chgData name="Leonie Smith" userId="fed1330f33f5650e" providerId="LiveId" clId="{42145D56-FE30-4A8D-A677-D793F6BB5EFE}" dt="2023-09-22T05:35:09.559" v="13"/>
          <ac:picMkLst>
            <pc:docMk/>
            <pc:sldMk cId="1542809950" sldId="454"/>
            <ac:picMk id="15" creationId="{760C872A-7701-78B3-AE06-83EBCE2D95E0}"/>
          </ac:picMkLst>
        </pc:picChg>
        <pc:picChg chg="add del mod ord">
          <ac:chgData name="Leonie Smith" userId="fed1330f33f5650e" providerId="LiveId" clId="{42145D56-FE30-4A8D-A677-D793F6BB5EFE}" dt="2023-09-22T05:35:30.123" v="14"/>
          <ac:picMkLst>
            <pc:docMk/>
            <pc:sldMk cId="1542809950" sldId="454"/>
            <ac:picMk id="18" creationId="{EFD84012-3330-65EF-69AB-389AA14DC934}"/>
          </ac:picMkLst>
        </pc:picChg>
        <pc:picChg chg="add del mod">
          <ac:chgData name="Leonie Smith" userId="fed1330f33f5650e" providerId="LiveId" clId="{42145D56-FE30-4A8D-A677-D793F6BB5EFE}" dt="2023-09-22T05:35:31.826" v="16"/>
          <ac:picMkLst>
            <pc:docMk/>
            <pc:sldMk cId="1542809950" sldId="454"/>
            <ac:picMk id="19" creationId="{A5C3E614-A0F7-2BDE-5351-9E5B0831468A}"/>
          </ac:picMkLst>
        </pc:picChg>
        <pc:picChg chg="add del mod ord">
          <ac:chgData name="Leonie Smith" userId="fed1330f33f5650e" providerId="LiveId" clId="{42145D56-FE30-4A8D-A677-D793F6BB5EFE}" dt="2023-09-22T05:35:51.513" v="17"/>
          <ac:picMkLst>
            <pc:docMk/>
            <pc:sldMk cId="1542809950" sldId="454"/>
            <ac:picMk id="21" creationId="{5EAD50BC-74EB-4EF1-FE36-C330449F3BC3}"/>
          </ac:picMkLst>
        </pc:picChg>
        <pc:picChg chg="add del mod">
          <ac:chgData name="Leonie Smith" userId="fed1330f33f5650e" providerId="LiveId" clId="{42145D56-FE30-4A8D-A677-D793F6BB5EFE}" dt="2023-09-22T05:35:53.089" v="19"/>
          <ac:picMkLst>
            <pc:docMk/>
            <pc:sldMk cId="1542809950" sldId="454"/>
            <ac:picMk id="22" creationId="{BFC615B4-C509-6735-BF94-67FF9AD10BE2}"/>
          </ac:picMkLst>
        </pc:picChg>
        <pc:picChg chg="add del mod ord">
          <ac:chgData name="Leonie Smith" userId="fed1330f33f5650e" providerId="LiveId" clId="{42145D56-FE30-4A8D-A677-D793F6BB5EFE}" dt="2023-09-22T05:36:12.419" v="20"/>
          <ac:picMkLst>
            <pc:docMk/>
            <pc:sldMk cId="1542809950" sldId="454"/>
            <ac:picMk id="25" creationId="{2EE61FDF-D692-5E55-E558-A53702CB0B8F}"/>
          </ac:picMkLst>
        </pc:picChg>
        <pc:picChg chg="add del mod">
          <ac:chgData name="Leonie Smith" userId="fed1330f33f5650e" providerId="LiveId" clId="{42145D56-FE30-4A8D-A677-D793F6BB5EFE}" dt="2023-09-22T05:36:13.681" v="22"/>
          <ac:picMkLst>
            <pc:docMk/>
            <pc:sldMk cId="1542809950" sldId="454"/>
            <ac:picMk id="26" creationId="{28B012EB-E693-0AD2-B985-97FEF831A728}"/>
          </ac:picMkLst>
        </pc:picChg>
        <pc:picChg chg="add del mod ord">
          <ac:chgData name="Leonie Smith" userId="fed1330f33f5650e" providerId="LiveId" clId="{42145D56-FE30-4A8D-A677-D793F6BB5EFE}" dt="2023-09-22T05:36:31.140" v="23"/>
          <ac:picMkLst>
            <pc:docMk/>
            <pc:sldMk cId="1542809950" sldId="454"/>
            <ac:picMk id="29" creationId="{76D37BC4-8620-64AB-82B5-C2A416414013}"/>
          </ac:picMkLst>
        </pc:picChg>
        <pc:picChg chg="add del mod">
          <ac:chgData name="Leonie Smith" userId="fed1330f33f5650e" providerId="LiveId" clId="{42145D56-FE30-4A8D-A677-D793F6BB5EFE}" dt="2023-09-22T05:36:36.957" v="25"/>
          <ac:picMkLst>
            <pc:docMk/>
            <pc:sldMk cId="1542809950" sldId="454"/>
            <ac:picMk id="30" creationId="{BE908DFA-9180-3A0C-EE6D-9382E0D73D22}"/>
          </ac:picMkLst>
        </pc:picChg>
        <pc:picChg chg="add del mod ord">
          <ac:chgData name="Leonie Smith" userId="fed1330f33f5650e" providerId="LiveId" clId="{42145D56-FE30-4A8D-A677-D793F6BB5EFE}" dt="2023-09-22T05:36:55.694" v="26"/>
          <ac:picMkLst>
            <pc:docMk/>
            <pc:sldMk cId="1542809950" sldId="454"/>
            <ac:picMk id="33" creationId="{EC494C99-3D5F-3A0E-0E38-5026E0F1EF55}"/>
          </ac:picMkLst>
        </pc:picChg>
        <pc:picChg chg="add del mod">
          <ac:chgData name="Leonie Smith" userId="fed1330f33f5650e" providerId="LiveId" clId="{42145D56-FE30-4A8D-A677-D793F6BB5EFE}" dt="2023-09-22T05:40:37.972" v="28"/>
          <ac:picMkLst>
            <pc:docMk/>
            <pc:sldMk cId="1542809950" sldId="454"/>
            <ac:picMk id="34" creationId="{303FD744-A5B3-A554-3E49-7BF800518ADB}"/>
          </ac:picMkLst>
        </pc:picChg>
        <pc:picChg chg="add del mod ord">
          <ac:chgData name="Leonie Smith" userId="fed1330f33f5650e" providerId="LiveId" clId="{42145D56-FE30-4A8D-A677-D793F6BB5EFE}" dt="2023-09-22T05:40:51.243" v="29"/>
          <ac:picMkLst>
            <pc:docMk/>
            <pc:sldMk cId="1542809950" sldId="454"/>
            <ac:picMk id="39" creationId="{7DD9FC25-4A02-B9BB-899A-140AE6EF554E}"/>
          </ac:picMkLst>
        </pc:picChg>
        <pc:picChg chg="add del mod">
          <ac:chgData name="Leonie Smith" userId="fed1330f33f5650e" providerId="LiveId" clId="{42145D56-FE30-4A8D-A677-D793F6BB5EFE}" dt="2023-09-22T05:41:28.014" v="31"/>
          <ac:picMkLst>
            <pc:docMk/>
            <pc:sldMk cId="1542809950" sldId="454"/>
            <ac:picMk id="40" creationId="{B356926E-9D81-44BD-B039-C730FA9D19A8}"/>
          </ac:picMkLst>
        </pc:picChg>
        <pc:picChg chg="add del mod ord">
          <ac:chgData name="Leonie Smith" userId="fed1330f33f5650e" providerId="LiveId" clId="{42145D56-FE30-4A8D-A677-D793F6BB5EFE}" dt="2023-09-22T05:41:47.499" v="32"/>
          <ac:picMkLst>
            <pc:docMk/>
            <pc:sldMk cId="1542809950" sldId="454"/>
            <ac:picMk id="43" creationId="{9791D052-C701-A630-D8F6-A0C18DDFC84B}"/>
          </ac:picMkLst>
        </pc:picChg>
        <pc:picChg chg="add del mod">
          <ac:chgData name="Leonie Smith" userId="fed1330f33f5650e" providerId="LiveId" clId="{42145D56-FE30-4A8D-A677-D793F6BB5EFE}" dt="2023-09-22T05:42:05.082" v="34"/>
          <ac:picMkLst>
            <pc:docMk/>
            <pc:sldMk cId="1542809950" sldId="454"/>
            <ac:picMk id="44" creationId="{1C66CBD7-3C53-43E2-543D-A3BE0C58E5DB}"/>
          </ac:picMkLst>
        </pc:picChg>
        <pc:picChg chg="add del mod ord">
          <ac:chgData name="Leonie Smith" userId="fed1330f33f5650e" providerId="LiveId" clId="{42145D56-FE30-4A8D-A677-D793F6BB5EFE}" dt="2023-09-22T05:42:25.475" v="35"/>
          <ac:picMkLst>
            <pc:docMk/>
            <pc:sldMk cId="1542809950" sldId="454"/>
            <ac:picMk id="47" creationId="{37384980-7951-07D0-6770-345DD37ED230}"/>
          </ac:picMkLst>
        </pc:picChg>
        <pc:picChg chg="add del mod">
          <ac:chgData name="Leonie Smith" userId="fed1330f33f5650e" providerId="LiveId" clId="{42145D56-FE30-4A8D-A677-D793F6BB5EFE}" dt="2023-09-22T05:43:06.741" v="37"/>
          <ac:picMkLst>
            <pc:docMk/>
            <pc:sldMk cId="1542809950" sldId="454"/>
            <ac:picMk id="48" creationId="{DCED9E40-4E2F-2C25-094F-DC5672F2C6A8}"/>
          </ac:picMkLst>
        </pc:picChg>
        <pc:picChg chg="add del mod ord">
          <ac:chgData name="Leonie Smith" userId="fed1330f33f5650e" providerId="LiveId" clId="{42145D56-FE30-4A8D-A677-D793F6BB5EFE}" dt="2023-09-22T05:43:25.398" v="38"/>
          <ac:picMkLst>
            <pc:docMk/>
            <pc:sldMk cId="1542809950" sldId="454"/>
            <ac:picMk id="53" creationId="{20ADB7FD-DD35-7156-3B83-B164E3126CAA}"/>
          </ac:picMkLst>
        </pc:picChg>
        <pc:picChg chg="add del mod">
          <ac:chgData name="Leonie Smith" userId="fed1330f33f5650e" providerId="LiveId" clId="{42145D56-FE30-4A8D-A677-D793F6BB5EFE}" dt="2023-09-22T05:43:26.919" v="40"/>
          <ac:picMkLst>
            <pc:docMk/>
            <pc:sldMk cId="1542809950" sldId="454"/>
            <ac:picMk id="54" creationId="{5BB1720E-33EF-4653-67EE-B0FC83DF4F64}"/>
          </ac:picMkLst>
        </pc:picChg>
        <pc:picChg chg="add del mod ord">
          <ac:chgData name="Leonie Smith" userId="fed1330f33f5650e" providerId="LiveId" clId="{42145D56-FE30-4A8D-A677-D793F6BB5EFE}" dt="2023-09-22T05:43:37.624" v="41"/>
          <ac:picMkLst>
            <pc:docMk/>
            <pc:sldMk cId="1542809950" sldId="454"/>
            <ac:picMk id="57" creationId="{A4A6E595-EF01-070C-01C3-9832C5314BF3}"/>
          </ac:picMkLst>
        </pc:picChg>
        <pc:picChg chg="add del mod">
          <ac:chgData name="Leonie Smith" userId="fed1330f33f5650e" providerId="LiveId" clId="{42145D56-FE30-4A8D-A677-D793F6BB5EFE}" dt="2023-09-22T05:43:38.835" v="43"/>
          <ac:picMkLst>
            <pc:docMk/>
            <pc:sldMk cId="1542809950" sldId="454"/>
            <ac:picMk id="58" creationId="{BA1101BB-6495-BCA1-6E8F-CAE62C096F8C}"/>
          </ac:picMkLst>
        </pc:picChg>
        <pc:picChg chg="add del mod ord">
          <ac:chgData name="Leonie Smith" userId="fed1330f33f5650e" providerId="LiveId" clId="{42145D56-FE30-4A8D-A677-D793F6BB5EFE}" dt="2023-09-22T05:43:54.121" v="44"/>
          <ac:picMkLst>
            <pc:docMk/>
            <pc:sldMk cId="1542809950" sldId="454"/>
            <ac:picMk id="61" creationId="{35EBD941-C773-E2AB-9940-449CDE56CAB8}"/>
          </ac:picMkLst>
        </pc:picChg>
        <pc:picChg chg="add del mod">
          <ac:chgData name="Leonie Smith" userId="fed1330f33f5650e" providerId="LiveId" clId="{42145D56-FE30-4A8D-A677-D793F6BB5EFE}" dt="2023-09-22T05:43:55.330" v="46"/>
          <ac:picMkLst>
            <pc:docMk/>
            <pc:sldMk cId="1542809950" sldId="454"/>
            <ac:picMk id="62" creationId="{600E3CF2-59C5-2263-A823-5990E5BBA2FC}"/>
          </ac:picMkLst>
        </pc:picChg>
        <pc:picChg chg="add del mod ord">
          <ac:chgData name="Leonie Smith" userId="fed1330f33f5650e" providerId="LiveId" clId="{42145D56-FE30-4A8D-A677-D793F6BB5EFE}" dt="2023-09-22T05:44:17.279" v="47"/>
          <ac:picMkLst>
            <pc:docMk/>
            <pc:sldMk cId="1542809950" sldId="454"/>
            <ac:picMk id="65" creationId="{4FAE226E-6028-5A47-8E7A-8E71421D7A05}"/>
          </ac:picMkLst>
        </pc:picChg>
        <pc:picChg chg="add del mod">
          <ac:chgData name="Leonie Smith" userId="fed1330f33f5650e" providerId="LiveId" clId="{42145D56-FE30-4A8D-A677-D793F6BB5EFE}" dt="2023-09-22T05:44:37.502" v="49"/>
          <ac:picMkLst>
            <pc:docMk/>
            <pc:sldMk cId="1542809950" sldId="454"/>
            <ac:picMk id="66" creationId="{E80BD07C-F04E-DDC0-4174-FC3F6AE12E02}"/>
          </ac:picMkLst>
        </pc:picChg>
        <pc:picChg chg="add del mod ord">
          <ac:chgData name="Leonie Smith" userId="fed1330f33f5650e" providerId="LiveId" clId="{42145D56-FE30-4A8D-A677-D793F6BB5EFE}" dt="2023-09-22T05:44:57.983" v="50"/>
          <ac:picMkLst>
            <pc:docMk/>
            <pc:sldMk cId="1542809950" sldId="454"/>
            <ac:picMk id="70" creationId="{AF563F0C-B77E-D6CA-F903-CC3388A46A76}"/>
          </ac:picMkLst>
        </pc:picChg>
        <pc:picChg chg="add mod">
          <ac:chgData name="Leonie Smith" userId="fed1330f33f5650e" providerId="LiveId" clId="{42145D56-FE30-4A8D-A677-D793F6BB5EFE}" dt="2023-09-22T05:44:57.983" v="50"/>
          <ac:picMkLst>
            <pc:docMk/>
            <pc:sldMk cId="1542809950" sldId="454"/>
            <ac:picMk id="71" creationId="{867170DE-F169-D2CA-A94C-6A4967096129}"/>
          </ac:picMkLst>
        </pc:picChg>
      </pc:sldChg>
    </pc:docChg>
  </pc:docChgLst>
  <pc:docChgLst>
    <pc:chgData name="Alfred Smith" userId="3c60a3631c0db8ad" providerId="LiveId" clId="{8FE3EC13-5EF5-42AF-83D2-185B14EF3C8A}"/>
    <pc:docChg chg="custSel modSld">
      <pc:chgData name="Alfred Smith" userId="3c60a3631c0db8ad" providerId="LiveId" clId="{8FE3EC13-5EF5-42AF-83D2-185B14EF3C8A}" dt="2023-01-20T10:14:23.904" v="50"/>
      <pc:docMkLst>
        <pc:docMk/>
      </pc:docMkLst>
      <pc:sldChg chg="delSp modTransition modAnim">
        <pc:chgData name="Alfred Smith" userId="3c60a3631c0db8ad" providerId="LiveId" clId="{8FE3EC13-5EF5-42AF-83D2-185B14EF3C8A}" dt="2023-01-20T10:13:28.643" v="24"/>
        <pc:sldMkLst>
          <pc:docMk/>
          <pc:sldMk cId="2869461528" sldId="308"/>
        </pc:sldMkLst>
        <pc:picChg chg="del">
          <ac:chgData name="Alfred Smith" userId="3c60a3631c0db8ad" providerId="LiveId" clId="{8FE3EC13-5EF5-42AF-83D2-185B14EF3C8A}" dt="2023-01-20T10:13:28.643" v="24"/>
          <ac:picMkLst>
            <pc:docMk/>
            <pc:sldMk cId="2869461528" sldId="308"/>
            <ac:picMk id="4" creationId="{E8DB4D7A-E260-4F9A-A369-14B4688FE5AC}"/>
          </ac:picMkLst>
        </pc:picChg>
      </pc:sldChg>
      <pc:sldChg chg="addSp delSp modSp mod modTransition modAnim">
        <pc:chgData name="Alfred Smith" userId="3c60a3631c0db8ad" providerId="LiveId" clId="{8FE3EC13-5EF5-42AF-83D2-185B14EF3C8A}" dt="2023-01-20T10:14:04.230" v="38"/>
        <pc:sldMkLst>
          <pc:docMk/>
          <pc:sldMk cId="1003827451" sldId="426"/>
        </pc:sldMkLst>
        <pc:spChg chg="add mod">
          <ac:chgData name="Alfred Smith" userId="3c60a3631c0db8ad" providerId="LiveId" clId="{8FE3EC13-5EF5-42AF-83D2-185B14EF3C8A}" dt="2023-01-20T10:14:04.230" v="38"/>
          <ac:spMkLst>
            <pc:docMk/>
            <pc:sldMk cId="1003827451" sldId="426"/>
            <ac:spMk id="2" creationId="{41A1E3DC-09E1-7BEF-81C4-509D237CC2EC}"/>
          </ac:spMkLst>
        </pc:spChg>
        <pc:spChg chg="del">
          <ac:chgData name="Alfred Smith" userId="3c60a3631c0db8ad" providerId="LiveId" clId="{8FE3EC13-5EF5-42AF-83D2-185B14EF3C8A}" dt="2023-01-20T10:13:55.221" v="37" actId="478"/>
          <ac:spMkLst>
            <pc:docMk/>
            <pc:sldMk cId="1003827451" sldId="426"/>
            <ac:spMk id="6" creationId="{416C064E-628E-47C0-A712-DB178FE9901E}"/>
          </ac:spMkLst>
        </pc:spChg>
        <pc:picChg chg="del">
          <ac:chgData name="Alfred Smith" userId="3c60a3631c0db8ad" providerId="LiveId" clId="{8FE3EC13-5EF5-42AF-83D2-185B14EF3C8A}" dt="2023-01-20T10:13:28.643" v="24"/>
          <ac:picMkLst>
            <pc:docMk/>
            <pc:sldMk cId="1003827451" sldId="426"/>
            <ac:picMk id="5" creationId="{421C9AF8-6C4C-4D63-87FE-008D0443CF4F}"/>
          </ac:picMkLst>
        </pc:picChg>
      </pc:sldChg>
      <pc:sldChg chg="addSp delSp modSp mod modTransition modAnim">
        <pc:chgData name="Alfred Smith" userId="3c60a3631c0db8ad" providerId="LiveId" clId="{8FE3EC13-5EF5-42AF-83D2-185B14EF3C8A}" dt="2023-01-20T10:14:08.944" v="40"/>
        <pc:sldMkLst>
          <pc:docMk/>
          <pc:sldMk cId="2174129452" sldId="428"/>
        </pc:sldMkLst>
        <pc:spChg chg="add mod">
          <ac:chgData name="Alfred Smith" userId="3c60a3631c0db8ad" providerId="LiveId" clId="{8FE3EC13-5EF5-42AF-83D2-185B14EF3C8A}" dt="2023-01-20T10:14:08.944" v="40"/>
          <ac:spMkLst>
            <pc:docMk/>
            <pc:sldMk cId="2174129452" sldId="428"/>
            <ac:spMk id="2" creationId="{83A31609-4E03-B309-DD8A-B65B3BB5C96B}"/>
          </ac:spMkLst>
        </pc:spChg>
        <pc:spChg chg="del">
          <ac:chgData name="Alfred Smith" userId="3c60a3631c0db8ad" providerId="LiveId" clId="{8FE3EC13-5EF5-42AF-83D2-185B14EF3C8A}" dt="2023-01-20T10:13:51.653" v="35" actId="478"/>
          <ac:spMkLst>
            <pc:docMk/>
            <pc:sldMk cId="2174129452" sldId="428"/>
            <ac:spMk id="6" creationId="{416C064E-628E-47C0-A712-DB178FE9901E}"/>
          </ac:spMkLst>
        </pc:spChg>
        <pc:picChg chg="del">
          <ac:chgData name="Alfred Smith" userId="3c60a3631c0db8ad" providerId="LiveId" clId="{8FE3EC13-5EF5-42AF-83D2-185B14EF3C8A}" dt="2023-01-20T10:13:28.643" v="24"/>
          <ac:picMkLst>
            <pc:docMk/>
            <pc:sldMk cId="2174129452" sldId="428"/>
            <ac:picMk id="3" creationId="{1E89C8DF-7A20-42CF-83E5-00FBF8485272}"/>
          </ac:picMkLst>
        </pc:picChg>
      </pc:sldChg>
      <pc:sldChg chg="addSp delSp modSp mod modTransition modAnim">
        <pc:chgData name="Alfred Smith" userId="3c60a3631c0db8ad" providerId="LiveId" clId="{8FE3EC13-5EF5-42AF-83D2-185B14EF3C8A}" dt="2023-01-20T10:14:10.552" v="41"/>
        <pc:sldMkLst>
          <pc:docMk/>
          <pc:sldMk cId="942615762" sldId="430"/>
        </pc:sldMkLst>
        <pc:spChg chg="add mod">
          <ac:chgData name="Alfred Smith" userId="3c60a3631c0db8ad" providerId="LiveId" clId="{8FE3EC13-5EF5-42AF-83D2-185B14EF3C8A}" dt="2023-01-20T10:14:10.552" v="41"/>
          <ac:spMkLst>
            <pc:docMk/>
            <pc:sldMk cId="942615762" sldId="430"/>
            <ac:spMk id="2" creationId="{EEA23A57-B991-4B96-E5E2-90E9ADF02D79}"/>
          </ac:spMkLst>
        </pc:spChg>
        <pc:spChg chg="del">
          <ac:chgData name="Alfred Smith" userId="3c60a3631c0db8ad" providerId="LiveId" clId="{8FE3EC13-5EF5-42AF-83D2-185B14EF3C8A}" dt="2023-01-20T10:13:49.728" v="34" actId="478"/>
          <ac:spMkLst>
            <pc:docMk/>
            <pc:sldMk cId="942615762" sldId="430"/>
            <ac:spMk id="6" creationId="{416C064E-628E-47C0-A712-DB178FE9901E}"/>
          </ac:spMkLst>
        </pc:spChg>
        <pc:picChg chg="del">
          <ac:chgData name="Alfred Smith" userId="3c60a3631c0db8ad" providerId="LiveId" clId="{8FE3EC13-5EF5-42AF-83D2-185B14EF3C8A}" dt="2023-01-20T10:13:28.643" v="24"/>
          <ac:picMkLst>
            <pc:docMk/>
            <pc:sldMk cId="942615762" sldId="430"/>
            <ac:picMk id="3" creationId="{EA30DF83-FF41-409A-90FF-F36B7F7E2B17}"/>
          </ac:picMkLst>
        </pc:picChg>
      </pc:sldChg>
      <pc:sldChg chg="addSp delSp modSp mod modTransition modAnim">
        <pc:chgData name="Alfred Smith" userId="3c60a3631c0db8ad" providerId="LiveId" clId="{8FE3EC13-5EF5-42AF-83D2-185B14EF3C8A}" dt="2023-01-20T10:14:11.791" v="42"/>
        <pc:sldMkLst>
          <pc:docMk/>
          <pc:sldMk cId="1886351016" sldId="432"/>
        </pc:sldMkLst>
        <pc:spChg chg="add mod">
          <ac:chgData name="Alfred Smith" userId="3c60a3631c0db8ad" providerId="LiveId" clId="{8FE3EC13-5EF5-42AF-83D2-185B14EF3C8A}" dt="2023-01-20T10:14:11.791" v="42"/>
          <ac:spMkLst>
            <pc:docMk/>
            <pc:sldMk cId="1886351016" sldId="432"/>
            <ac:spMk id="2" creationId="{ABE73D7A-5008-04B1-8AA0-9918ED87451D}"/>
          </ac:spMkLst>
        </pc:spChg>
        <pc:spChg chg="del">
          <ac:chgData name="Alfred Smith" userId="3c60a3631c0db8ad" providerId="LiveId" clId="{8FE3EC13-5EF5-42AF-83D2-185B14EF3C8A}" dt="2023-01-20T10:13:48.203" v="33" actId="478"/>
          <ac:spMkLst>
            <pc:docMk/>
            <pc:sldMk cId="1886351016" sldId="432"/>
            <ac:spMk id="6" creationId="{416C064E-628E-47C0-A712-DB178FE9901E}"/>
          </ac:spMkLst>
        </pc:spChg>
        <pc:picChg chg="del">
          <ac:chgData name="Alfred Smith" userId="3c60a3631c0db8ad" providerId="LiveId" clId="{8FE3EC13-5EF5-42AF-83D2-185B14EF3C8A}" dt="2023-01-20T10:13:28.643" v="24"/>
          <ac:picMkLst>
            <pc:docMk/>
            <pc:sldMk cId="1886351016" sldId="432"/>
            <ac:picMk id="5" creationId="{54F0B6CF-5647-4986-974A-832814811272}"/>
          </ac:picMkLst>
        </pc:picChg>
      </pc:sldChg>
      <pc:sldChg chg="addSp delSp modSp mod modTransition modAnim">
        <pc:chgData name="Alfred Smith" userId="3c60a3631c0db8ad" providerId="LiveId" clId="{8FE3EC13-5EF5-42AF-83D2-185B14EF3C8A}" dt="2023-01-20T10:14:13.942" v="43"/>
        <pc:sldMkLst>
          <pc:docMk/>
          <pc:sldMk cId="882125327" sldId="434"/>
        </pc:sldMkLst>
        <pc:spChg chg="add mod">
          <ac:chgData name="Alfred Smith" userId="3c60a3631c0db8ad" providerId="LiveId" clId="{8FE3EC13-5EF5-42AF-83D2-185B14EF3C8A}" dt="2023-01-20T10:14:13.942" v="43"/>
          <ac:spMkLst>
            <pc:docMk/>
            <pc:sldMk cId="882125327" sldId="434"/>
            <ac:spMk id="3" creationId="{510A7E55-2A51-7975-6970-5FF33791A8BB}"/>
          </ac:spMkLst>
        </pc:spChg>
        <pc:spChg chg="del">
          <ac:chgData name="Alfred Smith" userId="3c60a3631c0db8ad" providerId="LiveId" clId="{8FE3EC13-5EF5-42AF-83D2-185B14EF3C8A}" dt="2023-01-20T10:13:46.657" v="32" actId="478"/>
          <ac:spMkLst>
            <pc:docMk/>
            <pc:sldMk cId="882125327" sldId="434"/>
            <ac:spMk id="6" creationId="{416C064E-628E-47C0-A712-DB178FE9901E}"/>
          </ac:spMkLst>
        </pc:spChg>
        <pc:picChg chg="del">
          <ac:chgData name="Alfred Smith" userId="3c60a3631c0db8ad" providerId="LiveId" clId="{8FE3EC13-5EF5-42AF-83D2-185B14EF3C8A}" dt="2023-01-20T10:13:28.643" v="24"/>
          <ac:picMkLst>
            <pc:docMk/>
            <pc:sldMk cId="882125327" sldId="434"/>
            <ac:picMk id="2" creationId="{68BD734C-552E-4D47-879D-27DDEEB4E73C}"/>
          </ac:picMkLst>
        </pc:picChg>
      </pc:sldChg>
      <pc:sldChg chg="addSp delSp modSp mod modTransition modAnim">
        <pc:chgData name="Alfred Smith" userId="3c60a3631c0db8ad" providerId="LiveId" clId="{8FE3EC13-5EF5-42AF-83D2-185B14EF3C8A}" dt="2023-01-20T10:14:15.532" v="44"/>
        <pc:sldMkLst>
          <pc:docMk/>
          <pc:sldMk cId="3195935868" sldId="436"/>
        </pc:sldMkLst>
        <pc:spChg chg="add mod">
          <ac:chgData name="Alfred Smith" userId="3c60a3631c0db8ad" providerId="LiveId" clId="{8FE3EC13-5EF5-42AF-83D2-185B14EF3C8A}" dt="2023-01-20T10:14:15.532" v="44"/>
          <ac:spMkLst>
            <pc:docMk/>
            <pc:sldMk cId="3195935868" sldId="436"/>
            <ac:spMk id="2" creationId="{F7E3D26C-AA35-41E0-095F-D1321D8A2896}"/>
          </ac:spMkLst>
        </pc:spChg>
        <pc:spChg chg="del">
          <ac:chgData name="Alfred Smith" userId="3c60a3631c0db8ad" providerId="LiveId" clId="{8FE3EC13-5EF5-42AF-83D2-185B14EF3C8A}" dt="2023-01-20T10:13:44.994" v="31" actId="478"/>
          <ac:spMkLst>
            <pc:docMk/>
            <pc:sldMk cId="3195935868" sldId="436"/>
            <ac:spMk id="6" creationId="{416C064E-628E-47C0-A712-DB178FE9901E}"/>
          </ac:spMkLst>
        </pc:spChg>
        <pc:picChg chg="del">
          <ac:chgData name="Alfred Smith" userId="3c60a3631c0db8ad" providerId="LiveId" clId="{8FE3EC13-5EF5-42AF-83D2-185B14EF3C8A}" dt="2023-01-20T10:13:28.643" v="24"/>
          <ac:picMkLst>
            <pc:docMk/>
            <pc:sldMk cId="3195935868" sldId="436"/>
            <ac:picMk id="7" creationId="{255F1F34-B767-4170-BDF5-0C1A400DFAE3}"/>
          </ac:picMkLst>
        </pc:picChg>
      </pc:sldChg>
      <pc:sldChg chg="addSp delSp modSp mod modTransition modAnim">
        <pc:chgData name="Alfred Smith" userId="3c60a3631c0db8ad" providerId="LiveId" clId="{8FE3EC13-5EF5-42AF-83D2-185B14EF3C8A}" dt="2023-01-20T10:14:17.005" v="45"/>
        <pc:sldMkLst>
          <pc:docMk/>
          <pc:sldMk cId="3261377596" sldId="438"/>
        </pc:sldMkLst>
        <pc:spChg chg="add mod">
          <ac:chgData name="Alfred Smith" userId="3c60a3631c0db8ad" providerId="LiveId" clId="{8FE3EC13-5EF5-42AF-83D2-185B14EF3C8A}" dt="2023-01-20T10:14:17.005" v="45"/>
          <ac:spMkLst>
            <pc:docMk/>
            <pc:sldMk cId="3261377596" sldId="438"/>
            <ac:spMk id="2" creationId="{183456EE-AD5A-E300-C5C8-EF0D2A540685}"/>
          </ac:spMkLst>
        </pc:spChg>
        <pc:spChg chg="del">
          <ac:chgData name="Alfred Smith" userId="3c60a3631c0db8ad" providerId="LiveId" clId="{8FE3EC13-5EF5-42AF-83D2-185B14EF3C8A}" dt="2023-01-20T10:13:43.188" v="30" actId="478"/>
          <ac:spMkLst>
            <pc:docMk/>
            <pc:sldMk cId="3261377596" sldId="438"/>
            <ac:spMk id="6" creationId="{416C064E-628E-47C0-A712-DB178FE9901E}"/>
          </ac:spMkLst>
        </pc:spChg>
        <pc:picChg chg="del">
          <ac:chgData name="Alfred Smith" userId="3c60a3631c0db8ad" providerId="LiveId" clId="{8FE3EC13-5EF5-42AF-83D2-185B14EF3C8A}" dt="2023-01-20T10:13:28.643" v="24"/>
          <ac:picMkLst>
            <pc:docMk/>
            <pc:sldMk cId="3261377596" sldId="438"/>
            <ac:picMk id="10" creationId="{32EA7FD3-2D98-4CD3-9107-A084EED8029E}"/>
          </ac:picMkLst>
        </pc:picChg>
      </pc:sldChg>
      <pc:sldChg chg="addSp delSp modSp mod modTransition modAnim">
        <pc:chgData name="Alfred Smith" userId="3c60a3631c0db8ad" providerId="LiveId" clId="{8FE3EC13-5EF5-42AF-83D2-185B14EF3C8A}" dt="2023-01-20T10:14:18.177" v="46"/>
        <pc:sldMkLst>
          <pc:docMk/>
          <pc:sldMk cId="923867738" sldId="440"/>
        </pc:sldMkLst>
        <pc:spChg chg="add mod">
          <ac:chgData name="Alfred Smith" userId="3c60a3631c0db8ad" providerId="LiveId" clId="{8FE3EC13-5EF5-42AF-83D2-185B14EF3C8A}" dt="2023-01-20T10:14:18.177" v="46"/>
          <ac:spMkLst>
            <pc:docMk/>
            <pc:sldMk cId="923867738" sldId="440"/>
            <ac:spMk id="2" creationId="{E0FB3C55-2B12-F710-8AE1-9B3D4E4D92DC}"/>
          </ac:spMkLst>
        </pc:spChg>
        <pc:spChg chg="del">
          <ac:chgData name="Alfred Smith" userId="3c60a3631c0db8ad" providerId="LiveId" clId="{8FE3EC13-5EF5-42AF-83D2-185B14EF3C8A}" dt="2023-01-20T10:13:41.542" v="29" actId="478"/>
          <ac:spMkLst>
            <pc:docMk/>
            <pc:sldMk cId="923867738" sldId="440"/>
            <ac:spMk id="6" creationId="{416C064E-628E-47C0-A712-DB178FE9901E}"/>
          </ac:spMkLst>
        </pc:spChg>
        <pc:picChg chg="del">
          <ac:chgData name="Alfred Smith" userId="3c60a3631c0db8ad" providerId="LiveId" clId="{8FE3EC13-5EF5-42AF-83D2-185B14EF3C8A}" dt="2023-01-20T10:13:28.643" v="24"/>
          <ac:picMkLst>
            <pc:docMk/>
            <pc:sldMk cId="923867738" sldId="440"/>
            <ac:picMk id="8" creationId="{CC9F2501-E58A-4A6B-9522-8613491F56CE}"/>
          </ac:picMkLst>
        </pc:picChg>
      </pc:sldChg>
      <pc:sldChg chg="addSp delSp modSp mod modTransition modAnim">
        <pc:chgData name="Alfred Smith" userId="3c60a3631c0db8ad" providerId="LiveId" clId="{8FE3EC13-5EF5-42AF-83D2-185B14EF3C8A}" dt="2023-01-20T10:14:19.530" v="47"/>
        <pc:sldMkLst>
          <pc:docMk/>
          <pc:sldMk cId="2180228365" sldId="442"/>
        </pc:sldMkLst>
        <pc:spChg chg="add mod">
          <ac:chgData name="Alfred Smith" userId="3c60a3631c0db8ad" providerId="LiveId" clId="{8FE3EC13-5EF5-42AF-83D2-185B14EF3C8A}" dt="2023-01-20T10:14:19.530" v="47"/>
          <ac:spMkLst>
            <pc:docMk/>
            <pc:sldMk cId="2180228365" sldId="442"/>
            <ac:spMk id="3" creationId="{1A59A6C4-22FF-F04B-706A-FEC38C5C94BC}"/>
          </ac:spMkLst>
        </pc:spChg>
        <pc:spChg chg="del">
          <ac:chgData name="Alfred Smith" userId="3c60a3631c0db8ad" providerId="LiveId" clId="{8FE3EC13-5EF5-42AF-83D2-185B14EF3C8A}" dt="2023-01-20T10:13:39.656" v="28" actId="478"/>
          <ac:spMkLst>
            <pc:docMk/>
            <pc:sldMk cId="2180228365" sldId="442"/>
            <ac:spMk id="6" creationId="{416C064E-628E-47C0-A712-DB178FE9901E}"/>
          </ac:spMkLst>
        </pc:spChg>
        <pc:picChg chg="del">
          <ac:chgData name="Alfred Smith" userId="3c60a3631c0db8ad" providerId="LiveId" clId="{8FE3EC13-5EF5-42AF-83D2-185B14EF3C8A}" dt="2023-01-20T10:13:28.643" v="24"/>
          <ac:picMkLst>
            <pc:docMk/>
            <pc:sldMk cId="2180228365" sldId="442"/>
            <ac:picMk id="2" creationId="{359544E4-EA00-4CA1-9471-B46CF5ADC17C}"/>
          </ac:picMkLst>
        </pc:picChg>
      </pc:sldChg>
      <pc:sldChg chg="addSp delSp modSp mod modTransition modAnim">
        <pc:chgData name="Alfred Smith" userId="3c60a3631c0db8ad" providerId="LiveId" clId="{8FE3EC13-5EF5-42AF-83D2-185B14EF3C8A}" dt="2023-01-20T10:14:20.993" v="48"/>
        <pc:sldMkLst>
          <pc:docMk/>
          <pc:sldMk cId="1718612039" sldId="444"/>
        </pc:sldMkLst>
        <pc:spChg chg="add mod">
          <ac:chgData name="Alfred Smith" userId="3c60a3631c0db8ad" providerId="LiveId" clId="{8FE3EC13-5EF5-42AF-83D2-185B14EF3C8A}" dt="2023-01-20T10:14:20.993" v="48"/>
          <ac:spMkLst>
            <pc:docMk/>
            <pc:sldMk cId="1718612039" sldId="444"/>
            <ac:spMk id="3" creationId="{AA3CD1D3-90D2-B49E-448C-F3C95E313C9D}"/>
          </ac:spMkLst>
        </pc:spChg>
        <pc:spChg chg="del">
          <ac:chgData name="Alfred Smith" userId="3c60a3631c0db8ad" providerId="LiveId" clId="{8FE3EC13-5EF5-42AF-83D2-185B14EF3C8A}" dt="2023-01-20T10:13:37.065" v="27" actId="478"/>
          <ac:spMkLst>
            <pc:docMk/>
            <pc:sldMk cId="1718612039" sldId="444"/>
            <ac:spMk id="6" creationId="{416C064E-628E-47C0-A712-DB178FE9901E}"/>
          </ac:spMkLst>
        </pc:spChg>
        <pc:picChg chg="del">
          <ac:chgData name="Alfred Smith" userId="3c60a3631c0db8ad" providerId="LiveId" clId="{8FE3EC13-5EF5-42AF-83D2-185B14EF3C8A}" dt="2023-01-20T10:13:28.643" v="24"/>
          <ac:picMkLst>
            <pc:docMk/>
            <pc:sldMk cId="1718612039" sldId="444"/>
            <ac:picMk id="2" creationId="{96157E31-C713-4525-BBD6-D8B95CBB06DB}"/>
          </ac:picMkLst>
        </pc:picChg>
      </pc:sldChg>
      <pc:sldChg chg="addSp delSp modSp mod modTransition modAnim">
        <pc:chgData name="Alfred Smith" userId="3c60a3631c0db8ad" providerId="LiveId" clId="{8FE3EC13-5EF5-42AF-83D2-185B14EF3C8A}" dt="2023-01-20T10:14:22.257" v="49"/>
        <pc:sldMkLst>
          <pc:docMk/>
          <pc:sldMk cId="665805102" sldId="446"/>
        </pc:sldMkLst>
        <pc:spChg chg="add mod">
          <ac:chgData name="Alfred Smith" userId="3c60a3631c0db8ad" providerId="LiveId" clId="{8FE3EC13-5EF5-42AF-83D2-185B14EF3C8A}" dt="2023-01-20T10:14:22.257" v="49"/>
          <ac:spMkLst>
            <pc:docMk/>
            <pc:sldMk cId="665805102" sldId="446"/>
            <ac:spMk id="3" creationId="{78BE6C42-140F-C447-38A4-304E7B793BAB}"/>
          </ac:spMkLst>
        </pc:spChg>
        <pc:spChg chg="del">
          <ac:chgData name="Alfred Smith" userId="3c60a3631c0db8ad" providerId="LiveId" clId="{8FE3EC13-5EF5-42AF-83D2-185B14EF3C8A}" dt="2023-01-20T10:13:35.560" v="26" actId="478"/>
          <ac:spMkLst>
            <pc:docMk/>
            <pc:sldMk cId="665805102" sldId="446"/>
            <ac:spMk id="6" creationId="{416C064E-628E-47C0-A712-DB178FE9901E}"/>
          </ac:spMkLst>
        </pc:spChg>
        <pc:picChg chg="del">
          <ac:chgData name="Alfred Smith" userId="3c60a3631c0db8ad" providerId="LiveId" clId="{8FE3EC13-5EF5-42AF-83D2-185B14EF3C8A}" dt="2023-01-20T10:13:28.643" v="24"/>
          <ac:picMkLst>
            <pc:docMk/>
            <pc:sldMk cId="665805102" sldId="446"/>
            <ac:picMk id="2" creationId="{E7E66561-FDB5-459E-AB0E-8F41A8DF4653}"/>
          </ac:picMkLst>
        </pc:picChg>
      </pc:sldChg>
      <pc:sldChg chg="addSp delSp modSp mod modTransition modAnim">
        <pc:chgData name="Alfred Smith" userId="3c60a3631c0db8ad" providerId="LiveId" clId="{8FE3EC13-5EF5-42AF-83D2-185B14EF3C8A}" dt="2023-01-20T10:14:23.904" v="50"/>
        <pc:sldMkLst>
          <pc:docMk/>
          <pc:sldMk cId="843663555" sldId="448"/>
        </pc:sldMkLst>
        <pc:spChg chg="add mod">
          <ac:chgData name="Alfred Smith" userId="3c60a3631c0db8ad" providerId="LiveId" clId="{8FE3EC13-5EF5-42AF-83D2-185B14EF3C8A}" dt="2023-01-20T10:14:23.904" v="50"/>
          <ac:spMkLst>
            <pc:docMk/>
            <pc:sldMk cId="843663555" sldId="448"/>
            <ac:spMk id="3" creationId="{AC28D5E3-D1C3-AFA2-2606-77051275E8E6}"/>
          </ac:spMkLst>
        </pc:spChg>
        <pc:spChg chg="del">
          <ac:chgData name="Alfred Smith" userId="3c60a3631c0db8ad" providerId="LiveId" clId="{8FE3EC13-5EF5-42AF-83D2-185B14EF3C8A}" dt="2023-01-20T10:13:33.970" v="25" actId="478"/>
          <ac:spMkLst>
            <pc:docMk/>
            <pc:sldMk cId="843663555" sldId="448"/>
            <ac:spMk id="6" creationId="{416C064E-628E-47C0-A712-DB178FE9901E}"/>
          </ac:spMkLst>
        </pc:spChg>
        <pc:picChg chg="del">
          <ac:chgData name="Alfred Smith" userId="3c60a3631c0db8ad" providerId="LiveId" clId="{8FE3EC13-5EF5-42AF-83D2-185B14EF3C8A}" dt="2023-01-20T10:13:28.643" v="24"/>
          <ac:picMkLst>
            <pc:docMk/>
            <pc:sldMk cId="843663555" sldId="448"/>
            <ac:picMk id="2" creationId="{F05F6295-B208-4AB4-8B5E-467468BB608A}"/>
          </ac:picMkLst>
        </pc:picChg>
      </pc:sldChg>
      <pc:sldChg chg="addSp delSp modSp mod modTransition modAnim">
        <pc:chgData name="Alfred Smith" userId="3c60a3631c0db8ad" providerId="LiveId" clId="{8FE3EC13-5EF5-42AF-83D2-185B14EF3C8A}" dt="2023-01-20T10:14:07.257" v="39"/>
        <pc:sldMkLst>
          <pc:docMk/>
          <pc:sldMk cId="1542809950" sldId="454"/>
        </pc:sldMkLst>
        <pc:spChg chg="add mod">
          <ac:chgData name="Alfred Smith" userId="3c60a3631c0db8ad" providerId="LiveId" clId="{8FE3EC13-5EF5-42AF-83D2-185B14EF3C8A}" dt="2023-01-20T10:14:07.257" v="39"/>
          <ac:spMkLst>
            <pc:docMk/>
            <pc:sldMk cId="1542809950" sldId="454"/>
            <ac:spMk id="3" creationId="{54B09658-3A17-3DB9-A356-F030115C1C71}"/>
          </ac:spMkLst>
        </pc:spChg>
        <pc:spChg chg="del">
          <ac:chgData name="Alfred Smith" userId="3c60a3631c0db8ad" providerId="LiveId" clId="{8FE3EC13-5EF5-42AF-83D2-185B14EF3C8A}" dt="2023-01-20T10:13:53.624" v="36" actId="478"/>
          <ac:spMkLst>
            <pc:docMk/>
            <pc:sldMk cId="1542809950" sldId="454"/>
            <ac:spMk id="6" creationId="{416C064E-628E-47C0-A712-DB178FE9901E}"/>
          </ac:spMkLst>
        </pc:spChg>
        <pc:picChg chg="del">
          <ac:chgData name="Alfred Smith" userId="3c60a3631c0db8ad" providerId="LiveId" clId="{8FE3EC13-5EF5-42AF-83D2-185B14EF3C8A}" dt="2023-01-20T10:13:28.643" v="24"/>
          <ac:picMkLst>
            <pc:docMk/>
            <pc:sldMk cId="1542809950" sldId="454"/>
            <ac:picMk id="2" creationId="{9F09E56B-FD9A-44A1-A05F-3D40A44EF86A}"/>
          </ac:picMkLst>
        </pc:picChg>
      </pc:sldChg>
      <pc:sldChg chg="delSp modSp mod modTransition modAnim">
        <pc:chgData name="Alfred Smith" userId="3c60a3631c0db8ad" providerId="LiveId" clId="{8FE3EC13-5EF5-42AF-83D2-185B14EF3C8A}" dt="2023-01-20T10:13:28.643" v="24"/>
        <pc:sldMkLst>
          <pc:docMk/>
          <pc:sldMk cId="3571306454" sldId="455"/>
        </pc:sldMkLst>
        <pc:spChg chg="mod">
          <ac:chgData name="Alfred Smith" userId="3c60a3631c0db8ad" providerId="LiveId" clId="{8FE3EC13-5EF5-42AF-83D2-185B14EF3C8A}" dt="2023-01-20T10:12:21.152" v="6" actId="14100"/>
          <ac:spMkLst>
            <pc:docMk/>
            <pc:sldMk cId="3571306454" sldId="455"/>
            <ac:spMk id="6" creationId="{0468B499-FC3D-3486-6A84-46FF033AE4AB}"/>
          </ac:spMkLst>
        </pc:spChg>
        <pc:picChg chg="del">
          <ac:chgData name="Alfred Smith" userId="3c60a3631c0db8ad" providerId="LiveId" clId="{8FE3EC13-5EF5-42AF-83D2-185B14EF3C8A}" dt="2023-01-20T10:13:28.643" v="24"/>
          <ac:picMkLst>
            <pc:docMk/>
            <pc:sldMk cId="3571306454" sldId="455"/>
            <ac:picMk id="4" creationId="{E8DB4D7A-E260-4F9A-A369-14B4688FE5AC}"/>
          </ac:picMkLst>
        </pc:picChg>
      </pc:sldChg>
      <pc:sldChg chg="addSp delSp modSp mod modTransition modAnim">
        <pc:chgData name="Alfred Smith" userId="3c60a3631c0db8ad" providerId="LiveId" clId="{8FE3EC13-5EF5-42AF-83D2-185B14EF3C8A}" dt="2023-01-20T10:13:28.643" v="24"/>
        <pc:sldMkLst>
          <pc:docMk/>
          <pc:sldMk cId="2385424887" sldId="456"/>
        </pc:sldMkLst>
        <pc:spChg chg="add mod">
          <ac:chgData name="Alfred Smith" userId="3c60a3631c0db8ad" providerId="LiveId" clId="{8FE3EC13-5EF5-42AF-83D2-185B14EF3C8A}" dt="2023-01-20T10:12:29.400" v="8"/>
          <ac:spMkLst>
            <pc:docMk/>
            <pc:sldMk cId="2385424887" sldId="456"/>
            <ac:spMk id="2" creationId="{D67E014F-E662-1380-110F-7BBCBF0DAA08}"/>
          </ac:spMkLst>
        </pc:spChg>
        <pc:spChg chg="del">
          <ac:chgData name="Alfred Smith" userId="3c60a3631c0db8ad" providerId="LiveId" clId="{8FE3EC13-5EF5-42AF-83D2-185B14EF3C8A}" dt="2023-01-20T10:12:28.760" v="7" actId="478"/>
          <ac:spMkLst>
            <pc:docMk/>
            <pc:sldMk cId="2385424887" sldId="456"/>
            <ac:spMk id="8" creationId="{5EC5A88F-F02D-F87A-4AB4-BF2CB01A32EF}"/>
          </ac:spMkLst>
        </pc:spChg>
        <pc:picChg chg="del">
          <ac:chgData name="Alfred Smith" userId="3c60a3631c0db8ad" providerId="LiveId" clId="{8FE3EC13-5EF5-42AF-83D2-185B14EF3C8A}" dt="2023-01-20T10:13:28.643" v="24"/>
          <ac:picMkLst>
            <pc:docMk/>
            <pc:sldMk cId="2385424887" sldId="456"/>
            <ac:picMk id="5" creationId="{421C9AF8-6C4C-4D63-87FE-008D0443CF4F}"/>
          </ac:picMkLst>
        </pc:picChg>
      </pc:sldChg>
      <pc:sldChg chg="delSp modSp mod modTransition modAnim">
        <pc:chgData name="Alfred Smith" userId="3c60a3631c0db8ad" providerId="LiveId" clId="{8FE3EC13-5EF5-42AF-83D2-185B14EF3C8A}" dt="2023-01-20T10:13:28.643" v="24"/>
        <pc:sldMkLst>
          <pc:docMk/>
          <pc:sldMk cId="423156248" sldId="457"/>
        </pc:sldMkLst>
        <pc:spChg chg="mod">
          <ac:chgData name="Alfred Smith" userId="3c60a3631c0db8ad" providerId="LiveId" clId="{8FE3EC13-5EF5-42AF-83D2-185B14EF3C8A}" dt="2023-01-20T10:12:40.409" v="9"/>
          <ac:spMkLst>
            <pc:docMk/>
            <pc:sldMk cId="423156248" sldId="457"/>
            <ac:spMk id="7" creationId="{BDB2F5E6-BA31-C388-BC5E-CF391E62C04B}"/>
          </ac:spMkLst>
        </pc:spChg>
        <pc:picChg chg="del">
          <ac:chgData name="Alfred Smith" userId="3c60a3631c0db8ad" providerId="LiveId" clId="{8FE3EC13-5EF5-42AF-83D2-185B14EF3C8A}" dt="2023-01-20T10:13:28.643" v="24"/>
          <ac:picMkLst>
            <pc:docMk/>
            <pc:sldMk cId="423156248" sldId="457"/>
            <ac:picMk id="2" creationId="{9F09E56B-FD9A-44A1-A05F-3D40A44EF86A}"/>
          </ac:picMkLst>
        </pc:picChg>
      </pc:sldChg>
      <pc:sldChg chg="delSp modSp mod modTransition modAnim">
        <pc:chgData name="Alfred Smith" userId="3c60a3631c0db8ad" providerId="LiveId" clId="{8FE3EC13-5EF5-42AF-83D2-185B14EF3C8A}" dt="2023-01-20T10:13:28.643" v="24"/>
        <pc:sldMkLst>
          <pc:docMk/>
          <pc:sldMk cId="1614000373" sldId="458"/>
        </pc:sldMkLst>
        <pc:spChg chg="mod">
          <ac:chgData name="Alfred Smith" userId="3c60a3631c0db8ad" providerId="LiveId" clId="{8FE3EC13-5EF5-42AF-83D2-185B14EF3C8A}" dt="2023-01-20T10:12:44.280" v="10"/>
          <ac:spMkLst>
            <pc:docMk/>
            <pc:sldMk cId="1614000373" sldId="458"/>
            <ac:spMk id="7" creationId="{A1873B16-4747-F241-80CC-DCBDFDC68BD6}"/>
          </ac:spMkLst>
        </pc:spChg>
        <pc:picChg chg="del">
          <ac:chgData name="Alfred Smith" userId="3c60a3631c0db8ad" providerId="LiveId" clId="{8FE3EC13-5EF5-42AF-83D2-185B14EF3C8A}" dt="2023-01-20T10:13:28.643" v="24"/>
          <ac:picMkLst>
            <pc:docMk/>
            <pc:sldMk cId="1614000373" sldId="458"/>
            <ac:picMk id="3" creationId="{1E89C8DF-7A20-42CF-83E5-00FBF8485272}"/>
          </ac:picMkLst>
        </pc:picChg>
      </pc:sldChg>
      <pc:sldChg chg="delSp modSp mod modTransition modAnim">
        <pc:chgData name="Alfred Smith" userId="3c60a3631c0db8ad" providerId="LiveId" clId="{8FE3EC13-5EF5-42AF-83D2-185B14EF3C8A}" dt="2023-01-20T10:13:28.643" v="24"/>
        <pc:sldMkLst>
          <pc:docMk/>
          <pc:sldMk cId="2475457001" sldId="459"/>
        </pc:sldMkLst>
        <pc:spChg chg="mod">
          <ac:chgData name="Alfred Smith" userId="3c60a3631c0db8ad" providerId="LiveId" clId="{8FE3EC13-5EF5-42AF-83D2-185B14EF3C8A}" dt="2023-01-20T10:12:47.518" v="11"/>
          <ac:spMkLst>
            <pc:docMk/>
            <pc:sldMk cId="2475457001" sldId="459"/>
            <ac:spMk id="7" creationId="{6FE87E57-AF8D-8427-E7F6-B7FE1738569E}"/>
          </ac:spMkLst>
        </pc:spChg>
        <pc:picChg chg="del">
          <ac:chgData name="Alfred Smith" userId="3c60a3631c0db8ad" providerId="LiveId" clId="{8FE3EC13-5EF5-42AF-83D2-185B14EF3C8A}" dt="2023-01-20T10:13:28.643" v="24"/>
          <ac:picMkLst>
            <pc:docMk/>
            <pc:sldMk cId="2475457001" sldId="459"/>
            <ac:picMk id="3" creationId="{EA30DF83-FF41-409A-90FF-F36B7F7E2B17}"/>
          </ac:picMkLst>
        </pc:picChg>
      </pc:sldChg>
      <pc:sldChg chg="delSp modSp mod modTransition modAnim">
        <pc:chgData name="Alfred Smith" userId="3c60a3631c0db8ad" providerId="LiveId" clId="{8FE3EC13-5EF5-42AF-83D2-185B14EF3C8A}" dt="2023-01-20T10:13:28.643" v="24"/>
        <pc:sldMkLst>
          <pc:docMk/>
          <pc:sldMk cId="4252591339" sldId="460"/>
        </pc:sldMkLst>
        <pc:spChg chg="mod">
          <ac:chgData name="Alfred Smith" userId="3c60a3631c0db8ad" providerId="LiveId" clId="{8FE3EC13-5EF5-42AF-83D2-185B14EF3C8A}" dt="2023-01-20T10:12:50.614" v="12"/>
          <ac:spMkLst>
            <pc:docMk/>
            <pc:sldMk cId="4252591339" sldId="460"/>
            <ac:spMk id="8" creationId="{A12DA33F-1BC6-718F-A113-087D784FD1C5}"/>
          </ac:spMkLst>
        </pc:spChg>
        <pc:picChg chg="del">
          <ac:chgData name="Alfred Smith" userId="3c60a3631c0db8ad" providerId="LiveId" clId="{8FE3EC13-5EF5-42AF-83D2-185B14EF3C8A}" dt="2023-01-20T10:13:28.643" v="24"/>
          <ac:picMkLst>
            <pc:docMk/>
            <pc:sldMk cId="4252591339" sldId="460"/>
            <ac:picMk id="5" creationId="{54F0B6CF-5647-4986-974A-832814811272}"/>
          </ac:picMkLst>
        </pc:picChg>
      </pc:sldChg>
      <pc:sldChg chg="delSp modSp mod modTransition modAnim">
        <pc:chgData name="Alfred Smith" userId="3c60a3631c0db8ad" providerId="LiveId" clId="{8FE3EC13-5EF5-42AF-83D2-185B14EF3C8A}" dt="2023-01-20T10:13:28.643" v="24"/>
        <pc:sldMkLst>
          <pc:docMk/>
          <pc:sldMk cId="3405082826" sldId="461"/>
        </pc:sldMkLst>
        <pc:spChg chg="mod">
          <ac:chgData name="Alfred Smith" userId="3c60a3631c0db8ad" providerId="LiveId" clId="{8FE3EC13-5EF5-42AF-83D2-185B14EF3C8A}" dt="2023-01-20T10:12:53.792" v="13"/>
          <ac:spMkLst>
            <pc:docMk/>
            <pc:sldMk cId="3405082826" sldId="461"/>
            <ac:spMk id="7" creationId="{0D09D0C1-ED6D-D112-4E2B-09FFE6B24879}"/>
          </ac:spMkLst>
        </pc:spChg>
        <pc:picChg chg="del">
          <ac:chgData name="Alfred Smith" userId="3c60a3631c0db8ad" providerId="LiveId" clId="{8FE3EC13-5EF5-42AF-83D2-185B14EF3C8A}" dt="2023-01-20T10:13:28.643" v="24"/>
          <ac:picMkLst>
            <pc:docMk/>
            <pc:sldMk cId="3405082826" sldId="461"/>
            <ac:picMk id="2" creationId="{68BD734C-552E-4D47-879D-27DDEEB4E73C}"/>
          </ac:picMkLst>
        </pc:picChg>
      </pc:sldChg>
      <pc:sldChg chg="delSp modSp mod modTransition modAnim">
        <pc:chgData name="Alfred Smith" userId="3c60a3631c0db8ad" providerId="LiveId" clId="{8FE3EC13-5EF5-42AF-83D2-185B14EF3C8A}" dt="2023-01-20T10:13:28.643" v="24"/>
        <pc:sldMkLst>
          <pc:docMk/>
          <pc:sldMk cId="551867297" sldId="462"/>
        </pc:sldMkLst>
        <pc:spChg chg="mod">
          <ac:chgData name="Alfred Smith" userId="3c60a3631c0db8ad" providerId="LiveId" clId="{8FE3EC13-5EF5-42AF-83D2-185B14EF3C8A}" dt="2023-01-20T10:12:56.698" v="14"/>
          <ac:spMkLst>
            <pc:docMk/>
            <pc:sldMk cId="551867297" sldId="462"/>
            <ac:spMk id="8" creationId="{7E88EA68-4EAC-4892-4F78-126F1A37C059}"/>
          </ac:spMkLst>
        </pc:spChg>
        <pc:picChg chg="del">
          <ac:chgData name="Alfred Smith" userId="3c60a3631c0db8ad" providerId="LiveId" clId="{8FE3EC13-5EF5-42AF-83D2-185B14EF3C8A}" dt="2023-01-20T10:13:28.643" v="24"/>
          <ac:picMkLst>
            <pc:docMk/>
            <pc:sldMk cId="551867297" sldId="462"/>
            <ac:picMk id="7" creationId="{255F1F34-B767-4170-BDF5-0C1A400DFAE3}"/>
          </ac:picMkLst>
        </pc:picChg>
      </pc:sldChg>
      <pc:sldChg chg="delSp modSp mod modTransition modAnim">
        <pc:chgData name="Alfred Smith" userId="3c60a3631c0db8ad" providerId="LiveId" clId="{8FE3EC13-5EF5-42AF-83D2-185B14EF3C8A}" dt="2023-01-20T10:13:28.643" v="24"/>
        <pc:sldMkLst>
          <pc:docMk/>
          <pc:sldMk cId="3992794749" sldId="463"/>
        </pc:sldMkLst>
        <pc:spChg chg="mod">
          <ac:chgData name="Alfred Smith" userId="3c60a3631c0db8ad" providerId="LiveId" clId="{8FE3EC13-5EF5-42AF-83D2-185B14EF3C8A}" dt="2023-01-20T10:13:00.514" v="15"/>
          <ac:spMkLst>
            <pc:docMk/>
            <pc:sldMk cId="3992794749" sldId="463"/>
            <ac:spMk id="7" creationId="{742C8188-A58E-5786-5E10-D73AAA438A8D}"/>
          </ac:spMkLst>
        </pc:spChg>
        <pc:picChg chg="del">
          <ac:chgData name="Alfred Smith" userId="3c60a3631c0db8ad" providerId="LiveId" clId="{8FE3EC13-5EF5-42AF-83D2-185B14EF3C8A}" dt="2023-01-20T10:13:28.643" v="24"/>
          <ac:picMkLst>
            <pc:docMk/>
            <pc:sldMk cId="3992794749" sldId="463"/>
            <ac:picMk id="10" creationId="{32EA7FD3-2D98-4CD3-9107-A084EED8029E}"/>
          </ac:picMkLst>
        </pc:picChg>
      </pc:sldChg>
      <pc:sldChg chg="delSp modSp mod modTransition modAnim">
        <pc:chgData name="Alfred Smith" userId="3c60a3631c0db8ad" providerId="LiveId" clId="{8FE3EC13-5EF5-42AF-83D2-185B14EF3C8A}" dt="2023-01-20T10:13:28.643" v="24"/>
        <pc:sldMkLst>
          <pc:docMk/>
          <pc:sldMk cId="2163341564" sldId="464"/>
        </pc:sldMkLst>
        <pc:spChg chg="mod">
          <ac:chgData name="Alfred Smith" userId="3c60a3631c0db8ad" providerId="LiveId" clId="{8FE3EC13-5EF5-42AF-83D2-185B14EF3C8A}" dt="2023-01-20T10:13:05.845" v="19"/>
          <ac:spMkLst>
            <pc:docMk/>
            <pc:sldMk cId="2163341564" sldId="464"/>
            <ac:spMk id="7" creationId="{F38169BD-FF5F-C133-21AD-5EF2B1156B5C}"/>
          </ac:spMkLst>
        </pc:spChg>
        <pc:picChg chg="del">
          <ac:chgData name="Alfred Smith" userId="3c60a3631c0db8ad" providerId="LiveId" clId="{8FE3EC13-5EF5-42AF-83D2-185B14EF3C8A}" dt="2023-01-20T10:13:28.643" v="24"/>
          <ac:picMkLst>
            <pc:docMk/>
            <pc:sldMk cId="2163341564" sldId="464"/>
            <ac:picMk id="8" creationId="{CC9F2501-E58A-4A6B-9522-8613491F56CE}"/>
          </ac:picMkLst>
        </pc:picChg>
      </pc:sldChg>
      <pc:sldChg chg="delSp modSp mod modTransition modAnim">
        <pc:chgData name="Alfred Smith" userId="3c60a3631c0db8ad" providerId="LiveId" clId="{8FE3EC13-5EF5-42AF-83D2-185B14EF3C8A}" dt="2023-01-20T10:13:28.643" v="24"/>
        <pc:sldMkLst>
          <pc:docMk/>
          <pc:sldMk cId="4159899347" sldId="465"/>
        </pc:sldMkLst>
        <pc:spChg chg="mod">
          <ac:chgData name="Alfred Smith" userId="3c60a3631c0db8ad" providerId="LiveId" clId="{8FE3EC13-5EF5-42AF-83D2-185B14EF3C8A}" dt="2023-01-20T10:13:09.129" v="20"/>
          <ac:spMkLst>
            <pc:docMk/>
            <pc:sldMk cId="4159899347" sldId="465"/>
            <ac:spMk id="7" creationId="{07742AB4-59CB-9D73-0D5F-8DF46E4C9AF9}"/>
          </ac:spMkLst>
        </pc:spChg>
        <pc:picChg chg="del">
          <ac:chgData name="Alfred Smith" userId="3c60a3631c0db8ad" providerId="LiveId" clId="{8FE3EC13-5EF5-42AF-83D2-185B14EF3C8A}" dt="2023-01-20T10:13:28.643" v="24"/>
          <ac:picMkLst>
            <pc:docMk/>
            <pc:sldMk cId="4159899347" sldId="465"/>
            <ac:picMk id="2" creationId="{359544E4-EA00-4CA1-9471-B46CF5ADC17C}"/>
          </ac:picMkLst>
        </pc:picChg>
      </pc:sldChg>
      <pc:sldChg chg="delSp modSp mod modTransition modAnim">
        <pc:chgData name="Alfred Smith" userId="3c60a3631c0db8ad" providerId="LiveId" clId="{8FE3EC13-5EF5-42AF-83D2-185B14EF3C8A}" dt="2023-01-20T10:13:28.643" v="24"/>
        <pc:sldMkLst>
          <pc:docMk/>
          <pc:sldMk cId="1436449507" sldId="466"/>
        </pc:sldMkLst>
        <pc:spChg chg="mod">
          <ac:chgData name="Alfred Smith" userId="3c60a3631c0db8ad" providerId="LiveId" clId="{8FE3EC13-5EF5-42AF-83D2-185B14EF3C8A}" dt="2023-01-20T10:13:12.297" v="21"/>
          <ac:spMkLst>
            <pc:docMk/>
            <pc:sldMk cId="1436449507" sldId="466"/>
            <ac:spMk id="7" creationId="{C30C8321-FEFD-E7CF-4BBF-74D78BB36C8F}"/>
          </ac:spMkLst>
        </pc:spChg>
        <pc:picChg chg="del">
          <ac:chgData name="Alfred Smith" userId="3c60a3631c0db8ad" providerId="LiveId" clId="{8FE3EC13-5EF5-42AF-83D2-185B14EF3C8A}" dt="2023-01-20T10:13:28.643" v="24"/>
          <ac:picMkLst>
            <pc:docMk/>
            <pc:sldMk cId="1436449507" sldId="466"/>
            <ac:picMk id="2" creationId="{96157E31-C713-4525-BBD6-D8B95CBB06DB}"/>
          </ac:picMkLst>
        </pc:picChg>
      </pc:sldChg>
      <pc:sldChg chg="delSp modSp mod modTransition modAnim">
        <pc:chgData name="Alfred Smith" userId="3c60a3631c0db8ad" providerId="LiveId" clId="{8FE3EC13-5EF5-42AF-83D2-185B14EF3C8A}" dt="2023-01-20T10:13:28.643" v="24"/>
        <pc:sldMkLst>
          <pc:docMk/>
          <pc:sldMk cId="3533061501" sldId="467"/>
        </pc:sldMkLst>
        <pc:spChg chg="mod">
          <ac:chgData name="Alfred Smith" userId="3c60a3631c0db8ad" providerId="LiveId" clId="{8FE3EC13-5EF5-42AF-83D2-185B14EF3C8A}" dt="2023-01-20T10:13:15.508" v="22"/>
          <ac:spMkLst>
            <pc:docMk/>
            <pc:sldMk cId="3533061501" sldId="467"/>
            <ac:spMk id="7" creationId="{218CF555-07E5-194D-380E-41A782D5F771}"/>
          </ac:spMkLst>
        </pc:spChg>
        <pc:picChg chg="del">
          <ac:chgData name="Alfred Smith" userId="3c60a3631c0db8ad" providerId="LiveId" clId="{8FE3EC13-5EF5-42AF-83D2-185B14EF3C8A}" dt="2023-01-20T10:13:28.643" v="24"/>
          <ac:picMkLst>
            <pc:docMk/>
            <pc:sldMk cId="3533061501" sldId="467"/>
            <ac:picMk id="2" creationId="{E7E66561-FDB5-459E-AB0E-8F41A8DF4653}"/>
          </ac:picMkLst>
        </pc:picChg>
      </pc:sldChg>
      <pc:sldChg chg="delSp modSp mod modTransition modAnim">
        <pc:chgData name="Alfred Smith" userId="3c60a3631c0db8ad" providerId="LiveId" clId="{8FE3EC13-5EF5-42AF-83D2-185B14EF3C8A}" dt="2023-01-20T10:13:28.643" v="24"/>
        <pc:sldMkLst>
          <pc:docMk/>
          <pc:sldMk cId="2814245374" sldId="468"/>
        </pc:sldMkLst>
        <pc:spChg chg="mod">
          <ac:chgData name="Alfred Smith" userId="3c60a3631c0db8ad" providerId="LiveId" clId="{8FE3EC13-5EF5-42AF-83D2-185B14EF3C8A}" dt="2023-01-20T10:13:18.963" v="23"/>
          <ac:spMkLst>
            <pc:docMk/>
            <pc:sldMk cId="2814245374" sldId="468"/>
            <ac:spMk id="7" creationId="{3C1C38AD-0317-31A5-1D06-C9F6C7A1BE82}"/>
          </ac:spMkLst>
        </pc:spChg>
        <pc:picChg chg="del">
          <ac:chgData name="Alfred Smith" userId="3c60a3631c0db8ad" providerId="LiveId" clId="{8FE3EC13-5EF5-42AF-83D2-185B14EF3C8A}" dt="2023-01-20T10:13:28.643" v="24"/>
          <ac:picMkLst>
            <pc:docMk/>
            <pc:sldMk cId="2814245374" sldId="468"/>
            <ac:picMk id="2" creationId="{F05F6295-B208-4AB4-8B5E-467468BB60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08090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41365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11234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93622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F1481CAD-8034-86EF-19D3-738DF4DD56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908"/>
    </mc:Choice>
    <mc:Fallback xmlns="">
      <p:transition spd="slow" advTm="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18But David said to Saul, “Who am I? Is anyone in my whole family that important in Israel? Am I worthy to become the king’s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18དེའི་ལན་དུ་དཱ་བིད་ཀྱིས། ང་ནི་རྒྱལ་པོའི་མག་པར་འོས་པར་བྱེད་པ་ལ། ང་དང་ངའི་ཁྱིམ་ཚང་གི་གནས་ཚད་ག་རེ་ཡོད་དམ་ཞེས་སྨྲས་སོ།</a:t>
            </a:r>
            <a:endParaRPr lang="en-ZA" dirty="0"/>
          </a:p>
        </p:txBody>
      </p:sp>
      <p:pic>
        <p:nvPicPr>
          <p:cNvPr id="5" name="Picture 4">
            <a:extLst>
              <a:ext uri="{FF2B5EF4-FFF2-40B4-BE49-F238E27FC236}">
                <a16:creationId xmlns:a16="http://schemas.microsoft.com/office/drawing/2014/main" id="{C447C2FB-9925-0FE1-013B-0170686EF3A3}"/>
              </a:ext>
            </a:extLst>
          </p:cNvPr>
          <p:cNvPicPr>
            <a:picLocks noChangeAspect="1"/>
          </p:cNvPicPr>
          <p:nvPr/>
        </p:nvPicPr>
        <p:blipFill>
          <a:blip r:embed="rId2"/>
          <a:stretch>
            <a:fillRect/>
          </a:stretch>
        </p:blipFill>
        <p:spPr>
          <a:xfrm>
            <a:off x="-781050" y="0"/>
            <a:ext cx="13030200" cy="6858000"/>
          </a:xfrm>
          <a:prstGeom prst="rect">
            <a:avLst/>
          </a:prstGeom>
        </p:spPr>
      </p:pic>
      <p:sp>
        <p:nvSpPr>
          <p:cNvPr id="2" name="TextBox 1">
            <a:extLst>
              <a:ext uri="{FF2B5EF4-FFF2-40B4-BE49-F238E27FC236}">
                <a16:creationId xmlns:a16="http://schemas.microsoft.com/office/drawing/2014/main" id="{0E3C70D8-FF28-DE07-F96E-24B33EFD5A1A}"/>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7545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So when it was time  to give Saul’s daughter Merab to David, she was given in marriage to Adriel of Meholah.</a:t>
            </a:r>
            <a:endParaRPr lang="en-ZA" sz="1400" dirty="0"/>
          </a:p>
        </p:txBody>
      </p:sp>
      <p:sp>
        <p:nvSpPr>
          <p:cNvPr id="3" name="TextBox 2">
            <a:extLst>
              <a:ext uri="{FF2B5EF4-FFF2-40B4-BE49-F238E27FC236}">
                <a16:creationId xmlns:a16="http://schemas.microsoft.com/office/drawing/2014/main" id="{77768713-5E87-2DB3-B84C-A81C8E9513EC}"/>
              </a:ext>
            </a:extLst>
          </p:cNvPr>
          <p:cNvSpPr txBox="1"/>
          <p:nvPr/>
        </p:nvSpPr>
        <p:spPr>
          <a:xfrm>
            <a:off x="6096000" y="166256"/>
            <a:ext cx="6096000" cy="6558101"/>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1</a:t>
            </a:r>
            <a:r>
              <a:rPr lang="hi-IN" sz="4000" b="0" i="0" dirty="0">
                <a:solidFill>
                  <a:srgbClr val="121212"/>
                </a:solidFill>
                <a:effectLst/>
                <a:latin typeface="Inter" panose="020B0502030000000004" pitchFamily="34" charset="0"/>
              </a:rPr>
              <a:t>9 जब समय आ गया कि शाऊल की बेटी मेरब का दाऊद से विवाह किया जाए, तब वह महोलाई अद्रीएल से ब्याह दी गई।</a:t>
            </a:r>
            <a:endParaRPr lang="en-IN" sz="4000" dirty="0"/>
          </a:p>
        </p:txBody>
      </p:sp>
      <p:pic>
        <p:nvPicPr>
          <p:cNvPr id="6" name="Audio 5">
            <a:hlinkClick r:id="" action="ppaction://media"/>
            <a:extLst>
              <a:ext uri="{FF2B5EF4-FFF2-40B4-BE49-F238E27FC236}">
                <a16:creationId xmlns:a16="http://schemas.microsoft.com/office/drawing/2014/main" id="{4B59E79C-6308-B4A3-036C-FDD4B0121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3992"/>
    </mc:Choice>
    <mc:Fallback xmlns="">
      <p:transition spd="slow" advTm="1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19The time came for Saul to give his daughter Merab to David. Instead, Saul gave her to Adriel from </a:t>
            </a:r>
            <a:r>
              <a:rPr lang="en-US" sz="5400" dirty="0" err="1">
                <a:solidFill>
                  <a:srgbClr val="121212"/>
                </a:solidFill>
                <a:latin typeface="ArialMT"/>
              </a:rPr>
              <a:t>Meholah</a:t>
            </a:r>
            <a:r>
              <a:rPr lang="en-US" sz="5400" dirty="0">
                <a:solidFill>
                  <a:srgbClr val="121212"/>
                </a:solidFill>
                <a:latin typeface="ArialMT"/>
              </a:rPr>
              <a:t> to be his wife.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19འོན་ཀྱང་མེ་རབ་དཱ་བིད་ལ་སྤྲོད་རྒྱུའི་དུས་སྐབས་རན་མཚམས་སུ། ས་ཨུལ་གྱིས་མོ་ནི་མེ་ཧོ་ལཱའི་གྲོང་དུ་གནས་སྡོད་བྱེད་མཁན་མིང་ལ་ཨད་རི་ཨེལ་ཞེས་པའི་མི་ཞིག་ལ་སྤྲད་དོ།</a:t>
            </a:r>
            <a:endParaRPr lang="en-ZA" dirty="0"/>
          </a:p>
        </p:txBody>
      </p:sp>
      <p:pic>
        <p:nvPicPr>
          <p:cNvPr id="7" name="Picture 6">
            <a:extLst>
              <a:ext uri="{FF2B5EF4-FFF2-40B4-BE49-F238E27FC236}">
                <a16:creationId xmlns:a16="http://schemas.microsoft.com/office/drawing/2014/main" id="{DEB4D0E4-C163-4370-BA66-94F0E7127131}"/>
              </a:ext>
            </a:extLst>
          </p:cNvPr>
          <p:cNvPicPr>
            <a:picLocks noChangeAspect="1"/>
          </p:cNvPicPr>
          <p:nvPr/>
        </p:nvPicPr>
        <p:blipFill>
          <a:blip r:embed="rId2"/>
          <a:stretch>
            <a:fillRect/>
          </a:stretch>
        </p:blipFill>
        <p:spPr>
          <a:xfrm>
            <a:off x="-932794" y="0"/>
            <a:ext cx="13124793" cy="6858000"/>
          </a:xfrm>
          <a:prstGeom prst="rect">
            <a:avLst/>
          </a:prstGeom>
        </p:spPr>
      </p:pic>
      <p:sp>
        <p:nvSpPr>
          <p:cNvPr id="2" name="TextBox 1">
            <a:extLst>
              <a:ext uri="{FF2B5EF4-FFF2-40B4-BE49-F238E27FC236}">
                <a16:creationId xmlns:a16="http://schemas.microsoft.com/office/drawing/2014/main" id="{3F6EF210-3547-2936-46BC-F5A7221075A4}"/>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259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20</a:t>
            </a:r>
            <a:r>
              <a:rPr lang="en-US" sz="4800" b="0" i="0">
                <a:solidFill>
                  <a:srgbClr val="121212"/>
                </a:solidFill>
                <a:effectLst/>
                <a:latin typeface="Inter" panose="020B0502030000000004" pitchFamily="34" charset="0"/>
              </a:rPr>
              <a:t>Now Saul’s daughter Michal loved David, and when this was reported to Saul, it pleased him.</a:t>
            </a:r>
            <a:endParaRPr lang="en-ZA" sz="1600" dirty="0"/>
          </a:p>
        </p:txBody>
      </p:sp>
      <p:sp>
        <p:nvSpPr>
          <p:cNvPr id="2" name="TextBox 1">
            <a:extLst>
              <a:ext uri="{FF2B5EF4-FFF2-40B4-BE49-F238E27FC236}">
                <a16:creationId xmlns:a16="http://schemas.microsoft.com/office/drawing/2014/main" id="{1BF57822-BF22-2D7C-94D4-36AB716B1A9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20 और शाऊल की बेटी मीकल दाऊद से प्रीति रखने लगी; और जब इस बात का समाचार शाऊल को मिला, तब वह प्रसन्न हुआ</a:t>
            </a:r>
            <a:r>
              <a:rPr lang="en-US" sz="4000" b="0" i="0" dirty="0">
                <a:solidFill>
                  <a:srgbClr val="121212"/>
                </a:solidFill>
                <a:effectLst/>
                <a:latin typeface="Inter" panose="020B0502030000000004" pitchFamily="34" charset="0"/>
              </a:rPr>
              <a:t>a।</a:t>
            </a:r>
            <a:endParaRPr lang="en-IN" sz="4000" dirty="0"/>
          </a:p>
        </p:txBody>
      </p:sp>
      <p:pic>
        <p:nvPicPr>
          <p:cNvPr id="15" name="Audio 14">
            <a:hlinkClick r:id="" action="ppaction://media"/>
            <a:extLst>
              <a:ext uri="{FF2B5EF4-FFF2-40B4-BE49-F238E27FC236}">
                <a16:creationId xmlns:a16="http://schemas.microsoft.com/office/drawing/2014/main" id="{83AA6DAE-A3DD-6FFB-F32D-88A6E0BC02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2885"/>
    </mc:Choice>
    <mc:Fallback xmlns="">
      <p:transition spd="slow" advTm="1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20Saul’s daughter Michal was in love with David. When they told Saul about it, he was pleased.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ས་ཨུལ་གྱི་བུ་མོ་གཞན་དེ་མི་ཀལ་ཟེར་བ་དེས་དཱ་བིད་ལ་དགའ་པོ་བྱེད་ཀྱི་ཡོད་པའི་སྐོར་ས་ཨུལ་གྱིས་ཐོས་ནས། ཁོའི་སེམས་ལ་དགའ་ཚོར་བྱུང་ངོ་། </a:t>
            </a:r>
            <a:endParaRPr lang="en-ZA" dirty="0"/>
          </a:p>
        </p:txBody>
      </p:sp>
      <p:pic>
        <p:nvPicPr>
          <p:cNvPr id="5" name="Picture 4">
            <a:extLst>
              <a:ext uri="{FF2B5EF4-FFF2-40B4-BE49-F238E27FC236}">
                <a16:creationId xmlns:a16="http://schemas.microsoft.com/office/drawing/2014/main" id="{97D2BE0C-0487-6128-7F45-3BDCFE72A00F}"/>
              </a:ext>
            </a:extLst>
          </p:cNvPr>
          <p:cNvPicPr>
            <a:picLocks noChangeAspect="1"/>
          </p:cNvPicPr>
          <p:nvPr/>
        </p:nvPicPr>
        <p:blipFill>
          <a:blip r:embed="rId2"/>
          <a:stretch>
            <a:fillRect/>
          </a:stretch>
        </p:blipFill>
        <p:spPr>
          <a:xfrm>
            <a:off x="0" y="-1030941"/>
            <a:ext cx="12192000" cy="7888941"/>
          </a:xfrm>
          <a:prstGeom prst="rect">
            <a:avLst/>
          </a:prstGeom>
        </p:spPr>
      </p:pic>
      <p:sp>
        <p:nvSpPr>
          <p:cNvPr id="2" name="TextBox 1">
            <a:extLst>
              <a:ext uri="{FF2B5EF4-FFF2-40B4-BE49-F238E27FC236}">
                <a16:creationId xmlns:a16="http://schemas.microsoft.com/office/drawing/2014/main" id="{3A7D2AA6-4BB0-4FDA-B80E-25B07539005C}"/>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0508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“I will give her to David,” Saul thought, “so that she may be a snare to him, and the hand of the Philistines may be against him.” So Saul said to David, “For a second time now you can be my son-in-law.”</a:t>
            </a:r>
            <a:endParaRPr lang="en-ZA" dirty="0"/>
          </a:p>
        </p:txBody>
      </p:sp>
      <p:sp>
        <p:nvSpPr>
          <p:cNvPr id="3" name="TextBox 2">
            <a:extLst>
              <a:ext uri="{FF2B5EF4-FFF2-40B4-BE49-F238E27FC236}">
                <a16:creationId xmlns:a16="http://schemas.microsoft.com/office/drawing/2014/main" id="{57280935-17EE-276B-5182-5D3D8A86D7F2}"/>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21 शाऊल तो सोचता था, कि वह उसके लिये फंदा हो, और पलिश्तियों का हाथ उस पर पड़े। और शाऊल ने दाऊद से कहा, “अब की बार तो तू अवश्य ही मेरा दामाद हो जाएगा।” </a:t>
            </a:r>
            <a:endParaRPr lang="en-IN" sz="4000" dirty="0"/>
          </a:p>
        </p:txBody>
      </p:sp>
      <p:pic>
        <p:nvPicPr>
          <p:cNvPr id="32" name="Audio 31">
            <a:hlinkClick r:id="" action="ppaction://media"/>
            <a:extLst>
              <a:ext uri="{FF2B5EF4-FFF2-40B4-BE49-F238E27FC236}">
                <a16:creationId xmlns:a16="http://schemas.microsoft.com/office/drawing/2014/main" id="{B55D1130-E32F-BC34-D534-A78601BFA3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8134"/>
    </mc:Choice>
    <mc:Fallback xmlns="">
      <p:transition spd="slow" advTm="1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21“I’ll give her to David to be his wife,” Saul said to himself. “Then maybe she’ll trap him. And maybe the Philistines will strike him down.” So Saul said to David, “Now you have a second chance to become my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21ས་ཨུལ་གྱིས་རང་གི་སེམས་ནང་། ངས་རང་གི་བུ་མོ་མི་ཀལ་དཱ་བིད་ལ་སྤྲད་དེ། མོའི་བརྒྱུད་ནས་ངས་ཁོ་རྙི་ལ་ཚུད་པ་ལྟ་བུར་བཟོས་ནས། ཕེ་ལེ་ཤེད་པ་ཚོས་ཁོ་གསོད་པར་འགྱུར་ཞེས་བསམ་མོ། དེ་ནས་ཁོས་ལན་ཐེངས་གཉིས་པར་དཱ་བིད་ལ། ཁྱོད་ངའི་མག་པར་འགྱུར་ཞེས་སྨྲས་སོ།</a:t>
            </a:r>
            <a:endParaRPr lang="en-ZA" dirty="0"/>
          </a:p>
        </p:txBody>
      </p:sp>
      <p:pic>
        <p:nvPicPr>
          <p:cNvPr id="5" name="Picture 4">
            <a:extLst>
              <a:ext uri="{FF2B5EF4-FFF2-40B4-BE49-F238E27FC236}">
                <a16:creationId xmlns:a16="http://schemas.microsoft.com/office/drawing/2014/main" id="{6F580602-04BE-DD8C-B5D5-04EAFFB5E8FA}"/>
              </a:ext>
            </a:extLst>
          </p:cNvPr>
          <p:cNvPicPr>
            <a:picLocks noChangeAspect="1"/>
          </p:cNvPicPr>
          <p:nvPr/>
        </p:nvPicPr>
        <p:blipFill>
          <a:blip r:embed="rId2"/>
          <a:stretch>
            <a:fillRect/>
          </a:stretch>
        </p:blipFill>
        <p:spPr>
          <a:xfrm>
            <a:off x="0" y="-79827"/>
            <a:ext cx="12191999" cy="6937828"/>
          </a:xfrm>
          <a:prstGeom prst="rect">
            <a:avLst/>
          </a:prstGeom>
        </p:spPr>
      </p:pic>
      <p:sp>
        <p:nvSpPr>
          <p:cNvPr id="2" name="TextBox 1">
            <a:extLst>
              <a:ext uri="{FF2B5EF4-FFF2-40B4-BE49-F238E27FC236}">
                <a16:creationId xmlns:a16="http://schemas.microsoft.com/office/drawing/2014/main" id="{2755399C-AA54-2F23-AD9D-D20B9F20FB45}"/>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186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Then Saul ordered his servants, “Speak to David privately and tell him, ‘Behold, the king is pleased with you, and all his servants love you. Now therefore, become his son-in-law.’”</a:t>
            </a:r>
            <a:endParaRPr lang="en-ZA" sz="1600" dirty="0"/>
          </a:p>
        </p:txBody>
      </p:sp>
      <p:sp>
        <p:nvSpPr>
          <p:cNvPr id="3" name="TextBox 2">
            <a:extLst>
              <a:ext uri="{FF2B5EF4-FFF2-40B4-BE49-F238E27FC236}">
                <a16:creationId xmlns:a16="http://schemas.microsoft.com/office/drawing/2014/main" id="{ABC95BB5-3135-1328-16F5-477FB648CDC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22 फिर शाऊल ने अपने कर्मचारियों को आज्ञा दी, “दाऊद से छिपकर ऐसी बातें करो, ‘सुन, राजा तुझ से प्रसन्न है, और उसके सब कर्मचारी भी तुझ से प्रेम रखते हैं; इसलिए अब तू राजा का दामाद हो जा।’”</a:t>
            </a:r>
            <a:endParaRPr lang="en-IN" sz="4000" dirty="0"/>
          </a:p>
        </p:txBody>
      </p:sp>
      <p:pic>
        <p:nvPicPr>
          <p:cNvPr id="24" name="Audio 23">
            <a:hlinkClick r:id="" action="ppaction://media"/>
            <a:extLst>
              <a:ext uri="{FF2B5EF4-FFF2-40B4-BE49-F238E27FC236}">
                <a16:creationId xmlns:a16="http://schemas.microsoft.com/office/drawing/2014/main" id="{3D0C66C1-A8F8-08F6-D72B-2C59217C8F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7346"/>
    </mc:Choice>
    <mc:Fallback xmlns="">
      <p:transition spd="slow" advTm="1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22Then Saul gave an order to his attendants. He said, “Speak to David in private. Tell him, ‘The king likes you. All his attendants love you. So become his son-in-law.’ ”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22ས་ཨུལ་གྱིས་རང་གི་ལས་བྱེད་པ་རྣམས་ལ་སྨྲས་པ། ཁྱོད་ཚོས་དཱ་བིད་ཀྱི་རྩར་ཕྱིན་ནས་ཁོ་ལ། རྒྱལ་པོས་ཁྱེད་རང་ལ་ཐུགས་མཉེས་པོ་གནང་གི་ཡོད་པ་དང་། ཁོང་གི་ལས་བྱེད་པ་ཚང་མས་ཀྱང་ཁྱོད་ལ་དགའ་མོས་བྱེད་ཀྱི་ཡོད་པས། ད་ཁྱོད་ནས་རྒྱལ་པོའི་སྲས་མོ་དེ་དང་ཆང་ས་བརྒྱབ་རྒྱུའི་གོ་སྐབས་བཟང་པོ་དེ་རན་བཞག་ཅེས་གསང་བའི་ཐོག་ཏུ་སྨྲོས་ཤིག</a:t>
            </a:r>
            <a:endParaRPr lang="en-ZA" dirty="0"/>
          </a:p>
        </p:txBody>
      </p:sp>
      <p:pic>
        <p:nvPicPr>
          <p:cNvPr id="5" name="Picture 4">
            <a:extLst>
              <a:ext uri="{FF2B5EF4-FFF2-40B4-BE49-F238E27FC236}">
                <a16:creationId xmlns:a16="http://schemas.microsoft.com/office/drawing/2014/main" id="{C7F60FAB-2598-3801-AB32-61C7E88C268A}"/>
              </a:ext>
            </a:extLst>
          </p:cNvPr>
          <p:cNvPicPr>
            <a:picLocks noChangeAspect="1"/>
          </p:cNvPicPr>
          <p:nvPr/>
        </p:nvPicPr>
        <p:blipFill>
          <a:blip r:embed="rId2"/>
          <a:stretch>
            <a:fillRect/>
          </a:stretch>
        </p:blipFill>
        <p:spPr>
          <a:xfrm>
            <a:off x="0" y="-649705"/>
            <a:ext cx="12191999" cy="7507705"/>
          </a:xfrm>
          <a:prstGeom prst="rect">
            <a:avLst/>
          </a:prstGeom>
        </p:spPr>
      </p:pic>
      <p:sp>
        <p:nvSpPr>
          <p:cNvPr id="2" name="TextBox 1">
            <a:extLst>
              <a:ext uri="{FF2B5EF4-FFF2-40B4-BE49-F238E27FC236}">
                <a16:creationId xmlns:a16="http://schemas.microsoft.com/office/drawing/2014/main" id="{81165376-C7F2-7113-1436-603663E4119C}"/>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2794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23</a:t>
            </a:r>
            <a:r>
              <a:rPr lang="en-US" sz="4000" b="0" i="0" dirty="0">
                <a:solidFill>
                  <a:srgbClr val="121212"/>
                </a:solidFill>
                <a:effectLst/>
                <a:latin typeface="Inter" panose="020B0502030000000004" pitchFamily="34" charset="0"/>
              </a:rPr>
              <a:t>But when Saul’s servants relayed these words to David, he replied, “Does it seem trivial in your sight to be the son-in-law of the king? I am a poor man and lightly esteemed.”</a:t>
            </a:r>
            <a:endParaRPr lang="en-ZA" sz="1600" dirty="0"/>
          </a:p>
        </p:txBody>
      </p:sp>
      <p:sp>
        <p:nvSpPr>
          <p:cNvPr id="3" name="TextBox 2">
            <a:extLst>
              <a:ext uri="{FF2B5EF4-FFF2-40B4-BE49-F238E27FC236}">
                <a16:creationId xmlns:a16="http://schemas.microsoft.com/office/drawing/2014/main" id="{66968E4B-9A8B-5870-A19F-5A2BBD1C4E5F}"/>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23 तब शाऊल के कर्मचारियों ने दाऊद से ऐसी ही बातें कहीं। परन्तु दाऊद ने कहा, “मैं तो निर्धन और तुच्छ मनुष्य हूँ, फिर क्या तुम्हारी दृष्टि में राजा का दामाद होना छोटी बात है?”</a:t>
            </a:r>
            <a:endParaRPr lang="en-IN" sz="4000" dirty="0"/>
          </a:p>
        </p:txBody>
      </p:sp>
      <p:pic>
        <p:nvPicPr>
          <p:cNvPr id="6" name="Audio 5">
            <a:hlinkClick r:id="" action="ppaction://media"/>
            <a:extLst>
              <a:ext uri="{FF2B5EF4-FFF2-40B4-BE49-F238E27FC236}">
                <a16:creationId xmlns:a16="http://schemas.microsoft.com/office/drawing/2014/main" id="{2C75038F-C017-1995-06D3-F48A3CA4E4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8765"/>
    </mc:Choice>
    <mc:Fallback xmlns="">
      <p:transition spd="slow" advTm="1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81E9E3FA-3B68-7455-8260-A97CB33F84BE}"/>
              </a:ext>
            </a:extLst>
          </p:cNvPr>
          <p:cNvPicPr>
            <a:picLocks noChangeAspect="1"/>
          </p:cNvPicPr>
          <p:nvPr/>
        </p:nvPicPr>
        <p:blipFill>
          <a:blip r:embed="rId3"/>
          <a:stretch>
            <a:fillRect/>
          </a:stretch>
        </p:blipFill>
        <p:spPr>
          <a:xfrm>
            <a:off x="1" y="-508355"/>
            <a:ext cx="12192000" cy="7366355"/>
          </a:xfrm>
          <a:prstGeom prst="rect">
            <a:avLst/>
          </a:prstGeom>
        </p:spPr>
      </p:pic>
      <p:sp>
        <p:nvSpPr>
          <p:cNvPr id="6" name="TextBox 5">
            <a:extLst>
              <a:ext uri="{FF2B5EF4-FFF2-40B4-BE49-F238E27FC236}">
                <a16:creationId xmlns:a16="http://schemas.microsoft.com/office/drawing/2014/main" id="{0468B499-FC3D-3486-6A84-46FF033AE4AB}"/>
              </a:ext>
            </a:extLst>
          </p:cNvPr>
          <p:cNvSpPr txBox="1"/>
          <p:nvPr/>
        </p:nvSpPr>
        <p:spPr>
          <a:xfrm>
            <a:off x="285284" y="235133"/>
            <a:ext cx="6455151" cy="2934787"/>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ने शाऊल की बेटी से विवाह किया - 1 शमूएल 18:17-28</a:t>
            </a:r>
          </a:p>
        </p:txBody>
      </p:sp>
      <p:sp>
        <p:nvSpPr>
          <p:cNvPr id="4" name="TextBox 3">
            <a:extLst>
              <a:ext uri="{FF2B5EF4-FFF2-40B4-BE49-F238E27FC236}">
                <a16:creationId xmlns:a16="http://schemas.microsoft.com/office/drawing/2014/main" id="{6B73CDD1-6682-630F-766E-3A33C4BE6B5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571306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23Saul’s attendants spoke those very words to David. But David said, “Do you think it’s a small thing to become the king’s son-in-law? I’m only a poor man. I’m not very well known.”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23ཁོ་ཚོས་དཱ་བིད་ལ་གོང་བཞིན་སྨྲས་པ་དང་། དེའི་ལན་དུ་དཱ་བིད་ཀྱིས། ང་ལྟ་བུའི་མི་དབུལ་འཕོང་དང་མཐོང་ཆུང་ཞིག་རྒྱལ་པོའི་མག་པར་འགྱུར་རྒྱུ་དེ་ནི་ཆེས་སྟོད་ཀྱི་རྒྱུ་ཞིག་ཡིན་ནོ་ཞེས་སྨྲས་པ་དང་།</a:t>
            </a:r>
            <a:endParaRPr lang="en-ZA" dirty="0"/>
          </a:p>
        </p:txBody>
      </p:sp>
      <p:pic>
        <p:nvPicPr>
          <p:cNvPr id="5" name="Picture 4">
            <a:extLst>
              <a:ext uri="{FF2B5EF4-FFF2-40B4-BE49-F238E27FC236}">
                <a16:creationId xmlns:a16="http://schemas.microsoft.com/office/drawing/2014/main" id="{4E4C7660-C571-3695-CCD7-E229E682D7D0}"/>
              </a:ext>
            </a:extLst>
          </p:cNvPr>
          <p:cNvPicPr>
            <a:picLocks noChangeAspect="1"/>
          </p:cNvPicPr>
          <p:nvPr/>
        </p:nvPicPr>
        <p:blipFill>
          <a:blip r:embed="rId2"/>
          <a:stretch>
            <a:fillRect/>
          </a:stretch>
        </p:blipFill>
        <p:spPr>
          <a:xfrm>
            <a:off x="0" y="-160719"/>
            <a:ext cx="12191999" cy="7018719"/>
          </a:xfrm>
          <a:prstGeom prst="rect">
            <a:avLst/>
          </a:prstGeom>
        </p:spPr>
      </p:pic>
      <p:sp>
        <p:nvSpPr>
          <p:cNvPr id="2" name="TextBox 1">
            <a:extLst>
              <a:ext uri="{FF2B5EF4-FFF2-40B4-BE49-F238E27FC236}">
                <a16:creationId xmlns:a16="http://schemas.microsoft.com/office/drawing/2014/main" id="{653C874F-D1DC-8290-BEB3-526957C71ECD}"/>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3341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a:solidFill>
                  <a:srgbClr val="777A7B"/>
                </a:solidFill>
                <a:effectLst/>
                <a:latin typeface="Inter" panose="020B0502030000000004" pitchFamily="34" charset="0"/>
              </a:rPr>
              <a:t>24</a:t>
            </a:r>
            <a:r>
              <a:rPr lang="en-US" sz="3200" b="0" i="0">
                <a:solidFill>
                  <a:srgbClr val="121212"/>
                </a:solidFill>
                <a:effectLst/>
                <a:latin typeface="Inter" panose="020B0502030000000004" pitchFamily="34" charset="0"/>
              </a:rPr>
              <a:t>And the servants told Saul what David had said.</a:t>
            </a:r>
          </a:p>
          <a:p>
            <a:pPr algn="l"/>
            <a:r>
              <a:rPr lang="en-US" sz="3200" b="0" i="0">
                <a:solidFill>
                  <a:srgbClr val="777A7B"/>
                </a:solidFill>
                <a:effectLst/>
                <a:latin typeface="Inter" panose="020B0502030000000004" pitchFamily="34" charset="0"/>
              </a:rPr>
              <a:t>25</a:t>
            </a:r>
            <a:r>
              <a:rPr lang="en-US" sz="3200" b="0" i="0">
                <a:solidFill>
                  <a:srgbClr val="121212"/>
                </a:solidFill>
                <a:effectLst/>
                <a:latin typeface="Inter" panose="020B0502030000000004" pitchFamily="34" charset="0"/>
              </a:rPr>
              <a:t>Saul replied, “Say to David, ‘The king desires no other dowry but a hundred Philistine foreskins as revenge on his enemies.’” But Saul intended to cause David’s death at the hands of the Philistines.</a:t>
            </a:r>
          </a:p>
        </p:txBody>
      </p:sp>
      <p:sp>
        <p:nvSpPr>
          <p:cNvPr id="2" name="TextBox 1">
            <a:extLst>
              <a:ext uri="{FF2B5EF4-FFF2-40B4-BE49-F238E27FC236}">
                <a16:creationId xmlns:a16="http://schemas.microsoft.com/office/drawing/2014/main" id="{CA6E3C2F-4AF4-5A70-F842-9708F0C20761}"/>
              </a:ext>
            </a:extLst>
          </p:cNvPr>
          <p:cNvSpPr txBox="1"/>
          <p:nvPr/>
        </p:nvSpPr>
        <p:spPr>
          <a:xfrm>
            <a:off x="6096000" y="166256"/>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24 जब शाऊल के कर्मचारियों ने उसे बताया, कि दाऊद ने ऐसी-ऐसी बातें कहीं। 25 तब शाऊल ने कहा, “तुम दाऊद से यह कहो, ‘राजा कन्या का मोल तो कुछ नहीं चाहता, केवल पलिश्तियों की एक सौ खलड़ियाँ चाहता है, कि वह अपने शत्रुओं से बदला ले।’” शाऊल की योजना यह थी, कि पलिश्तियों से दाऊद को मरवा डाले।</a:t>
            </a:r>
            <a:endParaRPr lang="en-IN" sz="3200" dirty="0"/>
          </a:p>
        </p:txBody>
      </p:sp>
      <p:pic>
        <p:nvPicPr>
          <p:cNvPr id="56" name="Audio 55">
            <a:hlinkClick r:id="" action="ppaction://media"/>
            <a:extLst>
              <a:ext uri="{FF2B5EF4-FFF2-40B4-BE49-F238E27FC236}">
                <a16:creationId xmlns:a16="http://schemas.microsoft.com/office/drawing/2014/main" id="{B26089CB-14A9-A3D3-F7C7-DFEB6B592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3954"/>
    </mc:Choice>
    <mc:Fallback xmlns="">
      <p:transition spd="slow" advTm="2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24Saul’s attendants told him what David had said. 25Saul said, “Tell David, ‘Here’s the price the king wants for the bride. He wants you to kill 100 Philistines…” Saul hoped that the Philistines would strike David 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24དཱ་བིད་ཀྱིས་གང་སྨྲས་པ་དེ་ལས་བྱེད་པ་ཚོས་ས་ཨུལ་ལ་བཤད་པ་དང་། 25ས་ཨུལ་གྱིས་ཁོ་ཆོ་ལ་སྨྲས་པ། རྒྱལ་པོས་བག་མའི་གླ་ཆ་སོགས་གང་ཡང་བཞེས་མི་ཡོང་། འོན་ཀྱང་ཁོང་གིས་རང་གི་དགྲ་བོའི་དགྲ་ཤ་ལེན་ཕྱིར་ཕེ་ལེ་ཤེད་པ་ ༡༠༠ ཐམ་པ་བསད་ནས་དེ་ཚོའི་མདུན་ལྤགས་དེ་དག་བག་མེའི་བརྫོང་སྐལ་གྱི་ཚུལ་དུ་རྒྱལ་པོ་ལ་འབུལ་དགོས་ཅེས་སྨྲོས་ཤིག (དེ་ནི་དཱ་བིད་ཕེ་ལེ་ཤེད་པ་ཚོའི་ལག་ཏུ་ཤི་བར་བྱེད་རྒྱུའི་བྱུས་ངན་ཞིག་ཡིན་ནོ།)</a:t>
            </a:r>
            <a:endParaRPr lang="en-ZA" sz="1400" dirty="0"/>
          </a:p>
        </p:txBody>
      </p:sp>
      <p:pic>
        <p:nvPicPr>
          <p:cNvPr id="5" name="Picture 4">
            <a:extLst>
              <a:ext uri="{FF2B5EF4-FFF2-40B4-BE49-F238E27FC236}">
                <a16:creationId xmlns:a16="http://schemas.microsoft.com/office/drawing/2014/main" id="{591551D8-7F46-8912-BCD7-9736E482F018}"/>
              </a:ext>
            </a:extLst>
          </p:cNvPr>
          <p:cNvPicPr>
            <a:picLocks noChangeAspect="1"/>
          </p:cNvPicPr>
          <p:nvPr/>
        </p:nvPicPr>
        <p:blipFill>
          <a:blip r:embed="rId2"/>
          <a:stretch>
            <a:fillRect/>
          </a:stretch>
        </p:blipFill>
        <p:spPr>
          <a:xfrm>
            <a:off x="0" y="-808495"/>
            <a:ext cx="12192000" cy="7666495"/>
          </a:xfrm>
          <a:prstGeom prst="rect">
            <a:avLst/>
          </a:prstGeom>
        </p:spPr>
      </p:pic>
      <p:sp>
        <p:nvSpPr>
          <p:cNvPr id="2" name="TextBox 1">
            <a:extLst>
              <a:ext uri="{FF2B5EF4-FFF2-40B4-BE49-F238E27FC236}">
                <a16:creationId xmlns:a16="http://schemas.microsoft.com/office/drawing/2014/main" id="{EF8F0EDF-D08D-DE05-9E96-C6069F2CD9A2}"/>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59899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26</a:t>
            </a:r>
            <a:r>
              <a:rPr lang="en-US" sz="4400" b="0" i="0">
                <a:solidFill>
                  <a:srgbClr val="121212"/>
                </a:solidFill>
                <a:effectLst/>
                <a:latin typeface="Inter" panose="020B0502030000000004" pitchFamily="34" charset="0"/>
              </a:rPr>
              <a:t>When the servants reported these terms to David, he was pleased to become the king’s son-in-law. Before the wedding day arrived,</a:t>
            </a:r>
            <a:endParaRPr lang="en-ZA" sz="1600" dirty="0"/>
          </a:p>
        </p:txBody>
      </p:sp>
      <p:sp>
        <p:nvSpPr>
          <p:cNvPr id="2" name="TextBox 1">
            <a:extLst>
              <a:ext uri="{FF2B5EF4-FFF2-40B4-BE49-F238E27FC236}">
                <a16:creationId xmlns:a16="http://schemas.microsoft.com/office/drawing/2014/main" id="{DD7C2B48-FE15-C84C-16C2-398EC7F37C6A}"/>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26 जब उसके कर्मचारियों ने दाऊद को ये बातें बताईं, तब वह राजा का दामाद होने को प्रसन्न हुआ। जब विवाह के कुछ दिन रह गए</a:t>
            </a:r>
            <a:r>
              <a:rPr lang="en-US" sz="4000" b="0" i="0" dirty="0">
                <a:solidFill>
                  <a:srgbClr val="121212"/>
                </a:solidFill>
                <a:effectLst/>
                <a:latin typeface="Inter" panose="020B0502030000000004" pitchFamily="34" charset="0"/>
              </a:rPr>
              <a:t>b,</a:t>
            </a:r>
            <a:endParaRPr lang="en-IN" sz="4000" dirty="0"/>
          </a:p>
        </p:txBody>
      </p:sp>
      <p:pic>
        <p:nvPicPr>
          <p:cNvPr id="8" name="Audio 7">
            <a:hlinkClick r:id="" action="ppaction://media"/>
            <a:extLst>
              <a:ext uri="{FF2B5EF4-FFF2-40B4-BE49-F238E27FC236}">
                <a16:creationId xmlns:a16="http://schemas.microsoft.com/office/drawing/2014/main" id="{60FC548E-EBBA-65E8-F036-54691F568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220"/>
    </mc:Choice>
    <mc:Fallback xmlns="">
      <p:transition spd="slow" advTm="1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26Saul’s attendants also told David those things. Then David was pleased to become the king’s son-in-law. So before the wedding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26ས་ཨུལ་གྱིས་གང་སྨྲས་པ་བཞིན་ལས་བྱེད་པ་ཚོས་དཱ་བིད་ལ་བཤད་པ་དང་། དཱ་བིད་རྒྱལ་པོའི་མག་པ་བྱེད་རྒྱུའི་བསམ་བློ་འཁོར་ནས་ཧ་ཅང་དགའ་པོ་བྱུང་ངོ་། ཆང་སའི་ཞག་དུས་གཏན་འབེབས་མ་བྱེད་གོང་དུ། </a:t>
            </a:r>
            <a:endParaRPr lang="en-ZA" dirty="0"/>
          </a:p>
        </p:txBody>
      </p:sp>
      <p:pic>
        <p:nvPicPr>
          <p:cNvPr id="5" name="Picture 4">
            <a:extLst>
              <a:ext uri="{FF2B5EF4-FFF2-40B4-BE49-F238E27FC236}">
                <a16:creationId xmlns:a16="http://schemas.microsoft.com/office/drawing/2014/main" id="{9D5DED3C-5F53-C203-C3AB-336218DD21B6}"/>
              </a:ext>
            </a:extLst>
          </p:cNvPr>
          <p:cNvPicPr>
            <a:picLocks noChangeAspect="1"/>
          </p:cNvPicPr>
          <p:nvPr/>
        </p:nvPicPr>
        <p:blipFill>
          <a:blip r:embed="rId2"/>
          <a:stretch>
            <a:fillRect/>
          </a:stretch>
        </p:blipFill>
        <p:spPr>
          <a:xfrm>
            <a:off x="1" y="-184523"/>
            <a:ext cx="12192000" cy="7042523"/>
          </a:xfrm>
          <a:prstGeom prst="rect">
            <a:avLst/>
          </a:prstGeom>
        </p:spPr>
      </p:pic>
      <p:sp>
        <p:nvSpPr>
          <p:cNvPr id="3" name="TextBox 2">
            <a:extLst>
              <a:ext uri="{FF2B5EF4-FFF2-40B4-BE49-F238E27FC236}">
                <a16:creationId xmlns:a16="http://schemas.microsoft.com/office/drawing/2014/main" id="{0852586A-518D-D7F8-2069-75C8F500E828}"/>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6449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David and his men went out and killed two hundred Philistines. He brought their foreskins and presented them as payment in full to become the king’s son-in-law. Then Saul gave his daughter Michal to David in marriage.</a:t>
            </a:r>
            <a:endParaRPr lang="en-ZA" dirty="0"/>
          </a:p>
        </p:txBody>
      </p:sp>
      <p:sp>
        <p:nvSpPr>
          <p:cNvPr id="2" name="TextBox 1">
            <a:extLst>
              <a:ext uri="{FF2B5EF4-FFF2-40B4-BE49-F238E27FC236}">
                <a16:creationId xmlns:a16="http://schemas.microsoft.com/office/drawing/2014/main" id="{88F11F29-335D-D319-1C49-04F402928E48}"/>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27 तब दाऊद अपने जनों को संग लेकर चला, और पलिश्तियों के दो सौ पुरुषों को मारा; तब दाऊद उनकी खलड़ियों को ले आया, और वे राजा को गिन-गिनकर दी गईं, इसलिए कि वह राजा का दामाद हो जाए। अतः शाऊल ने अपनी बेटी मीकल का उससे विवाह कर दिया।</a:t>
            </a:r>
            <a:endParaRPr lang="en-IN" sz="3600" dirty="0"/>
          </a:p>
        </p:txBody>
      </p:sp>
      <p:pic>
        <p:nvPicPr>
          <p:cNvPr id="19" name="Audio 18">
            <a:hlinkClick r:id="" action="ppaction://media"/>
            <a:extLst>
              <a:ext uri="{FF2B5EF4-FFF2-40B4-BE49-F238E27FC236}">
                <a16:creationId xmlns:a16="http://schemas.microsoft.com/office/drawing/2014/main" id="{BB8A4E26-7F10-9755-E4ED-0B5441D131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8269"/>
    </mc:Choice>
    <mc:Fallback xmlns="">
      <p:transition spd="slow" advTm="1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27David and his men went out and killed 200 Philistines. By doing that, David could become the king’s son-in-law. So Saul gave David his daughter Michal to be his wife.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27དཱ་བིད་རང་གི་དམག་ཚོགས་དང་མཉམ་དུ་ཕྱིན་ནས་ཕེ་ལེ་ཤེད་པ་མི་གྲངས་ ༢༠༠ བསད་དེ། དེ་ཚོའི་མདུན་ལྤགས་བཅད་ཅིང་རྒྱལ་པོའི་རྩར་འཁྱེར་ཡོང་བ་དང་། རང་ཉིད་རྒྱལ་པོའི་མག་པར་འགྱུར་ཕྱིར་དེ་དག་གྲངས་རྩིས་བརྒྱབ་ནས་རྒྱལ་པོར་རྩིས་སྤྲོད་བྱས་པས། ས་ཨུལ་གྱིས་རང་གི་བུ་མོ་མི་ཀལ་དཱ་བིད་ལ་ཆང་ས་བརྒྱབ་དགོས་བྱུང་ངོ་།</a:t>
            </a:r>
            <a:endParaRPr lang="en-ZA" dirty="0"/>
          </a:p>
        </p:txBody>
      </p:sp>
      <p:pic>
        <p:nvPicPr>
          <p:cNvPr id="5" name="Picture 4">
            <a:extLst>
              <a:ext uri="{FF2B5EF4-FFF2-40B4-BE49-F238E27FC236}">
                <a16:creationId xmlns:a16="http://schemas.microsoft.com/office/drawing/2014/main" id="{9081210E-C523-0BC8-55CE-61BD68EA115C}"/>
              </a:ext>
            </a:extLst>
          </p:cNvPr>
          <p:cNvPicPr>
            <a:picLocks noChangeAspect="1"/>
          </p:cNvPicPr>
          <p:nvPr/>
        </p:nvPicPr>
        <p:blipFill>
          <a:blip r:embed="rId2"/>
          <a:stretch>
            <a:fillRect/>
          </a:stretch>
        </p:blipFill>
        <p:spPr>
          <a:xfrm>
            <a:off x="-686686" y="0"/>
            <a:ext cx="12878686" cy="6858000"/>
          </a:xfrm>
          <a:prstGeom prst="rect">
            <a:avLst/>
          </a:prstGeom>
        </p:spPr>
      </p:pic>
      <p:sp>
        <p:nvSpPr>
          <p:cNvPr id="2" name="TextBox 1">
            <a:extLst>
              <a:ext uri="{FF2B5EF4-FFF2-40B4-BE49-F238E27FC236}">
                <a16:creationId xmlns:a16="http://schemas.microsoft.com/office/drawing/2014/main" id="{F7942F6A-8E2A-895F-3A1F-D147FAFA0379}"/>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061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28</a:t>
            </a:r>
            <a:r>
              <a:rPr lang="en-US" sz="4400" b="0" i="0">
                <a:solidFill>
                  <a:srgbClr val="121212"/>
                </a:solidFill>
                <a:effectLst/>
                <a:latin typeface="Inter" panose="020B0502030000000004" pitchFamily="34" charset="0"/>
              </a:rPr>
              <a:t>When Saul realized that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was with David and that his daughter Michal loved David,</a:t>
            </a:r>
            <a:endParaRPr lang="en-ZA" dirty="0"/>
          </a:p>
        </p:txBody>
      </p:sp>
      <p:sp>
        <p:nvSpPr>
          <p:cNvPr id="2" name="TextBox 1">
            <a:extLst>
              <a:ext uri="{FF2B5EF4-FFF2-40B4-BE49-F238E27FC236}">
                <a16:creationId xmlns:a16="http://schemas.microsoft.com/office/drawing/2014/main" id="{0DDA5705-7EF7-BD61-613C-E5A9645D5350}"/>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28 जब शाऊल ने देखा, और निश्चय किया कि यहोवा दाऊद के साथ है, और मेरी बेटी मीकल उससे प्रेम रखती है,</a:t>
            </a:r>
            <a:endParaRPr lang="en-IN" sz="4000" dirty="0"/>
          </a:p>
        </p:txBody>
      </p:sp>
      <p:pic>
        <p:nvPicPr>
          <p:cNvPr id="6" name="Audio 5">
            <a:hlinkClick r:id="" action="ppaction://media"/>
            <a:extLst>
              <a:ext uri="{FF2B5EF4-FFF2-40B4-BE49-F238E27FC236}">
                <a16:creationId xmlns:a16="http://schemas.microsoft.com/office/drawing/2014/main" id="{FAF55EA1-EDD7-C7F1-A4F5-EF60FC397F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8473"/>
    </mc:Choice>
    <mc:Fallback xmlns="">
      <p:transition spd="slow" advTm="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28Saul realized that the </a:t>
            </a:r>
            <a:r>
              <a:rPr lang="en-US" sz="4400" cap="small" dirty="0">
                <a:solidFill>
                  <a:srgbClr val="121212"/>
                </a:solidFill>
                <a:latin typeface="ArialMT"/>
              </a:rPr>
              <a:t>Lord</a:t>
            </a:r>
            <a:r>
              <a:rPr lang="en-US" sz="4400" dirty="0">
                <a:solidFill>
                  <a:srgbClr val="121212"/>
                </a:solidFill>
                <a:latin typeface="ArialMT"/>
              </a:rPr>
              <a:t> was with David. He also realized that his daughter Michal loved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28གཙོ་བོ་དཀོན་མཆོག་གི་དཱ་བིད་དང་མཉམ་དུ་བཞུགས་ཡོད་པ་དང་། རང་གི་བུ་མོ་མི་ཀལ་གྱིས་དཱ་བིད་དང་དགའ་པོ་བྱེད་ཀྱི་ཡོད་པ་དེ་ས་ཨུལ་གྱིས་ཤེས་ནས། </a:t>
            </a:r>
            <a:endParaRPr lang="en-ZA" dirty="0"/>
          </a:p>
        </p:txBody>
      </p:sp>
      <p:pic>
        <p:nvPicPr>
          <p:cNvPr id="5" name="Picture 4">
            <a:extLst>
              <a:ext uri="{FF2B5EF4-FFF2-40B4-BE49-F238E27FC236}">
                <a16:creationId xmlns:a16="http://schemas.microsoft.com/office/drawing/2014/main" id="{244D9B92-C333-D354-11E5-6F7099CBDCCD}"/>
              </a:ext>
            </a:extLst>
          </p:cNvPr>
          <p:cNvPicPr>
            <a:picLocks noChangeAspect="1"/>
          </p:cNvPicPr>
          <p:nvPr/>
        </p:nvPicPr>
        <p:blipFill>
          <a:blip r:embed="rId2"/>
          <a:stretch>
            <a:fillRect/>
          </a:stretch>
        </p:blipFill>
        <p:spPr>
          <a:xfrm>
            <a:off x="0" y="-830951"/>
            <a:ext cx="12191999" cy="7688952"/>
          </a:xfrm>
          <a:prstGeom prst="rect">
            <a:avLst/>
          </a:prstGeom>
        </p:spPr>
      </p:pic>
      <p:sp>
        <p:nvSpPr>
          <p:cNvPr id="2" name="TextBox 1">
            <a:extLst>
              <a:ext uri="{FF2B5EF4-FFF2-40B4-BE49-F238E27FC236}">
                <a16:creationId xmlns:a16="http://schemas.microsoft.com/office/drawing/2014/main" id="{8CA8D431-9A6C-7822-568C-C94930432C37}"/>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4245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David marries Saul’s daughter - 1 Samuel 18:17-28</a:t>
            </a:r>
          </a:p>
        </p:txBody>
      </p:sp>
      <p:sp>
        <p:nvSpPr>
          <p:cNvPr id="2" name="TextBox 1">
            <a:extLst>
              <a:ext uri="{FF2B5EF4-FFF2-40B4-BE49-F238E27FC236}">
                <a16:creationId xmlns:a16="http://schemas.microsoft.com/office/drawing/2014/main" id="{41A1E3DC-09E1-7BEF-81C4-509D237CC2EC}"/>
              </a:ext>
            </a:extLst>
          </p:cNvPr>
          <p:cNvSpPr txBox="1"/>
          <p:nvPr/>
        </p:nvSpPr>
        <p:spPr>
          <a:xfrm>
            <a:off x="6096000" y="166256"/>
            <a:ext cx="6096000" cy="6558101"/>
          </a:xfrm>
          <a:prstGeom prst="rect">
            <a:avLst/>
          </a:prstGeom>
          <a:noFill/>
        </p:spPr>
        <p:txBody>
          <a:bodyPr wrap="square" rtlCol="0">
            <a:noAutofit/>
          </a:bodyPr>
          <a:lstStyle/>
          <a:p>
            <a:r>
              <a:rPr lang="hi-IN" sz="6000" dirty="0"/>
              <a:t>दाऊद ने शाऊल की बेटी से विवाह किया - 1 शमूएल 18:17-28</a:t>
            </a:r>
            <a:endParaRPr lang="en-IN" sz="6000" dirty="0"/>
          </a:p>
        </p:txBody>
      </p:sp>
      <p:pic>
        <p:nvPicPr>
          <p:cNvPr id="11" name="Audio 10">
            <a:hlinkClick r:id="" action="ppaction://media"/>
            <a:extLst>
              <a:ext uri="{FF2B5EF4-FFF2-40B4-BE49-F238E27FC236}">
                <a16:creationId xmlns:a16="http://schemas.microsoft.com/office/drawing/2014/main" id="{1D3098C2-6CEA-F75B-4419-2EC405A853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405"/>
    </mc:Choice>
    <mc:Fallback xmlns="">
      <p:transition spd="slow" advTm="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5. David's marries Saul’s daughter - 1 Sam 18:17-28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ཤ་མུ་ཨེལ་དང་པོ། 18</a:t>
            </a:r>
          </a:p>
          <a:p>
            <a:r>
              <a:rPr lang="bo-CN" sz="8000" b="1" dirty="0">
                <a:solidFill>
                  <a:srgbClr val="121212"/>
                </a:solidFill>
                <a:latin typeface="ArialMT"/>
              </a:rPr>
              <a:t>དཱ་བིད་དང་ས་ཨུལ་གྱི་བུ་མོ་ཆང་ས་བརྒྱབ་པ།</a:t>
            </a:r>
            <a:endParaRPr lang="en-ZA" sz="8000" dirty="0"/>
          </a:p>
        </p:txBody>
      </p:sp>
      <p:pic>
        <p:nvPicPr>
          <p:cNvPr id="7" name="Picture 6">
            <a:extLst>
              <a:ext uri="{FF2B5EF4-FFF2-40B4-BE49-F238E27FC236}">
                <a16:creationId xmlns:a16="http://schemas.microsoft.com/office/drawing/2014/main" id="{8960052C-3691-0962-EB65-ED2844A2CBD4}"/>
              </a:ext>
            </a:extLst>
          </p:cNvPr>
          <p:cNvPicPr>
            <a:picLocks noChangeAspect="1"/>
          </p:cNvPicPr>
          <p:nvPr/>
        </p:nvPicPr>
        <p:blipFill>
          <a:blip r:embed="rId3"/>
          <a:stretch>
            <a:fillRect/>
          </a:stretch>
        </p:blipFill>
        <p:spPr>
          <a:xfrm>
            <a:off x="1" y="-508355"/>
            <a:ext cx="12192000" cy="7366355"/>
          </a:xfrm>
          <a:prstGeom prst="rect">
            <a:avLst/>
          </a:prstGeom>
        </p:spPr>
      </p:pic>
      <p:sp>
        <p:nvSpPr>
          <p:cNvPr id="3" name="TextBox 2">
            <a:extLst>
              <a:ext uri="{FF2B5EF4-FFF2-40B4-BE49-F238E27FC236}">
                <a16:creationId xmlns:a16="http://schemas.microsoft.com/office/drawing/2014/main" id="{A0A67991-4893-D8E9-85AD-E464B8A6CF57}"/>
              </a:ext>
            </a:extLst>
          </p:cNvPr>
          <p:cNvSpPr txBox="1"/>
          <p:nvPr/>
        </p:nvSpPr>
        <p:spPr>
          <a:xfrm>
            <a:off x="285284" y="235133"/>
            <a:ext cx="6455151" cy="2934787"/>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ने शाऊल की बेटी से विवाह किया - 1 शमूएल 18:17-28</a:t>
            </a:r>
          </a:p>
        </p:txBody>
      </p:sp>
    </p:spTree>
    <p:extLst>
      <p:ext uri="{BB962C8B-B14F-4D97-AF65-F5344CB8AC3E}">
        <p14:creationId xmlns:p14="http://schemas.microsoft.com/office/powerpoint/2010/main" val="2385424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17</a:t>
            </a:r>
            <a:r>
              <a:rPr lang="en-US" sz="4000" b="0" i="0" dirty="0">
                <a:solidFill>
                  <a:srgbClr val="121212"/>
                </a:solidFill>
                <a:effectLst/>
                <a:latin typeface="Inter" panose="020B0502030000000004" pitchFamily="34" charset="0"/>
              </a:rPr>
              <a:t>Then Saul said to David, “Here is my older daughter Merab. I will give her to you in marriage. Only be valiant for me and fight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’s battles.”</a:t>
            </a:r>
            <a:endParaRPr lang="en-ZA" dirty="0"/>
          </a:p>
        </p:txBody>
      </p:sp>
      <p:sp>
        <p:nvSpPr>
          <p:cNvPr id="3" name="TextBox 2">
            <a:extLst>
              <a:ext uri="{FF2B5EF4-FFF2-40B4-BE49-F238E27FC236}">
                <a16:creationId xmlns:a16="http://schemas.microsoft.com/office/drawing/2014/main" id="{54B09658-3A17-3DB9-A356-F030115C1C71}"/>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17 शाऊल ने यह सोचकर कि “मेरा हाथ नहीं, वरन् पलिश्तियों ही का हाथ दाऊद पर पड़े,” उससे कहा, “सुन, मैं अपनी बड़ी बेटी मेरब से तेरा विवाह कर दूँगा; </a:t>
            </a:r>
            <a:endParaRPr lang="en-IN" sz="3600" dirty="0"/>
          </a:p>
        </p:txBody>
      </p:sp>
      <p:pic>
        <p:nvPicPr>
          <p:cNvPr id="71" name="Audio 70">
            <a:hlinkClick r:id="" action="ppaction://media"/>
            <a:extLst>
              <a:ext uri="{FF2B5EF4-FFF2-40B4-BE49-F238E27FC236}">
                <a16:creationId xmlns:a16="http://schemas.microsoft.com/office/drawing/2014/main" id="{867170DE-F169-D2CA-A94C-6A49670961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42809950"/>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17Saul said to David, “Here is my older daughter Merab. I’ll give her to you to be your wife. Just serve me bravely and fight the </a:t>
            </a:r>
            <a:r>
              <a:rPr lang="en-US" sz="4000" cap="small" dirty="0">
                <a:solidFill>
                  <a:srgbClr val="121212"/>
                </a:solidFill>
                <a:latin typeface="ArialMT"/>
              </a:rPr>
              <a:t>Lord</a:t>
            </a:r>
            <a:r>
              <a:rPr lang="en-US" sz="4000" dirty="0">
                <a:solidFill>
                  <a:srgbClr val="121212"/>
                </a:solidFill>
                <a:latin typeface="ArialMT"/>
              </a:rPr>
              <a:t>’s battles.”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17ཉིན་ཞིག་ས་ཨུལ་གྱིས་དཱ་བིད་ལ། ངའི་བུ་མོ་རྒན་པ་མེ་རབ་ཅེས་པ་དེ་ཁྱོད་ལ་མནའ་མར་སྤྲོད་རྒྱུ་ཡིན། འོན་ཀྱང་ཁྱོད་ནི་དཔའ་རྩལ་ཅན་ཞིག་ཡིན་པའི་ཁུངས་སྐྱེལ་བྱེད་དགོས། ཁྱོད་ནི་གཙོ་བོ་དཀོན་མཆོག་གི་དོན་དུ་དམག་འཐབ་དགོས་ཅེས་སྨྲས་སོ།</a:t>
            </a:r>
            <a:endParaRPr lang="en-ZA" sz="1400" dirty="0"/>
          </a:p>
        </p:txBody>
      </p:sp>
      <p:pic>
        <p:nvPicPr>
          <p:cNvPr id="5" name="Picture 4">
            <a:extLst>
              <a:ext uri="{FF2B5EF4-FFF2-40B4-BE49-F238E27FC236}">
                <a16:creationId xmlns:a16="http://schemas.microsoft.com/office/drawing/2014/main" id="{0D12CB72-2299-39BC-6789-C4C51A2D40FF}"/>
              </a:ext>
            </a:extLst>
          </p:cNvPr>
          <p:cNvPicPr>
            <a:picLocks noChangeAspect="1"/>
          </p:cNvPicPr>
          <p:nvPr/>
        </p:nvPicPr>
        <p:blipFill>
          <a:blip r:embed="rId2"/>
          <a:stretch>
            <a:fillRect/>
          </a:stretch>
        </p:blipFill>
        <p:spPr>
          <a:xfrm>
            <a:off x="-643320" y="-214009"/>
            <a:ext cx="12835319" cy="7072009"/>
          </a:xfrm>
          <a:prstGeom prst="rect">
            <a:avLst/>
          </a:prstGeom>
        </p:spPr>
      </p:pic>
      <p:sp>
        <p:nvSpPr>
          <p:cNvPr id="7" name="TextBox 6">
            <a:extLst>
              <a:ext uri="{FF2B5EF4-FFF2-40B4-BE49-F238E27FC236}">
                <a16:creationId xmlns:a16="http://schemas.microsoft.com/office/drawing/2014/main" id="{BDB2F5E6-BA31-C388-BC5E-CF391E62C04B}"/>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315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…But Saul was thinking, “I need not raise my hand against him; let the hand of the Philistines be against him.”</a:t>
            </a:r>
            <a:endParaRPr lang="en-ZA" dirty="0"/>
          </a:p>
        </p:txBody>
      </p:sp>
      <p:sp>
        <p:nvSpPr>
          <p:cNvPr id="3" name="TextBox 2">
            <a:extLst>
              <a:ext uri="{FF2B5EF4-FFF2-40B4-BE49-F238E27FC236}">
                <a16:creationId xmlns:a16="http://schemas.microsoft.com/office/drawing/2014/main" id="{6A4306B9-4899-567B-7243-63CA73390283}"/>
              </a:ext>
            </a:extLst>
          </p:cNvPr>
          <p:cNvSpPr txBox="1"/>
          <p:nvPr/>
        </p:nvSpPr>
        <p:spPr>
          <a:xfrm>
            <a:off x="6096000" y="166256"/>
            <a:ext cx="6096000" cy="6558101"/>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इतना कर, कि तू मेरे लिये वीरता के साथ यहोवा की ओर से युद्ध कर।”</a:t>
            </a:r>
            <a:endParaRPr lang="en-IN" sz="3600" dirty="0"/>
          </a:p>
        </p:txBody>
      </p:sp>
      <p:pic>
        <p:nvPicPr>
          <p:cNvPr id="24" name="Audio 23">
            <a:hlinkClick r:id="" action="ppaction://media"/>
            <a:extLst>
              <a:ext uri="{FF2B5EF4-FFF2-40B4-BE49-F238E27FC236}">
                <a16:creationId xmlns:a16="http://schemas.microsoft.com/office/drawing/2014/main" id="{49A3646B-A659-ACAA-C3AE-B31271CB05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5816"/>
    </mc:Choice>
    <mc:Fallback xmlns="">
      <p:transition spd="slow" advTm="1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17…Saul said to himself, “I won’t have to lift my hand to strike him down. The Philistines will do that!”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a:t>
            </a:r>
            <a:r>
              <a:rPr lang="en-IN" sz="6600" dirty="0">
                <a:solidFill>
                  <a:srgbClr val="121212"/>
                </a:solidFill>
                <a:latin typeface="ArialMT"/>
              </a:rPr>
              <a:t>…</a:t>
            </a:r>
            <a:r>
              <a:rPr lang="bo-CN" sz="6600" dirty="0">
                <a:solidFill>
                  <a:srgbClr val="121212"/>
                </a:solidFill>
                <a:latin typeface="ArialMT"/>
              </a:rPr>
              <a:t>(ས་ཨུལ་གྱིས་རང་གི་སེམས་ལ། དཱ་བིད་ངའི་ལག་འོག་ཏུ་མ་ཡིན་པར་ཕེ་ལེ་ཤེད་པའི་ལག་འོག་ཏུ་སྲོག་སྐྱོན་བྱུང་བ་ཡིན་ན་དགའ་བ་འདུག་ཅེས་བསམ་མོ།)</a:t>
            </a:r>
            <a:endParaRPr lang="en-ZA" dirty="0"/>
          </a:p>
        </p:txBody>
      </p:sp>
      <p:pic>
        <p:nvPicPr>
          <p:cNvPr id="5" name="Picture 4">
            <a:extLst>
              <a:ext uri="{FF2B5EF4-FFF2-40B4-BE49-F238E27FC236}">
                <a16:creationId xmlns:a16="http://schemas.microsoft.com/office/drawing/2014/main" id="{019AF7F8-B269-92E3-7A00-A6C02ECB78BE}"/>
              </a:ext>
            </a:extLst>
          </p:cNvPr>
          <p:cNvPicPr>
            <a:picLocks noChangeAspect="1"/>
          </p:cNvPicPr>
          <p:nvPr/>
        </p:nvPicPr>
        <p:blipFill>
          <a:blip r:embed="rId2"/>
          <a:stretch>
            <a:fillRect/>
          </a:stretch>
        </p:blipFill>
        <p:spPr>
          <a:xfrm>
            <a:off x="-2399931" y="0"/>
            <a:ext cx="19556962" cy="10775502"/>
          </a:xfrm>
          <a:prstGeom prst="rect">
            <a:avLst/>
          </a:prstGeom>
        </p:spPr>
      </p:pic>
      <p:sp>
        <p:nvSpPr>
          <p:cNvPr id="2" name="TextBox 1">
            <a:extLst>
              <a:ext uri="{FF2B5EF4-FFF2-40B4-BE49-F238E27FC236}">
                <a16:creationId xmlns:a16="http://schemas.microsoft.com/office/drawing/2014/main" id="{881C74C8-C819-2FB5-7701-61DF9A159D1A}"/>
              </a:ext>
            </a:extLst>
          </p:cNvPr>
          <p:cNvSpPr txBox="1"/>
          <p:nvPr/>
        </p:nvSpPr>
        <p:spPr>
          <a:xfrm>
            <a:off x="238264" y="240919"/>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4000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18</a:t>
            </a:r>
            <a:r>
              <a:rPr lang="en-US" sz="4400" b="0" i="0">
                <a:solidFill>
                  <a:srgbClr val="121212"/>
                </a:solidFill>
                <a:effectLst/>
                <a:latin typeface="Inter" panose="020B0502030000000004" pitchFamily="34" charset="0"/>
              </a:rPr>
              <a:t>And David said to Saul, “Who am I, and what is my family or my father’s clan in Israel, that I should become the son-in-law of the king?”</a:t>
            </a:r>
            <a:endParaRPr lang="en-ZA" sz="1600" dirty="0"/>
          </a:p>
        </p:txBody>
      </p:sp>
      <p:sp>
        <p:nvSpPr>
          <p:cNvPr id="3" name="TextBox 2">
            <a:extLst>
              <a:ext uri="{FF2B5EF4-FFF2-40B4-BE49-F238E27FC236}">
                <a16:creationId xmlns:a16="http://schemas.microsoft.com/office/drawing/2014/main" id="{6A4C7453-629A-0770-15EF-1CB057179E74}"/>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18 दाऊद ने शाऊल से कहा, “मैं क्या हूँ, और मेरा जीवन क्या है, और इस्राएल में मेरे पिता का कुल क्या है, कि मैं राजा का दामाद हो जाऊँ?”</a:t>
            </a:r>
            <a:endParaRPr lang="en-IN" sz="4000" dirty="0"/>
          </a:p>
        </p:txBody>
      </p:sp>
      <p:pic>
        <p:nvPicPr>
          <p:cNvPr id="7" name="Audio 6">
            <a:hlinkClick r:id="" action="ppaction://media"/>
            <a:extLst>
              <a:ext uri="{FF2B5EF4-FFF2-40B4-BE49-F238E27FC236}">
                <a16:creationId xmlns:a16="http://schemas.microsoft.com/office/drawing/2014/main" id="{E293E55E-C189-47AA-B55F-8D624D5C1A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3095"/>
    </mc:Choice>
    <mc:Fallback xmlns="">
      <p:transition spd="slow" advTm="1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2489</Words>
  <Application>Microsoft Office PowerPoint</Application>
  <PresentationFormat>Widescreen</PresentationFormat>
  <Paragraphs>107</Paragraphs>
  <Slides>28</Slides>
  <Notes>4</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17-5</vt:lpstr>
      <vt:lpstr>17-5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70</cp:revision>
  <dcterms:created xsi:type="dcterms:W3CDTF">2021-07-20T09:23:46Z</dcterms:created>
  <dcterms:modified xsi:type="dcterms:W3CDTF">2024-07-29T10:46:32Z</dcterms:modified>
</cp:coreProperties>
</file>