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C32CC1-8663-4FB9-8C48-31300D4C5A27}" v="72" dt="2023-09-22T06:49:25.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92607" autoAdjust="0"/>
  </p:normalViewPr>
  <p:slideViewPr>
    <p:cSldViewPr snapToGrid="0">
      <p:cViewPr varScale="1">
        <p:scale>
          <a:sx n="54" d="100"/>
          <a:sy n="54" d="100"/>
        </p:scale>
        <p:origin x="114" y="1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B6C32CC1-8663-4FB9-8C48-31300D4C5A27}"/>
    <pc:docChg chg="modSld">
      <pc:chgData name="Leonie Smith" userId="fed1330f33f5650e" providerId="LiveId" clId="{B6C32CC1-8663-4FB9-8C48-31300D4C5A27}" dt="2023-09-22T06:49:25.303" v="101"/>
      <pc:docMkLst>
        <pc:docMk/>
      </pc:docMkLst>
      <pc:sldChg chg="addSp delSp modSp mod modTransition modAnim">
        <pc:chgData name="Leonie Smith" userId="fed1330f33f5650e" providerId="LiveId" clId="{B6C32CC1-8663-4FB9-8C48-31300D4C5A27}" dt="2023-09-22T06:24:43.076" v="9"/>
        <pc:sldMkLst>
          <pc:docMk/>
          <pc:sldMk cId="2869461528" sldId="308"/>
        </pc:sldMkLst>
        <pc:picChg chg="add del mod">
          <ac:chgData name="Leonie Smith" userId="fed1330f33f5650e" providerId="LiveId" clId="{B6C32CC1-8663-4FB9-8C48-31300D4C5A27}" dt="2023-09-22T06:24:06.873" v="2"/>
          <ac:picMkLst>
            <pc:docMk/>
            <pc:sldMk cId="2869461528" sldId="308"/>
            <ac:picMk id="7" creationId="{CFD09609-ECC3-AF6B-57F3-D50F413FC2D4}"/>
          </ac:picMkLst>
        </pc:picChg>
        <pc:picChg chg="add del mod">
          <ac:chgData name="Leonie Smith" userId="fed1330f33f5650e" providerId="LiveId" clId="{B6C32CC1-8663-4FB9-8C48-31300D4C5A27}" dt="2023-09-22T06:24:13.195" v="3"/>
          <ac:picMkLst>
            <pc:docMk/>
            <pc:sldMk cId="2869461528" sldId="308"/>
            <ac:picMk id="12" creationId="{BCC6213A-AB6E-8C6C-B17F-22BE8599A27D}"/>
          </ac:picMkLst>
        </pc:picChg>
        <pc:picChg chg="add del mod">
          <ac:chgData name="Leonie Smith" userId="fed1330f33f5650e" providerId="LiveId" clId="{B6C32CC1-8663-4FB9-8C48-31300D4C5A27}" dt="2023-09-22T06:24:20.302" v="5"/>
          <ac:picMkLst>
            <pc:docMk/>
            <pc:sldMk cId="2869461528" sldId="308"/>
            <ac:picMk id="13" creationId="{1F96F70A-A132-0084-C992-75C2C6E45C2F}"/>
          </ac:picMkLst>
        </pc:picChg>
        <pc:picChg chg="add del mod ord">
          <ac:chgData name="Leonie Smith" userId="fed1330f33f5650e" providerId="LiveId" clId="{B6C32CC1-8663-4FB9-8C48-31300D4C5A27}" dt="2023-09-22T06:24:26.523" v="6"/>
          <ac:picMkLst>
            <pc:docMk/>
            <pc:sldMk cId="2869461528" sldId="308"/>
            <ac:picMk id="18" creationId="{4CFC2260-93F6-FD48-ABBA-B62924CB0B93}"/>
          </ac:picMkLst>
        </pc:picChg>
        <pc:picChg chg="add del mod">
          <ac:chgData name="Leonie Smith" userId="fed1330f33f5650e" providerId="LiveId" clId="{B6C32CC1-8663-4FB9-8C48-31300D4C5A27}" dt="2023-09-22T06:24:36.748" v="8"/>
          <ac:picMkLst>
            <pc:docMk/>
            <pc:sldMk cId="2869461528" sldId="308"/>
            <ac:picMk id="19" creationId="{BD07F3C8-5406-81AE-EABF-F8B2B57AA384}"/>
          </ac:picMkLst>
        </pc:picChg>
        <pc:picChg chg="add del mod ord">
          <ac:chgData name="Leonie Smith" userId="fed1330f33f5650e" providerId="LiveId" clId="{B6C32CC1-8663-4FB9-8C48-31300D4C5A27}" dt="2023-09-22T06:24:43.076" v="9"/>
          <ac:picMkLst>
            <pc:docMk/>
            <pc:sldMk cId="2869461528" sldId="308"/>
            <ac:picMk id="23" creationId="{3B6A93E7-CDCA-F897-E41D-A0023D3C312D}"/>
          </ac:picMkLst>
        </pc:picChg>
        <pc:picChg chg="add mod">
          <ac:chgData name="Leonie Smith" userId="fed1330f33f5650e" providerId="LiveId" clId="{B6C32CC1-8663-4FB9-8C48-31300D4C5A27}" dt="2023-09-22T06:24:43.076" v="9"/>
          <ac:picMkLst>
            <pc:docMk/>
            <pc:sldMk cId="2869461528" sldId="308"/>
            <ac:picMk id="24" creationId="{71F8AB06-358F-C31B-5B85-74B831A56550}"/>
          </ac:picMkLst>
        </pc:picChg>
      </pc:sldChg>
      <pc:sldChg chg="addSp delSp modSp mod modTransition modAnim">
        <pc:chgData name="Leonie Smith" userId="fed1330f33f5650e" providerId="LiveId" clId="{B6C32CC1-8663-4FB9-8C48-31300D4C5A27}" dt="2023-09-22T06:25:58.209" v="19"/>
        <pc:sldMkLst>
          <pc:docMk/>
          <pc:sldMk cId="1003827451" sldId="426"/>
        </pc:sldMkLst>
        <pc:picChg chg="add del mod">
          <ac:chgData name="Leonie Smith" userId="fed1330f33f5650e" providerId="LiveId" clId="{B6C32CC1-8663-4FB9-8C48-31300D4C5A27}" dt="2023-09-22T06:25:21.778" v="12"/>
          <ac:picMkLst>
            <pc:docMk/>
            <pc:sldMk cId="1003827451" sldId="426"/>
            <ac:picMk id="6" creationId="{54FCB192-6538-C57A-5D9F-847F818071B3}"/>
          </ac:picMkLst>
        </pc:picChg>
        <pc:picChg chg="add del mod">
          <ac:chgData name="Leonie Smith" userId="fed1330f33f5650e" providerId="LiveId" clId="{B6C32CC1-8663-4FB9-8C48-31300D4C5A27}" dt="2023-09-22T06:25:28.392" v="13"/>
          <ac:picMkLst>
            <pc:docMk/>
            <pc:sldMk cId="1003827451" sldId="426"/>
            <ac:picMk id="13" creationId="{2B14D0BD-2761-DE0D-8027-815078170B29}"/>
          </ac:picMkLst>
        </pc:picChg>
        <pc:picChg chg="add del mod">
          <ac:chgData name="Leonie Smith" userId="fed1330f33f5650e" providerId="LiveId" clId="{B6C32CC1-8663-4FB9-8C48-31300D4C5A27}" dt="2023-09-22T06:25:39.187" v="15"/>
          <ac:picMkLst>
            <pc:docMk/>
            <pc:sldMk cId="1003827451" sldId="426"/>
            <ac:picMk id="14" creationId="{98DB8662-0C19-B3C3-15A8-E1321A43DC61}"/>
          </ac:picMkLst>
        </pc:picChg>
        <pc:picChg chg="add del mod ord">
          <ac:chgData name="Leonie Smith" userId="fed1330f33f5650e" providerId="LiveId" clId="{B6C32CC1-8663-4FB9-8C48-31300D4C5A27}" dt="2023-09-22T06:25:45.628" v="16"/>
          <ac:picMkLst>
            <pc:docMk/>
            <pc:sldMk cId="1003827451" sldId="426"/>
            <ac:picMk id="19" creationId="{E8C1F787-52CA-2174-8184-F2E1A7E2EAB4}"/>
          </ac:picMkLst>
        </pc:picChg>
        <pc:picChg chg="add del mod">
          <ac:chgData name="Leonie Smith" userId="fed1330f33f5650e" providerId="LiveId" clId="{B6C32CC1-8663-4FB9-8C48-31300D4C5A27}" dt="2023-09-22T06:25:51.723" v="18"/>
          <ac:picMkLst>
            <pc:docMk/>
            <pc:sldMk cId="1003827451" sldId="426"/>
            <ac:picMk id="20" creationId="{96E32499-04D6-3389-B45C-2272D776A77F}"/>
          </ac:picMkLst>
        </pc:picChg>
        <pc:picChg chg="add del mod ord">
          <ac:chgData name="Leonie Smith" userId="fed1330f33f5650e" providerId="LiveId" clId="{B6C32CC1-8663-4FB9-8C48-31300D4C5A27}" dt="2023-09-22T06:25:58.209" v="19"/>
          <ac:picMkLst>
            <pc:docMk/>
            <pc:sldMk cId="1003827451" sldId="426"/>
            <ac:picMk id="24" creationId="{A48E531F-A1DA-67C1-8E5F-892A060D156E}"/>
          </ac:picMkLst>
        </pc:picChg>
        <pc:picChg chg="add mod">
          <ac:chgData name="Leonie Smith" userId="fed1330f33f5650e" providerId="LiveId" clId="{B6C32CC1-8663-4FB9-8C48-31300D4C5A27}" dt="2023-09-22T06:25:58.209" v="19"/>
          <ac:picMkLst>
            <pc:docMk/>
            <pc:sldMk cId="1003827451" sldId="426"/>
            <ac:picMk id="25" creationId="{4C6413F6-C739-C7D0-1CB2-8B8E17CE27AA}"/>
          </ac:picMkLst>
        </pc:picChg>
      </pc:sldChg>
      <pc:sldChg chg="addSp modSp">
        <pc:chgData name="Leonie Smith" userId="fed1330f33f5650e" providerId="LiveId" clId="{B6C32CC1-8663-4FB9-8C48-31300D4C5A27}" dt="2023-09-22T06:27:33.034" v="20"/>
        <pc:sldMkLst>
          <pc:docMk/>
          <pc:sldMk cId="2174129452" sldId="428"/>
        </pc:sldMkLst>
        <pc:picChg chg="add mod">
          <ac:chgData name="Leonie Smith" userId="fed1330f33f5650e" providerId="LiveId" clId="{B6C32CC1-8663-4FB9-8C48-31300D4C5A27}" dt="2023-09-22T06:27:33.034" v="20"/>
          <ac:picMkLst>
            <pc:docMk/>
            <pc:sldMk cId="2174129452" sldId="428"/>
            <ac:picMk id="6" creationId="{A8F5B03D-1268-D730-4229-3FD617EB1A5B}"/>
          </ac:picMkLst>
        </pc:picChg>
      </pc:sldChg>
      <pc:sldChg chg="addSp delSp modSp mod modTransition modAnim">
        <pc:chgData name="Leonie Smith" userId="fed1330f33f5650e" providerId="LiveId" clId="{B6C32CC1-8663-4FB9-8C48-31300D4C5A27}" dt="2023-09-22T06:29:24.642" v="30"/>
        <pc:sldMkLst>
          <pc:docMk/>
          <pc:sldMk cId="942615762" sldId="430"/>
        </pc:sldMkLst>
        <pc:picChg chg="add del mod">
          <ac:chgData name="Leonie Smith" userId="fed1330f33f5650e" providerId="LiveId" clId="{B6C32CC1-8663-4FB9-8C48-31300D4C5A27}" dt="2023-09-22T06:28:25.572" v="23"/>
          <ac:picMkLst>
            <pc:docMk/>
            <pc:sldMk cId="942615762" sldId="430"/>
            <ac:picMk id="6" creationId="{4C4BB190-7254-4547-C729-D82159931A77}"/>
          </ac:picMkLst>
        </pc:picChg>
        <pc:picChg chg="add del mod">
          <ac:chgData name="Leonie Smith" userId="fed1330f33f5650e" providerId="LiveId" clId="{B6C32CC1-8663-4FB9-8C48-31300D4C5A27}" dt="2023-09-22T06:28:39.671" v="24"/>
          <ac:picMkLst>
            <pc:docMk/>
            <pc:sldMk cId="942615762" sldId="430"/>
            <ac:picMk id="9" creationId="{B1486F09-8501-4B73-2A6E-3D53926D3BB6}"/>
          </ac:picMkLst>
        </pc:picChg>
        <pc:picChg chg="add del mod">
          <ac:chgData name="Leonie Smith" userId="fed1330f33f5650e" providerId="LiveId" clId="{B6C32CC1-8663-4FB9-8C48-31300D4C5A27}" dt="2023-09-22T06:28:43.599" v="26"/>
          <ac:picMkLst>
            <pc:docMk/>
            <pc:sldMk cId="942615762" sldId="430"/>
            <ac:picMk id="10" creationId="{B20DE864-1DD0-8849-6FD3-D2826C008839}"/>
          </ac:picMkLst>
        </pc:picChg>
        <pc:picChg chg="add del mod ord">
          <ac:chgData name="Leonie Smith" userId="fed1330f33f5650e" providerId="LiveId" clId="{B6C32CC1-8663-4FB9-8C48-31300D4C5A27}" dt="2023-09-22T06:28:59.247" v="27"/>
          <ac:picMkLst>
            <pc:docMk/>
            <pc:sldMk cId="942615762" sldId="430"/>
            <ac:picMk id="13" creationId="{108B5917-74D1-6459-38DE-EB229957000A}"/>
          </ac:picMkLst>
        </pc:picChg>
        <pc:picChg chg="add del mod">
          <ac:chgData name="Leonie Smith" userId="fed1330f33f5650e" providerId="LiveId" clId="{B6C32CC1-8663-4FB9-8C48-31300D4C5A27}" dt="2023-09-22T06:29:08.787" v="29"/>
          <ac:picMkLst>
            <pc:docMk/>
            <pc:sldMk cId="942615762" sldId="430"/>
            <ac:picMk id="14" creationId="{C499BF3A-8BA9-65D4-4511-ED6216E207A9}"/>
          </ac:picMkLst>
        </pc:picChg>
        <pc:picChg chg="add del mod ord">
          <ac:chgData name="Leonie Smith" userId="fed1330f33f5650e" providerId="LiveId" clId="{B6C32CC1-8663-4FB9-8C48-31300D4C5A27}" dt="2023-09-22T06:29:24.642" v="30"/>
          <ac:picMkLst>
            <pc:docMk/>
            <pc:sldMk cId="942615762" sldId="430"/>
            <ac:picMk id="17" creationId="{2C3676E4-0A68-0776-FE3E-129E1AA4D7DF}"/>
          </ac:picMkLst>
        </pc:picChg>
        <pc:picChg chg="add mod">
          <ac:chgData name="Leonie Smith" userId="fed1330f33f5650e" providerId="LiveId" clId="{B6C32CC1-8663-4FB9-8C48-31300D4C5A27}" dt="2023-09-22T06:29:24.642" v="30"/>
          <ac:picMkLst>
            <pc:docMk/>
            <pc:sldMk cId="942615762" sldId="430"/>
            <ac:picMk id="18" creationId="{6E4AF5E5-1308-F641-1AA3-E96E7906FA76}"/>
          </ac:picMkLst>
        </pc:picChg>
      </pc:sldChg>
      <pc:sldChg chg="addSp delSp modSp mod modTransition modAnim">
        <pc:chgData name="Leonie Smith" userId="fed1330f33f5650e" providerId="LiveId" clId="{B6C32CC1-8663-4FB9-8C48-31300D4C5A27}" dt="2023-09-22T06:32:55.378" v="49"/>
        <pc:sldMkLst>
          <pc:docMk/>
          <pc:sldMk cId="1886351016" sldId="432"/>
        </pc:sldMkLst>
        <pc:picChg chg="add del mod">
          <ac:chgData name="Leonie Smith" userId="fed1330f33f5650e" providerId="LiveId" clId="{B6C32CC1-8663-4FB9-8C48-31300D4C5A27}" dt="2023-09-22T06:30:26.561" v="33"/>
          <ac:picMkLst>
            <pc:docMk/>
            <pc:sldMk cId="1886351016" sldId="432"/>
            <ac:picMk id="6" creationId="{F4D9F75B-5F49-3610-FE73-2874CF62A613}"/>
          </ac:picMkLst>
        </pc:picChg>
        <pc:picChg chg="add del mod">
          <ac:chgData name="Leonie Smith" userId="fed1330f33f5650e" providerId="LiveId" clId="{B6C32CC1-8663-4FB9-8C48-31300D4C5A27}" dt="2023-09-22T06:30:49.315" v="34"/>
          <ac:picMkLst>
            <pc:docMk/>
            <pc:sldMk cId="1886351016" sldId="432"/>
            <ac:picMk id="9" creationId="{4C782549-297E-E3A9-E546-1077E356FEAC}"/>
          </ac:picMkLst>
        </pc:picChg>
        <pc:picChg chg="add del mod">
          <ac:chgData name="Leonie Smith" userId="fed1330f33f5650e" providerId="LiveId" clId="{B6C32CC1-8663-4FB9-8C48-31300D4C5A27}" dt="2023-09-22T06:31:05.368" v="36"/>
          <ac:picMkLst>
            <pc:docMk/>
            <pc:sldMk cId="1886351016" sldId="432"/>
            <ac:picMk id="10" creationId="{99B8A359-D739-2534-F380-DF9F85CEF7C9}"/>
          </ac:picMkLst>
        </pc:picChg>
        <pc:picChg chg="add del mod ord">
          <ac:chgData name="Leonie Smith" userId="fed1330f33f5650e" providerId="LiveId" clId="{B6C32CC1-8663-4FB9-8C48-31300D4C5A27}" dt="2023-09-22T06:31:28.925" v="37"/>
          <ac:picMkLst>
            <pc:docMk/>
            <pc:sldMk cId="1886351016" sldId="432"/>
            <ac:picMk id="14" creationId="{95C758E4-CDA3-68AD-DBE6-4ABDFDB992A5}"/>
          </ac:picMkLst>
        </pc:picChg>
        <pc:picChg chg="add del mod">
          <ac:chgData name="Leonie Smith" userId="fed1330f33f5650e" providerId="LiveId" clId="{B6C32CC1-8663-4FB9-8C48-31300D4C5A27}" dt="2023-09-22T06:31:33.594" v="39"/>
          <ac:picMkLst>
            <pc:docMk/>
            <pc:sldMk cId="1886351016" sldId="432"/>
            <ac:picMk id="15" creationId="{5876F3DE-628F-2B1A-CE60-AAEE142B7274}"/>
          </ac:picMkLst>
        </pc:picChg>
        <pc:picChg chg="add del mod ord">
          <ac:chgData name="Leonie Smith" userId="fed1330f33f5650e" providerId="LiveId" clId="{B6C32CC1-8663-4FB9-8C48-31300D4C5A27}" dt="2023-09-22T06:31:40.873" v="40"/>
          <ac:picMkLst>
            <pc:docMk/>
            <pc:sldMk cId="1886351016" sldId="432"/>
            <ac:picMk id="18" creationId="{CEBB6FC3-A9D7-BE76-6664-299F8CA6E61A}"/>
          </ac:picMkLst>
        </pc:picChg>
        <pc:picChg chg="add del mod">
          <ac:chgData name="Leonie Smith" userId="fed1330f33f5650e" providerId="LiveId" clId="{B6C32CC1-8663-4FB9-8C48-31300D4C5A27}" dt="2023-09-22T06:31:42.586" v="42"/>
          <ac:picMkLst>
            <pc:docMk/>
            <pc:sldMk cId="1886351016" sldId="432"/>
            <ac:picMk id="19" creationId="{CA704786-78BF-AB83-DE0A-87F15256E830}"/>
          </ac:picMkLst>
        </pc:picChg>
        <pc:picChg chg="add del mod ord">
          <ac:chgData name="Leonie Smith" userId="fed1330f33f5650e" providerId="LiveId" clId="{B6C32CC1-8663-4FB9-8C48-31300D4C5A27}" dt="2023-09-22T06:32:07.032" v="43"/>
          <ac:picMkLst>
            <pc:docMk/>
            <pc:sldMk cId="1886351016" sldId="432"/>
            <ac:picMk id="21" creationId="{EB39946A-102D-BE12-DF2B-1057A4AF57C8}"/>
          </ac:picMkLst>
        </pc:picChg>
        <pc:picChg chg="add del mod">
          <ac:chgData name="Leonie Smith" userId="fed1330f33f5650e" providerId="LiveId" clId="{B6C32CC1-8663-4FB9-8C48-31300D4C5A27}" dt="2023-09-22T06:32:24.045" v="45"/>
          <ac:picMkLst>
            <pc:docMk/>
            <pc:sldMk cId="1886351016" sldId="432"/>
            <ac:picMk id="22" creationId="{1444126E-855D-7003-F764-2982AC0C72E0}"/>
          </ac:picMkLst>
        </pc:picChg>
        <pc:picChg chg="add del mod ord">
          <ac:chgData name="Leonie Smith" userId="fed1330f33f5650e" providerId="LiveId" clId="{B6C32CC1-8663-4FB9-8C48-31300D4C5A27}" dt="2023-09-22T06:32:29.417" v="46"/>
          <ac:picMkLst>
            <pc:docMk/>
            <pc:sldMk cId="1886351016" sldId="432"/>
            <ac:picMk id="26" creationId="{8ADBB9CD-4D56-7A23-01EE-10329CD50225}"/>
          </ac:picMkLst>
        </pc:picChg>
        <pc:picChg chg="add del mod">
          <ac:chgData name="Leonie Smith" userId="fed1330f33f5650e" providerId="LiveId" clId="{B6C32CC1-8663-4FB9-8C48-31300D4C5A27}" dt="2023-09-22T06:32:30.563" v="48"/>
          <ac:picMkLst>
            <pc:docMk/>
            <pc:sldMk cId="1886351016" sldId="432"/>
            <ac:picMk id="27" creationId="{3718EA97-4B37-0405-A73B-D58A1B0D444C}"/>
          </ac:picMkLst>
        </pc:picChg>
        <pc:picChg chg="add del mod ord">
          <ac:chgData name="Leonie Smith" userId="fed1330f33f5650e" providerId="LiveId" clId="{B6C32CC1-8663-4FB9-8C48-31300D4C5A27}" dt="2023-09-22T06:32:55.378" v="49"/>
          <ac:picMkLst>
            <pc:docMk/>
            <pc:sldMk cId="1886351016" sldId="432"/>
            <ac:picMk id="30" creationId="{F2CF4AF7-6395-063B-28DE-774254046F4F}"/>
          </ac:picMkLst>
        </pc:picChg>
        <pc:picChg chg="add mod">
          <ac:chgData name="Leonie Smith" userId="fed1330f33f5650e" providerId="LiveId" clId="{B6C32CC1-8663-4FB9-8C48-31300D4C5A27}" dt="2023-09-22T06:32:55.378" v="49"/>
          <ac:picMkLst>
            <pc:docMk/>
            <pc:sldMk cId="1886351016" sldId="432"/>
            <ac:picMk id="31" creationId="{6C8FCB37-8C40-53A2-4AA8-177697AAFF8D}"/>
          </ac:picMkLst>
        </pc:picChg>
      </pc:sldChg>
      <pc:sldChg chg="addSp delSp modSp mod modTransition modAnim">
        <pc:chgData name="Leonie Smith" userId="fed1330f33f5650e" providerId="LiveId" clId="{B6C32CC1-8663-4FB9-8C48-31300D4C5A27}" dt="2023-09-22T06:35:25.442" v="56"/>
        <pc:sldMkLst>
          <pc:docMk/>
          <pc:sldMk cId="882125327" sldId="434"/>
        </pc:sldMkLst>
        <pc:picChg chg="add del mod">
          <ac:chgData name="Leonie Smith" userId="fed1330f33f5650e" providerId="LiveId" clId="{B6C32CC1-8663-4FB9-8C48-31300D4C5A27}" dt="2023-09-22T06:34:36.739" v="52"/>
          <ac:picMkLst>
            <pc:docMk/>
            <pc:sldMk cId="882125327" sldId="434"/>
            <ac:picMk id="6" creationId="{5183C03A-EF4C-E69B-2350-D4B98F8DDD50}"/>
          </ac:picMkLst>
        </pc:picChg>
        <pc:picChg chg="add del mod">
          <ac:chgData name="Leonie Smith" userId="fed1330f33f5650e" providerId="LiveId" clId="{B6C32CC1-8663-4FB9-8C48-31300D4C5A27}" dt="2023-09-22T06:34:59.669" v="53"/>
          <ac:picMkLst>
            <pc:docMk/>
            <pc:sldMk cId="882125327" sldId="434"/>
            <ac:picMk id="10" creationId="{851D93B4-051E-06F7-6EC3-7C4E41CD3B41}"/>
          </ac:picMkLst>
        </pc:picChg>
        <pc:picChg chg="add del mod">
          <ac:chgData name="Leonie Smith" userId="fed1330f33f5650e" providerId="LiveId" clId="{B6C32CC1-8663-4FB9-8C48-31300D4C5A27}" dt="2023-09-22T06:35:01.612" v="55"/>
          <ac:picMkLst>
            <pc:docMk/>
            <pc:sldMk cId="882125327" sldId="434"/>
            <ac:picMk id="11" creationId="{CA423CC1-C216-9D03-9BC6-3C18826875D7}"/>
          </ac:picMkLst>
        </pc:picChg>
        <pc:picChg chg="add del mod ord">
          <ac:chgData name="Leonie Smith" userId="fed1330f33f5650e" providerId="LiveId" clId="{B6C32CC1-8663-4FB9-8C48-31300D4C5A27}" dt="2023-09-22T06:35:25.442" v="56"/>
          <ac:picMkLst>
            <pc:docMk/>
            <pc:sldMk cId="882125327" sldId="434"/>
            <ac:picMk id="14" creationId="{43B66BEC-0BCF-99AE-D2E7-63D735540766}"/>
          </ac:picMkLst>
        </pc:picChg>
        <pc:picChg chg="add mod">
          <ac:chgData name="Leonie Smith" userId="fed1330f33f5650e" providerId="LiveId" clId="{B6C32CC1-8663-4FB9-8C48-31300D4C5A27}" dt="2023-09-22T06:35:25.442" v="56"/>
          <ac:picMkLst>
            <pc:docMk/>
            <pc:sldMk cId="882125327" sldId="434"/>
            <ac:picMk id="15" creationId="{47EA6CE4-E6D9-3DD7-7499-0F38035416DC}"/>
          </ac:picMkLst>
        </pc:picChg>
      </pc:sldChg>
      <pc:sldChg chg="addSp delSp modSp mod modTransition modAnim">
        <pc:chgData name="Leonie Smith" userId="fed1330f33f5650e" providerId="LiveId" clId="{B6C32CC1-8663-4FB9-8C48-31300D4C5A27}" dt="2023-09-22T06:36:28.121" v="60"/>
        <pc:sldMkLst>
          <pc:docMk/>
          <pc:sldMk cId="3195935868" sldId="436"/>
        </pc:sldMkLst>
        <pc:picChg chg="add del mod">
          <ac:chgData name="Leonie Smith" userId="fed1330f33f5650e" providerId="LiveId" clId="{B6C32CC1-8663-4FB9-8C48-31300D4C5A27}" dt="2023-09-22T06:36:16.102" v="59"/>
          <ac:picMkLst>
            <pc:docMk/>
            <pc:sldMk cId="3195935868" sldId="436"/>
            <ac:picMk id="6" creationId="{FC8DEBB1-B376-171E-448E-6F58318436B3}"/>
          </ac:picMkLst>
        </pc:picChg>
        <pc:picChg chg="add del mod">
          <ac:chgData name="Leonie Smith" userId="fed1330f33f5650e" providerId="LiveId" clId="{B6C32CC1-8663-4FB9-8C48-31300D4C5A27}" dt="2023-09-22T06:36:28.121" v="60"/>
          <ac:picMkLst>
            <pc:docMk/>
            <pc:sldMk cId="3195935868" sldId="436"/>
            <ac:picMk id="10" creationId="{98888001-0A32-525B-5C0F-7D8C8448C291}"/>
          </ac:picMkLst>
        </pc:picChg>
        <pc:picChg chg="add mod">
          <ac:chgData name="Leonie Smith" userId="fed1330f33f5650e" providerId="LiveId" clId="{B6C32CC1-8663-4FB9-8C48-31300D4C5A27}" dt="2023-09-22T06:36:28.121" v="60"/>
          <ac:picMkLst>
            <pc:docMk/>
            <pc:sldMk cId="3195935868" sldId="436"/>
            <ac:picMk id="11" creationId="{033BF95B-0C4A-5DFC-5286-46935305DBCE}"/>
          </ac:picMkLst>
        </pc:picChg>
      </pc:sldChg>
      <pc:sldChg chg="addSp delSp modSp mod modTransition modAnim">
        <pc:chgData name="Leonie Smith" userId="fed1330f33f5650e" providerId="LiveId" clId="{B6C32CC1-8663-4FB9-8C48-31300D4C5A27}" dt="2023-09-22T06:40:15.106" v="76"/>
        <pc:sldMkLst>
          <pc:docMk/>
          <pc:sldMk cId="3261377596" sldId="438"/>
        </pc:sldMkLst>
        <pc:picChg chg="add del mod">
          <ac:chgData name="Leonie Smith" userId="fed1330f33f5650e" providerId="LiveId" clId="{B6C32CC1-8663-4FB9-8C48-31300D4C5A27}" dt="2023-09-22T06:37:34.708" v="63"/>
          <ac:picMkLst>
            <pc:docMk/>
            <pc:sldMk cId="3261377596" sldId="438"/>
            <ac:picMk id="6" creationId="{BF000647-BC9C-0B1B-69E3-E65F2826348A}"/>
          </ac:picMkLst>
        </pc:picChg>
        <pc:picChg chg="add del mod">
          <ac:chgData name="Leonie Smith" userId="fed1330f33f5650e" providerId="LiveId" clId="{B6C32CC1-8663-4FB9-8C48-31300D4C5A27}" dt="2023-09-22T06:37:47.524" v="64"/>
          <ac:picMkLst>
            <pc:docMk/>
            <pc:sldMk cId="3261377596" sldId="438"/>
            <ac:picMk id="9" creationId="{D1945C2E-C0DE-BED0-298B-91D3495737DA}"/>
          </ac:picMkLst>
        </pc:picChg>
        <pc:picChg chg="add del mod">
          <ac:chgData name="Leonie Smith" userId="fed1330f33f5650e" providerId="LiveId" clId="{B6C32CC1-8663-4FB9-8C48-31300D4C5A27}" dt="2023-09-22T06:38:39.625" v="66"/>
          <ac:picMkLst>
            <pc:docMk/>
            <pc:sldMk cId="3261377596" sldId="438"/>
            <ac:picMk id="10" creationId="{30ADE219-F92F-B93B-5013-2BD84E9DEFCC}"/>
          </ac:picMkLst>
        </pc:picChg>
        <pc:picChg chg="add del mod ord">
          <ac:chgData name="Leonie Smith" userId="fed1330f33f5650e" providerId="LiveId" clId="{B6C32CC1-8663-4FB9-8C48-31300D4C5A27}" dt="2023-09-22T06:38:50.839" v="67"/>
          <ac:picMkLst>
            <pc:docMk/>
            <pc:sldMk cId="3261377596" sldId="438"/>
            <ac:picMk id="13" creationId="{6055D69D-50CB-61A3-FB88-EF8D02FBFEE9}"/>
          </ac:picMkLst>
        </pc:picChg>
        <pc:picChg chg="add del mod">
          <ac:chgData name="Leonie Smith" userId="fed1330f33f5650e" providerId="LiveId" clId="{B6C32CC1-8663-4FB9-8C48-31300D4C5A27}" dt="2023-09-22T06:39:01.002" v="69"/>
          <ac:picMkLst>
            <pc:docMk/>
            <pc:sldMk cId="3261377596" sldId="438"/>
            <ac:picMk id="14" creationId="{5F58D2DD-E996-955D-948D-539E96215AD1}"/>
          </ac:picMkLst>
        </pc:picChg>
        <pc:picChg chg="add del mod ord">
          <ac:chgData name="Leonie Smith" userId="fed1330f33f5650e" providerId="LiveId" clId="{B6C32CC1-8663-4FB9-8C48-31300D4C5A27}" dt="2023-09-22T06:39:14.113" v="70"/>
          <ac:picMkLst>
            <pc:docMk/>
            <pc:sldMk cId="3261377596" sldId="438"/>
            <ac:picMk id="17" creationId="{05D021B3-64B2-5789-212D-8F1A1A005EDC}"/>
          </ac:picMkLst>
        </pc:picChg>
        <pc:picChg chg="add del mod">
          <ac:chgData name="Leonie Smith" userId="fed1330f33f5650e" providerId="LiveId" clId="{B6C32CC1-8663-4FB9-8C48-31300D4C5A27}" dt="2023-09-22T06:39:17.833" v="72"/>
          <ac:picMkLst>
            <pc:docMk/>
            <pc:sldMk cId="3261377596" sldId="438"/>
            <ac:picMk id="18" creationId="{D1869388-08F7-1ED8-25FE-546D5EB06CC7}"/>
          </ac:picMkLst>
        </pc:picChg>
        <pc:picChg chg="add del mod ord">
          <ac:chgData name="Leonie Smith" userId="fed1330f33f5650e" providerId="LiveId" clId="{B6C32CC1-8663-4FB9-8C48-31300D4C5A27}" dt="2023-09-22T06:39:31.947" v="73"/>
          <ac:picMkLst>
            <pc:docMk/>
            <pc:sldMk cId="3261377596" sldId="438"/>
            <ac:picMk id="21" creationId="{FA8297F5-BF1D-3B4B-FFAC-BB3CDB65BEE7}"/>
          </ac:picMkLst>
        </pc:picChg>
        <pc:picChg chg="add del mod">
          <ac:chgData name="Leonie Smith" userId="fed1330f33f5650e" providerId="LiveId" clId="{B6C32CC1-8663-4FB9-8C48-31300D4C5A27}" dt="2023-09-22T06:40:00.637" v="75"/>
          <ac:picMkLst>
            <pc:docMk/>
            <pc:sldMk cId="3261377596" sldId="438"/>
            <ac:picMk id="22" creationId="{B745E1F7-F675-7638-7198-4FD872859B1E}"/>
          </ac:picMkLst>
        </pc:picChg>
        <pc:picChg chg="add del mod ord">
          <ac:chgData name="Leonie Smith" userId="fed1330f33f5650e" providerId="LiveId" clId="{B6C32CC1-8663-4FB9-8C48-31300D4C5A27}" dt="2023-09-22T06:40:15.106" v="76"/>
          <ac:picMkLst>
            <pc:docMk/>
            <pc:sldMk cId="3261377596" sldId="438"/>
            <ac:picMk id="28" creationId="{2D394A4A-7A9A-CD54-FF89-23E2932A3C95}"/>
          </ac:picMkLst>
        </pc:picChg>
        <pc:picChg chg="add mod">
          <ac:chgData name="Leonie Smith" userId="fed1330f33f5650e" providerId="LiveId" clId="{B6C32CC1-8663-4FB9-8C48-31300D4C5A27}" dt="2023-09-22T06:40:15.106" v="76"/>
          <ac:picMkLst>
            <pc:docMk/>
            <pc:sldMk cId="3261377596" sldId="438"/>
            <ac:picMk id="29" creationId="{77894806-791E-D776-5A22-8252618759A9}"/>
          </ac:picMkLst>
        </pc:picChg>
      </pc:sldChg>
      <pc:sldChg chg="addSp delSp modSp mod modTransition modAnim">
        <pc:chgData name="Leonie Smith" userId="fed1330f33f5650e" providerId="LiveId" clId="{B6C32CC1-8663-4FB9-8C48-31300D4C5A27}" dt="2023-09-22T06:49:25.303" v="101"/>
        <pc:sldMkLst>
          <pc:docMk/>
          <pc:sldMk cId="923867738" sldId="440"/>
        </pc:sldMkLst>
        <pc:picChg chg="add del mod">
          <ac:chgData name="Leonie Smith" userId="fed1330f33f5650e" providerId="LiveId" clId="{B6C32CC1-8663-4FB9-8C48-31300D4C5A27}" dt="2023-09-22T06:49:13.152" v="100"/>
          <ac:picMkLst>
            <pc:docMk/>
            <pc:sldMk cId="923867738" sldId="440"/>
            <ac:picMk id="7" creationId="{064EB7D9-8660-0FE9-8463-0782D27A1A21}"/>
          </ac:picMkLst>
        </pc:picChg>
        <pc:picChg chg="add del mod">
          <ac:chgData name="Leonie Smith" userId="fed1330f33f5650e" providerId="LiveId" clId="{B6C32CC1-8663-4FB9-8C48-31300D4C5A27}" dt="2023-09-22T06:49:25.303" v="101"/>
          <ac:picMkLst>
            <pc:docMk/>
            <pc:sldMk cId="923867738" sldId="440"/>
            <ac:picMk id="12" creationId="{7E9F2FD0-ADEA-D723-13E5-5B9957AEB415}"/>
          </ac:picMkLst>
        </pc:picChg>
        <pc:picChg chg="add mod">
          <ac:chgData name="Leonie Smith" userId="fed1330f33f5650e" providerId="LiveId" clId="{B6C32CC1-8663-4FB9-8C48-31300D4C5A27}" dt="2023-09-22T06:49:25.303" v="101"/>
          <ac:picMkLst>
            <pc:docMk/>
            <pc:sldMk cId="923867738" sldId="440"/>
            <ac:picMk id="13" creationId="{E88F0356-B8B5-C657-38C4-054E916EEB37}"/>
          </ac:picMkLst>
        </pc:picChg>
      </pc:sldChg>
      <pc:sldChg chg="addSp delSp modSp mod modTransition modAnim">
        <pc:chgData name="Leonie Smith" userId="fed1330f33f5650e" providerId="LiveId" clId="{B6C32CC1-8663-4FB9-8C48-31300D4C5A27}" dt="2023-09-22T06:42:21.755" v="87"/>
        <pc:sldMkLst>
          <pc:docMk/>
          <pc:sldMk cId="2180228365" sldId="442"/>
        </pc:sldMkLst>
        <pc:picChg chg="add del mod">
          <ac:chgData name="Leonie Smith" userId="fed1330f33f5650e" providerId="LiveId" clId="{B6C32CC1-8663-4FB9-8C48-31300D4C5A27}" dt="2023-09-22T06:41:36.083" v="80"/>
          <ac:picMkLst>
            <pc:docMk/>
            <pc:sldMk cId="2180228365" sldId="442"/>
            <ac:picMk id="6" creationId="{8165B70F-D29D-F3A6-62E4-6B46FC3F9D6C}"/>
          </ac:picMkLst>
        </pc:picChg>
        <pc:picChg chg="add del mod">
          <ac:chgData name="Leonie Smith" userId="fed1330f33f5650e" providerId="LiveId" clId="{B6C32CC1-8663-4FB9-8C48-31300D4C5A27}" dt="2023-09-22T06:41:47.630" v="81"/>
          <ac:picMkLst>
            <pc:docMk/>
            <pc:sldMk cId="2180228365" sldId="442"/>
            <ac:picMk id="9" creationId="{6374CEE7-5374-1113-B367-54305C741167}"/>
          </ac:picMkLst>
        </pc:picChg>
        <pc:picChg chg="add del mod">
          <ac:chgData name="Leonie Smith" userId="fed1330f33f5650e" providerId="LiveId" clId="{B6C32CC1-8663-4FB9-8C48-31300D4C5A27}" dt="2023-09-22T06:41:48.809" v="83"/>
          <ac:picMkLst>
            <pc:docMk/>
            <pc:sldMk cId="2180228365" sldId="442"/>
            <ac:picMk id="10" creationId="{794A5CE8-6548-BDBC-5467-8FEFE9380480}"/>
          </ac:picMkLst>
        </pc:picChg>
        <pc:picChg chg="add del mod ord">
          <ac:chgData name="Leonie Smith" userId="fed1330f33f5650e" providerId="LiveId" clId="{B6C32CC1-8663-4FB9-8C48-31300D4C5A27}" dt="2023-09-22T06:42:03.002" v="84"/>
          <ac:picMkLst>
            <pc:docMk/>
            <pc:sldMk cId="2180228365" sldId="442"/>
            <ac:picMk id="13" creationId="{18572D1F-73FC-B08C-63A7-FF8D3106E24A}"/>
          </ac:picMkLst>
        </pc:picChg>
        <pc:picChg chg="add del mod">
          <ac:chgData name="Leonie Smith" userId="fed1330f33f5650e" providerId="LiveId" clId="{B6C32CC1-8663-4FB9-8C48-31300D4C5A27}" dt="2023-09-22T06:42:04.513" v="86"/>
          <ac:picMkLst>
            <pc:docMk/>
            <pc:sldMk cId="2180228365" sldId="442"/>
            <ac:picMk id="14" creationId="{07CBC7E0-AAA6-7609-ED66-C701E08C1F50}"/>
          </ac:picMkLst>
        </pc:picChg>
        <pc:picChg chg="add del mod ord">
          <ac:chgData name="Leonie Smith" userId="fed1330f33f5650e" providerId="LiveId" clId="{B6C32CC1-8663-4FB9-8C48-31300D4C5A27}" dt="2023-09-22T06:42:21.755" v="87"/>
          <ac:picMkLst>
            <pc:docMk/>
            <pc:sldMk cId="2180228365" sldId="442"/>
            <ac:picMk id="17" creationId="{8FB69C77-9B44-9653-227D-7B4B5DB5F84B}"/>
          </ac:picMkLst>
        </pc:picChg>
        <pc:picChg chg="add mod">
          <ac:chgData name="Leonie Smith" userId="fed1330f33f5650e" providerId="LiveId" clId="{B6C32CC1-8663-4FB9-8C48-31300D4C5A27}" dt="2023-09-22T06:42:21.755" v="87"/>
          <ac:picMkLst>
            <pc:docMk/>
            <pc:sldMk cId="2180228365" sldId="442"/>
            <ac:picMk id="18" creationId="{EECAAD25-E322-B094-0B05-030987A7A63D}"/>
          </ac:picMkLst>
        </pc:picChg>
      </pc:sldChg>
      <pc:sldChg chg="addSp delSp modSp mod modTransition modAnim">
        <pc:chgData name="Leonie Smith" userId="fed1330f33f5650e" providerId="LiveId" clId="{B6C32CC1-8663-4FB9-8C48-31300D4C5A27}" dt="2023-09-22T06:43:35.244" v="91"/>
        <pc:sldMkLst>
          <pc:docMk/>
          <pc:sldMk cId="1718612039" sldId="444"/>
        </pc:sldMkLst>
        <pc:picChg chg="add del mod">
          <ac:chgData name="Leonie Smith" userId="fed1330f33f5650e" providerId="LiveId" clId="{B6C32CC1-8663-4FB9-8C48-31300D4C5A27}" dt="2023-09-22T06:43:19.805" v="90"/>
          <ac:picMkLst>
            <pc:docMk/>
            <pc:sldMk cId="1718612039" sldId="444"/>
            <ac:picMk id="6" creationId="{FCF14982-9061-635F-943B-1BAD018E8BD0}"/>
          </ac:picMkLst>
        </pc:picChg>
        <pc:picChg chg="add del mod">
          <ac:chgData name="Leonie Smith" userId="fed1330f33f5650e" providerId="LiveId" clId="{B6C32CC1-8663-4FB9-8C48-31300D4C5A27}" dt="2023-09-22T06:43:35.244" v="91"/>
          <ac:picMkLst>
            <pc:docMk/>
            <pc:sldMk cId="1718612039" sldId="444"/>
            <ac:picMk id="9" creationId="{C2064B85-468D-4045-F38B-1B456AB67638}"/>
          </ac:picMkLst>
        </pc:picChg>
        <pc:picChg chg="add mod">
          <ac:chgData name="Leonie Smith" userId="fed1330f33f5650e" providerId="LiveId" clId="{B6C32CC1-8663-4FB9-8C48-31300D4C5A27}" dt="2023-09-22T06:43:35.244" v="91"/>
          <ac:picMkLst>
            <pc:docMk/>
            <pc:sldMk cId="1718612039" sldId="444"/>
            <ac:picMk id="10" creationId="{47205A92-EF75-1D60-9642-1817EF8751C8}"/>
          </ac:picMkLst>
        </pc:picChg>
      </pc:sldChg>
      <pc:sldChg chg="addSp delSp modSp mod modTransition modAnim">
        <pc:chgData name="Leonie Smith" userId="fed1330f33f5650e" providerId="LiveId" clId="{B6C32CC1-8663-4FB9-8C48-31300D4C5A27}" dt="2023-09-22T06:48:40.507" v="98"/>
        <pc:sldMkLst>
          <pc:docMk/>
          <pc:sldMk cId="665805102" sldId="446"/>
        </pc:sldMkLst>
        <pc:picChg chg="add del mod">
          <ac:chgData name="Leonie Smith" userId="fed1330f33f5650e" providerId="LiveId" clId="{B6C32CC1-8663-4FB9-8C48-31300D4C5A27}" dt="2023-09-22T06:45:04.611" v="94"/>
          <ac:picMkLst>
            <pc:docMk/>
            <pc:sldMk cId="665805102" sldId="446"/>
            <ac:picMk id="6" creationId="{A73C52D7-AEEA-7FAB-EF9D-CABD312E898E}"/>
          </ac:picMkLst>
        </pc:picChg>
        <pc:picChg chg="add del mod">
          <ac:chgData name="Leonie Smith" userId="fed1330f33f5650e" providerId="LiveId" clId="{B6C32CC1-8663-4FB9-8C48-31300D4C5A27}" dt="2023-09-22T06:45:25.102" v="95"/>
          <ac:picMkLst>
            <pc:docMk/>
            <pc:sldMk cId="665805102" sldId="446"/>
            <ac:picMk id="11" creationId="{1D9EC6D9-43C2-E689-9DE1-10AAA649D68E}"/>
          </ac:picMkLst>
        </pc:picChg>
        <pc:picChg chg="add del mod">
          <ac:chgData name="Leonie Smith" userId="fed1330f33f5650e" providerId="LiveId" clId="{B6C32CC1-8663-4FB9-8C48-31300D4C5A27}" dt="2023-09-22T06:48:19.463" v="97"/>
          <ac:picMkLst>
            <pc:docMk/>
            <pc:sldMk cId="665805102" sldId="446"/>
            <ac:picMk id="12" creationId="{9C870211-E07B-41A6-84ED-231650658E3D}"/>
          </ac:picMkLst>
        </pc:picChg>
        <pc:picChg chg="add del mod ord">
          <ac:chgData name="Leonie Smith" userId="fed1330f33f5650e" providerId="LiveId" clId="{B6C32CC1-8663-4FB9-8C48-31300D4C5A27}" dt="2023-09-22T06:48:40.507" v="98"/>
          <ac:picMkLst>
            <pc:docMk/>
            <pc:sldMk cId="665805102" sldId="446"/>
            <ac:picMk id="18" creationId="{81A4D672-5979-5403-DE4A-ED06A70E5CB6}"/>
          </ac:picMkLst>
        </pc:picChg>
        <pc:picChg chg="add mod">
          <ac:chgData name="Leonie Smith" userId="fed1330f33f5650e" providerId="LiveId" clId="{B6C32CC1-8663-4FB9-8C48-31300D4C5A27}" dt="2023-09-22T06:48:40.507" v="98"/>
          <ac:picMkLst>
            <pc:docMk/>
            <pc:sldMk cId="665805102" sldId="446"/>
            <ac:picMk id="19" creationId="{2E889C2E-5DEF-009F-DA33-3D94308BD0C0}"/>
          </ac:picMkLst>
        </pc:picChg>
      </pc:sldChg>
    </pc:docChg>
  </pc:docChgLst>
  <pc:docChgLst>
    <pc:chgData name="Alfred Smith" userId="3c60a3631c0db8ad" providerId="LiveId" clId="{933FDE12-8580-4004-8B6F-B91F6FBF9431}"/>
    <pc:docChg chg="custSel modSld">
      <pc:chgData name="Alfred Smith" userId="3c60a3631c0db8ad" providerId="LiveId" clId="{933FDE12-8580-4004-8B6F-B91F6FBF9431}" dt="2023-01-20T10:21:46.668" v="44"/>
      <pc:docMkLst>
        <pc:docMk/>
      </pc:docMkLst>
      <pc:sldChg chg="delSp modTransition modAnim">
        <pc:chgData name="Alfred Smith" userId="3c60a3631c0db8ad" providerId="LiveId" clId="{933FDE12-8580-4004-8B6F-B91F6FBF9431}" dt="2023-01-20T10:20:54.134" v="22"/>
        <pc:sldMkLst>
          <pc:docMk/>
          <pc:sldMk cId="2869461528" sldId="308"/>
        </pc:sldMkLst>
        <pc:picChg chg="del">
          <ac:chgData name="Alfred Smith" userId="3c60a3631c0db8ad" providerId="LiveId" clId="{933FDE12-8580-4004-8B6F-B91F6FBF9431}" dt="2023-01-20T10:20:54.134" v="22"/>
          <ac:picMkLst>
            <pc:docMk/>
            <pc:sldMk cId="2869461528" sldId="308"/>
            <ac:picMk id="4" creationId="{BC3A59DB-FF71-4523-8F12-A423D8BD51F1}"/>
          </ac:picMkLst>
        </pc:picChg>
      </pc:sldChg>
      <pc:sldChg chg="modSp mod modTransition">
        <pc:chgData name="Alfred Smith" userId="3c60a3631c0db8ad" providerId="LiveId" clId="{933FDE12-8580-4004-8B6F-B91F6FBF9431}" dt="2023-01-20T10:20:54.134" v="22"/>
        <pc:sldMkLst>
          <pc:docMk/>
          <pc:sldMk cId="1237137471" sldId="310"/>
        </pc:sldMkLst>
        <pc:spChg chg="mod">
          <ac:chgData name="Alfred Smith" userId="3c60a3631c0db8ad" providerId="LiveId" clId="{933FDE12-8580-4004-8B6F-B91F6FBF9431}" dt="2023-01-20T10:19:44.840" v="6" actId="14100"/>
          <ac:spMkLst>
            <pc:docMk/>
            <pc:sldMk cId="1237137471" sldId="310"/>
            <ac:spMk id="5" creationId="{3FCD385A-ED80-4186-B336-8653B357F0FF}"/>
          </ac:spMkLst>
        </pc:spChg>
      </pc:sldChg>
      <pc:sldChg chg="addSp delSp modSp mod modTransition modAnim">
        <pc:chgData name="Alfred Smith" userId="3c60a3631c0db8ad" providerId="LiveId" clId="{933FDE12-8580-4004-8B6F-B91F6FBF9431}" dt="2023-01-20T10:21:33.848" v="34"/>
        <pc:sldMkLst>
          <pc:docMk/>
          <pc:sldMk cId="1003827451" sldId="426"/>
        </pc:sldMkLst>
        <pc:spChg chg="add mod">
          <ac:chgData name="Alfred Smith" userId="3c60a3631c0db8ad" providerId="LiveId" clId="{933FDE12-8580-4004-8B6F-B91F6FBF9431}" dt="2023-01-20T10:21:33.848" v="34"/>
          <ac:spMkLst>
            <pc:docMk/>
            <pc:sldMk cId="1003827451" sldId="426"/>
            <ac:spMk id="2" creationId="{BDFD8E96-8894-0287-C606-4E37D872DA71}"/>
          </ac:spMkLst>
        </pc:spChg>
        <pc:spChg chg="del">
          <ac:chgData name="Alfred Smith" userId="3c60a3631c0db8ad" providerId="LiveId" clId="{933FDE12-8580-4004-8B6F-B91F6FBF9431}" dt="2023-01-20T10:21:17.250" v="33" actId="478"/>
          <ac:spMkLst>
            <pc:docMk/>
            <pc:sldMk cId="1003827451" sldId="426"/>
            <ac:spMk id="6" creationId="{416C064E-628E-47C0-A712-DB178FE9901E}"/>
          </ac:spMkLst>
        </pc:spChg>
        <pc:picChg chg="del">
          <ac:chgData name="Alfred Smith" userId="3c60a3631c0db8ad" providerId="LiveId" clId="{933FDE12-8580-4004-8B6F-B91F6FBF9431}" dt="2023-01-20T10:20:54.134" v="22"/>
          <ac:picMkLst>
            <pc:docMk/>
            <pc:sldMk cId="1003827451" sldId="426"/>
            <ac:picMk id="7" creationId="{982D8036-BDC5-4A78-91A9-13311F680DCE}"/>
          </ac:picMkLst>
        </pc:picChg>
      </pc:sldChg>
      <pc:sldChg chg="addSp delSp modSp mod modTransition">
        <pc:chgData name="Alfred Smith" userId="3c60a3631c0db8ad" providerId="LiveId" clId="{933FDE12-8580-4004-8B6F-B91F6FBF9431}" dt="2023-01-20T10:20:54.134" v="22"/>
        <pc:sldMkLst>
          <pc:docMk/>
          <pc:sldMk cId="1727650077" sldId="427"/>
        </pc:sldMkLst>
        <pc:spChg chg="add mod">
          <ac:chgData name="Alfred Smith" userId="3c60a3631c0db8ad" providerId="LiveId" clId="{933FDE12-8580-4004-8B6F-B91F6FBF9431}" dt="2023-01-20T10:19:52.353" v="8"/>
          <ac:spMkLst>
            <pc:docMk/>
            <pc:sldMk cId="1727650077" sldId="427"/>
            <ac:spMk id="2" creationId="{D55C373A-C3B2-9CEC-5EF7-FAA31D0C5630}"/>
          </ac:spMkLst>
        </pc:spChg>
        <pc:spChg chg="del">
          <ac:chgData name="Alfred Smith" userId="3c60a3631c0db8ad" providerId="LiveId" clId="{933FDE12-8580-4004-8B6F-B91F6FBF9431}" dt="2023-01-20T10:19:50.960" v="7" actId="478"/>
          <ac:spMkLst>
            <pc:docMk/>
            <pc:sldMk cId="1727650077" sldId="427"/>
            <ac:spMk id="7" creationId="{8DE30C4B-6771-4362-810B-915E215C58B9}"/>
          </ac:spMkLst>
        </pc:spChg>
      </pc:sldChg>
      <pc:sldChg chg="addSp delSp modSp mod modTransition modAnim">
        <pc:chgData name="Alfred Smith" userId="3c60a3631c0db8ad" providerId="LiveId" clId="{933FDE12-8580-4004-8B6F-B91F6FBF9431}" dt="2023-01-20T10:21:35.338" v="35"/>
        <pc:sldMkLst>
          <pc:docMk/>
          <pc:sldMk cId="2174129452" sldId="428"/>
        </pc:sldMkLst>
        <pc:spChg chg="add mod">
          <ac:chgData name="Alfred Smith" userId="3c60a3631c0db8ad" providerId="LiveId" clId="{933FDE12-8580-4004-8B6F-B91F6FBF9431}" dt="2023-01-20T10:21:35.338" v="35"/>
          <ac:spMkLst>
            <pc:docMk/>
            <pc:sldMk cId="2174129452" sldId="428"/>
            <ac:spMk id="2" creationId="{15DCC3A1-C53D-F88E-A120-F5C6334B984E}"/>
          </ac:spMkLst>
        </pc:spChg>
        <pc:spChg chg="del">
          <ac:chgData name="Alfred Smith" userId="3c60a3631c0db8ad" providerId="LiveId" clId="{933FDE12-8580-4004-8B6F-B91F6FBF9431}" dt="2023-01-20T10:21:15.284" v="32" actId="478"/>
          <ac:spMkLst>
            <pc:docMk/>
            <pc:sldMk cId="2174129452" sldId="428"/>
            <ac:spMk id="6" creationId="{416C064E-628E-47C0-A712-DB178FE9901E}"/>
          </ac:spMkLst>
        </pc:spChg>
        <pc:picChg chg="del">
          <ac:chgData name="Alfred Smith" userId="3c60a3631c0db8ad" providerId="LiveId" clId="{933FDE12-8580-4004-8B6F-B91F6FBF9431}" dt="2023-01-20T10:20:54.134" v="22"/>
          <ac:picMkLst>
            <pc:docMk/>
            <pc:sldMk cId="2174129452" sldId="428"/>
            <ac:picMk id="5" creationId="{9F513F4D-3652-4238-A043-AE43A653C57B}"/>
          </ac:picMkLst>
        </pc:picChg>
      </pc:sldChg>
      <pc:sldChg chg="modSp mod modTransition">
        <pc:chgData name="Alfred Smith" userId="3c60a3631c0db8ad" providerId="LiveId" clId="{933FDE12-8580-4004-8B6F-B91F6FBF9431}" dt="2023-01-20T10:20:54.134" v="22"/>
        <pc:sldMkLst>
          <pc:docMk/>
          <pc:sldMk cId="703207630" sldId="429"/>
        </pc:sldMkLst>
        <pc:spChg chg="mod">
          <ac:chgData name="Alfred Smith" userId="3c60a3631c0db8ad" providerId="LiveId" clId="{933FDE12-8580-4004-8B6F-B91F6FBF9431}" dt="2023-01-20T10:20:07.197" v="11"/>
          <ac:spMkLst>
            <pc:docMk/>
            <pc:sldMk cId="703207630" sldId="429"/>
            <ac:spMk id="5" creationId="{1C794641-0E31-4ADE-9A66-A3CCFF1306E2}"/>
          </ac:spMkLst>
        </pc:spChg>
      </pc:sldChg>
      <pc:sldChg chg="addSp delSp modSp mod modTransition modAnim">
        <pc:chgData name="Alfred Smith" userId="3c60a3631c0db8ad" providerId="LiveId" clId="{933FDE12-8580-4004-8B6F-B91F6FBF9431}" dt="2023-01-20T10:21:36.570" v="36"/>
        <pc:sldMkLst>
          <pc:docMk/>
          <pc:sldMk cId="942615762" sldId="430"/>
        </pc:sldMkLst>
        <pc:spChg chg="add mod">
          <ac:chgData name="Alfred Smith" userId="3c60a3631c0db8ad" providerId="LiveId" clId="{933FDE12-8580-4004-8B6F-B91F6FBF9431}" dt="2023-01-20T10:21:36.570" v="36"/>
          <ac:spMkLst>
            <pc:docMk/>
            <pc:sldMk cId="942615762" sldId="430"/>
            <ac:spMk id="3" creationId="{26A70F83-6B66-5497-EA34-FE0CF26A00B7}"/>
          </ac:spMkLst>
        </pc:spChg>
        <pc:spChg chg="del">
          <ac:chgData name="Alfred Smith" userId="3c60a3631c0db8ad" providerId="LiveId" clId="{933FDE12-8580-4004-8B6F-B91F6FBF9431}" dt="2023-01-20T10:21:12.740" v="31" actId="478"/>
          <ac:spMkLst>
            <pc:docMk/>
            <pc:sldMk cId="942615762" sldId="430"/>
            <ac:spMk id="6" creationId="{416C064E-628E-47C0-A712-DB178FE9901E}"/>
          </ac:spMkLst>
        </pc:spChg>
        <pc:picChg chg="del">
          <ac:chgData name="Alfred Smith" userId="3c60a3631c0db8ad" providerId="LiveId" clId="{933FDE12-8580-4004-8B6F-B91F6FBF9431}" dt="2023-01-20T10:20:54.134" v="22"/>
          <ac:picMkLst>
            <pc:docMk/>
            <pc:sldMk cId="942615762" sldId="430"/>
            <ac:picMk id="2" creationId="{0ED71A9C-39A2-40B4-98A2-89626DBE6C13}"/>
          </ac:picMkLst>
        </pc:picChg>
      </pc:sldChg>
      <pc:sldChg chg="modSp mod modTransition">
        <pc:chgData name="Alfred Smith" userId="3c60a3631c0db8ad" providerId="LiveId" clId="{933FDE12-8580-4004-8B6F-B91F6FBF9431}" dt="2023-01-20T10:20:54.134" v="22"/>
        <pc:sldMkLst>
          <pc:docMk/>
          <pc:sldMk cId="579800659" sldId="431"/>
        </pc:sldMkLst>
        <pc:spChg chg="mod">
          <ac:chgData name="Alfred Smith" userId="3c60a3631c0db8ad" providerId="LiveId" clId="{933FDE12-8580-4004-8B6F-B91F6FBF9431}" dt="2023-01-20T10:20:13.459" v="12"/>
          <ac:spMkLst>
            <pc:docMk/>
            <pc:sldMk cId="579800659" sldId="431"/>
            <ac:spMk id="5" creationId="{9D60C106-DD7B-4BE9-8E90-F03AA8C196FB}"/>
          </ac:spMkLst>
        </pc:spChg>
      </pc:sldChg>
      <pc:sldChg chg="addSp delSp modSp mod modTransition modAnim">
        <pc:chgData name="Alfred Smith" userId="3c60a3631c0db8ad" providerId="LiveId" clId="{933FDE12-8580-4004-8B6F-B91F6FBF9431}" dt="2023-01-20T10:21:37.816" v="37"/>
        <pc:sldMkLst>
          <pc:docMk/>
          <pc:sldMk cId="1886351016" sldId="432"/>
        </pc:sldMkLst>
        <pc:spChg chg="add mod">
          <ac:chgData name="Alfred Smith" userId="3c60a3631c0db8ad" providerId="LiveId" clId="{933FDE12-8580-4004-8B6F-B91F6FBF9431}" dt="2023-01-20T10:21:37.816" v="37"/>
          <ac:spMkLst>
            <pc:docMk/>
            <pc:sldMk cId="1886351016" sldId="432"/>
            <ac:spMk id="2" creationId="{BD32845F-0D1D-9CE6-E7BD-030E3EC57C9D}"/>
          </ac:spMkLst>
        </pc:spChg>
        <pc:spChg chg="del">
          <ac:chgData name="Alfred Smith" userId="3c60a3631c0db8ad" providerId="LiveId" clId="{933FDE12-8580-4004-8B6F-B91F6FBF9431}" dt="2023-01-20T10:21:11.037" v="30" actId="478"/>
          <ac:spMkLst>
            <pc:docMk/>
            <pc:sldMk cId="1886351016" sldId="432"/>
            <ac:spMk id="6" creationId="{416C064E-628E-47C0-A712-DB178FE9901E}"/>
          </ac:spMkLst>
        </pc:spChg>
        <pc:picChg chg="del">
          <ac:chgData name="Alfred Smith" userId="3c60a3631c0db8ad" providerId="LiveId" clId="{933FDE12-8580-4004-8B6F-B91F6FBF9431}" dt="2023-01-20T10:20:54.134" v="22"/>
          <ac:picMkLst>
            <pc:docMk/>
            <pc:sldMk cId="1886351016" sldId="432"/>
            <ac:picMk id="12" creationId="{AA4DD81C-0DB8-4218-8877-16C42062B2FD}"/>
          </ac:picMkLst>
        </pc:picChg>
      </pc:sldChg>
      <pc:sldChg chg="modSp mod modTransition">
        <pc:chgData name="Alfred Smith" userId="3c60a3631c0db8ad" providerId="LiveId" clId="{933FDE12-8580-4004-8B6F-B91F6FBF9431}" dt="2023-01-20T10:20:54.134" v="22"/>
        <pc:sldMkLst>
          <pc:docMk/>
          <pc:sldMk cId="484949745" sldId="433"/>
        </pc:sldMkLst>
        <pc:spChg chg="mod">
          <ac:chgData name="Alfred Smith" userId="3c60a3631c0db8ad" providerId="LiveId" clId="{933FDE12-8580-4004-8B6F-B91F6FBF9431}" dt="2023-01-20T10:20:16.524" v="13"/>
          <ac:spMkLst>
            <pc:docMk/>
            <pc:sldMk cId="484949745" sldId="433"/>
            <ac:spMk id="5" creationId="{30A9EA43-51F3-4B1A-87E3-9AF1B71B4733}"/>
          </ac:spMkLst>
        </pc:spChg>
      </pc:sldChg>
      <pc:sldChg chg="addSp delSp modSp mod modTransition modAnim">
        <pc:chgData name="Alfred Smith" userId="3c60a3631c0db8ad" providerId="LiveId" clId="{933FDE12-8580-4004-8B6F-B91F6FBF9431}" dt="2023-01-20T10:21:39.017" v="38"/>
        <pc:sldMkLst>
          <pc:docMk/>
          <pc:sldMk cId="882125327" sldId="434"/>
        </pc:sldMkLst>
        <pc:spChg chg="add mod">
          <ac:chgData name="Alfred Smith" userId="3c60a3631c0db8ad" providerId="LiveId" clId="{933FDE12-8580-4004-8B6F-B91F6FBF9431}" dt="2023-01-20T10:21:39.017" v="38"/>
          <ac:spMkLst>
            <pc:docMk/>
            <pc:sldMk cId="882125327" sldId="434"/>
            <ac:spMk id="2" creationId="{07C41A00-E04E-3F57-1CFC-04E59166F2C1}"/>
          </ac:spMkLst>
        </pc:spChg>
        <pc:spChg chg="del">
          <ac:chgData name="Alfred Smith" userId="3c60a3631c0db8ad" providerId="LiveId" clId="{933FDE12-8580-4004-8B6F-B91F6FBF9431}" dt="2023-01-20T10:21:09.320" v="29" actId="478"/>
          <ac:spMkLst>
            <pc:docMk/>
            <pc:sldMk cId="882125327" sldId="434"/>
            <ac:spMk id="6" creationId="{416C064E-628E-47C0-A712-DB178FE9901E}"/>
          </ac:spMkLst>
        </pc:spChg>
        <pc:picChg chg="del">
          <ac:chgData name="Alfred Smith" userId="3c60a3631c0db8ad" providerId="LiveId" clId="{933FDE12-8580-4004-8B6F-B91F6FBF9431}" dt="2023-01-20T10:20:54.134" v="22"/>
          <ac:picMkLst>
            <pc:docMk/>
            <pc:sldMk cId="882125327" sldId="434"/>
            <ac:picMk id="7" creationId="{66D20D3F-2A03-417E-8572-6B79408CCAFD}"/>
          </ac:picMkLst>
        </pc:picChg>
      </pc:sldChg>
      <pc:sldChg chg="modSp mod modTransition">
        <pc:chgData name="Alfred Smith" userId="3c60a3631c0db8ad" providerId="LiveId" clId="{933FDE12-8580-4004-8B6F-B91F6FBF9431}" dt="2023-01-20T10:20:54.134" v="22"/>
        <pc:sldMkLst>
          <pc:docMk/>
          <pc:sldMk cId="381388045" sldId="435"/>
        </pc:sldMkLst>
        <pc:spChg chg="mod">
          <ac:chgData name="Alfred Smith" userId="3c60a3631c0db8ad" providerId="LiveId" clId="{933FDE12-8580-4004-8B6F-B91F6FBF9431}" dt="2023-01-20T10:20:19.320" v="14"/>
          <ac:spMkLst>
            <pc:docMk/>
            <pc:sldMk cId="381388045" sldId="435"/>
            <ac:spMk id="5" creationId="{2B3C7B00-ED96-4BCE-B782-5A7CADAD0157}"/>
          </ac:spMkLst>
        </pc:spChg>
      </pc:sldChg>
      <pc:sldChg chg="addSp delSp modSp mod modTransition modAnim">
        <pc:chgData name="Alfred Smith" userId="3c60a3631c0db8ad" providerId="LiveId" clId="{933FDE12-8580-4004-8B6F-B91F6FBF9431}" dt="2023-01-20T10:21:40.296" v="39"/>
        <pc:sldMkLst>
          <pc:docMk/>
          <pc:sldMk cId="3195935868" sldId="436"/>
        </pc:sldMkLst>
        <pc:spChg chg="add mod">
          <ac:chgData name="Alfred Smith" userId="3c60a3631c0db8ad" providerId="LiveId" clId="{933FDE12-8580-4004-8B6F-B91F6FBF9431}" dt="2023-01-20T10:21:40.296" v="39"/>
          <ac:spMkLst>
            <pc:docMk/>
            <pc:sldMk cId="3195935868" sldId="436"/>
            <ac:spMk id="2" creationId="{896C9495-2BBA-7522-487A-3AE8A698231D}"/>
          </ac:spMkLst>
        </pc:spChg>
        <pc:spChg chg="del">
          <ac:chgData name="Alfred Smith" userId="3c60a3631c0db8ad" providerId="LiveId" clId="{933FDE12-8580-4004-8B6F-B91F6FBF9431}" dt="2023-01-20T10:21:07.681" v="28" actId="478"/>
          <ac:spMkLst>
            <pc:docMk/>
            <pc:sldMk cId="3195935868" sldId="436"/>
            <ac:spMk id="6" creationId="{416C064E-628E-47C0-A712-DB178FE9901E}"/>
          </ac:spMkLst>
        </pc:spChg>
        <pc:picChg chg="del">
          <ac:chgData name="Alfred Smith" userId="3c60a3631c0db8ad" providerId="LiveId" clId="{933FDE12-8580-4004-8B6F-B91F6FBF9431}" dt="2023-01-20T10:20:54.134" v="22"/>
          <ac:picMkLst>
            <pc:docMk/>
            <pc:sldMk cId="3195935868" sldId="436"/>
            <ac:picMk id="3" creationId="{E331E6CA-4C57-4961-92B4-253C2E2BEC52}"/>
          </ac:picMkLst>
        </pc:picChg>
      </pc:sldChg>
      <pc:sldChg chg="modSp mod modTransition">
        <pc:chgData name="Alfred Smith" userId="3c60a3631c0db8ad" providerId="LiveId" clId="{933FDE12-8580-4004-8B6F-B91F6FBF9431}" dt="2023-01-20T10:20:54.134" v="22"/>
        <pc:sldMkLst>
          <pc:docMk/>
          <pc:sldMk cId="630368776" sldId="437"/>
        </pc:sldMkLst>
        <pc:spChg chg="mod">
          <ac:chgData name="Alfred Smith" userId="3c60a3631c0db8ad" providerId="LiveId" clId="{933FDE12-8580-4004-8B6F-B91F6FBF9431}" dt="2023-01-20T10:20:22.088" v="15"/>
          <ac:spMkLst>
            <pc:docMk/>
            <pc:sldMk cId="630368776" sldId="437"/>
            <ac:spMk id="7" creationId="{EF13F5E9-7B74-4892-A0AE-4D29F2350704}"/>
          </ac:spMkLst>
        </pc:spChg>
      </pc:sldChg>
      <pc:sldChg chg="addSp delSp modSp mod modTransition modAnim">
        <pc:chgData name="Alfred Smith" userId="3c60a3631c0db8ad" providerId="LiveId" clId="{933FDE12-8580-4004-8B6F-B91F6FBF9431}" dt="2023-01-20T10:21:41.458" v="40"/>
        <pc:sldMkLst>
          <pc:docMk/>
          <pc:sldMk cId="3261377596" sldId="438"/>
        </pc:sldMkLst>
        <pc:spChg chg="add mod">
          <ac:chgData name="Alfred Smith" userId="3c60a3631c0db8ad" providerId="LiveId" clId="{933FDE12-8580-4004-8B6F-B91F6FBF9431}" dt="2023-01-20T10:21:41.458" v="40"/>
          <ac:spMkLst>
            <pc:docMk/>
            <pc:sldMk cId="3261377596" sldId="438"/>
            <ac:spMk id="2" creationId="{B7FC86B8-90FD-3EDA-AA3A-F404F3684A9A}"/>
          </ac:spMkLst>
        </pc:spChg>
        <pc:spChg chg="del">
          <ac:chgData name="Alfred Smith" userId="3c60a3631c0db8ad" providerId="LiveId" clId="{933FDE12-8580-4004-8B6F-B91F6FBF9431}" dt="2023-01-20T10:21:05.859" v="27" actId="478"/>
          <ac:spMkLst>
            <pc:docMk/>
            <pc:sldMk cId="3261377596" sldId="438"/>
            <ac:spMk id="6" creationId="{416C064E-628E-47C0-A712-DB178FE9901E}"/>
          </ac:spMkLst>
        </pc:spChg>
        <pc:picChg chg="del">
          <ac:chgData name="Alfred Smith" userId="3c60a3631c0db8ad" providerId="LiveId" clId="{933FDE12-8580-4004-8B6F-B91F6FBF9431}" dt="2023-01-20T10:20:54.134" v="22"/>
          <ac:picMkLst>
            <pc:docMk/>
            <pc:sldMk cId="3261377596" sldId="438"/>
            <ac:picMk id="7" creationId="{2D7CA10D-0CC2-42DE-9406-2BADBFB691F7}"/>
          </ac:picMkLst>
        </pc:picChg>
      </pc:sldChg>
      <pc:sldChg chg="modSp mod modTransition">
        <pc:chgData name="Alfred Smith" userId="3c60a3631c0db8ad" providerId="LiveId" clId="{933FDE12-8580-4004-8B6F-B91F6FBF9431}" dt="2023-01-20T10:20:54.134" v="22"/>
        <pc:sldMkLst>
          <pc:docMk/>
          <pc:sldMk cId="3759221820" sldId="439"/>
        </pc:sldMkLst>
        <pc:spChg chg="mod">
          <ac:chgData name="Alfred Smith" userId="3c60a3631c0db8ad" providerId="LiveId" clId="{933FDE12-8580-4004-8B6F-B91F6FBF9431}" dt="2023-01-20T10:20:27.688" v="17"/>
          <ac:spMkLst>
            <pc:docMk/>
            <pc:sldMk cId="3759221820" sldId="439"/>
            <ac:spMk id="7" creationId="{D32AE095-F857-4FF1-BD66-6836F751410E}"/>
          </ac:spMkLst>
        </pc:spChg>
      </pc:sldChg>
      <pc:sldChg chg="addSp delSp modSp mod modTransition modAnim">
        <pc:chgData name="Alfred Smith" userId="3c60a3631c0db8ad" providerId="LiveId" clId="{933FDE12-8580-4004-8B6F-B91F6FBF9431}" dt="2023-01-20T10:21:42.753" v="41"/>
        <pc:sldMkLst>
          <pc:docMk/>
          <pc:sldMk cId="923867738" sldId="440"/>
        </pc:sldMkLst>
        <pc:spChg chg="add mod">
          <ac:chgData name="Alfred Smith" userId="3c60a3631c0db8ad" providerId="LiveId" clId="{933FDE12-8580-4004-8B6F-B91F6FBF9431}" dt="2023-01-20T10:21:42.753" v="41"/>
          <ac:spMkLst>
            <pc:docMk/>
            <pc:sldMk cId="923867738" sldId="440"/>
            <ac:spMk id="3" creationId="{1C5CBC10-D595-6B23-86D2-89019BC9F1ED}"/>
          </ac:spMkLst>
        </pc:spChg>
        <pc:spChg chg="del">
          <ac:chgData name="Alfred Smith" userId="3c60a3631c0db8ad" providerId="LiveId" clId="{933FDE12-8580-4004-8B6F-B91F6FBF9431}" dt="2023-01-20T10:21:04.186" v="26" actId="478"/>
          <ac:spMkLst>
            <pc:docMk/>
            <pc:sldMk cId="923867738" sldId="440"/>
            <ac:spMk id="6" creationId="{416C064E-628E-47C0-A712-DB178FE9901E}"/>
          </ac:spMkLst>
        </pc:spChg>
        <pc:picChg chg="del">
          <ac:chgData name="Alfred Smith" userId="3c60a3631c0db8ad" providerId="LiveId" clId="{933FDE12-8580-4004-8B6F-B91F6FBF9431}" dt="2023-01-20T10:20:54.134" v="22"/>
          <ac:picMkLst>
            <pc:docMk/>
            <pc:sldMk cId="923867738" sldId="440"/>
            <ac:picMk id="2" creationId="{C7656452-099B-474E-8F35-CCFA0C7650FD}"/>
          </ac:picMkLst>
        </pc:picChg>
      </pc:sldChg>
      <pc:sldChg chg="modSp mod modTransition">
        <pc:chgData name="Alfred Smith" userId="3c60a3631c0db8ad" providerId="LiveId" clId="{933FDE12-8580-4004-8B6F-B91F6FBF9431}" dt="2023-01-20T10:20:54.134" v="22"/>
        <pc:sldMkLst>
          <pc:docMk/>
          <pc:sldMk cId="3676245138" sldId="441"/>
        </pc:sldMkLst>
        <pc:spChg chg="mod">
          <ac:chgData name="Alfred Smith" userId="3c60a3631c0db8ad" providerId="LiveId" clId="{933FDE12-8580-4004-8B6F-B91F6FBF9431}" dt="2023-01-20T10:20:32.034" v="18"/>
          <ac:spMkLst>
            <pc:docMk/>
            <pc:sldMk cId="3676245138" sldId="441"/>
            <ac:spMk id="7" creationId="{274643D5-8692-463E-9D87-264B606BB37B}"/>
          </ac:spMkLst>
        </pc:spChg>
      </pc:sldChg>
      <pc:sldChg chg="addSp delSp modSp mod modTransition modAnim">
        <pc:chgData name="Alfred Smith" userId="3c60a3631c0db8ad" providerId="LiveId" clId="{933FDE12-8580-4004-8B6F-B91F6FBF9431}" dt="2023-01-20T10:21:44.206" v="42"/>
        <pc:sldMkLst>
          <pc:docMk/>
          <pc:sldMk cId="2180228365" sldId="442"/>
        </pc:sldMkLst>
        <pc:spChg chg="add mod">
          <ac:chgData name="Alfred Smith" userId="3c60a3631c0db8ad" providerId="LiveId" clId="{933FDE12-8580-4004-8B6F-B91F6FBF9431}" dt="2023-01-20T10:21:44.206" v="42"/>
          <ac:spMkLst>
            <pc:docMk/>
            <pc:sldMk cId="2180228365" sldId="442"/>
            <ac:spMk id="3" creationId="{00C6383F-229C-1D4A-1155-A1319B0B0FF8}"/>
          </ac:spMkLst>
        </pc:spChg>
        <pc:spChg chg="del">
          <ac:chgData name="Alfred Smith" userId="3c60a3631c0db8ad" providerId="LiveId" clId="{933FDE12-8580-4004-8B6F-B91F6FBF9431}" dt="2023-01-20T10:21:02.144" v="25" actId="478"/>
          <ac:spMkLst>
            <pc:docMk/>
            <pc:sldMk cId="2180228365" sldId="442"/>
            <ac:spMk id="6" creationId="{416C064E-628E-47C0-A712-DB178FE9901E}"/>
          </ac:spMkLst>
        </pc:spChg>
        <pc:picChg chg="del">
          <ac:chgData name="Alfred Smith" userId="3c60a3631c0db8ad" providerId="LiveId" clId="{933FDE12-8580-4004-8B6F-B91F6FBF9431}" dt="2023-01-20T10:20:54.134" v="22"/>
          <ac:picMkLst>
            <pc:docMk/>
            <pc:sldMk cId="2180228365" sldId="442"/>
            <ac:picMk id="2" creationId="{70FC06CA-4605-4778-95D8-85454A136600}"/>
          </ac:picMkLst>
        </pc:picChg>
      </pc:sldChg>
      <pc:sldChg chg="modSp mod modTransition">
        <pc:chgData name="Alfred Smith" userId="3c60a3631c0db8ad" providerId="LiveId" clId="{933FDE12-8580-4004-8B6F-B91F6FBF9431}" dt="2023-01-20T10:20:54.134" v="22"/>
        <pc:sldMkLst>
          <pc:docMk/>
          <pc:sldMk cId="3095902142" sldId="443"/>
        </pc:sldMkLst>
        <pc:spChg chg="mod">
          <ac:chgData name="Alfred Smith" userId="3c60a3631c0db8ad" providerId="LiveId" clId="{933FDE12-8580-4004-8B6F-B91F6FBF9431}" dt="2023-01-20T10:20:35.383" v="19"/>
          <ac:spMkLst>
            <pc:docMk/>
            <pc:sldMk cId="3095902142" sldId="443"/>
            <ac:spMk id="7" creationId="{E02D80A4-7B62-4F93-80BF-3D2A4618CCD2}"/>
          </ac:spMkLst>
        </pc:spChg>
      </pc:sldChg>
      <pc:sldChg chg="addSp delSp modSp mod modTransition modAnim">
        <pc:chgData name="Alfred Smith" userId="3c60a3631c0db8ad" providerId="LiveId" clId="{933FDE12-8580-4004-8B6F-B91F6FBF9431}" dt="2023-01-20T10:21:45.438" v="43"/>
        <pc:sldMkLst>
          <pc:docMk/>
          <pc:sldMk cId="1718612039" sldId="444"/>
        </pc:sldMkLst>
        <pc:spChg chg="add mod">
          <ac:chgData name="Alfred Smith" userId="3c60a3631c0db8ad" providerId="LiveId" clId="{933FDE12-8580-4004-8B6F-B91F6FBF9431}" dt="2023-01-20T10:21:45.438" v="43"/>
          <ac:spMkLst>
            <pc:docMk/>
            <pc:sldMk cId="1718612039" sldId="444"/>
            <ac:spMk id="2" creationId="{AF396160-66E3-B556-70FC-792F6C451BB7}"/>
          </ac:spMkLst>
        </pc:spChg>
        <pc:spChg chg="del">
          <ac:chgData name="Alfred Smith" userId="3c60a3631c0db8ad" providerId="LiveId" clId="{933FDE12-8580-4004-8B6F-B91F6FBF9431}" dt="2023-01-20T10:21:00.579" v="24" actId="478"/>
          <ac:spMkLst>
            <pc:docMk/>
            <pc:sldMk cId="1718612039" sldId="444"/>
            <ac:spMk id="6" creationId="{416C064E-628E-47C0-A712-DB178FE9901E}"/>
          </ac:spMkLst>
        </pc:spChg>
        <pc:picChg chg="del">
          <ac:chgData name="Alfred Smith" userId="3c60a3631c0db8ad" providerId="LiveId" clId="{933FDE12-8580-4004-8B6F-B91F6FBF9431}" dt="2023-01-20T10:20:54.134" v="22"/>
          <ac:picMkLst>
            <pc:docMk/>
            <pc:sldMk cId="1718612039" sldId="444"/>
            <ac:picMk id="8" creationId="{48EFCE17-5A87-4DA9-ADF6-E05F3C2A3292}"/>
          </ac:picMkLst>
        </pc:picChg>
      </pc:sldChg>
      <pc:sldChg chg="modSp mod modTransition">
        <pc:chgData name="Alfred Smith" userId="3c60a3631c0db8ad" providerId="LiveId" clId="{933FDE12-8580-4004-8B6F-B91F6FBF9431}" dt="2023-01-20T10:20:54.134" v="22"/>
        <pc:sldMkLst>
          <pc:docMk/>
          <pc:sldMk cId="2166098122" sldId="445"/>
        </pc:sldMkLst>
        <pc:spChg chg="mod">
          <ac:chgData name="Alfred Smith" userId="3c60a3631c0db8ad" providerId="LiveId" clId="{933FDE12-8580-4004-8B6F-B91F6FBF9431}" dt="2023-01-20T10:20:40.548" v="20"/>
          <ac:spMkLst>
            <pc:docMk/>
            <pc:sldMk cId="2166098122" sldId="445"/>
            <ac:spMk id="7" creationId="{AF325BEF-8CD6-4B17-AD42-5314C4510EA1}"/>
          </ac:spMkLst>
        </pc:spChg>
      </pc:sldChg>
      <pc:sldChg chg="addSp delSp modSp mod modTransition modAnim">
        <pc:chgData name="Alfred Smith" userId="3c60a3631c0db8ad" providerId="LiveId" clId="{933FDE12-8580-4004-8B6F-B91F6FBF9431}" dt="2023-01-20T10:21:46.668" v="44"/>
        <pc:sldMkLst>
          <pc:docMk/>
          <pc:sldMk cId="665805102" sldId="446"/>
        </pc:sldMkLst>
        <pc:spChg chg="add mod">
          <ac:chgData name="Alfred Smith" userId="3c60a3631c0db8ad" providerId="LiveId" clId="{933FDE12-8580-4004-8B6F-B91F6FBF9431}" dt="2023-01-20T10:21:46.668" v="44"/>
          <ac:spMkLst>
            <pc:docMk/>
            <pc:sldMk cId="665805102" sldId="446"/>
            <ac:spMk id="2" creationId="{C039B1BF-1013-2428-5929-0AE8E0C354FD}"/>
          </ac:spMkLst>
        </pc:spChg>
        <pc:spChg chg="del">
          <ac:chgData name="Alfred Smith" userId="3c60a3631c0db8ad" providerId="LiveId" clId="{933FDE12-8580-4004-8B6F-B91F6FBF9431}" dt="2023-01-20T10:20:57.009" v="23" actId="478"/>
          <ac:spMkLst>
            <pc:docMk/>
            <pc:sldMk cId="665805102" sldId="446"/>
            <ac:spMk id="6" creationId="{416C064E-628E-47C0-A712-DB178FE9901E}"/>
          </ac:spMkLst>
        </pc:spChg>
        <pc:picChg chg="del">
          <ac:chgData name="Alfred Smith" userId="3c60a3631c0db8ad" providerId="LiveId" clId="{933FDE12-8580-4004-8B6F-B91F6FBF9431}" dt="2023-01-20T10:20:54.134" v="22"/>
          <ac:picMkLst>
            <pc:docMk/>
            <pc:sldMk cId="665805102" sldId="446"/>
            <ac:picMk id="5" creationId="{9DC282AB-271F-4F95-9ADD-F6074A9B9134}"/>
          </ac:picMkLst>
        </pc:picChg>
      </pc:sldChg>
      <pc:sldChg chg="modSp mod modTransition">
        <pc:chgData name="Alfred Smith" userId="3c60a3631c0db8ad" providerId="LiveId" clId="{933FDE12-8580-4004-8B6F-B91F6FBF9431}" dt="2023-01-20T10:20:54.134" v="22"/>
        <pc:sldMkLst>
          <pc:docMk/>
          <pc:sldMk cId="2422728137" sldId="447"/>
        </pc:sldMkLst>
        <pc:spChg chg="mod">
          <ac:chgData name="Alfred Smith" userId="3c60a3631c0db8ad" providerId="LiveId" clId="{933FDE12-8580-4004-8B6F-B91F6FBF9431}" dt="2023-01-20T10:20:43.805" v="21"/>
          <ac:spMkLst>
            <pc:docMk/>
            <pc:sldMk cId="2422728137" sldId="447"/>
            <ac:spMk id="7" creationId="{C980CC1B-9B85-4EF4-BEAF-D73C996A35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393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17260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13</a:t>
            </a:fld>
            <a:endParaRPr lang="en-ZA"/>
          </a:p>
        </p:txBody>
      </p:sp>
    </p:spTree>
    <p:extLst>
      <p:ext uri="{BB962C8B-B14F-4D97-AF65-F5344CB8AC3E}">
        <p14:creationId xmlns:p14="http://schemas.microsoft.com/office/powerpoint/2010/main" val="274634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17-6</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24" name="Audio 23">
            <a:hlinkClick r:id="" action="ppaction://media"/>
            <a:extLst>
              <a:ext uri="{FF2B5EF4-FFF2-40B4-BE49-F238E27FC236}">
                <a16:creationId xmlns:a16="http://schemas.microsoft.com/office/drawing/2014/main" id="{71F8AB06-358F-C31B-5B85-74B831A5655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57"/>
    </mc:Choice>
    <mc:Fallback xmlns="">
      <p:transition spd="slow" advTm="3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7B12DD-DCBF-469D-94FC-36971ADD6810}"/>
              </a:ext>
            </a:extLst>
          </p:cNvPr>
          <p:cNvPicPr>
            <a:picLocks noChangeAspect="1"/>
          </p:cNvPicPr>
          <p:nvPr/>
        </p:nvPicPr>
        <p:blipFill>
          <a:blip r:embed="rId2"/>
          <a:stretch>
            <a:fillRect/>
          </a:stretch>
        </p:blipFill>
        <p:spPr>
          <a:xfrm>
            <a:off x="-2267712" y="-418495"/>
            <a:ext cx="14459713" cy="7654033"/>
          </a:xfrm>
          <a:prstGeom prst="rect">
            <a:avLst/>
          </a:prstGeom>
        </p:spPr>
      </p:pic>
      <p:sp>
        <p:nvSpPr>
          <p:cNvPr id="2" name="TextBox 2">
            <a:extLst>
              <a:ext uri="{FF2B5EF4-FFF2-40B4-BE49-F238E27FC236}">
                <a16:creationId xmlns:a16="http://schemas.microsoft.com/office/drawing/2014/main" id="{3ACC4191-F068-CC5E-AC51-746B02A6773A}"/>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Then Saul sent messengers to David’s house to watch him and kill him in the morning. But David’s wife Michal warned him, “If you do not run for your life tonight, tomorrow you will be dead!”</a:t>
            </a:r>
            <a:endParaRPr lang="en-ZA" dirty="0"/>
          </a:p>
        </p:txBody>
      </p:sp>
      <p:sp>
        <p:nvSpPr>
          <p:cNvPr id="3" name="TextBox 2">
            <a:extLst>
              <a:ext uri="{FF2B5EF4-FFF2-40B4-BE49-F238E27FC236}">
                <a16:creationId xmlns:a16="http://schemas.microsoft.com/office/drawing/2014/main" id="{688D2F05-84E3-6533-47B3-ED7EEB08FDF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तब शाऊल ने दाऊद के घर पर दूत इसलिए भेजे कि वे उसकी घात में रहें, और सवेरे उसे मार डालें, तब दाऊद की स्त्री मीकल ने उसे यह कहकर जताया, “यदि तू इस रात को अपना प्राण न बचाए, तो सवेरे मारा जाएगा।”</a:t>
            </a:r>
            <a:endParaRPr lang="en-IN" sz="3600" dirty="0"/>
          </a:p>
        </p:txBody>
      </p:sp>
      <p:pic>
        <p:nvPicPr>
          <p:cNvPr id="15" name="Audio 14">
            <a:hlinkClick r:id="" action="ppaction://media"/>
            <a:extLst>
              <a:ext uri="{FF2B5EF4-FFF2-40B4-BE49-F238E27FC236}">
                <a16:creationId xmlns:a16="http://schemas.microsoft.com/office/drawing/2014/main" id="{47EA6CE4-E6D9-3DD7-7499-0F38035416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0447"/>
    </mc:Choice>
    <mc:Fallback xmlns="">
      <p:transition spd="slow" advTm="20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FC44D0-FAA0-48CF-803F-74F293C3F318}"/>
              </a:ext>
            </a:extLst>
          </p:cNvPr>
          <p:cNvPicPr>
            <a:picLocks noChangeAspect="1"/>
          </p:cNvPicPr>
          <p:nvPr/>
        </p:nvPicPr>
        <p:blipFill>
          <a:blip r:embed="rId2"/>
          <a:stretch>
            <a:fillRect/>
          </a:stretch>
        </p:blipFill>
        <p:spPr>
          <a:xfrm>
            <a:off x="-1" y="0"/>
            <a:ext cx="14170675" cy="6858000"/>
          </a:xfrm>
          <a:prstGeom prst="rect">
            <a:avLst/>
          </a:prstGeom>
        </p:spPr>
      </p:pic>
      <p:sp>
        <p:nvSpPr>
          <p:cNvPr id="2" name="TextBox 2">
            <a:extLst>
              <a:ext uri="{FF2B5EF4-FFF2-40B4-BE49-F238E27FC236}">
                <a16:creationId xmlns:a16="http://schemas.microsoft.com/office/drawing/2014/main" id="{466EAEB2-9D8E-4AB2-C8AC-AA24DDB5DA3B}"/>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12</a:t>
            </a:r>
            <a:r>
              <a:rPr lang="en-US" sz="4800" b="0" i="0">
                <a:solidFill>
                  <a:srgbClr val="121212"/>
                </a:solidFill>
                <a:effectLst/>
                <a:latin typeface="Inter" panose="020B0502030000000004" pitchFamily="34" charset="0"/>
              </a:rPr>
              <a:t>So Michal lowered David from the window, and he ran away and escaped.</a:t>
            </a:r>
            <a:endParaRPr lang="en-ZA" sz="1400" dirty="0"/>
          </a:p>
        </p:txBody>
      </p:sp>
      <p:sp>
        <p:nvSpPr>
          <p:cNvPr id="3" name="TextBox 2">
            <a:extLst>
              <a:ext uri="{FF2B5EF4-FFF2-40B4-BE49-F238E27FC236}">
                <a16:creationId xmlns:a16="http://schemas.microsoft.com/office/drawing/2014/main" id="{3AAB9746-4E13-4EDD-17F7-92827FD929DD}"/>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12 तब मीकल ने दाऊद को खिड़की से उतार दिया; और वह भागकर बच निकला।</a:t>
            </a:r>
            <a:endParaRPr lang="en-IN" sz="4400" dirty="0"/>
          </a:p>
        </p:txBody>
      </p:sp>
      <p:pic>
        <p:nvPicPr>
          <p:cNvPr id="11" name="Audio 10">
            <a:hlinkClick r:id="" action="ppaction://media"/>
            <a:extLst>
              <a:ext uri="{FF2B5EF4-FFF2-40B4-BE49-F238E27FC236}">
                <a16:creationId xmlns:a16="http://schemas.microsoft.com/office/drawing/2014/main" id="{033BF95B-0C4A-5DFC-5286-46935305DB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8747"/>
    </mc:Choice>
    <mc:Fallback xmlns="">
      <p:transition spd="slow" advTm="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03AA58-9B97-467C-8935-64F9A5B5CEB7}"/>
              </a:ext>
            </a:extLst>
          </p:cNvPr>
          <p:cNvPicPr>
            <a:picLocks noChangeAspect="1"/>
          </p:cNvPicPr>
          <p:nvPr/>
        </p:nvPicPr>
        <p:blipFill>
          <a:blip r:embed="rId2"/>
          <a:stretch>
            <a:fillRect/>
          </a:stretch>
        </p:blipFill>
        <p:spPr>
          <a:xfrm>
            <a:off x="-12810" y="-77432"/>
            <a:ext cx="12204810" cy="6935432"/>
          </a:xfrm>
          <a:prstGeom prst="rect">
            <a:avLst/>
          </a:prstGeom>
        </p:spPr>
      </p:pic>
      <p:sp>
        <p:nvSpPr>
          <p:cNvPr id="2" name="TextBox 2">
            <a:extLst>
              <a:ext uri="{FF2B5EF4-FFF2-40B4-BE49-F238E27FC236}">
                <a16:creationId xmlns:a16="http://schemas.microsoft.com/office/drawing/2014/main" id="{1D6E48AA-B7BE-2694-CC26-0D9E2A0BA710}"/>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13</a:t>
            </a:r>
            <a:r>
              <a:rPr lang="en-US" sz="4400" b="0" i="0">
                <a:solidFill>
                  <a:srgbClr val="121212"/>
                </a:solidFill>
                <a:effectLst/>
                <a:latin typeface="Inter" panose="020B0502030000000004" pitchFamily="34" charset="0"/>
              </a:rPr>
              <a:t>Then Michal took a household idol  and laid it in the bed, placed some goat hair on its head, and covered it with a garment.</a:t>
            </a:r>
            <a:endParaRPr lang="en-ZA" dirty="0"/>
          </a:p>
        </p:txBody>
      </p:sp>
      <p:sp>
        <p:nvSpPr>
          <p:cNvPr id="3" name="TextBox 2">
            <a:extLst>
              <a:ext uri="{FF2B5EF4-FFF2-40B4-BE49-F238E27FC236}">
                <a16:creationId xmlns:a16="http://schemas.microsoft.com/office/drawing/2014/main" id="{EB822A37-7E58-46FC-779C-62C74430FD61}"/>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तब मीकल ने गृहदेवताओं को ले चारपाई पर लिटाया, और बकरियों के रोए की तकिया उसके सिरहाने पर रखकर उनको वस्त्र ओढ़ा दिए।</a:t>
            </a:r>
            <a:endParaRPr lang="en-IN" sz="4000" dirty="0"/>
          </a:p>
        </p:txBody>
      </p:sp>
      <p:pic>
        <p:nvPicPr>
          <p:cNvPr id="29" name="Audio 28">
            <a:hlinkClick r:id="" action="ppaction://media"/>
            <a:extLst>
              <a:ext uri="{FF2B5EF4-FFF2-40B4-BE49-F238E27FC236}">
                <a16:creationId xmlns:a16="http://schemas.microsoft.com/office/drawing/2014/main" id="{77894806-791E-D776-5A22-8252618759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1157"/>
    </mc:Choice>
    <mc:Fallback xmlns="">
      <p:transition spd="slow" advTm="11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CF196A-1708-4301-9C0A-2EA5CFBBD04F}"/>
              </a:ext>
            </a:extLst>
          </p:cNvPr>
          <p:cNvPicPr>
            <a:picLocks noChangeAspect="1"/>
          </p:cNvPicPr>
          <p:nvPr/>
        </p:nvPicPr>
        <p:blipFill>
          <a:blip r:embed="rId2"/>
          <a:stretch>
            <a:fillRect/>
          </a:stretch>
        </p:blipFill>
        <p:spPr>
          <a:xfrm>
            <a:off x="-658092" y="0"/>
            <a:ext cx="12850091" cy="6858000"/>
          </a:xfrm>
          <a:prstGeom prst="rect">
            <a:avLst/>
          </a:prstGeom>
        </p:spPr>
      </p:pic>
      <p:sp>
        <p:nvSpPr>
          <p:cNvPr id="2" name="TextBox 2">
            <a:extLst>
              <a:ext uri="{FF2B5EF4-FFF2-40B4-BE49-F238E27FC236}">
                <a16:creationId xmlns:a16="http://schemas.microsoft.com/office/drawing/2014/main" id="{0279B8A3-9C23-A849-5C8B-2753D26B2AE9}"/>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14</a:t>
            </a:r>
            <a:r>
              <a:rPr lang="en-US" sz="4800" b="0" i="0">
                <a:solidFill>
                  <a:srgbClr val="121212"/>
                </a:solidFill>
                <a:effectLst/>
                <a:latin typeface="Inter" panose="020B0502030000000004" pitchFamily="34" charset="0"/>
              </a:rPr>
              <a:t>When Saul sent the messengers to seize David, Michal said, “He is ill.”</a:t>
            </a:r>
            <a:endParaRPr lang="en-ZA" sz="1600" dirty="0"/>
          </a:p>
        </p:txBody>
      </p:sp>
      <p:sp>
        <p:nvSpPr>
          <p:cNvPr id="2" name="TextBox 1">
            <a:extLst>
              <a:ext uri="{FF2B5EF4-FFF2-40B4-BE49-F238E27FC236}">
                <a16:creationId xmlns:a16="http://schemas.microsoft.com/office/drawing/2014/main" id="{CF89684F-6746-0DB5-2589-FAF336717B7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14 जब शाऊल ने दाऊद को पकड़ लाने के लिये दूत भेजे, तब वह बोली, “वह तो बीमार है।”</a:t>
            </a:r>
            <a:endParaRPr lang="en-IN" sz="4000" dirty="0"/>
          </a:p>
        </p:txBody>
      </p:sp>
      <p:pic>
        <p:nvPicPr>
          <p:cNvPr id="13" name="Audio 12">
            <a:hlinkClick r:id="" action="ppaction://media"/>
            <a:extLst>
              <a:ext uri="{FF2B5EF4-FFF2-40B4-BE49-F238E27FC236}">
                <a16:creationId xmlns:a16="http://schemas.microsoft.com/office/drawing/2014/main" id="{E88F0356-B8B5-C657-38C4-054E916EEB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847"/>
    </mc:Choice>
    <mc:Fallback xmlns="">
      <p:transition spd="slow" advTm="8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F76D0B-18C4-4D8D-8030-221E052D521C}"/>
              </a:ext>
            </a:extLst>
          </p:cNvPr>
          <p:cNvPicPr>
            <a:picLocks noChangeAspect="1"/>
          </p:cNvPicPr>
          <p:nvPr/>
        </p:nvPicPr>
        <p:blipFill>
          <a:blip r:embed="rId2"/>
          <a:stretch>
            <a:fillRect/>
          </a:stretch>
        </p:blipFill>
        <p:spPr>
          <a:xfrm>
            <a:off x="-228600" y="-632489"/>
            <a:ext cx="12592708" cy="7490490"/>
          </a:xfrm>
          <a:prstGeom prst="rect">
            <a:avLst/>
          </a:prstGeom>
        </p:spPr>
      </p:pic>
      <p:sp>
        <p:nvSpPr>
          <p:cNvPr id="2" name="TextBox 2">
            <a:extLst>
              <a:ext uri="{FF2B5EF4-FFF2-40B4-BE49-F238E27FC236}">
                <a16:creationId xmlns:a16="http://schemas.microsoft.com/office/drawing/2014/main" id="{B44A03CB-CED9-6DF3-0117-12DBAF1DDF18}"/>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15</a:t>
            </a:r>
            <a:r>
              <a:rPr lang="en-US" sz="4400" b="0" i="0">
                <a:solidFill>
                  <a:srgbClr val="121212"/>
                </a:solidFill>
                <a:effectLst/>
                <a:latin typeface="Inter" panose="020B0502030000000004" pitchFamily="34" charset="0"/>
              </a:rPr>
              <a:t>But Saul sent the messengers back to see David and told them, “Bring him up to me in his bed so I can kill him.”</a:t>
            </a:r>
            <a:endParaRPr lang="en-ZA" dirty="0"/>
          </a:p>
        </p:txBody>
      </p:sp>
      <p:sp>
        <p:nvSpPr>
          <p:cNvPr id="2" name="TextBox 1">
            <a:extLst>
              <a:ext uri="{FF2B5EF4-FFF2-40B4-BE49-F238E27FC236}">
                <a16:creationId xmlns:a16="http://schemas.microsoft.com/office/drawing/2014/main" id="{A80BBB03-299D-8349-ED5D-99731537704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15 तब शाऊल ने दूतों को दाऊद के देखने के लिये भेजा, और कहा, “उसे चारपाई समेत मेरे पास लाओ कि मैं उसे मार डालूँ।”</a:t>
            </a:r>
            <a:endParaRPr lang="en-IN" sz="4000" dirty="0"/>
          </a:p>
        </p:txBody>
      </p:sp>
      <p:pic>
        <p:nvPicPr>
          <p:cNvPr id="18" name="Audio 17">
            <a:hlinkClick r:id="" action="ppaction://media"/>
            <a:extLst>
              <a:ext uri="{FF2B5EF4-FFF2-40B4-BE49-F238E27FC236}">
                <a16:creationId xmlns:a16="http://schemas.microsoft.com/office/drawing/2014/main" id="{EECAAD25-E322-B094-0B05-030987A7A6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3936"/>
    </mc:Choice>
    <mc:Fallback xmlns="">
      <p:transition spd="slow" advTm="13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EF929-B795-4E32-B7A5-9A7F4BDE84F0}"/>
              </a:ext>
            </a:extLst>
          </p:cNvPr>
          <p:cNvPicPr>
            <a:picLocks noChangeAspect="1"/>
          </p:cNvPicPr>
          <p:nvPr/>
        </p:nvPicPr>
        <p:blipFill>
          <a:blip r:embed="rId2"/>
          <a:stretch>
            <a:fillRect/>
          </a:stretch>
        </p:blipFill>
        <p:spPr>
          <a:xfrm>
            <a:off x="0" y="-528318"/>
            <a:ext cx="12333924" cy="7386318"/>
          </a:xfrm>
          <a:prstGeom prst="rect">
            <a:avLst/>
          </a:prstGeom>
        </p:spPr>
      </p:pic>
      <p:sp>
        <p:nvSpPr>
          <p:cNvPr id="5" name="TextBox 4">
            <a:extLst>
              <a:ext uri="{FF2B5EF4-FFF2-40B4-BE49-F238E27FC236}">
                <a16:creationId xmlns:a16="http://schemas.microsoft.com/office/drawing/2014/main" id="{3FCD385A-ED80-4186-B336-8653B357F0FF}"/>
              </a:ext>
            </a:extLst>
          </p:cNvPr>
          <p:cNvSpPr txBox="1"/>
          <p:nvPr/>
        </p:nvSpPr>
        <p:spPr>
          <a:xfrm>
            <a:off x="354904" y="335909"/>
            <a:ext cx="8849530" cy="2240626"/>
          </a:xfrm>
          <a:prstGeom prst="rect">
            <a:avLst/>
          </a:prstGeom>
          <a:noFill/>
        </p:spPr>
        <p:txBody>
          <a:bodyPr wrap="square" rtlCol="0">
            <a:noAutofit/>
          </a:bodyPr>
          <a:lstStyle/>
          <a:p>
            <a:r>
              <a:rPr lang="hi-IN" sz="6000" b="0" i="0" u="none" strike="noStrike" baseline="0" dirty="0">
                <a:solidFill>
                  <a:schemeClr val="bg1"/>
                </a:solidFill>
                <a:latin typeface="TimesNewRomanPSMT"/>
              </a:rPr>
              <a:t>शाऊल ने दाऊद पर भाला फेंका - 1 शमूएल</a:t>
            </a:r>
            <a:r>
              <a:rPr lang="en-US" sz="6000" b="0" i="0" u="none" strike="noStrike" baseline="0" dirty="0">
                <a:solidFill>
                  <a:schemeClr val="bg1"/>
                </a:solidFill>
                <a:latin typeface="TimesNewRomanPSMT"/>
              </a:rPr>
              <a:t> 19:8-17</a:t>
            </a:r>
            <a:endParaRPr lang="en-ZA" sz="6000" dirty="0">
              <a:solidFill>
                <a:schemeClr val="bg1"/>
              </a:solidFill>
            </a:endParaRPr>
          </a:p>
        </p:txBody>
      </p:sp>
      <p:sp>
        <p:nvSpPr>
          <p:cNvPr id="2" name="TextBox 1">
            <a:extLst>
              <a:ext uri="{FF2B5EF4-FFF2-40B4-BE49-F238E27FC236}">
                <a16:creationId xmlns:a16="http://schemas.microsoft.com/office/drawing/2014/main" id="{ADAC7C33-1F49-9C68-2015-D23AD58B3187}"/>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1EB0E5-7085-4F49-9E63-12E5521D41E4}"/>
              </a:ext>
            </a:extLst>
          </p:cNvPr>
          <p:cNvPicPr>
            <a:picLocks noChangeAspect="1"/>
          </p:cNvPicPr>
          <p:nvPr/>
        </p:nvPicPr>
        <p:blipFill>
          <a:blip r:embed="rId2"/>
          <a:stretch>
            <a:fillRect/>
          </a:stretch>
        </p:blipFill>
        <p:spPr>
          <a:xfrm>
            <a:off x="0" y="0"/>
            <a:ext cx="12192000" cy="7568464"/>
          </a:xfrm>
          <a:prstGeom prst="rect">
            <a:avLst/>
          </a:prstGeom>
        </p:spPr>
      </p:pic>
      <p:sp>
        <p:nvSpPr>
          <p:cNvPr id="2" name="TextBox 2">
            <a:extLst>
              <a:ext uri="{FF2B5EF4-FFF2-40B4-BE49-F238E27FC236}">
                <a16:creationId xmlns:a16="http://schemas.microsoft.com/office/drawing/2014/main" id="{D41139D3-5D94-62D9-6AE3-F2030C78B0B6}"/>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16</a:t>
            </a:r>
            <a:r>
              <a:rPr lang="en-US" sz="4800" b="0" i="0">
                <a:solidFill>
                  <a:srgbClr val="121212"/>
                </a:solidFill>
                <a:effectLst/>
                <a:latin typeface="Inter" panose="020B0502030000000004" pitchFamily="34" charset="0"/>
              </a:rPr>
              <a:t>And when the messengers entered, there was the idol in the bed with the quilt of goats’ hair on its head.</a:t>
            </a:r>
            <a:endParaRPr lang="en-ZA" dirty="0"/>
          </a:p>
        </p:txBody>
      </p:sp>
      <p:sp>
        <p:nvSpPr>
          <p:cNvPr id="3" name="TextBox 2">
            <a:extLst>
              <a:ext uri="{FF2B5EF4-FFF2-40B4-BE49-F238E27FC236}">
                <a16:creationId xmlns:a16="http://schemas.microsoft.com/office/drawing/2014/main" id="{60A9F369-674B-3C7A-93FC-D87DD1668281}"/>
              </a:ext>
            </a:extLst>
          </p:cNvPr>
          <p:cNvSpPr txBox="1"/>
          <p:nvPr/>
        </p:nvSpPr>
        <p:spPr>
          <a:xfrm>
            <a:off x="6096000" y="166256"/>
            <a:ext cx="6096000" cy="6558101"/>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16 जब दूत भीतर गए, तब क्या देखते हैं कि चारपाई पर गृहदेवता पड़े हैं, और सिरहाने पर बकरियों के रोए की तकिया है।</a:t>
            </a:r>
            <a:endParaRPr lang="en-IN" sz="4400" dirty="0"/>
          </a:p>
        </p:txBody>
      </p:sp>
      <p:pic>
        <p:nvPicPr>
          <p:cNvPr id="10" name="Audio 9">
            <a:hlinkClick r:id="" action="ppaction://media"/>
            <a:extLst>
              <a:ext uri="{FF2B5EF4-FFF2-40B4-BE49-F238E27FC236}">
                <a16:creationId xmlns:a16="http://schemas.microsoft.com/office/drawing/2014/main" id="{47205A92-EF75-1D60-9642-1817EF8751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160"/>
    </mc:Choice>
    <mc:Fallback xmlns="">
      <p:transition spd="slow" advTm="12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10752E-49DC-442F-8161-BB6E8C2E3E5D}"/>
              </a:ext>
            </a:extLst>
          </p:cNvPr>
          <p:cNvPicPr>
            <a:picLocks noChangeAspect="1"/>
          </p:cNvPicPr>
          <p:nvPr/>
        </p:nvPicPr>
        <p:blipFill>
          <a:blip r:embed="rId2"/>
          <a:stretch>
            <a:fillRect/>
          </a:stretch>
        </p:blipFill>
        <p:spPr>
          <a:xfrm>
            <a:off x="0" y="-409073"/>
            <a:ext cx="12191999" cy="7267073"/>
          </a:xfrm>
          <a:prstGeom prst="rect">
            <a:avLst/>
          </a:prstGeom>
        </p:spPr>
      </p:pic>
      <p:sp>
        <p:nvSpPr>
          <p:cNvPr id="2" name="TextBox 2">
            <a:extLst>
              <a:ext uri="{FF2B5EF4-FFF2-40B4-BE49-F238E27FC236}">
                <a16:creationId xmlns:a16="http://schemas.microsoft.com/office/drawing/2014/main" id="{662634FB-B3E1-AD61-AE4A-841C59EE421A}"/>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17</a:t>
            </a:r>
            <a:r>
              <a:rPr lang="en-US" sz="4000" b="0" i="0">
                <a:solidFill>
                  <a:srgbClr val="121212"/>
                </a:solidFill>
                <a:effectLst/>
                <a:latin typeface="Inter" panose="020B0502030000000004" pitchFamily="34" charset="0"/>
              </a:rPr>
              <a:t>And Saul said to Michal, “Why did you deceive me like this? You sent my enemy away and he has escaped!”</a:t>
            </a:r>
          </a:p>
          <a:p>
            <a:pPr algn="l"/>
            <a:r>
              <a:rPr lang="en-US" sz="4000" b="0" i="0">
                <a:solidFill>
                  <a:srgbClr val="121212"/>
                </a:solidFill>
                <a:effectLst/>
                <a:latin typeface="Inter" panose="020B0502030000000004" pitchFamily="34" charset="0"/>
              </a:rPr>
              <a:t>Michal replied, “He said to me, ‘Help me get away, or I will kill you!’”</a:t>
            </a:r>
          </a:p>
        </p:txBody>
      </p:sp>
      <p:sp>
        <p:nvSpPr>
          <p:cNvPr id="3" name="TextBox 2">
            <a:extLst>
              <a:ext uri="{FF2B5EF4-FFF2-40B4-BE49-F238E27FC236}">
                <a16:creationId xmlns:a16="http://schemas.microsoft.com/office/drawing/2014/main" id="{3AA11A35-B1A0-EC9C-F551-A1AF05AED22B}"/>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17 अतः शाऊल ने मीकल से कहा, “तूने मुझे ऐसा धोखा क्यों दिया? तूने मेरे शत्रु को ऐसे क्यों जाने दिया कि वह बच निकला है?” मीकल ने शाऊल से कहा, “उसने मुझसे कहा, ‘मुझे जाने दे; मैं तुझे क्यों मार डालूँ</a:t>
            </a:r>
            <a:r>
              <a:rPr lang="en-US" sz="4000" b="0" i="0" dirty="0">
                <a:solidFill>
                  <a:srgbClr val="121212"/>
                </a:solidFill>
                <a:effectLst/>
                <a:latin typeface="Open Sans" panose="020B0606030504020204" pitchFamily="34" charset="0"/>
              </a:rPr>
              <a:t>b’।”</a:t>
            </a:r>
            <a:endParaRPr lang="hi-IN" sz="4000" b="0" i="0" dirty="0">
              <a:solidFill>
                <a:srgbClr val="121212"/>
              </a:solidFill>
              <a:effectLst/>
              <a:latin typeface="Open Sans" panose="020B0606030504020204" pitchFamily="34" charset="0"/>
            </a:endParaRPr>
          </a:p>
        </p:txBody>
      </p:sp>
      <p:pic>
        <p:nvPicPr>
          <p:cNvPr id="19" name="Audio 18">
            <a:hlinkClick r:id="" action="ppaction://media"/>
            <a:extLst>
              <a:ext uri="{FF2B5EF4-FFF2-40B4-BE49-F238E27FC236}">
                <a16:creationId xmlns:a16="http://schemas.microsoft.com/office/drawing/2014/main" id="{2E889C2E-5DEF-009F-DA33-3D94308BD0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7721"/>
    </mc:Choice>
    <mc:Fallback xmlns="">
      <p:transition spd="slow" advTm="17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65F1E6-C82E-483C-B7B7-92E34D42A4E2}"/>
              </a:ext>
            </a:extLst>
          </p:cNvPr>
          <p:cNvPicPr>
            <a:picLocks noChangeAspect="1"/>
          </p:cNvPicPr>
          <p:nvPr/>
        </p:nvPicPr>
        <p:blipFill>
          <a:blip r:embed="rId2"/>
          <a:stretch>
            <a:fillRect/>
          </a:stretch>
        </p:blipFill>
        <p:spPr>
          <a:xfrm>
            <a:off x="-252414" y="0"/>
            <a:ext cx="12444413" cy="6866314"/>
          </a:xfrm>
          <a:prstGeom prst="rect">
            <a:avLst/>
          </a:prstGeom>
        </p:spPr>
      </p:pic>
      <p:sp>
        <p:nvSpPr>
          <p:cNvPr id="2" name="TextBox 2">
            <a:extLst>
              <a:ext uri="{FF2B5EF4-FFF2-40B4-BE49-F238E27FC236}">
                <a16:creationId xmlns:a16="http://schemas.microsoft.com/office/drawing/2014/main" id="{52DF7AB1-88A2-5E13-C218-8EFD6BED800E}"/>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Saul throws a spear at David - 1 Samuel</a:t>
            </a:r>
            <a:endParaRPr lang="en-US" sz="1800" b="0" i="0" u="none" strike="noStrike" baseline="0" dirty="0">
              <a:latin typeface="TimesNewRomanPSMT"/>
            </a:endParaRPr>
          </a:p>
        </p:txBody>
      </p:sp>
      <p:sp>
        <p:nvSpPr>
          <p:cNvPr id="2" name="TextBox 1">
            <a:extLst>
              <a:ext uri="{FF2B5EF4-FFF2-40B4-BE49-F238E27FC236}">
                <a16:creationId xmlns:a16="http://schemas.microsoft.com/office/drawing/2014/main" id="{BDFD8E96-8894-0287-C606-4E37D872DA71}"/>
              </a:ext>
            </a:extLst>
          </p:cNvPr>
          <p:cNvSpPr txBox="1"/>
          <p:nvPr/>
        </p:nvSpPr>
        <p:spPr>
          <a:xfrm>
            <a:off x="6096000" y="166256"/>
            <a:ext cx="6096000" cy="6558101"/>
          </a:xfrm>
          <a:prstGeom prst="rect">
            <a:avLst/>
          </a:prstGeom>
          <a:noFill/>
        </p:spPr>
        <p:txBody>
          <a:bodyPr wrap="square" rtlCol="0">
            <a:noAutofit/>
          </a:bodyPr>
          <a:lstStyle/>
          <a:p>
            <a:r>
              <a:rPr lang="hi-IN" sz="5400" dirty="0"/>
              <a:t>शाऊल ने दाऊद पर भाला फेंका - 1 शमूएल</a:t>
            </a:r>
            <a:endParaRPr lang="en-IN" sz="5400" dirty="0"/>
          </a:p>
        </p:txBody>
      </p:sp>
      <p:pic>
        <p:nvPicPr>
          <p:cNvPr id="25" name="Audio 24">
            <a:hlinkClick r:id="" action="ppaction://media"/>
            <a:extLst>
              <a:ext uri="{FF2B5EF4-FFF2-40B4-BE49-F238E27FC236}">
                <a16:creationId xmlns:a16="http://schemas.microsoft.com/office/drawing/2014/main" id="{4C6413F6-C739-C7D0-1CB2-8B8E17CE27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236"/>
    </mc:Choice>
    <mc:Fallback xmlns="">
      <p:transition spd="slow" advTm="3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710830A-70DC-4CEA-975D-B27948D627D6}"/>
              </a:ext>
            </a:extLst>
          </p:cNvPr>
          <p:cNvPicPr>
            <a:picLocks noChangeAspect="1"/>
          </p:cNvPicPr>
          <p:nvPr/>
        </p:nvPicPr>
        <p:blipFill>
          <a:blip r:embed="rId2"/>
          <a:stretch>
            <a:fillRect/>
          </a:stretch>
        </p:blipFill>
        <p:spPr>
          <a:xfrm>
            <a:off x="0" y="-528318"/>
            <a:ext cx="12333924" cy="7386318"/>
          </a:xfrm>
          <a:prstGeom prst="rect">
            <a:avLst/>
          </a:prstGeom>
        </p:spPr>
      </p:pic>
      <p:sp>
        <p:nvSpPr>
          <p:cNvPr id="3" name="TextBox 2">
            <a:extLst>
              <a:ext uri="{FF2B5EF4-FFF2-40B4-BE49-F238E27FC236}">
                <a16:creationId xmlns:a16="http://schemas.microsoft.com/office/drawing/2014/main" id="{5547FF74-0A86-51CA-01E5-1AF265572D6F}"/>
              </a:ext>
            </a:extLst>
          </p:cNvPr>
          <p:cNvSpPr txBox="1"/>
          <p:nvPr/>
        </p:nvSpPr>
        <p:spPr>
          <a:xfrm>
            <a:off x="354904" y="335909"/>
            <a:ext cx="8849530" cy="2240626"/>
          </a:xfrm>
          <a:prstGeom prst="rect">
            <a:avLst/>
          </a:prstGeom>
          <a:noFill/>
        </p:spPr>
        <p:txBody>
          <a:bodyPr wrap="square" rtlCol="0">
            <a:noAutofit/>
          </a:bodyPr>
          <a:lstStyle/>
          <a:p>
            <a:r>
              <a:rPr lang="hi-IN" sz="6000" b="0" i="0" u="none" strike="noStrike" baseline="0" dirty="0">
                <a:solidFill>
                  <a:schemeClr val="bg1"/>
                </a:solidFill>
                <a:latin typeface="TimesNewRomanPSMT"/>
              </a:rPr>
              <a:t>शाऊल ने दाऊद पर भाला फेंका - 1 शमूएल</a:t>
            </a:r>
            <a:r>
              <a:rPr lang="en-US" sz="6000" b="0" i="0" u="none" strike="noStrike" baseline="0" dirty="0">
                <a:solidFill>
                  <a:schemeClr val="bg1"/>
                </a:solidFill>
                <a:latin typeface="TimesNewRomanPSMT"/>
              </a:rPr>
              <a:t> 19:8-17</a:t>
            </a:r>
            <a:endParaRPr lang="en-ZA" sz="6000" dirty="0">
              <a:solidFill>
                <a:schemeClr val="bg1"/>
              </a:solidFill>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8</a:t>
            </a:r>
            <a:r>
              <a:rPr lang="en-US" sz="4400" b="0" i="0">
                <a:solidFill>
                  <a:srgbClr val="121212"/>
                </a:solidFill>
                <a:effectLst/>
                <a:latin typeface="Inter" panose="020B0502030000000004" pitchFamily="34" charset="0"/>
              </a:rPr>
              <a:t>When war broke out again, David went out and fought the Philistines and struck them with such a mighty blow that they fled before him.</a:t>
            </a:r>
            <a:endParaRPr lang="en-ZA" sz="1600" dirty="0"/>
          </a:p>
        </p:txBody>
      </p:sp>
      <p:sp>
        <p:nvSpPr>
          <p:cNvPr id="2" name="TextBox 1">
            <a:extLst>
              <a:ext uri="{FF2B5EF4-FFF2-40B4-BE49-F238E27FC236}">
                <a16:creationId xmlns:a16="http://schemas.microsoft.com/office/drawing/2014/main" id="{15DCC3A1-C53D-F88E-A120-F5C6334B984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8 तब लड़ाई फिर होने लगी; और दाऊद जाकर पलिश्तियों से लड़ा, और उन्हें बड़ी मार से मारा, और वे उसके सामने से भाग गए।</a:t>
            </a:r>
            <a:endParaRPr lang="en-IN" sz="4000" dirty="0"/>
          </a:p>
        </p:txBody>
      </p:sp>
      <p:pic>
        <p:nvPicPr>
          <p:cNvPr id="6" name="Audio 5">
            <a:hlinkClick r:id="" action="ppaction://media"/>
            <a:extLst>
              <a:ext uri="{FF2B5EF4-FFF2-40B4-BE49-F238E27FC236}">
                <a16:creationId xmlns:a16="http://schemas.microsoft.com/office/drawing/2014/main" id="{A8F5B03D-1268-D730-4229-3FD617EB1A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9817"/>
    </mc:Choice>
    <mc:Fallback xmlns="">
      <p:transition spd="slow" advTm="9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897DA7-E5D2-484C-A96B-EB242C2D84FA}"/>
              </a:ext>
            </a:extLst>
          </p:cNvPr>
          <p:cNvPicPr>
            <a:picLocks noChangeAspect="1"/>
          </p:cNvPicPr>
          <p:nvPr/>
        </p:nvPicPr>
        <p:blipFill>
          <a:blip r:embed="rId2"/>
          <a:stretch>
            <a:fillRect/>
          </a:stretch>
        </p:blipFill>
        <p:spPr>
          <a:xfrm>
            <a:off x="0" y="-66849"/>
            <a:ext cx="13039344" cy="6924849"/>
          </a:xfrm>
          <a:prstGeom prst="rect">
            <a:avLst/>
          </a:prstGeom>
        </p:spPr>
      </p:pic>
      <p:sp>
        <p:nvSpPr>
          <p:cNvPr id="7" name="TextBox 2">
            <a:extLst>
              <a:ext uri="{FF2B5EF4-FFF2-40B4-BE49-F238E27FC236}">
                <a16:creationId xmlns:a16="http://schemas.microsoft.com/office/drawing/2014/main" id="{94462F41-D0A9-E065-1D5D-2F11AB9F03E4}"/>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But as Saul was sitting in his house with his spear in his hand, a spirit of distress  from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came upon him. While David was playing the harp,</a:t>
            </a:r>
            <a:endParaRPr lang="en-ZA" sz="1400" dirty="0"/>
          </a:p>
        </p:txBody>
      </p:sp>
      <p:sp>
        <p:nvSpPr>
          <p:cNvPr id="3" name="TextBox 2">
            <a:extLst>
              <a:ext uri="{FF2B5EF4-FFF2-40B4-BE49-F238E27FC236}">
                <a16:creationId xmlns:a16="http://schemas.microsoft.com/office/drawing/2014/main" id="{26A70F83-6B66-5497-EA34-FE0CF26A00B7}"/>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जब शाऊल हाथ में भाला लिए हुए घर में बैठा था; और दाऊद हाथ से वीणा बजा रहा था, तब यहोवा की ओर से एक दुष्ट आत्मा शाऊल पर चढ़ा। </a:t>
            </a:r>
            <a:endParaRPr lang="en-IN" sz="4000" dirty="0"/>
          </a:p>
        </p:txBody>
      </p:sp>
      <p:pic>
        <p:nvPicPr>
          <p:cNvPr id="18" name="Audio 17">
            <a:hlinkClick r:id="" action="ppaction://media"/>
            <a:extLst>
              <a:ext uri="{FF2B5EF4-FFF2-40B4-BE49-F238E27FC236}">
                <a16:creationId xmlns:a16="http://schemas.microsoft.com/office/drawing/2014/main" id="{6E4AF5E5-1308-F641-1AA3-E96E7906FA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565"/>
    </mc:Choice>
    <mc:Fallback xmlns="">
      <p:transition spd="slow" advTm="1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B56C3F-FC57-42B3-BB3E-C826AE09ECF6}"/>
              </a:ext>
            </a:extLst>
          </p:cNvPr>
          <p:cNvPicPr>
            <a:picLocks noChangeAspect="1"/>
          </p:cNvPicPr>
          <p:nvPr/>
        </p:nvPicPr>
        <p:blipFill>
          <a:blip r:embed="rId2"/>
          <a:stretch>
            <a:fillRect/>
          </a:stretch>
        </p:blipFill>
        <p:spPr>
          <a:xfrm>
            <a:off x="0" y="-317499"/>
            <a:ext cx="12191999" cy="7175499"/>
          </a:xfrm>
          <a:prstGeom prst="rect">
            <a:avLst/>
          </a:prstGeom>
        </p:spPr>
      </p:pic>
      <p:sp>
        <p:nvSpPr>
          <p:cNvPr id="2" name="TextBox 2">
            <a:extLst>
              <a:ext uri="{FF2B5EF4-FFF2-40B4-BE49-F238E27FC236}">
                <a16:creationId xmlns:a16="http://schemas.microsoft.com/office/drawing/2014/main" id="{A60C1B09-404C-C55A-D66F-9BE2574340FB}"/>
              </a:ext>
            </a:extLst>
          </p:cNvPr>
          <p:cNvSpPr txBox="1"/>
          <p:nvPr/>
        </p:nvSpPr>
        <p:spPr>
          <a:xfrm>
            <a:off x="357673" y="412073"/>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10</a:t>
            </a:r>
            <a:r>
              <a:rPr lang="en-US" sz="4800" b="0" i="0">
                <a:solidFill>
                  <a:srgbClr val="121212"/>
                </a:solidFill>
                <a:effectLst/>
                <a:latin typeface="Inter" panose="020B0502030000000004" pitchFamily="34" charset="0"/>
              </a:rPr>
              <a:t>Saul tried to pin him to the wall with his spear. But the spear struck the wall and David eluded him, ran away, and escaped that night.</a:t>
            </a:r>
            <a:endParaRPr lang="en-ZA" dirty="0"/>
          </a:p>
        </p:txBody>
      </p:sp>
      <p:sp>
        <p:nvSpPr>
          <p:cNvPr id="3" name="TextBox 2">
            <a:extLst>
              <a:ext uri="{FF2B5EF4-FFF2-40B4-BE49-F238E27FC236}">
                <a16:creationId xmlns:a16="http://schemas.microsoft.com/office/drawing/2014/main" id="{A42AFE46-FCF2-3D89-05A4-86CA2B33798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शाऊल ने चाहा, कि दाऊद को ऐसा मारे कि भाला उसे बेधते हुए दीवार में धँस जाए; परन्तु दाऊद शाऊल के सामने से ऐसा हट गया</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कि भाला जाकर दीवार ही में धँस गया। और दाऊद भागा, और उस रात को बच गया।</a:t>
            </a:r>
            <a:endParaRPr lang="en-IN" sz="4000" dirty="0"/>
          </a:p>
        </p:txBody>
      </p:sp>
      <p:pic>
        <p:nvPicPr>
          <p:cNvPr id="31" name="Audio 30">
            <a:hlinkClick r:id="" action="ppaction://media"/>
            <a:extLst>
              <a:ext uri="{FF2B5EF4-FFF2-40B4-BE49-F238E27FC236}">
                <a16:creationId xmlns:a16="http://schemas.microsoft.com/office/drawing/2014/main" id="{6C8FCB37-8C40-53A2-4AA8-177697AAFF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21505"/>
    </mc:Choice>
    <mc:Fallback xmlns="">
      <p:transition spd="slow" advTm="2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TotalTime>
  <Words>992</Words>
  <Application>Microsoft Office PowerPoint</Application>
  <PresentationFormat>Widescreen</PresentationFormat>
  <Paragraphs>59</Paragraphs>
  <Slides>24</Slides>
  <Notes>3</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2021-07-20T09:23:46Z</dcterms:created>
  <dcterms:modified xsi:type="dcterms:W3CDTF">2024-07-29T10:53:24Z</dcterms:modified>
</cp:coreProperties>
</file>